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2" r:id="rId5"/>
    <p:sldId id="256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24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B790-13D5-410B-B0AB-CFE1B306D398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C7A-0682-4CCB-A141-E479D6C6C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B790-13D5-410B-B0AB-CFE1B306D398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C7A-0682-4CCB-A141-E479D6C6C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B790-13D5-410B-B0AB-CFE1B306D398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C7A-0682-4CCB-A141-E479D6C6C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7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B790-13D5-410B-B0AB-CFE1B306D398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C7A-0682-4CCB-A141-E479D6C6C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8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B790-13D5-410B-B0AB-CFE1B306D398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C7A-0682-4CCB-A141-E479D6C6C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9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B790-13D5-410B-B0AB-CFE1B306D398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C7A-0682-4CCB-A141-E479D6C6C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4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B790-13D5-410B-B0AB-CFE1B306D398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C7A-0682-4CCB-A141-E479D6C6C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3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B790-13D5-410B-B0AB-CFE1B306D398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C7A-0682-4CCB-A141-E479D6C6C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6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B790-13D5-410B-B0AB-CFE1B306D398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C7A-0682-4CCB-A141-E479D6C6C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7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B790-13D5-410B-B0AB-CFE1B306D398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C7A-0682-4CCB-A141-E479D6C6C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5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B790-13D5-410B-B0AB-CFE1B306D398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0C7A-0682-4CCB-A141-E479D6C6C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0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B790-13D5-410B-B0AB-CFE1B306D398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0C7A-0682-4CCB-A141-E479D6C6C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52400"/>
            <a:ext cx="8983717" cy="66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86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\Objects\Russia\Kola\Khibiny\map_Yakovenchu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0050"/>
            <a:ext cx="6096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3844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Хибины 2017, 2018…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3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41533/v841533025/74359/wAspHqauK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763000" cy="58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8653" y="238780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Исландия 2018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0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69361"/>
            <a:ext cx="6828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2019(?)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Вулканизм северо-запада США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920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"Статья 7.5. Самовольная добыча янтаря, нефрита или иных полудрагоценных камней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Самовольная добыча янтаря, нефрита или иных полудрагоценных камней, либо транспортировка или хранение в целях сбыта незаконно добытых янтаря, нефрита или иных полудрагоценных камней в натуральном или переработанном виде, либо сбыт незаконно добытых янтаря, нефрита или иных полудрагоценных камней в натуральном или переработанном виде, если такие действия не содержат уголовно наказуемого деяния, -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граждан в размере от двухсот тысяч до пятисот тысяч рублей с конфискацией орудия совершения административного правонарушения либо без таковой; на должностных лиц - от пятисот тысяч до восьмисот тысяч рублей с конфискацией орудия совершения административного правонарушения либо без таковой; на юридических лиц - от десяти миллионов до шестидесяти миллионов рублей с конфискацией орудия совершения административного правонарушения либо без таковой.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Перечень полудрагоценных камней в целях настоящей статьи устанавливается Правительством Российской Федерации.";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96" y="323165"/>
            <a:ext cx="8970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Федеральный закон от 20 декабря 2017 г. N 414-ФЗ "О внесении изменений в Кодекс Российской Федерации об административных правонарушениях"</a:t>
            </a:r>
          </a:p>
        </p:txBody>
      </p:sp>
    </p:spTree>
    <p:extLst>
      <p:ext uri="{BB962C8B-B14F-4D97-AF65-F5344CB8AC3E}">
        <p14:creationId xmlns:p14="http://schemas.microsoft.com/office/powerpoint/2010/main" val="299043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" y="152400"/>
            <a:ext cx="891366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4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600" cy="613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42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Plechov</dc:creator>
  <cp:lastModifiedBy>Pavel Plechov</cp:lastModifiedBy>
  <cp:revision>3</cp:revision>
  <dcterms:created xsi:type="dcterms:W3CDTF">2018-05-24T06:05:41Z</dcterms:created>
  <dcterms:modified xsi:type="dcterms:W3CDTF">2018-05-24T06:16:00Z</dcterms:modified>
</cp:coreProperties>
</file>