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3" r:id="rId4"/>
    <p:sldMasterId id="2147484001" r:id="rId5"/>
    <p:sldMasterId id="2147483827" r:id="rId6"/>
    <p:sldMasterId id="2147483885" r:id="rId7"/>
  </p:sldMasterIdLst>
  <p:notesMasterIdLst>
    <p:notesMasterId r:id="rId18"/>
  </p:notesMasterIdLst>
  <p:handoutMasterIdLst>
    <p:handoutMasterId r:id="rId19"/>
  </p:handoutMasterIdLst>
  <p:sldIdLst>
    <p:sldId id="420" r:id="rId8"/>
    <p:sldId id="495" r:id="rId9"/>
    <p:sldId id="494" r:id="rId10"/>
    <p:sldId id="491" r:id="rId11"/>
    <p:sldId id="498" r:id="rId12"/>
    <p:sldId id="492" r:id="rId13"/>
    <p:sldId id="493" r:id="rId14"/>
    <p:sldId id="496" r:id="rId15"/>
    <p:sldId id="499" r:id="rId16"/>
    <p:sldId id="497" r:id="rId17"/>
  </p:sldIdLst>
  <p:sldSz cx="24384000" cy="13716000"/>
  <p:notesSz cx="6858000" cy="9144000"/>
  <p:defaultTextStyle>
    <a:defPPr>
      <a:defRPr lang="en-US"/>
    </a:defPPr>
    <a:lvl1pPr marL="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77" userDrawn="1">
          <p15:clr>
            <a:srgbClr val="A4A3A4"/>
          </p15:clr>
        </p15:guide>
        <p15:guide id="2" pos="7680">
          <p15:clr>
            <a:srgbClr val="A4A3A4"/>
          </p15:clr>
        </p15:guide>
        <p15:guide id="4" orient="horz" pos="895" userDrawn="1">
          <p15:clr>
            <a:srgbClr val="A4A3A4"/>
          </p15:clr>
        </p15:guide>
        <p15:guide id="5" orient="horz" pos="234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1F23"/>
    <a:srgbClr val="FFFFFF"/>
    <a:srgbClr val="FAFAFC"/>
    <a:srgbClr val="0000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10A1B5D5-9B99-4C35-A422-299274C87663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75223" autoAdjust="0"/>
  </p:normalViewPr>
  <p:slideViewPr>
    <p:cSldViewPr snapToGrid="0">
      <p:cViewPr varScale="1">
        <p:scale>
          <a:sx n="34" d="100"/>
          <a:sy n="34" d="100"/>
        </p:scale>
        <p:origin x="1458" y="84"/>
      </p:cViewPr>
      <p:guideLst>
        <p:guide orient="horz" pos="3277"/>
        <p:guide pos="7680"/>
        <p:guide orient="horz" pos="895"/>
        <p:guide orient="horz" pos="234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293220" y="8551398"/>
            <a:ext cx="2168888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algn="r"/>
            <a:r>
              <a:rPr lang="en-NZ"/>
              <a:t>©2017 </a:t>
            </a:r>
            <a:r>
              <a:rPr lang="en-NZ" err="1"/>
              <a:t>Seequent</a:t>
            </a:r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193133" y="8573700"/>
            <a:ext cx="27767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NZ" spc="10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0" y="8562550"/>
            <a:ext cx="500218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4FC877-C1E9-4B7D-A6E7-8B3A6C1ABBE8}" type="slidenum">
              <a:rPr lang="en-NZ" smtClean="0"/>
              <a:t>‹#›</a:t>
            </a:fld>
            <a:endParaRPr lang="en-NZ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6218" y="0"/>
            <a:ext cx="791781" cy="7248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0284" y="8766639"/>
            <a:ext cx="87611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NZ" sz="1200" b="1" cap="all" spc="-20" baseline="0"/>
              <a:t>Seequent</a:t>
            </a:r>
          </a:p>
        </p:txBody>
      </p:sp>
    </p:spTree>
    <p:extLst>
      <p:ext uri="{BB962C8B-B14F-4D97-AF65-F5344CB8AC3E}">
        <p14:creationId xmlns:p14="http://schemas.microsoft.com/office/powerpoint/2010/main" val="184008578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8" name="Header Placeholder 1"/>
          <p:cNvSpPr>
            <a:spLocks noGrp="1"/>
          </p:cNvSpPr>
          <p:nvPr>
            <p:ph type="hdr" sz="quarter"/>
          </p:nvPr>
        </p:nvSpPr>
        <p:spPr>
          <a:xfrm>
            <a:off x="4293220" y="8551398"/>
            <a:ext cx="2168888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algn="r"/>
            <a:r>
              <a:rPr lang="en-NZ"/>
              <a:t>©2017 </a:t>
            </a:r>
            <a:r>
              <a:rPr lang="en-NZ" err="1"/>
              <a:t>Seequent</a:t>
            </a:r>
            <a:endParaRPr lang="en-NZ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4"/>
          </p:nvPr>
        </p:nvSpPr>
        <p:spPr>
          <a:xfrm>
            <a:off x="1193133" y="8573700"/>
            <a:ext cx="27767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NZ" spc="100"/>
              <a:t>PRESENTATION TITLE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5"/>
          </p:nvPr>
        </p:nvSpPr>
        <p:spPr>
          <a:xfrm>
            <a:off x="0" y="8562550"/>
            <a:ext cx="500218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4FC877-C1E9-4B7D-A6E7-8B3A6C1ABBE8}" type="slidenum">
              <a:rPr lang="en-NZ" smtClean="0"/>
              <a:t>‹#›</a:t>
            </a:fld>
            <a:endParaRPr lang="en-NZ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00" b="86167"/>
          <a:stretch/>
        </p:blipFill>
        <p:spPr>
          <a:xfrm>
            <a:off x="6066218" y="0"/>
            <a:ext cx="791781" cy="72482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0284" y="8766639"/>
            <a:ext cx="87611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NZ" sz="1200" b="1" cap="all" spc="-20" baseline="0"/>
              <a:t>Seequent</a:t>
            </a:r>
          </a:p>
        </p:txBody>
      </p:sp>
    </p:spTree>
    <p:extLst>
      <p:ext uri="{BB962C8B-B14F-4D97-AF65-F5344CB8AC3E}">
        <p14:creationId xmlns:p14="http://schemas.microsoft.com/office/powerpoint/2010/main" val="3179520059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r>
              <a:rPr lang="ru-RU" dirty="0"/>
              <a:t>Все началось в 1995 году, когда технологии визуализации больших объемов данных, разработанные компанией </a:t>
            </a:r>
            <a:r>
              <a:rPr lang="en-NZ" dirty="0" err="1"/>
              <a:t>Aranz</a:t>
            </a:r>
            <a:r>
              <a:rPr lang="ru-RU" dirty="0"/>
              <a:t>, были использованы в производстве «Властелина колец».</a:t>
            </a:r>
          </a:p>
          <a:p>
            <a:r>
              <a:rPr lang="ru-RU" dirty="0"/>
              <a:t>В 2017 </a:t>
            </a:r>
            <a:r>
              <a:rPr lang="ru-RU" dirty="0" err="1"/>
              <a:t>Аранз</a:t>
            </a:r>
            <a:r>
              <a:rPr lang="ru-RU" dirty="0"/>
              <a:t> Гео была переименована в </a:t>
            </a:r>
            <a:r>
              <a:rPr lang="ru-RU" dirty="0" err="1"/>
              <a:t>Сиквент</a:t>
            </a:r>
            <a:r>
              <a:rPr lang="ru-RU" dirty="0"/>
              <a:t>. Мы растем, количество пользователей насчитывает более 5000 во всем мире.</a:t>
            </a:r>
          </a:p>
          <a:p>
            <a:r>
              <a:rPr lang="en-AU" dirty="0"/>
              <a:t>30% </a:t>
            </a:r>
            <a:r>
              <a:rPr lang="ru-RU" dirty="0"/>
              <a:t>ежегодной выручки инвестируется в разработку ПО, поэтому наши продукты постоянно улучшаются.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306B8-F6BA-4DE7-BA07-798BE53AFA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77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Разработка модели напрямую из БД в обход каркасного моделирования</a:t>
            </a:r>
            <a:r>
              <a:rPr lang="ru-RU" sz="1200" dirty="0"/>
              <a:t> </a:t>
            </a:r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Высокопроизводительный инструмент с мощным движком для имплицитного моделирования (обработка миллионов точек)</a:t>
            </a:r>
            <a:r>
              <a:rPr lang="ru-RU" sz="1200" dirty="0"/>
              <a:t> </a:t>
            </a:r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Тиражирование моделей для тестирования гипотез</a:t>
            </a:r>
            <a:r>
              <a:rPr lang="ru-RU" sz="1200" dirty="0"/>
              <a:t> </a:t>
            </a:r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Динамичное обновление моделей при поступлении новых данных</a:t>
            </a:r>
            <a:r>
              <a:rPr lang="ru-RU" sz="1200" dirty="0"/>
              <a:t> </a:t>
            </a:r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Разработка фиксированной модели для последующего сравнения с новыми версиями</a:t>
            </a:r>
            <a:r>
              <a:rPr lang="ru-RU" sz="1200" dirty="0"/>
              <a:t> </a:t>
            </a:r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Хронология плоскостей для установки последовательности нарушений</a:t>
            </a:r>
            <a:r>
              <a:rPr lang="ru-RU" sz="1200" dirty="0"/>
              <a:t> </a:t>
            </a:r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Моделирование плоских и </a:t>
            </a:r>
            <a:r>
              <a:rPr lang="ru-RU" sz="24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объемометрических</a:t>
            </a:r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поверхностей</a:t>
            </a:r>
            <a:r>
              <a:rPr lang="ru-RU" sz="1200" dirty="0"/>
              <a:t> </a:t>
            </a:r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Моделирование комплексных систем жил со складками, искривлениями или разветвлениями</a:t>
            </a:r>
            <a:r>
              <a:rPr lang="ru-RU" sz="1200" dirty="0"/>
              <a:t> </a:t>
            </a:r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Использование структурных данных для задания геометрии поверхностей</a:t>
            </a:r>
            <a:r>
              <a:rPr lang="ru-RU" sz="1200" dirty="0"/>
              <a:t> </a:t>
            </a:r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Определение нарушений и взаимосвязи между ними</a:t>
            </a:r>
            <a:r>
              <a:rPr lang="ru-RU" sz="1200" dirty="0"/>
              <a:t> </a:t>
            </a:r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Присваивание категорий блокам, полученным из любой модели</a:t>
            </a:r>
            <a:r>
              <a:rPr lang="ru-RU" sz="1200" dirty="0"/>
              <a:t> </a:t>
            </a:r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Быстрая визуализация изоповерхностей для получения представления о месторождении</a:t>
            </a:r>
            <a:r>
              <a:rPr lang="ru-RU" sz="1200" dirty="0"/>
              <a:t> </a:t>
            </a:r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Комплексная анизотропия</a:t>
            </a:r>
            <a:r>
              <a:rPr lang="ru-RU" sz="1200" dirty="0"/>
              <a:t> </a:t>
            </a:r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Разработка чернового варианта модели для планирования дальнейшей работы</a:t>
            </a:r>
            <a:r>
              <a:rPr lang="ru-RU" sz="1200" dirty="0"/>
              <a:t> </a:t>
            </a:r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Много-доменные </a:t>
            </a:r>
            <a:r>
              <a:rPr lang="ru-RU" sz="24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интерполянты</a:t>
            </a:r>
            <a:r>
              <a:rPr lang="ru-RU" sz="1200" dirty="0"/>
              <a:t> </a:t>
            </a:r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Экспорт объемов, изоповерхностей  и композитов </a:t>
            </a:r>
            <a:r>
              <a:rPr lang="ru-RU" sz="24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интерполянтов</a:t>
            </a:r>
            <a:r>
              <a:rPr lang="ru-RU" sz="1200" dirty="0"/>
              <a:t> </a:t>
            </a:r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Визуализация данных в 3D</a:t>
            </a:r>
            <a:r>
              <a:rPr lang="ru-RU" sz="1200" dirty="0"/>
              <a:t> </a:t>
            </a:r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Выбор, отображение и перестановка скважин в инструменте </a:t>
            </a:r>
            <a:r>
              <a:rPr lang="ru-RU" sz="24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корреллирования</a:t>
            </a:r>
            <a:r>
              <a:rPr lang="ru-RU" sz="1200" dirty="0"/>
              <a:t> </a:t>
            </a:r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Анализ данных с применением инструментов статистики </a:t>
            </a:r>
            <a:r>
              <a:rPr lang="ru-RU" sz="1200" dirty="0"/>
              <a:t> </a:t>
            </a:r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Визуализация структурных данных в 2D, 3D стереографической сетке или на 3D-сцене</a:t>
            </a:r>
            <a:r>
              <a:rPr lang="ru-RU" sz="1200" dirty="0"/>
              <a:t> </a:t>
            </a:r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Отображение взаимоотношений между моделями</a:t>
            </a:r>
            <a:r>
              <a:rPr lang="ru-RU" sz="1200" dirty="0"/>
              <a:t> </a:t>
            </a:r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Изменение способа отображения объектов для анализа и выделения важной информации</a:t>
            </a:r>
            <a:r>
              <a:rPr lang="ru-RU" sz="1200" dirty="0"/>
              <a:t> </a:t>
            </a:r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Разрезы, изменение прозрачности объектов для просмотра внутренности модели</a:t>
            </a:r>
            <a:r>
              <a:rPr lang="ru-RU" sz="1200" dirty="0"/>
              <a:t> </a:t>
            </a:r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Разработка блочной модели</a:t>
            </a:r>
            <a:r>
              <a:rPr lang="ru-RU" sz="1200" dirty="0"/>
              <a:t> </a:t>
            </a:r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Импортирование блочных моделей в форматах </a:t>
            </a:r>
            <a:r>
              <a:rPr lang="ru-RU" sz="24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Isatis</a:t>
            </a:r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UBC</a:t>
            </a:r>
            <a:r>
              <a:rPr lang="ru-RU" sz="1200" dirty="0"/>
              <a:t> </a:t>
            </a:r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Назначение параметров блокам на основе геологической и численной модели</a:t>
            </a:r>
            <a:r>
              <a:rPr lang="ru-RU" sz="1200" dirty="0"/>
              <a:t> </a:t>
            </a:r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Разработка </a:t>
            </a:r>
            <a:r>
              <a:rPr lang="ru-RU" sz="24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субблокированных</a:t>
            </a:r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моделей, определение </a:t>
            </a:r>
            <a:r>
              <a:rPr lang="ru-RU" sz="24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triggering</a:t>
            </a:r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24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surfaces</a:t>
            </a:r>
            <a:r>
              <a:rPr lang="ru-RU" sz="1200" dirty="0"/>
              <a:t> </a:t>
            </a:r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Экспорт данных модели в общепринятых форматах</a:t>
            </a:r>
            <a:r>
              <a:rPr lang="ru-RU" sz="1200" dirty="0"/>
              <a:t> </a:t>
            </a:r>
            <a:r>
              <a:rPr lang="ru-RU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Совместимость с принятыми у заказчика процессами и используемыми ИТ-решениями</a:t>
            </a:r>
            <a:r>
              <a:rPr lang="ru-RU" sz="1200" dirty="0"/>
              <a:t>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306B8-F6BA-4DE7-BA07-798BE53AFA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165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Рудник Бозшаколь, расположенный на севере Казахстана  в Павлодарской области, является крупнейшим горнорудным проектом на территории СНГ, как по объему добычи, так и по масштабам. Это медно-порфировое месторождение, разрабатываемое KAZ </a:t>
            </a:r>
            <a:r>
              <a:rPr lang="ru-RU" dirty="0" err="1"/>
              <a:t>Minerals</a:t>
            </a:r>
            <a:r>
              <a:rPr lang="ru-RU" dirty="0"/>
              <a:t>, быстрорастущей компанией, ориентированной на развитие крупномасштабных, низко затратных горнорудных производств. С апреля 2016 Leapfrog </a:t>
            </a:r>
            <a:r>
              <a:rPr lang="ru-RU" dirty="0" err="1"/>
              <a:t>Geo</a:t>
            </a:r>
            <a:r>
              <a:rPr lang="ru-RU" dirty="0"/>
              <a:t> используется для создания модели для долгосрочного планирования на месторождении Бозшаколь. </a:t>
            </a:r>
          </a:p>
          <a:p>
            <a:r>
              <a:rPr lang="ru-RU" dirty="0"/>
              <a:t>Эшли Браун, руководитель отдела по оценке ресурсов и запасов компании KAZ </a:t>
            </a:r>
            <a:r>
              <a:rPr lang="ru-RU" dirty="0" err="1"/>
              <a:t>Minerals</a:t>
            </a:r>
            <a:r>
              <a:rPr lang="ru-RU" dirty="0"/>
              <a:t>, </a:t>
            </a:r>
            <a:r>
              <a:rPr lang="ru-RU" dirty="0" err="1"/>
              <a:t>Bozshakol</a:t>
            </a:r>
            <a:r>
              <a:rPr lang="ru-RU" dirty="0"/>
              <a:t> </a:t>
            </a:r>
            <a:r>
              <a:rPr lang="ru-RU" dirty="0" err="1"/>
              <a:t>Limited</a:t>
            </a:r>
            <a:r>
              <a:rPr lang="ru-RU" dirty="0"/>
              <a:t> (KBL), комментирует: «Leapfrog позволяет нам значительно сократить время на создание геологических моделей, с его помощью на это уходит не более недели. По моим оценкам, без Leapfrog нам бы понадобилось примерно четыре месяца только на построение геологической модели. А возможность оперативного обновления модели поистине бесценна». </a:t>
            </a:r>
          </a:p>
          <a:p>
            <a:r>
              <a:rPr lang="ru-RU" dirty="0"/>
              <a:t> «Качественная визуализация системы Leapfrog дает возможность увидеть, каким уникальным месторождением является Бозшаколь. Это программное обеспечение позволяет ресурсному геологу раскрыть истинную ценность месторождения и повысить надежность подсчета запасов, что существенно снижает риски для предприятия в целом» </a:t>
            </a:r>
          </a:p>
          <a:p>
            <a:r>
              <a:rPr lang="ru-RU" dirty="0"/>
              <a:t>Leapfrog </a:t>
            </a:r>
            <a:r>
              <a:rPr lang="ru-RU" dirty="0" err="1"/>
              <a:t>Geo</a:t>
            </a:r>
            <a:r>
              <a:rPr lang="ru-RU" dirty="0"/>
              <a:t> теперь также используется на стадии проведения </a:t>
            </a:r>
            <a:r>
              <a:rPr lang="ru-RU" dirty="0" err="1"/>
              <a:t>эксплоразведочных</a:t>
            </a:r>
            <a:r>
              <a:rPr lang="ru-RU" dirty="0"/>
              <a:t> и оценочных работ, при которых пользователь может задать траекторию планируемой скважины и в трехмерном отображении увидеть предполагаемые интервалы. Эта функция позволяет геологам более эффективно управлять бурением. </a:t>
            </a:r>
            <a:endParaRPr lang="en-NZ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algn="r"/>
            <a:r>
              <a:rPr lang="en-NZ"/>
              <a:t>©2017 Seequent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 spc="10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FC877-C1E9-4B7D-A6E7-8B3A6C1ABBE8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59253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Отслеживание изменений и проверка модели – нужна самая последняя версия. Визуализация и анализ в 3</a:t>
            </a:r>
            <a:r>
              <a:rPr lang="en-NZ" dirty="0"/>
              <a:t>D.</a:t>
            </a:r>
            <a:r>
              <a:rPr lang="ru-RU" dirty="0"/>
              <a:t> Обсуждение и совместная работа. Проверка гипотез, альтернативных интерпретаций. Поэтапный процесс приемки модели. Централизованный репозиторий. Обмен данными.</a:t>
            </a:r>
            <a:endParaRPr lang="en-NZ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algn="r"/>
            <a:r>
              <a:rPr lang="en-NZ"/>
              <a:t>©2017 Seequent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 spc="10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FC877-C1E9-4B7D-A6E7-8B3A6C1ABBE8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36485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Cameco – </a:t>
            </a:r>
            <a:r>
              <a:rPr lang="ru-RU" dirty="0"/>
              <a:t>отраслевой лидер с точки зрения процессов управления данными.</a:t>
            </a:r>
          </a:p>
          <a:p>
            <a:r>
              <a:rPr lang="ru-RU" dirty="0"/>
              <a:t>В течение нескольких последних лет </a:t>
            </a:r>
            <a:r>
              <a:rPr lang="en-NZ" dirty="0"/>
              <a:t>Cameco Exploration </a:t>
            </a:r>
            <a:r>
              <a:rPr lang="ru-RU" dirty="0"/>
              <a:t>осуществляет цифровизацию своего бизнеса. Последний из компонентов, централизация и стандартизация всех текущих геологоразведочных проектов, поиск данных, разработанные 3</a:t>
            </a:r>
            <a:r>
              <a:rPr lang="en-NZ" dirty="0"/>
              <a:t>D-</a:t>
            </a:r>
            <a:r>
              <a:rPr lang="ru-RU" dirty="0"/>
              <a:t>модели был реализован с применением платформы </a:t>
            </a:r>
            <a:r>
              <a:rPr lang="en-NZ" dirty="0"/>
              <a:t>Leapfrog Central. </a:t>
            </a:r>
            <a:r>
              <a:rPr lang="ru-RU" dirty="0"/>
              <a:t> Процесс прошел тестирование в департаменте геологоразведки, далее был успешно развернут на все отделы организации.</a:t>
            </a:r>
          </a:p>
          <a:p>
            <a:r>
              <a:rPr lang="ru-RU" dirty="0"/>
              <a:t>Стандартизированы процессы: планирование новых скважин, управление и визуализация геологических моделей.</a:t>
            </a:r>
            <a:endParaRPr lang="en-NZ" dirty="0"/>
          </a:p>
          <a:p>
            <a:endParaRPr lang="en-NZ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algn="r"/>
            <a:r>
              <a:rPr lang="en-NZ"/>
              <a:t>©2017 Seequent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 spc="10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FC877-C1E9-4B7D-A6E7-8B3A6C1ABBE8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53562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algn="r"/>
            <a:r>
              <a:rPr lang="en-NZ"/>
              <a:t>©2017 Seequent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 spc="10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FC877-C1E9-4B7D-A6E7-8B3A6C1ABBE8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67952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6.jp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6.jp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2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2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2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1.jpeg"/><Relationship Id="rId4" Type="http://schemas.openxmlformats.org/officeDocument/2006/relationships/image" Target="../media/image4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3.png"/><Relationship Id="rId4" Type="http://schemas.openxmlformats.org/officeDocument/2006/relationships/image" Target="../media/image21.jpe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4.png"/><Relationship Id="rId4" Type="http://schemas.openxmlformats.org/officeDocument/2006/relationships/image" Target="../media/image21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5.png"/><Relationship Id="rId4" Type="http://schemas.openxmlformats.org/officeDocument/2006/relationships/image" Target="../media/image21.jpeg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500A9-CD4E-4093-8009-8C2C2C17A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AA784F-6302-4D18-970F-4EE508FB2A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85975" y="4841875"/>
            <a:ext cx="20223163" cy="7847013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1772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e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85DE8C-661D-488A-A20D-211DF3B553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FA99BF-7498-43BF-B6EA-6353BE331A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3223" y="862477"/>
            <a:ext cx="1027178" cy="85649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9EE676B-D2AA-493D-BDB6-8698962B7D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52000" y="5152692"/>
            <a:ext cx="10549576" cy="5400000"/>
          </a:xfrm>
        </p:spPr>
        <p:txBody>
          <a:bodyPr>
            <a:noAutofit/>
          </a:bodyPr>
          <a:lstStyle>
            <a:lvl1pPr>
              <a:lnSpc>
                <a:spcPts val="14000"/>
              </a:lnSpc>
              <a:defRPr sz="13600" cap="all" spc="650" baseline="0"/>
            </a:lvl1pPr>
          </a:lstStyle>
          <a:p>
            <a:r>
              <a:rPr lang="en-NZ"/>
              <a:t>Section SLIDE</a:t>
            </a:r>
          </a:p>
        </p:txBody>
      </p:sp>
    </p:spTree>
    <p:extLst>
      <p:ext uri="{BB962C8B-B14F-4D97-AF65-F5344CB8AC3E}">
        <p14:creationId xmlns:p14="http://schemas.microsoft.com/office/powerpoint/2010/main" val="158270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hort text - charcoal">
    <p:bg>
      <p:bgPr>
        <a:solidFill>
          <a:srgbClr val="1D1F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3222" y="862475"/>
            <a:ext cx="1027178" cy="85649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25B699C-4C76-4E8E-9415-CE5A304FBD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52000" y="2333295"/>
            <a:ext cx="15245400" cy="6334458"/>
          </a:xfrm>
        </p:spPr>
        <p:txBody>
          <a:bodyPr>
            <a:noAutofit/>
          </a:bodyPr>
          <a:lstStyle>
            <a:lvl1pPr>
              <a:lnSpc>
                <a:spcPts val="11000"/>
              </a:lnSpc>
              <a:defRPr sz="9600"/>
            </a:lvl1pPr>
          </a:lstStyle>
          <a:p>
            <a:r>
              <a:rPr lang="en-US"/>
              <a:t>“Quotation” (quote marks), or short text statement</a:t>
            </a:r>
            <a:endParaRPr lang="en-NZ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6B98F4EA-D661-4A9B-8BBA-D691B5074A0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52000" y="9324977"/>
            <a:ext cx="15245400" cy="1008000"/>
          </a:xfrm>
        </p:spPr>
        <p:txBody>
          <a:bodyPr>
            <a:noAutofit/>
          </a:bodyPr>
          <a:lstStyle>
            <a:lvl1pPr>
              <a:lnSpc>
                <a:spcPts val="4000"/>
              </a:lnSpc>
              <a:spcAft>
                <a:spcPts val="300"/>
              </a:spcAft>
              <a:defRPr sz="3000" u="none" cap="all" spc="1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 — position</a:t>
            </a:r>
          </a:p>
          <a:p>
            <a:pPr lvl="0"/>
            <a:r>
              <a:rPr lang="en-US"/>
              <a:t>Company if relevant</a:t>
            </a:r>
          </a:p>
        </p:txBody>
      </p:sp>
    </p:spTree>
    <p:extLst>
      <p:ext uri="{BB962C8B-B14F-4D97-AF65-F5344CB8AC3E}">
        <p14:creationId xmlns:p14="http://schemas.microsoft.com/office/powerpoint/2010/main" val="6445544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hort text - le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7DDD23-F3C1-4FB5-868B-0925DA7CE3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FA99BF-7498-43BF-B6EA-6353BE331A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3223" y="862477"/>
            <a:ext cx="1027178" cy="8564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14BB4C5-EBFE-42C9-B0A0-F4C7586996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52000" y="2333295"/>
            <a:ext cx="15245400" cy="6334458"/>
          </a:xfrm>
        </p:spPr>
        <p:txBody>
          <a:bodyPr>
            <a:noAutofit/>
          </a:bodyPr>
          <a:lstStyle>
            <a:lvl1pPr>
              <a:lnSpc>
                <a:spcPts val="11000"/>
              </a:lnSpc>
              <a:defRPr sz="9600"/>
            </a:lvl1pPr>
          </a:lstStyle>
          <a:p>
            <a:r>
              <a:rPr lang="en-US"/>
              <a:t>“Quotation” (quote marks), or short text statement</a:t>
            </a:r>
            <a:endParaRPr lang="en-NZ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F3E35D0-1166-4E3E-9EE0-22AC0221B3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52000" y="9324975"/>
            <a:ext cx="15245400" cy="1008000"/>
          </a:xfrm>
        </p:spPr>
        <p:txBody>
          <a:bodyPr>
            <a:noAutofit/>
          </a:bodyPr>
          <a:lstStyle>
            <a:lvl1pPr marL="0" marR="0" indent="0" algn="l" defTabSz="18288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sz="3000" u="none" cap="all" spc="1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 — position</a:t>
            </a:r>
          </a:p>
          <a:p>
            <a:pPr marL="0" marR="0" lvl="0" indent="0" algn="l" defTabSz="18288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Company if relevant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54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15C095C-D9F6-4409-853E-E4EBBAB337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571888"/>
            <a:ext cx="24382800" cy="45721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F344CE-EBAF-407C-A198-1968D0475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311"/>
          <a:stretch/>
        </p:blipFill>
        <p:spPr>
          <a:xfrm>
            <a:off x="0" y="9143999"/>
            <a:ext cx="24382800" cy="4572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23972B-5D14-4270-A64E-81CD01CB1F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"/>
            <a:ext cx="24382800" cy="45717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FA99BF-7498-43BF-B6EA-6353BE331AD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3223" y="862477"/>
            <a:ext cx="1027178" cy="85649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920E936-0E28-4134-883B-EE66EFC877BE}"/>
              </a:ext>
            </a:extLst>
          </p:cNvPr>
          <p:cNvSpPr txBox="1">
            <a:spLocks/>
          </p:cNvSpPr>
          <p:nvPr userDrawn="1"/>
        </p:nvSpPr>
        <p:spPr>
          <a:xfrm>
            <a:off x="2052001" y="1368000"/>
            <a:ext cx="12600000" cy="151037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800" rtl="0" eaLnBrk="1" latinLnBrk="0" hangingPunct="1">
              <a:lnSpc>
                <a:spcPts val="4500"/>
              </a:lnSpc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None/>
              <a:defRPr sz="3600" u="none" kern="1200" spc="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572400" indent="-572400" algn="l" defTabSz="1828800" rtl="0" eaLnBrk="1" latinLnBrk="0" hangingPunct="1">
              <a:lnSpc>
                <a:spcPts val="4500"/>
              </a:lnSpc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  <a:defRPr sz="3600" kern="1200" spc="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4800" indent="-571500" algn="l" defTabSz="1828800" rtl="0" eaLnBrk="1" latinLnBrk="0" hangingPunct="1">
              <a:lnSpc>
                <a:spcPts val="4500"/>
              </a:lnSpc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  <a:defRPr sz="3600" kern="1200" spc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717200" indent="-572400" algn="l" defTabSz="1828800" rtl="0" eaLnBrk="1" latinLnBrk="0" hangingPunct="1">
              <a:lnSpc>
                <a:spcPts val="4500"/>
              </a:lnSpc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  <a:defRPr sz="360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9600" indent="-572400" algn="l" defTabSz="1828800" rtl="0" eaLnBrk="1" latinLnBrk="0" hangingPunct="1">
              <a:lnSpc>
                <a:spcPts val="4500"/>
              </a:lnSpc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  <a:defRPr sz="360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NZ" sz="9600" kern="1200" cap="all" spc="65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ENERGY</a:t>
            </a:r>
            <a:endParaRPr lang="en-GB" sz="9600" kern="1200" cap="all" spc="650" baseline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50D3F3-5E07-413C-A4EA-BADC8193025A}"/>
              </a:ext>
            </a:extLst>
          </p:cNvPr>
          <p:cNvSpPr txBox="1">
            <a:spLocks/>
          </p:cNvSpPr>
          <p:nvPr userDrawn="1"/>
        </p:nvSpPr>
        <p:spPr>
          <a:xfrm>
            <a:off x="2052001" y="10450800"/>
            <a:ext cx="12600000" cy="150796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800" rtl="0" eaLnBrk="1" latinLnBrk="0" hangingPunct="1">
              <a:lnSpc>
                <a:spcPts val="4500"/>
              </a:lnSpc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None/>
              <a:defRPr sz="3600" u="none" kern="1200" spc="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572400" indent="-572400" algn="l" defTabSz="1828800" rtl="0" eaLnBrk="1" latinLnBrk="0" hangingPunct="1">
              <a:lnSpc>
                <a:spcPts val="4500"/>
              </a:lnSpc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  <a:defRPr sz="3600" kern="1200" spc="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4800" indent="-571500" algn="l" defTabSz="1828800" rtl="0" eaLnBrk="1" latinLnBrk="0" hangingPunct="1">
              <a:lnSpc>
                <a:spcPts val="4500"/>
              </a:lnSpc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  <a:defRPr sz="3600" kern="1200" spc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717200" indent="-572400" algn="l" defTabSz="1828800" rtl="0" eaLnBrk="1" latinLnBrk="0" hangingPunct="1">
              <a:lnSpc>
                <a:spcPts val="4500"/>
              </a:lnSpc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  <a:defRPr sz="360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9600" indent="-572400" algn="l" defTabSz="1828800" rtl="0" eaLnBrk="1" latinLnBrk="0" hangingPunct="1">
              <a:lnSpc>
                <a:spcPts val="4500"/>
              </a:lnSpc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  <a:defRPr sz="360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NZ" sz="9600" u="none" kern="1200" cap="all" spc="65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ENVIRONMENT</a:t>
            </a:r>
            <a:endParaRPr lang="en-GB" sz="9600" u="none" kern="1200" cap="all" spc="650" baseline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3F2F1A00-21BB-4F7C-8322-6A86E8E2A931}"/>
              </a:ext>
            </a:extLst>
          </p:cNvPr>
          <p:cNvSpPr txBox="1">
            <a:spLocks/>
          </p:cNvSpPr>
          <p:nvPr userDrawn="1"/>
        </p:nvSpPr>
        <p:spPr>
          <a:xfrm>
            <a:off x="12601575" y="5987332"/>
            <a:ext cx="9723371" cy="152586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828800" rtl="0" eaLnBrk="1" latinLnBrk="0" hangingPunct="1">
              <a:lnSpc>
                <a:spcPts val="4500"/>
              </a:lnSpc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None/>
              <a:defRPr sz="3600" u="none" kern="1200" spc="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572400" indent="-572400" algn="l" defTabSz="1828800" rtl="0" eaLnBrk="1" latinLnBrk="0" hangingPunct="1">
              <a:lnSpc>
                <a:spcPts val="4500"/>
              </a:lnSpc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  <a:defRPr sz="3600" kern="1200" spc="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4800" indent="-571500" algn="l" defTabSz="1828800" rtl="0" eaLnBrk="1" latinLnBrk="0" hangingPunct="1">
              <a:lnSpc>
                <a:spcPts val="4500"/>
              </a:lnSpc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  <a:defRPr sz="3600" kern="1200" spc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717200" indent="-572400" algn="l" defTabSz="1828800" rtl="0" eaLnBrk="1" latinLnBrk="0" hangingPunct="1">
              <a:lnSpc>
                <a:spcPts val="4500"/>
              </a:lnSpc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  <a:defRPr sz="360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9600" indent="-572400" algn="l" defTabSz="1828800" rtl="0" eaLnBrk="1" latinLnBrk="0" hangingPunct="1">
              <a:lnSpc>
                <a:spcPts val="4500"/>
              </a:lnSpc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  <a:defRPr sz="360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NZ" sz="9600" u="none" kern="1200" cap="all" spc="65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EARTH</a:t>
            </a:r>
            <a:endParaRPr lang="en-GB" sz="9600" u="none" kern="1200" cap="all" spc="650" baseline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63473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e image inser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F344CE-EBAF-407C-A198-1968D04759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111"/>
            <a:ext cx="24382800" cy="45717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5C095C-D9F6-4409-853E-E4EBBAB337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571887"/>
            <a:ext cx="24382800" cy="4572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23972B-5D14-4270-A64E-81CD01CB1F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" y="112"/>
            <a:ext cx="24382800" cy="45717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FA99BF-7498-43BF-B6EA-6353BE331AD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3223" y="862477"/>
            <a:ext cx="1027178" cy="85649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879E93-1105-4023-8927-CFC40C6FF0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52000" y="1368000"/>
            <a:ext cx="12600000" cy="1512000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lang="en-NZ" sz="9600" u="none" kern="1200" cap="all" spc="6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ENERGY</a:t>
            </a:r>
            <a:endParaRPr lang="en-NZ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CC79611-AB56-4551-BC49-3F5DC961E4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600000" y="5986800"/>
            <a:ext cx="9893223" cy="1512000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lang="en-NZ" sz="9600" u="none" kern="1200" cap="all" spc="6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earth</a:t>
            </a:r>
            <a:endParaRPr lang="en-NZ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94A6F48-CE84-41B2-81BA-820184BEEB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52000" y="10460696"/>
            <a:ext cx="12600000" cy="1512000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lang="en-NZ" sz="9600" u="none" kern="1200" cap="all" spc="6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environment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171341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70B656-9DB8-4F91-97F0-C3801CD1C3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FA99BF-7498-43BF-B6EA-6353BE331A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3223" y="862477"/>
            <a:ext cx="1027178" cy="8564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AA2768-2246-4584-9111-6D6B4AC852C9}"/>
              </a:ext>
            </a:extLst>
          </p:cNvPr>
          <p:cNvSpPr txBox="1"/>
          <p:nvPr userDrawn="1"/>
        </p:nvSpPr>
        <p:spPr>
          <a:xfrm>
            <a:off x="1202400" y="6076800"/>
            <a:ext cx="972000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600" u="none" kern="1200" cap="all" spc="65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COMPLEXITY</a:t>
            </a:r>
            <a:endParaRPr lang="en-NZ" sz="9600" u="none" kern="1200" cap="all" spc="650" baseline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A3781C-5297-418C-9EBF-DC2238597A83}"/>
              </a:ext>
            </a:extLst>
          </p:cNvPr>
          <p:cNvSpPr txBox="1"/>
          <p:nvPr userDrawn="1"/>
        </p:nvSpPr>
        <p:spPr>
          <a:xfrm>
            <a:off x="14515200" y="6076800"/>
            <a:ext cx="756000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600" u="none" kern="1200" cap="all" spc="65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CLARITY</a:t>
            </a:r>
            <a:endParaRPr lang="en-NZ" sz="9600" u="none" kern="1200" cap="all" spc="650" baseline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751766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ub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70B656-9DB8-4F91-97F0-C3801CD1C3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FA99BF-7498-43BF-B6EA-6353BE331A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3223" y="862477"/>
            <a:ext cx="1027178" cy="856490"/>
          </a:xfrm>
          <a:prstGeom prst="rect">
            <a:avLst/>
          </a:prstGeom>
        </p:spPr>
      </p:pic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941C1785-790D-4117-8153-88846C40B6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2129" y="6076936"/>
            <a:ext cx="9720000" cy="1512000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lang="en-US" sz="9600" u="none" kern="1200" cap="all" spc="6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COMPLEXITY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99B1571E-E0BB-44B4-BCFC-F0A0A83559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461871" y="6076936"/>
            <a:ext cx="9720000" cy="1512000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lang="en-US" sz="9600" u="none" kern="1200" cap="all" spc="6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CLARITY</a:t>
            </a:r>
          </a:p>
        </p:txBody>
      </p:sp>
    </p:spTree>
    <p:extLst>
      <p:ext uri="{BB962C8B-B14F-4D97-AF65-F5344CB8AC3E}">
        <p14:creationId xmlns:p14="http://schemas.microsoft.com/office/powerpoint/2010/main" val="136267053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image ins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11906C9-ED18-41E9-B080-17FC38B70EA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193200" y="0"/>
            <a:ext cx="12192000" cy="13716000"/>
          </a:xfrm>
        </p:spPr>
        <p:txBody>
          <a:bodyPr/>
          <a:lstStyle>
            <a:lvl1pPr>
              <a:defRPr/>
            </a:lvl1pPr>
          </a:lstStyle>
          <a:p>
            <a:r>
              <a:rPr lang="en-NZ"/>
              <a:t>Click icon to insert image, then Send to Back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BED4B8-D1F4-4996-A194-C164E5E755C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13716000"/>
          </a:xfrm>
        </p:spPr>
        <p:txBody>
          <a:bodyPr/>
          <a:lstStyle>
            <a:lvl1pPr>
              <a:defRPr/>
            </a:lvl1pPr>
          </a:lstStyle>
          <a:p>
            <a:r>
              <a:rPr lang="en-NZ"/>
              <a:t>Click icon to insert image, then Send to Back</a:t>
            </a:r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99B1571E-E0BB-44B4-BCFC-F0A0A83559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516100" y="6076936"/>
            <a:ext cx="7543800" cy="1373436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lang="en-US" sz="9600" u="none" kern="1200" cap="all" spc="6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CLARITY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941C1785-790D-4117-8153-88846C40B6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2129" y="6076936"/>
            <a:ext cx="9742098" cy="1492706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lang="en-US" sz="9600" u="none" kern="1200" cap="all" spc="6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COMPLEXITY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FA99BF-7498-43BF-B6EA-6353BE331A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3223" y="862477"/>
            <a:ext cx="1027178" cy="85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6611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 map - black">
    <p:bg>
      <p:bgPr>
        <a:solidFill>
          <a:srgbClr val="1D1F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795" y="2614600"/>
            <a:ext cx="18836018" cy="9813196"/>
          </a:xfrm>
          <a:prstGeom prst="rect">
            <a:avLst/>
          </a:prstGeom>
        </p:spPr>
      </p:pic>
      <p:cxnSp>
        <p:nvCxnSpPr>
          <p:cNvPr id="20" name="Straight Connector 19"/>
          <p:cNvCxnSpPr/>
          <p:nvPr userDrawn="1"/>
        </p:nvCxnSpPr>
        <p:spPr>
          <a:xfrm>
            <a:off x="2561151" y="5621350"/>
            <a:ext cx="21436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>
            <a:off x="4586127" y="5509057"/>
            <a:ext cx="224590" cy="22459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7885197" y="5410908"/>
            <a:ext cx="182891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 userDrawn="1"/>
        </p:nvSpPr>
        <p:spPr>
          <a:xfrm>
            <a:off x="9671587" y="5298615"/>
            <a:ext cx="224590" cy="22459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val 24"/>
          <p:cNvSpPr/>
          <p:nvPr userDrawn="1"/>
        </p:nvSpPr>
        <p:spPr>
          <a:xfrm>
            <a:off x="5917241" y="9602321"/>
            <a:ext cx="224590" cy="22459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7284193" y="9788369"/>
            <a:ext cx="224590" cy="22459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Oval 26"/>
          <p:cNvSpPr/>
          <p:nvPr userDrawn="1"/>
        </p:nvSpPr>
        <p:spPr>
          <a:xfrm>
            <a:off x="6141831" y="11165719"/>
            <a:ext cx="224590" cy="22459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Oval 27"/>
          <p:cNvSpPr/>
          <p:nvPr userDrawn="1"/>
        </p:nvSpPr>
        <p:spPr>
          <a:xfrm>
            <a:off x="11077605" y="10007459"/>
            <a:ext cx="224590" cy="22459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Oval 28"/>
          <p:cNvSpPr/>
          <p:nvPr userDrawn="1"/>
        </p:nvSpPr>
        <p:spPr>
          <a:xfrm>
            <a:off x="17740131" y="10119703"/>
            <a:ext cx="224590" cy="22459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Oval 29"/>
          <p:cNvSpPr/>
          <p:nvPr userDrawn="1"/>
        </p:nvSpPr>
        <p:spPr>
          <a:xfrm>
            <a:off x="19570385" y="11248573"/>
            <a:ext cx="224590" cy="22459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2" name="Straight Connector 31"/>
          <p:cNvCxnSpPr/>
          <p:nvPr userDrawn="1"/>
        </p:nvCxnSpPr>
        <p:spPr>
          <a:xfrm>
            <a:off x="3858629" y="9714614"/>
            <a:ext cx="216576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4435642" y="11278012"/>
            <a:ext cx="193077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7301237" y="9900662"/>
            <a:ext cx="187802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>
          <a:xfrm>
            <a:off x="11247049" y="10119752"/>
            <a:ext cx="263037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29" idx="2"/>
          </p:cNvCxnSpPr>
          <p:nvPr userDrawn="1"/>
        </p:nvCxnSpPr>
        <p:spPr>
          <a:xfrm flipV="1">
            <a:off x="17740130" y="10231997"/>
            <a:ext cx="2490696" cy="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 userDrawn="1"/>
        </p:nvCxnSpPr>
        <p:spPr>
          <a:xfrm>
            <a:off x="19727071" y="11360866"/>
            <a:ext cx="3348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3223" y="862477"/>
            <a:ext cx="1027178" cy="856490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88E40EC-4479-4942-984D-54BFE1E6810C}"/>
              </a:ext>
            </a:extLst>
          </p:cNvPr>
          <p:cNvCxnSpPr>
            <a:cxnSpLocks/>
          </p:cNvCxnSpPr>
          <p:nvPr userDrawn="1"/>
        </p:nvCxnSpPr>
        <p:spPr>
          <a:xfrm>
            <a:off x="13304106" y="4805244"/>
            <a:ext cx="1767591" cy="96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1E2357FD-12E2-4118-B74E-9455187A7AC7}"/>
              </a:ext>
            </a:extLst>
          </p:cNvPr>
          <p:cNvSpPr/>
          <p:nvPr userDrawn="1"/>
        </p:nvSpPr>
        <p:spPr>
          <a:xfrm>
            <a:off x="13094093" y="4692949"/>
            <a:ext cx="224590" cy="22459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DFCD93-A950-4FB9-8E00-87160B621D59}"/>
              </a:ext>
            </a:extLst>
          </p:cNvPr>
          <p:cNvSpPr txBox="1"/>
          <p:nvPr userDrawn="1"/>
        </p:nvSpPr>
        <p:spPr>
          <a:xfrm>
            <a:off x="7518898" y="9603084"/>
            <a:ext cx="1652400" cy="28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4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Brazil</a:t>
            </a:r>
            <a:endParaRPr kumimoji="0" lang="en-GB" sz="2400" b="1" i="0" u="none" strike="noStrike" kern="120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0C67A0-43D9-46E8-9F0C-AEF87F4F65AE}"/>
              </a:ext>
            </a:extLst>
          </p:cNvPr>
          <p:cNvSpPr txBox="1"/>
          <p:nvPr userDrawn="1"/>
        </p:nvSpPr>
        <p:spPr>
          <a:xfrm>
            <a:off x="7898400" y="5107302"/>
            <a:ext cx="1731876" cy="28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4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ENGLAND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F23187B-88A1-4DAB-BDAA-A4B729772707}"/>
              </a:ext>
            </a:extLst>
          </p:cNvPr>
          <p:cNvSpPr txBox="1"/>
          <p:nvPr userDrawn="1"/>
        </p:nvSpPr>
        <p:spPr>
          <a:xfrm>
            <a:off x="2574751" y="5335119"/>
            <a:ext cx="1926189" cy="2821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4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Canada</a:t>
            </a:r>
            <a:endParaRPr kumimoji="0" lang="en-GB" sz="2400" b="1" i="0" u="none" strike="noStrike" kern="120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4FAFE2B-0645-454A-A3EC-03F4C78CF185}"/>
              </a:ext>
            </a:extLst>
          </p:cNvPr>
          <p:cNvSpPr txBox="1"/>
          <p:nvPr userDrawn="1"/>
        </p:nvSpPr>
        <p:spPr>
          <a:xfrm>
            <a:off x="4446400" y="10968853"/>
            <a:ext cx="1536218" cy="28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400" b="1" i="0" u="none" strike="noStrike" kern="1200" cap="all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chile</a:t>
            </a:r>
            <a:r>
              <a:rPr kumimoji="0" lang="en-NZ" sz="24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endParaRPr kumimoji="0" lang="en-GB" sz="2400" b="1" i="0" u="none" strike="noStrike" kern="120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3DEF43C-4668-4281-BE19-BC23081E4532}"/>
              </a:ext>
            </a:extLst>
          </p:cNvPr>
          <p:cNvSpPr txBox="1"/>
          <p:nvPr userDrawn="1"/>
        </p:nvSpPr>
        <p:spPr>
          <a:xfrm>
            <a:off x="3873600" y="9415576"/>
            <a:ext cx="2026800" cy="28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4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Peru	</a:t>
            </a:r>
            <a:endParaRPr kumimoji="0" lang="en-GB" sz="2400" b="1" i="0" u="none" strike="noStrike" kern="120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551B770-768B-4C1C-BC38-86ED91B9A47C}"/>
              </a:ext>
            </a:extLst>
          </p:cNvPr>
          <p:cNvSpPr txBox="1"/>
          <p:nvPr userDrawn="1"/>
        </p:nvSpPr>
        <p:spPr>
          <a:xfrm>
            <a:off x="11401200" y="9809587"/>
            <a:ext cx="2455200" cy="28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4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South Africa</a:t>
            </a:r>
            <a:endParaRPr kumimoji="0" lang="en-GB" sz="2400" b="1" i="0" u="none" strike="noStrike" kern="120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59F343E-8A3D-4AE7-B862-4E4E13E1B5FB}"/>
              </a:ext>
            </a:extLst>
          </p:cNvPr>
          <p:cNvSpPr txBox="1"/>
          <p:nvPr userDrawn="1"/>
        </p:nvSpPr>
        <p:spPr>
          <a:xfrm>
            <a:off x="18158710" y="9931590"/>
            <a:ext cx="2026800" cy="28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4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australia</a:t>
            </a:r>
            <a:endParaRPr kumimoji="0" lang="en-GB" sz="2400" b="1" i="0" u="none" strike="noStrike" kern="120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B801A26-2328-49A8-8C2A-1675D1D9EF04}"/>
              </a:ext>
            </a:extLst>
          </p:cNvPr>
          <p:cNvSpPr txBox="1"/>
          <p:nvPr userDrawn="1"/>
        </p:nvSpPr>
        <p:spPr>
          <a:xfrm>
            <a:off x="19766098" y="11027132"/>
            <a:ext cx="3297102" cy="28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4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 Zealand | HQ</a:t>
            </a:r>
            <a:endParaRPr kumimoji="0" lang="en-GB" sz="2400" b="1" i="0" u="none" strike="noStrike" kern="120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265F64B-FF3B-4789-9380-38D511D2394A}"/>
              </a:ext>
            </a:extLst>
          </p:cNvPr>
          <p:cNvSpPr txBox="1"/>
          <p:nvPr userDrawn="1"/>
        </p:nvSpPr>
        <p:spPr>
          <a:xfrm>
            <a:off x="13505290" y="4510980"/>
            <a:ext cx="1542553" cy="28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4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russia</a:t>
            </a:r>
            <a:endParaRPr kumimoji="0" lang="en-GB" sz="2400" b="1" i="0" u="none" strike="noStrike" kern="120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56274FA-8B8E-416A-8917-2556F985F66B}"/>
              </a:ext>
            </a:extLst>
          </p:cNvPr>
          <p:cNvSpPr txBox="1"/>
          <p:nvPr userDrawn="1"/>
        </p:nvSpPr>
        <p:spPr>
          <a:xfrm>
            <a:off x="2051050" y="1256400"/>
            <a:ext cx="5781600" cy="99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ts val="7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Office Locations</a:t>
            </a:r>
            <a:endParaRPr kumimoji="0" lang="en-GB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3842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9789">
          <p15:clr>
            <a:srgbClr val="FBAE40"/>
          </p15:clr>
        </p15:guide>
        <p15:guide id="2" pos="78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 map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657" y="2646404"/>
            <a:ext cx="18836014" cy="981319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11360" y="0"/>
            <a:ext cx="2072640" cy="1897380"/>
          </a:xfrm>
          <a:prstGeom prst="rect">
            <a:avLst/>
          </a:prstGeom>
        </p:spPr>
      </p:pic>
      <p:cxnSp>
        <p:nvCxnSpPr>
          <p:cNvPr id="20" name="Straight Connector 19"/>
          <p:cNvCxnSpPr/>
          <p:nvPr userDrawn="1"/>
        </p:nvCxnSpPr>
        <p:spPr>
          <a:xfrm>
            <a:off x="2548451" y="5621350"/>
            <a:ext cx="2143698" cy="0"/>
          </a:xfrm>
          <a:prstGeom prst="line">
            <a:avLst/>
          </a:prstGeom>
          <a:ln>
            <a:solidFill>
              <a:srgbClr val="1D1F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>
            <a:off x="4573427" y="5509057"/>
            <a:ext cx="224590" cy="224590"/>
          </a:xfrm>
          <a:prstGeom prst="ellipse">
            <a:avLst/>
          </a:prstGeom>
          <a:solidFill>
            <a:srgbClr val="1D1F23"/>
          </a:solidFill>
          <a:ln>
            <a:solidFill>
              <a:srgbClr val="1D1F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rgbClr val="1D1F2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7872497" y="5410908"/>
            <a:ext cx="1828914" cy="0"/>
          </a:xfrm>
          <a:prstGeom prst="line">
            <a:avLst/>
          </a:prstGeom>
          <a:ln>
            <a:solidFill>
              <a:srgbClr val="1D1F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 userDrawn="1"/>
        </p:nvSpPr>
        <p:spPr>
          <a:xfrm>
            <a:off x="9658887" y="5298615"/>
            <a:ext cx="224590" cy="224590"/>
          </a:xfrm>
          <a:prstGeom prst="ellipse">
            <a:avLst/>
          </a:prstGeom>
          <a:solidFill>
            <a:srgbClr val="1D1F23"/>
          </a:solidFill>
          <a:ln>
            <a:solidFill>
              <a:srgbClr val="1D1F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rgbClr val="1D1F2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val 24"/>
          <p:cNvSpPr/>
          <p:nvPr userDrawn="1"/>
        </p:nvSpPr>
        <p:spPr>
          <a:xfrm>
            <a:off x="5904541" y="9602321"/>
            <a:ext cx="224590" cy="224590"/>
          </a:xfrm>
          <a:prstGeom prst="ellipse">
            <a:avLst/>
          </a:prstGeom>
          <a:solidFill>
            <a:srgbClr val="1D1F23"/>
          </a:solidFill>
          <a:ln>
            <a:solidFill>
              <a:srgbClr val="1D1F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rgbClr val="1D1F2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7271493" y="9788369"/>
            <a:ext cx="224590" cy="224590"/>
          </a:xfrm>
          <a:prstGeom prst="ellipse">
            <a:avLst/>
          </a:prstGeom>
          <a:solidFill>
            <a:srgbClr val="1D1F23"/>
          </a:solidFill>
          <a:ln>
            <a:solidFill>
              <a:srgbClr val="1D1F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rgbClr val="1D1F2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Oval 26"/>
          <p:cNvSpPr/>
          <p:nvPr userDrawn="1"/>
        </p:nvSpPr>
        <p:spPr>
          <a:xfrm>
            <a:off x="6129131" y="11165719"/>
            <a:ext cx="224590" cy="224590"/>
          </a:xfrm>
          <a:prstGeom prst="ellipse">
            <a:avLst/>
          </a:prstGeom>
          <a:solidFill>
            <a:srgbClr val="1D1F23"/>
          </a:solidFill>
          <a:ln>
            <a:solidFill>
              <a:srgbClr val="1D1F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rgbClr val="1D1F2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Oval 27"/>
          <p:cNvSpPr/>
          <p:nvPr userDrawn="1"/>
        </p:nvSpPr>
        <p:spPr>
          <a:xfrm>
            <a:off x="11064905" y="10007459"/>
            <a:ext cx="224590" cy="224590"/>
          </a:xfrm>
          <a:prstGeom prst="ellipse">
            <a:avLst/>
          </a:prstGeom>
          <a:solidFill>
            <a:srgbClr val="1D1F23"/>
          </a:solidFill>
          <a:ln>
            <a:solidFill>
              <a:srgbClr val="1D1F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rgbClr val="1D1F2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Oval 28"/>
          <p:cNvSpPr/>
          <p:nvPr userDrawn="1"/>
        </p:nvSpPr>
        <p:spPr>
          <a:xfrm>
            <a:off x="17727431" y="10119703"/>
            <a:ext cx="224590" cy="224590"/>
          </a:xfrm>
          <a:prstGeom prst="ellipse">
            <a:avLst/>
          </a:prstGeom>
          <a:solidFill>
            <a:srgbClr val="1D1F23"/>
          </a:solidFill>
          <a:ln>
            <a:solidFill>
              <a:srgbClr val="1D1F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rgbClr val="1D1F2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Oval 29"/>
          <p:cNvSpPr/>
          <p:nvPr userDrawn="1"/>
        </p:nvSpPr>
        <p:spPr>
          <a:xfrm>
            <a:off x="19557685" y="11248573"/>
            <a:ext cx="224590" cy="224590"/>
          </a:xfrm>
          <a:prstGeom prst="ellipse">
            <a:avLst/>
          </a:prstGeom>
          <a:solidFill>
            <a:srgbClr val="1D1F23"/>
          </a:solidFill>
          <a:ln>
            <a:solidFill>
              <a:srgbClr val="1D1F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rgbClr val="1D1F2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2" name="Straight Connector 31"/>
          <p:cNvCxnSpPr/>
          <p:nvPr userDrawn="1"/>
        </p:nvCxnSpPr>
        <p:spPr>
          <a:xfrm>
            <a:off x="3845929" y="9714614"/>
            <a:ext cx="2165762" cy="0"/>
          </a:xfrm>
          <a:prstGeom prst="line">
            <a:avLst/>
          </a:prstGeom>
          <a:ln>
            <a:solidFill>
              <a:srgbClr val="1D1F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4422942" y="11278012"/>
            <a:ext cx="1930776" cy="0"/>
          </a:xfrm>
          <a:prstGeom prst="line">
            <a:avLst/>
          </a:prstGeom>
          <a:ln>
            <a:solidFill>
              <a:srgbClr val="1D1F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7288537" y="9900662"/>
            <a:ext cx="1878022" cy="0"/>
          </a:xfrm>
          <a:prstGeom prst="line">
            <a:avLst/>
          </a:prstGeom>
          <a:ln>
            <a:solidFill>
              <a:srgbClr val="1D1F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>
          <a:xfrm>
            <a:off x="11234349" y="10119752"/>
            <a:ext cx="2630378" cy="0"/>
          </a:xfrm>
          <a:prstGeom prst="line">
            <a:avLst/>
          </a:prstGeom>
          <a:ln>
            <a:solidFill>
              <a:srgbClr val="1D1F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/>
          </p:cNvCxnSpPr>
          <p:nvPr userDrawn="1"/>
        </p:nvCxnSpPr>
        <p:spPr>
          <a:xfrm flipV="1">
            <a:off x="17740800" y="10231997"/>
            <a:ext cx="2490696" cy="2"/>
          </a:xfrm>
          <a:prstGeom prst="line">
            <a:avLst/>
          </a:prstGeom>
          <a:ln>
            <a:solidFill>
              <a:srgbClr val="1D1F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 userDrawn="1"/>
        </p:nvCxnSpPr>
        <p:spPr>
          <a:xfrm>
            <a:off x="19728000" y="11360866"/>
            <a:ext cx="3312000" cy="0"/>
          </a:xfrm>
          <a:prstGeom prst="line">
            <a:avLst/>
          </a:prstGeom>
          <a:ln>
            <a:solidFill>
              <a:srgbClr val="1D1F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766312B-AB22-443F-A12E-F8EC7469F805}"/>
              </a:ext>
            </a:extLst>
          </p:cNvPr>
          <p:cNvCxnSpPr>
            <a:cxnSpLocks/>
          </p:cNvCxnSpPr>
          <p:nvPr userDrawn="1"/>
        </p:nvCxnSpPr>
        <p:spPr>
          <a:xfrm flipV="1">
            <a:off x="13292899" y="4807000"/>
            <a:ext cx="1767600" cy="28"/>
          </a:xfrm>
          <a:prstGeom prst="line">
            <a:avLst/>
          </a:prstGeom>
          <a:ln>
            <a:solidFill>
              <a:srgbClr val="1D1F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E5938E8D-CB97-4379-9800-E89EC9A36E88}"/>
              </a:ext>
            </a:extLst>
          </p:cNvPr>
          <p:cNvSpPr/>
          <p:nvPr userDrawn="1"/>
        </p:nvSpPr>
        <p:spPr>
          <a:xfrm>
            <a:off x="13080500" y="4691800"/>
            <a:ext cx="224590" cy="224590"/>
          </a:xfrm>
          <a:prstGeom prst="ellipse">
            <a:avLst/>
          </a:prstGeom>
          <a:solidFill>
            <a:srgbClr val="1D1F23"/>
          </a:solidFill>
          <a:ln>
            <a:solidFill>
              <a:srgbClr val="1D1F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rgbClr val="1D1F2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9480A1E-AB8E-4B26-B69E-39C2743D19EB}"/>
              </a:ext>
            </a:extLst>
          </p:cNvPr>
          <p:cNvSpPr txBox="1"/>
          <p:nvPr userDrawn="1"/>
        </p:nvSpPr>
        <p:spPr>
          <a:xfrm>
            <a:off x="7506198" y="9579231"/>
            <a:ext cx="1652400" cy="28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4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Brazil</a:t>
            </a:r>
            <a:endParaRPr kumimoji="0" lang="en-GB" sz="2400" b="1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12703FA-5B12-44F0-87F6-AB4AF4692E6C}"/>
              </a:ext>
            </a:extLst>
          </p:cNvPr>
          <p:cNvSpPr txBox="1"/>
          <p:nvPr userDrawn="1"/>
        </p:nvSpPr>
        <p:spPr>
          <a:xfrm>
            <a:off x="7885700" y="5107302"/>
            <a:ext cx="1731876" cy="28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4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ENGLAND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590652B-4DAC-4F90-97B5-DA79E71F7B9A}"/>
              </a:ext>
            </a:extLst>
          </p:cNvPr>
          <p:cNvSpPr txBox="1"/>
          <p:nvPr userDrawn="1"/>
        </p:nvSpPr>
        <p:spPr>
          <a:xfrm>
            <a:off x="2562051" y="5335119"/>
            <a:ext cx="1926189" cy="2821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4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Canada</a:t>
            </a:r>
            <a:endParaRPr kumimoji="0" lang="en-GB" sz="2400" b="1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C5C4390-4F51-4B97-8EE7-D4DE242E66B0}"/>
              </a:ext>
            </a:extLst>
          </p:cNvPr>
          <p:cNvSpPr txBox="1"/>
          <p:nvPr userDrawn="1"/>
        </p:nvSpPr>
        <p:spPr>
          <a:xfrm>
            <a:off x="4433700" y="10945000"/>
            <a:ext cx="1536218" cy="2821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400" b="1" i="0" u="none" strike="noStrike" kern="1200" cap="all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chile</a:t>
            </a:r>
            <a:endParaRPr kumimoji="0" lang="en-GB" sz="2400" b="1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22685C2-19D5-4DEB-BCEC-4204A0BBD3C1}"/>
              </a:ext>
            </a:extLst>
          </p:cNvPr>
          <p:cNvSpPr txBox="1"/>
          <p:nvPr userDrawn="1"/>
        </p:nvSpPr>
        <p:spPr>
          <a:xfrm>
            <a:off x="3860900" y="9415576"/>
            <a:ext cx="2026800" cy="28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4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Peru	</a:t>
            </a:r>
            <a:endParaRPr kumimoji="0" lang="en-GB" sz="2400" b="1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274B3C4-B98A-4F31-B408-79E631B25608}"/>
              </a:ext>
            </a:extLst>
          </p:cNvPr>
          <p:cNvSpPr txBox="1"/>
          <p:nvPr userDrawn="1"/>
        </p:nvSpPr>
        <p:spPr>
          <a:xfrm>
            <a:off x="11388500" y="9809587"/>
            <a:ext cx="2455200" cy="28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4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South Africa</a:t>
            </a:r>
            <a:endParaRPr kumimoji="0" lang="en-GB" sz="2400" b="1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9BDA30C-79D3-4BC6-9083-1318911342A2}"/>
              </a:ext>
            </a:extLst>
          </p:cNvPr>
          <p:cNvSpPr txBox="1"/>
          <p:nvPr userDrawn="1"/>
        </p:nvSpPr>
        <p:spPr>
          <a:xfrm>
            <a:off x="18146010" y="9915688"/>
            <a:ext cx="2026800" cy="28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4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australia</a:t>
            </a:r>
            <a:endParaRPr kumimoji="0" lang="en-GB" sz="2400" b="1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3BC28AD-C0EA-4C6C-B80A-2AF3A90C9E4E}"/>
              </a:ext>
            </a:extLst>
          </p:cNvPr>
          <p:cNvSpPr txBox="1"/>
          <p:nvPr userDrawn="1"/>
        </p:nvSpPr>
        <p:spPr>
          <a:xfrm>
            <a:off x="19767600" y="11026800"/>
            <a:ext cx="3297600" cy="28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4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 </a:t>
            </a:r>
            <a:r>
              <a:rPr kumimoji="0" lang="en-NZ" sz="24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Zealand | Hq</a:t>
            </a:r>
            <a:endParaRPr kumimoji="0" lang="en-GB" sz="2400" b="1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747137A-76F6-4534-88BB-D11A505E7FFC}"/>
              </a:ext>
            </a:extLst>
          </p:cNvPr>
          <p:cNvSpPr txBox="1"/>
          <p:nvPr userDrawn="1"/>
        </p:nvSpPr>
        <p:spPr>
          <a:xfrm>
            <a:off x="13494500" y="4510064"/>
            <a:ext cx="1544400" cy="28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4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russia</a:t>
            </a:r>
            <a:endParaRPr kumimoji="0" lang="en-GB" sz="2400" b="1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0C8A60-B3BC-4AD3-A786-8F7C49CFAB4A}"/>
              </a:ext>
            </a:extLst>
          </p:cNvPr>
          <p:cNvSpPr txBox="1"/>
          <p:nvPr userDrawn="1"/>
        </p:nvSpPr>
        <p:spPr>
          <a:xfrm>
            <a:off x="2051050" y="1256400"/>
            <a:ext cx="5781600" cy="99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ts val="7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Office Locations</a:t>
            </a:r>
            <a:endParaRPr kumimoji="0" lang="en-GB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8186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6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re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6AEB6C-295C-442C-8F82-EC7D5C3C3D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52000" y="7547195"/>
            <a:ext cx="15686087" cy="2651126"/>
          </a:xfrm>
        </p:spPr>
        <p:txBody>
          <a:bodyPr>
            <a:noAutofit/>
          </a:bodyPr>
          <a:lstStyle>
            <a:lvl1pPr>
              <a:lnSpc>
                <a:spcPts val="6800"/>
              </a:lnSpc>
              <a:defRPr sz="5200" cap="all" spc="420" baseline="0"/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MONTH 2018</a:t>
            </a:r>
            <a:endParaRPr lang="en-NZ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2049463" y="11152188"/>
            <a:ext cx="11895137" cy="745502"/>
          </a:xfrm>
        </p:spPr>
        <p:txBody>
          <a:bodyPr>
            <a:noAutofit/>
          </a:bodyPr>
          <a:lstStyle>
            <a:lvl1pPr>
              <a:defRPr sz="3000" u="none" cap="all" spc="28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NZ"/>
              <a:t>NAME – position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24CC990-25CF-49F1-B373-2B64AD05305F}"/>
              </a:ext>
            </a:extLst>
          </p:cNvPr>
          <p:cNvGrpSpPr/>
          <p:nvPr userDrawn="1"/>
        </p:nvGrpSpPr>
        <p:grpSpPr>
          <a:xfrm>
            <a:off x="-17463" y="3455988"/>
            <a:ext cx="24401463" cy="9424987"/>
            <a:chOff x="-17463" y="3455988"/>
            <a:chExt cx="24401463" cy="942498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667A737-8EDC-4A3D-AB7C-B39B46D85E75}"/>
                </a:ext>
              </a:extLst>
            </p:cNvPr>
            <p:cNvSpPr/>
            <p:nvPr userDrawn="1"/>
          </p:nvSpPr>
          <p:spPr>
            <a:xfrm>
              <a:off x="0" y="11152188"/>
              <a:ext cx="1392238" cy="874712"/>
            </a:xfrm>
            <a:prstGeom prst="rect">
              <a:avLst/>
            </a:prstGeom>
            <a:solidFill>
              <a:schemeClr val="bg1">
                <a:alpha val="6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NZ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582AD57-776D-4BEB-B3DB-5800E5862907}"/>
                </a:ext>
              </a:extLst>
            </p:cNvPr>
            <p:cNvSpPr/>
            <p:nvPr userDrawn="1"/>
          </p:nvSpPr>
          <p:spPr>
            <a:xfrm>
              <a:off x="18281650" y="6831013"/>
              <a:ext cx="6102350" cy="874712"/>
            </a:xfrm>
            <a:prstGeom prst="rect">
              <a:avLst/>
            </a:prstGeom>
            <a:solidFill>
              <a:schemeClr val="bg1">
                <a:alpha val="6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NZ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A296494-F811-4699-8409-12DE972091C8}"/>
                </a:ext>
              </a:extLst>
            </p:cNvPr>
            <p:cNvSpPr/>
            <p:nvPr userDrawn="1"/>
          </p:nvSpPr>
          <p:spPr>
            <a:xfrm>
              <a:off x="18281650" y="3455988"/>
              <a:ext cx="6102350" cy="838200"/>
            </a:xfrm>
            <a:prstGeom prst="rect">
              <a:avLst/>
            </a:prstGeom>
            <a:solidFill>
              <a:schemeClr val="bg1">
                <a:alpha val="6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NZ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F72C11F-9131-46E5-8E4E-9343729831B4}"/>
                </a:ext>
              </a:extLst>
            </p:cNvPr>
            <p:cNvSpPr/>
            <p:nvPr userDrawn="1"/>
          </p:nvSpPr>
          <p:spPr>
            <a:xfrm>
              <a:off x="12179300" y="5143500"/>
              <a:ext cx="8474075" cy="838200"/>
            </a:xfrm>
            <a:prstGeom prst="rect">
              <a:avLst/>
            </a:prstGeom>
            <a:solidFill>
              <a:schemeClr val="bg1">
                <a:alpha val="6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NZ"/>
            </a:p>
          </p:txBody>
        </p:sp>
        <p:pic>
          <p:nvPicPr>
            <p:cNvPr id="12" name="Picture 12">
              <a:extLst>
                <a:ext uri="{FF2B5EF4-FFF2-40B4-BE49-F238E27FC236}">
                  <a16:creationId xmlns:a16="http://schemas.microsoft.com/office/drawing/2014/main" id="{CFBDFECF-1D60-451A-9F2B-E32782761B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463" y="5980113"/>
              <a:ext cx="24401463" cy="862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104FDBE-C1F8-472A-B579-78A13CFCAFE4}"/>
                </a:ext>
              </a:extLst>
            </p:cNvPr>
            <p:cNvSpPr/>
            <p:nvPr userDrawn="1"/>
          </p:nvSpPr>
          <p:spPr>
            <a:xfrm>
              <a:off x="0" y="12006263"/>
              <a:ext cx="835025" cy="8747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NZ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3FB4983-E8F5-4891-A57A-A50A8ED164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9163" y="868363"/>
            <a:ext cx="10287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37196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satell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2946892-67BE-4E88-A646-8B93B9C1A8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3222" y="862475"/>
            <a:ext cx="1027178" cy="8564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38210"/>
            <a:ext cx="24384000" cy="6867525"/>
          </a:xfrm>
          <a:prstGeom prst="rect">
            <a:avLst/>
          </a:prstGeom>
        </p:spPr>
      </p:pic>
      <p:sp>
        <p:nvSpPr>
          <p:cNvPr id="6" name="Date Placeholder 11">
            <a:extLst>
              <a:ext uri="{FF2B5EF4-FFF2-40B4-BE49-F238E27FC236}">
                <a16:creationId xmlns:a16="http://schemas.microsoft.com/office/drawing/2014/main" id="{403C73FD-C1E7-48CD-A4C5-4B547659BA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144000" y="12888000"/>
            <a:ext cx="5486400" cy="360000"/>
          </a:xfrm>
          <a:prstGeom prst="rect">
            <a:avLst/>
          </a:prstGeom>
        </p:spPr>
        <p:txBody>
          <a:bodyPr vert="horz" wrap="none" lIns="91440" tIns="45720" rIns="91440" bIns="45720" rtlCol="0" anchor="t"/>
          <a:lstStyle>
            <a:lvl1pPr algn="r">
              <a:defRPr sz="2000" b="0" spc="-4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©2017 Seequent</a:t>
            </a:r>
            <a:endParaRPr lang="en-NZ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3CF2D8F-7B79-49B8-906C-F1F82C3262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0900" y="12888000"/>
            <a:ext cx="8280000" cy="360000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lang="en-NZ" sz="2000" u="none" kern="1200" cap="all" spc="18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NZ"/>
              <a:t>filename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17020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cracked ear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FDFA3F-EE9C-49C2-926D-7C105C97E0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3222" y="862475"/>
            <a:ext cx="1027178" cy="8564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38210"/>
            <a:ext cx="24384000" cy="6867525"/>
          </a:xfrm>
          <a:prstGeom prst="rect">
            <a:avLst/>
          </a:prstGeom>
        </p:spPr>
      </p:pic>
      <p:sp>
        <p:nvSpPr>
          <p:cNvPr id="6" name="Date Placeholder 11">
            <a:extLst>
              <a:ext uri="{FF2B5EF4-FFF2-40B4-BE49-F238E27FC236}">
                <a16:creationId xmlns:a16="http://schemas.microsoft.com/office/drawing/2014/main" id="{403C73FD-C1E7-48CD-A4C5-4B547659BA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144000" y="12888000"/>
            <a:ext cx="5486400" cy="360000"/>
          </a:xfrm>
          <a:prstGeom prst="rect">
            <a:avLst/>
          </a:prstGeom>
        </p:spPr>
        <p:txBody>
          <a:bodyPr vert="horz" wrap="none" lIns="91440" tIns="45720" rIns="91440" bIns="45720" rtlCol="0" anchor="t"/>
          <a:lstStyle>
            <a:lvl1pPr algn="r">
              <a:defRPr sz="2000" b="0" spc="-4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©2017 Seequent</a:t>
            </a:r>
            <a:endParaRPr lang="en-NZ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3CF2D8F-7B79-49B8-906C-F1F82C3262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0900" y="12888000"/>
            <a:ext cx="8280000" cy="360000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lang="en-NZ" sz="2000" u="none" kern="1200" cap="all" spc="18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NZ"/>
              <a:t>filename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3022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8254B-0C71-421A-A1A0-652D464AA372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C1EC0-8287-47AC-BEC9-96AE06F3B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9414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&amp; image, 3-column,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3FE682D-810A-4E61-A9BF-A0952941C4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FA99BF-7498-43BF-B6EA-6353BE331A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3223" y="862477"/>
            <a:ext cx="1027178" cy="8564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3CA68C2-0677-48C6-A1D3-DAABEFA96A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278000"/>
            <a:ext cx="17863200" cy="2019600"/>
          </a:xfrm>
          <a:noFill/>
          <a:ln>
            <a:noFill/>
          </a:ln>
        </p:spPr>
        <p:txBody>
          <a:bodyPr wrap="none" lIns="2052000" tIns="0" rIns="360000" bIns="288000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Heading – 3 column alt	</a:t>
            </a:r>
            <a:endParaRPr lang="en-NZ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B33D27E-8544-4240-AB4C-34490E4486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9200" y="4320000"/>
            <a:ext cx="7041600" cy="2509200"/>
          </a:xfrm>
          <a:noFill/>
        </p:spPr>
        <p:txBody>
          <a:bodyPr lIns="1080000" tIns="1224000" rIns="360000"/>
          <a:lstStyle>
            <a:lvl1pPr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Subhead one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DEEF28B-C66C-4EA7-9C91-0C41B0EAC2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9200" y="6037200"/>
            <a:ext cx="7041600" cy="4233600"/>
          </a:xfrm>
          <a:noFill/>
        </p:spPr>
        <p:txBody>
          <a:bodyPr lIns="1080000" tIns="468000" rIns="360000"/>
          <a:lstStyle>
            <a:lvl1pPr marL="571500" indent="-5715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Text. Click Home | Increase List Level to change list level.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2A542AD-FC5C-415D-8E7F-8CE7EE9ADF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2800" y="4320000"/>
            <a:ext cx="7041600" cy="2509200"/>
          </a:xfrm>
          <a:noFill/>
        </p:spPr>
        <p:txBody>
          <a:bodyPr lIns="1080000" tIns="1224000" rIns="360000"/>
          <a:lstStyle>
            <a:lvl1pPr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Subhead two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08C4540D-AF70-4604-842D-7E8CF6BC35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2800" y="6037200"/>
            <a:ext cx="7041600" cy="4233600"/>
          </a:xfrm>
          <a:noFill/>
        </p:spPr>
        <p:txBody>
          <a:bodyPr lIns="1080000" tIns="468000" rIns="360000"/>
          <a:lstStyle>
            <a:lvl1pPr marL="571500" indent="-5715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A37F9999-127B-4416-817A-C40301BBBD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044282" y="4320000"/>
            <a:ext cx="8478000" cy="2509200"/>
          </a:xfrm>
          <a:noFill/>
        </p:spPr>
        <p:txBody>
          <a:bodyPr lIns="1080000" tIns="1224000" rIns="1116000"/>
          <a:lstStyle>
            <a:lvl1pPr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Subhead two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8ED5427-4ADB-4F32-9D76-DBC6AB386A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044282" y="6037200"/>
            <a:ext cx="8478000" cy="4233600"/>
          </a:xfrm>
          <a:noFill/>
        </p:spPr>
        <p:txBody>
          <a:bodyPr lIns="1080000" tIns="468000" rIns="1116000"/>
          <a:lstStyle>
            <a:lvl1pPr marL="571500" indent="-5715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8268093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500A9-CD4E-4093-8009-8C2C2C17A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AA784F-6302-4D18-970F-4EE508FB2A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85975" y="4841875"/>
            <a:ext cx="20223163" cy="7847013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3809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C9F2124-E0DC-4EE9-BB5B-C3F9A77DFC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D075EC-524F-479D-B236-0077858002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70" y="-2"/>
            <a:ext cx="6462440" cy="34374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FA99BF-7498-43BF-B6EA-6353BE331A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3223" y="862477"/>
            <a:ext cx="1027178" cy="8564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3CA68C2-0677-48C6-A1D3-DAABEFA96A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844551"/>
            <a:ext cx="10744200" cy="173863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lIns="2052000" tIns="432000" rIns="360000" bIns="288000">
            <a:noAutofit/>
          </a:bodyPr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Heading	</a:t>
            </a:r>
            <a:endParaRPr lang="en-NZ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B33D27E-8544-4240-AB4C-34490E4486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02800" y="5130000"/>
            <a:ext cx="8283600" cy="2682000"/>
          </a:xfrm>
          <a:solidFill>
            <a:schemeClr val="bg1"/>
          </a:solidFill>
        </p:spPr>
        <p:txBody>
          <a:bodyPr lIns="864000" tIns="756000" rIns="864000"/>
          <a:lstStyle>
            <a:lvl1pPr>
              <a:defRPr b="1" cap="all" baseline="0"/>
            </a:lvl1pPr>
          </a:lstStyle>
          <a:p>
            <a:pPr lvl="0"/>
            <a:r>
              <a:rPr lang="en-GB"/>
              <a:t>Intro text Lorem ipsum dolor sit </a:t>
            </a:r>
            <a:r>
              <a:rPr lang="en-GB" err="1"/>
              <a:t>vix</a:t>
            </a:r>
            <a:r>
              <a:rPr lang="en-GB"/>
              <a:t> an </a:t>
            </a:r>
            <a:r>
              <a:rPr lang="en-GB" err="1"/>
              <a:t>postea</a:t>
            </a:r>
            <a:r>
              <a:rPr lang="en-GB"/>
              <a:t> script facilis </a:t>
            </a:r>
            <a:r>
              <a:rPr lang="en-GB" err="1"/>
              <a:t>mel</a:t>
            </a:r>
            <a:r>
              <a:rPr lang="en-GB"/>
              <a:t> ea.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DEEF28B-C66C-4EA7-9C91-0C41B0EAC2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102013" y="7635600"/>
            <a:ext cx="8281987" cy="4348800"/>
          </a:xfrm>
          <a:solidFill>
            <a:schemeClr val="bg1"/>
          </a:solidFill>
        </p:spPr>
        <p:txBody>
          <a:bodyPr lIns="864000" tIns="468000" rIns="864000"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/>
              <a:t>Text. Click Home | Increase List Level to change to bullet list.</a:t>
            </a:r>
          </a:p>
        </p:txBody>
      </p:sp>
    </p:spTree>
    <p:extLst>
      <p:ext uri="{BB962C8B-B14F-4D97-AF65-F5344CB8AC3E}">
        <p14:creationId xmlns:p14="http://schemas.microsoft.com/office/powerpoint/2010/main" val="40463071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E7BBFA-F350-4EC7-88B7-364DC86952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49B448-3E6A-4FEA-8A8E-02E14541B6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857988"/>
            <a:ext cx="24384000" cy="120000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D075EC-524F-479D-B236-0077858002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70" y="-2"/>
            <a:ext cx="6462440" cy="34374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FA99BF-7498-43BF-B6EA-6353BE331AD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3223" y="862477"/>
            <a:ext cx="1027178" cy="85649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B33D27E-8544-4240-AB4C-34490E4486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148000"/>
            <a:ext cx="8647200" cy="2682000"/>
          </a:xfrm>
          <a:solidFill>
            <a:schemeClr val="bg1"/>
          </a:solidFill>
        </p:spPr>
        <p:txBody>
          <a:bodyPr lIns="2052000" tIns="756000" rIns="360000"/>
          <a:lstStyle>
            <a:lvl1pPr>
              <a:defRPr b="1" cap="all" baseline="0"/>
            </a:lvl1pPr>
          </a:lstStyle>
          <a:p>
            <a:pPr lvl="0"/>
            <a:r>
              <a:rPr lang="en-GB"/>
              <a:t>Intro text Lorem ipsum dolor sit </a:t>
            </a:r>
            <a:r>
              <a:rPr lang="en-GB" err="1"/>
              <a:t>vix</a:t>
            </a:r>
            <a:r>
              <a:rPr lang="en-GB"/>
              <a:t> an </a:t>
            </a:r>
            <a:r>
              <a:rPr lang="en-GB" err="1"/>
              <a:t>postea</a:t>
            </a:r>
            <a:r>
              <a:rPr lang="en-GB"/>
              <a:t> script facilis </a:t>
            </a:r>
            <a:r>
              <a:rPr lang="en-GB" err="1"/>
              <a:t>mel</a:t>
            </a:r>
            <a:r>
              <a:rPr lang="en-GB"/>
              <a:t> ea.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DEEF28B-C66C-4EA7-9C91-0C41B0EAC2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653600"/>
            <a:ext cx="8647200" cy="4348800"/>
          </a:xfrm>
          <a:solidFill>
            <a:schemeClr val="bg1"/>
          </a:solidFill>
        </p:spPr>
        <p:txBody>
          <a:bodyPr lIns="2052000" tIns="468000" rIns="360000"/>
          <a:lstStyle>
            <a:lvl2pPr>
              <a:defRPr/>
            </a:lvl2pPr>
          </a:lstStyle>
          <a:p>
            <a:pPr lvl="0"/>
            <a:r>
              <a:rPr lang="en-US"/>
              <a:t>Text. Click Home | Increase List Level to change to bullet list.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B9A38C8-72D7-4E61-AD72-47F60DF738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844551"/>
            <a:ext cx="10744200" cy="173863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lIns="2052000" tIns="432000" rIns="360000" bIns="288000">
            <a:noAutofit/>
          </a:bodyPr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Heading	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039248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left.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0A4F44-9911-4D0B-A7E1-598E53D76C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F3E6AA-6A63-4151-9748-AE4769DAA7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829907"/>
            <a:ext cx="24427092" cy="11192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D075EC-524F-479D-B236-0077858002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22301"/>
            <a:ext cx="6520086" cy="34681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FA99BF-7498-43BF-B6EA-6353BE331AD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3223" y="862477"/>
            <a:ext cx="1027178" cy="8564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3CA68C2-0677-48C6-A1D3-DAABEFA96A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720800"/>
            <a:ext cx="11743200" cy="3308400"/>
          </a:xfrm>
          <a:solidFill>
            <a:schemeClr val="bg1"/>
          </a:solidFill>
          <a:ln>
            <a:noFill/>
          </a:ln>
        </p:spPr>
        <p:txBody>
          <a:bodyPr wrap="none" lIns="2052000" tIns="1584000" rIns="864000" bIns="288000">
            <a:noAutofit/>
          </a:bodyPr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Heading	</a:t>
            </a:r>
            <a:endParaRPr lang="en-NZ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B33D27E-8544-4240-AB4C-34490E4486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345200"/>
            <a:ext cx="11743200" cy="3542400"/>
          </a:xfrm>
          <a:solidFill>
            <a:schemeClr val="bg1"/>
          </a:solidFill>
        </p:spPr>
        <p:txBody>
          <a:bodyPr lIns="2052000" tIns="720000" rIns="864000"/>
          <a:lstStyle>
            <a:lvl1pPr>
              <a:defRPr b="1" cap="all" baseline="0"/>
            </a:lvl1pPr>
          </a:lstStyle>
          <a:p>
            <a:pPr lvl="0"/>
            <a:r>
              <a:rPr lang="en-GB"/>
              <a:t>Intro text Lorem ipsum dolor sit </a:t>
            </a:r>
            <a:r>
              <a:rPr lang="en-GB" err="1"/>
              <a:t>vix</a:t>
            </a:r>
            <a:r>
              <a:rPr lang="en-GB"/>
              <a:t> an </a:t>
            </a:r>
            <a:r>
              <a:rPr lang="en-GB" err="1"/>
              <a:t>postea</a:t>
            </a:r>
            <a:r>
              <a:rPr lang="en-GB"/>
              <a:t> script facilis </a:t>
            </a:r>
            <a:r>
              <a:rPr lang="en-GB" err="1"/>
              <a:t>mel</a:t>
            </a:r>
            <a:r>
              <a:rPr lang="en-GB"/>
              <a:t>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DEEF28B-C66C-4EA7-9C91-0C41B0EAC2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750000"/>
            <a:ext cx="11743200" cy="4395600"/>
          </a:xfrm>
          <a:solidFill>
            <a:schemeClr val="bg1"/>
          </a:solidFill>
        </p:spPr>
        <p:txBody>
          <a:bodyPr lIns="2052000" tIns="72000" rIns="864000" bIns="36000"/>
          <a:lstStyle>
            <a:lvl2pPr>
              <a:defRPr/>
            </a:lvl2pPr>
          </a:lstStyle>
          <a:p>
            <a:pPr lvl="1"/>
            <a:r>
              <a:rPr lang="en-US"/>
              <a:t>Text. Click Home | Increase List Level to change list level.</a:t>
            </a:r>
          </a:p>
        </p:txBody>
      </p:sp>
    </p:spTree>
    <p:extLst>
      <p:ext uri="{BB962C8B-B14F-4D97-AF65-F5344CB8AC3E}">
        <p14:creationId xmlns:p14="http://schemas.microsoft.com/office/powerpoint/2010/main" val="38274279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, left,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4EC6EB-5BD3-41F1-9216-8E8FF658C3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FA99BF-7498-43BF-B6EA-6353BE331A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3223" y="862477"/>
            <a:ext cx="1027178" cy="8564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3CA68C2-0677-48C6-A1D3-DAABEFA96A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846000"/>
            <a:ext cx="10746000" cy="1702800"/>
          </a:xfrm>
          <a:noFill/>
          <a:ln>
            <a:noFill/>
          </a:ln>
        </p:spPr>
        <p:txBody>
          <a:bodyPr wrap="none" lIns="2052000" tIns="432000" rIns="360000" bIns="288000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Heading	</a:t>
            </a:r>
            <a:endParaRPr lang="en-NZ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B33D27E-8544-4240-AB4C-34490E4486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448800"/>
            <a:ext cx="10400400" cy="2761200"/>
          </a:xfrm>
          <a:solidFill>
            <a:schemeClr val="bg1"/>
          </a:solidFill>
        </p:spPr>
        <p:txBody>
          <a:bodyPr lIns="3528000" tIns="720000" rIns="360000"/>
          <a:lstStyle>
            <a:lvl1pPr>
              <a:defRPr b="0" cap="none" baseline="0"/>
            </a:lvl1pPr>
          </a:lstStyle>
          <a:p>
            <a:pPr lvl="0"/>
            <a:r>
              <a:rPr lang="en-GB"/>
              <a:t>Feature One Lorem ipsum dolor sit </a:t>
            </a:r>
            <a:r>
              <a:rPr lang="en-GB" err="1"/>
              <a:t>vix</a:t>
            </a:r>
            <a:r>
              <a:rPr lang="en-GB"/>
              <a:t> an </a:t>
            </a:r>
            <a:r>
              <a:rPr lang="en-GB" err="1"/>
              <a:t>postea</a:t>
            </a:r>
            <a:r>
              <a:rPr lang="en-GB"/>
              <a:t> script facilis </a:t>
            </a:r>
            <a:r>
              <a:rPr lang="en-GB" err="1"/>
              <a:t>mel</a:t>
            </a:r>
            <a:r>
              <a:rPr lang="en-GB"/>
              <a:t> ea.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DEEF28B-C66C-4EA7-9C91-0C41B0EAC2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040800"/>
            <a:ext cx="10400400" cy="2761200"/>
          </a:xfrm>
          <a:solidFill>
            <a:schemeClr val="bg1"/>
          </a:solidFill>
        </p:spPr>
        <p:txBody>
          <a:bodyPr lIns="3528000" tIns="720000" rIns="360000" bIns="0"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/>
              <a:t>Feature Two Lorem ipsum dolor sit </a:t>
            </a:r>
            <a:r>
              <a:rPr lang="en-US" err="1"/>
              <a:t>vix</a:t>
            </a:r>
            <a:r>
              <a:rPr lang="en-US"/>
              <a:t> an </a:t>
            </a:r>
            <a:r>
              <a:rPr lang="en-US" err="1"/>
              <a:t>postea</a:t>
            </a:r>
            <a:r>
              <a:rPr lang="en-US"/>
              <a:t> script facilis </a:t>
            </a:r>
            <a:r>
              <a:rPr lang="en-US" err="1"/>
              <a:t>mel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, </a:t>
            </a:r>
            <a:r>
              <a:rPr lang="en-US" err="1"/>
              <a:t>vix</a:t>
            </a:r>
            <a:r>
              <a:rPr lang="en-US"/>
              <a:t> an </a:t>
            </a:r>
            <a:r>
              <a:rPr lang="en-US" err="1"/>
              <a:t>suscipiantur</a:t>
            </a:r>
            <a:r>
              <a:rPr lang="en-US"/>
              <a:t>.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3A67FE79-6557-4180-801F-1ABF5C70FC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8611200"/>
            <a:ext cx="10400400" cy="3391200"/>
          </a:xfrm>
          <a:solidFill>
            <a:schemeClr val="bg1"/>
          </a:solidFill>
        </p:spPr>
        <p:txBody>
          <a:bodyPr lIns="3528000" tIns="720000" rIns="360000" bIns="0"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/>
              <a:t>Feature Three Lorem ipsum dolor sit </a:t>
            </a:r>
            <a:r>
              <a:rPr lang="en-US" err="1"/>
              <a:t>vix</a:t>
            </a:r>
            <a:r>
              <a:rPr lang="en-US"/>
              <a:t> an </a:t>
            </a:r>
            <a:r>
              <a:rPr lang="en-US" err="1"/>
              <a:t>postea</a:t>
            </a:r>
            <a:r>
              <a:rPr lang="en-US"/>
              <a:t> script facilis </a:t>
            </a:r>
            <a:r>
              <a:rPr lang="en-US" err="1"/>
              <a:t>mel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, </a:t>
            </a:r>
            <a:r>
              <a:rPr lang="en-US" err="1"/>
              <a:t>suscipiantur</a:t>
            </a:r>
            <a:r>
              <a:rPr lang="en-US"/>
              <a:t>.</a:t>
            </a:r>
          </a:p>
        </p:txBody>
      </p:sp>
      <p:pic>
        <p:nvPicPr>
          <p:cNvPr id="8" name="Picture Placeholder 22">
            <a:extLst>
              <a:ext uri="{FF2B5EF4-FFF2-40B4-BE49-F238E27FC236}">
                <a16:creationId xmlns:a16="http://schemas.microsoft.com/office/drawing/2014/main" id="{B8F1C325-6C03-4A80-87D7-63109695CE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96924" y="4273756"/>
            <a:ext cx="705600" cy="604800"/>
          </a:xfrm>
          <a:prstGeom prst="rect">
            <a:avLst/>
          </a:prstGeom>
        </p:spPr>
      </p:pic>
      <p:pic>
        <p:nvPicPr>
          <p:cNvPr id="9" name="Picture Placeholder 23">
            <a:extLst>
              <a:ext uri="{FF2B5EF4-FFF2-40B4-BE49-F238E27FC236}">
                <a16:creationId xmlns:a16="http://schemas.microsoft.com/office/drawing/2014/main" id="{23A3A127-CA17-4C6B-9A40-8FA4881DAA1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86124" y="6864600"/>
            <a:ext cx="727200" cy="604800"/>
          </a:xfrm>
          <a:prstGeom prst="rect">
            <a:avLst/>
          </a:prstGeom>
        </p:spPr>
      </p:pic>
      <p:pic>
        <p:nvPicPr>
          <p:cNvPr id="10" name="Picture Placeholder 24">
            <a:extLst>
              <a:ext uri="{FF2B5EF4-FFF2-40B4-BE49-F238E27FC236}">
                <a16:creationId xmlns:a16="http://schemas.microsoft.com/office/drawing/2014/main" id="{71F76208-1214-458E-8DB3-D0986416993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39124" y="9495202"/>
            <a:ext cx="4212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6055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&amp; image left.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0A4F44-9911-4D0B-A7E1-598E53D76C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F3E6AA-6A63-4151-9748-AE4769DAA7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829907"/>
            <a:ext cx="24427092" cy="11192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D075EC-524F-479D-B236-0077858002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71" y="-438"/>
            <a:ext cx="6672899" cy="35494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FA99BF-7498-43BF-B6EA-6353BE331AD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3223" y="862477"/>
            <a:ext cx="1027178" cy="8564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3CA68C2-0677-48C6-A1D3-DAABEFA96A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720800"/>
            <a:ext cx="11743200" cy="3308400"/>
          </a:xfrm>
          <a:solidFill>
            <a:schemeClr val="bg1"/>
          </a:solidFill>
          <a:ln>
            <a:noFill/>
          </a:ln>
        </p:spPr>
        <p:txBody>
          <a:bodyPr wrap="none" lIns="2052000" tIns="1584000" rIns="864000" bIns="288000">
            <a:noAutofit/>
          </a:bodyPr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Heading	</a:t>
            </a:r>
            <a:endParaRPr lang="en-NZ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B33D27E-8544-4240-AB4C-34490E4486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345200"/>
            <a:ext cx="11743200" cy="3542400"/>
          </a:xfrm>
          <a:solidFill>
            <a:schemeClr val="bg1"/>
          </a:solidFill>
        </p:spPr>
        <p:txBody>
          <a:bodyPr lIns="2052000" tIns="720000" rIns="864000"/>
          <a:lstStyle>
            <a:lvl1pPr>
              <a:defRPr b="1" cap="all" baseline="0"/>
            </a:lvl1pPr>
          </a:lstStyle>
          <a:p>
            <a:pPr lvl="0"/>
            <a:r>
              <a:rPr lang="en-GB"/>
              <a:t>Intro text Lorem ipsum dolor sit </a:t>
            </a:r>
            <a:r>
              <a:rPr lang="en-GB" err="1"/>
              <a:t>vix</a:t>
            </a:r>
            <a:r>
              <a:rPr lang="en-GB"/>
              <a:t> an </a:t>
            </a:r>
            <a:r>
              <a:rPr lang="en-GB" err="1"/>
              <a:t>postea</a:t>
            </a:r>
            <a:r>
              <a:rPr lang="en-GB"/>
              <a:t> script facilis </a:t>
            </a:r>
            <a:r>
              <a:rPr lang="en-GB" err="1"/>
              <a:t>mel</a:t>
            </a:r>
            <a:r>
              <a:rPr lang="en-GB"/>
              <a:t>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DEEF28B-C66C-4EA7-9C91-0C41B0EAC2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750000"/>
            <a:ext cx="11743200" cy="4395600"/>
          </a:xfrm>
          <a:solidFill>
            <a:schemeClr val="bg1"/>
          </a:solidFill>
        </p:spPr>
        <p:txBody>
          <a:bodyPr lIns="2052000" tIns="72000" rIns="864000" bIns="36000"/>
          <a:lstStyle>
            <a:lvl1pPr marL="571500" indent="-571500">
              <a:buFont typeface="Arial" panose="020B0604020202020204" pitchFamily="34" charset="0"/>
              <a:buChar char="•"/>
              <a:defRPr/>
            </a:lvl1pPr>
            <a:lvl2pPr>
              <a:defRPr/>
            </a:lvl2pPr>
          </a:lstStyle>
          <a:p>
            <a:pPr lvl="0"/>
            <a:r>
              <a:rPr lang="en-US"/>
              <a:t>Text. Click Home | Increase List Level to change list level.</a:t>
            </a:r>
          </a:p>
        </p:txBody>
      </p:sp>
    </p:spTree>
    <p:extLst>
      <p:ext uri="{BB962C8B-B14F-4D97-AF65-F5344CB8AC3E}">
        <p14:creationId xmlns:p14="http://schemas.microsoft.com/office/powerpoint/2010/main" val="3293891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oodgr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1217E3-A637-4682-8ED5-B712BCA3D9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52000" y="7547195"/>
            <a:ext cx="15686087" cy="2651126"/>
          </a:xfrm>
        </p:spPr>
        <p:txBody>
          <a:bodyPr>
            <a:noAutofit/>
          </a:bodyPr>
          <a:lstStyle>
            <a:lvl1pPr>
              <a:lnSpc>
                <a:spcPts val="6800"/>
              </a:lnSpc>
              <a:defRPr sz="5200" cap="all" spc="420" baseline="0"/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MONTH 2018</a:t>
            </a:r>
            <a:endParaRPr lang="en-NZ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2049463" y="11152188"/>
            <a:ext cx="11895137" cy="745502"/>
          </a:xfrm>
        </p:spPr>
        <p:txBody>
          <a:bodyPr>
            <a:noAutofit/>
          </a:bodyPr>
          <a:lstStyle>
            <a:lvl1pPr>
              <a:defRPr sz="3000" u="none" cap="all" spc="28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NZ"/>
              <a:t>NAME – position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24CC990-25CF-49F1-B373-2B64AD05305F}"/>
              </a:ext>
            </a:extLst>
          </p:cNvPr>
          <p:cNvGrpSpPr/>
          <p:nvPr userDrawn="1"/>
        </p:nvGrpSpPr>
        <p:grpSpPr>
          <a:xfrm>
            <a:off x="-17463" y="3455988"/>
            <a:ext cx="24401463" cy="9424987"/>
            <a:chOff x="-17463" y="3455988"/>
            <a:chExt cx="24401463" cy="942498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667A737-8EDC-4A3D-AB7C-B39B46D85E75}"/>
                </a:ext>
              </a:extLst>
            </p:cNvPr>
            <p:cNvSpPr/>
            <p:nvPr userDrawn="1"/>
          </p:nvSpPr>
          <p:spPr>
            <a:xfrm>
              <a:off x="0" y="11152188"/>
              <a:ext cx="1392238" cy="874712"/>
            </a:xfrm>
            <a:prstGeom prst="rect">
              <a:avLst/>
            </a:prstGeom>
            <a:solidFill>
              <a:schemeClr val="bg1">
                <a:alpha val="6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NZ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104FDBE-C1F8-472A-B579-78A13CFCAFE4}"/>
                </a:ext>
              </a:extLst>
            </p:cNvPr>
            <p:cNvSpPr/>
            <p:nvPr userDrawn="1"/>
          </p:nvSpPr>
          <p:spPr>
            <a:xfrm>
              <a:off x="0" y="12006263"/>
              <a:ext cx="835025" cy="8747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NZ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582AD57-776D-4BEB-B3DB-5800E5862907}"/>
                </a:ext>
              </a:extLst>
            </p:cNvPr>
            <p:cNvSpPr/>
            <p:nvPr userDrawn="1"/>
          </p:nvSpPr>
          <p:spPr>
            <a:xfrm>
              <a:off x="18281650" y="6831013"/>
              <a:ext cx="6102350" cy="874712"/>
            </a:xfrm>
            <a:prstGeom prst="rect">
              <a:avLst/>
            </a:prstGeom>
            <a:solidFill>
              <a:schemeClr val="bg1">
                <a:alpha val="6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NZ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A296494-F811-4699-8409-12DE972091C8}"/>
                </a:ext>
              </a:extLst>
            </p:cNvPr>
            <p:cNvSpPr/>
            <p:nvPr userDrawn="1"/>
          </p:nvSpPr>
          <p:spPr>
            <a:xfrm>
              <a:off x="18281650" y="3455988"/>
              <a:ext cx="6102350" cy="838200"/>
            </a:xfrm>
            <a:prstGeom prst="rect">
              <a:avLst/>
            </a:prstGeom>
            <a:solidFill>
              <a:schemeClr val="bg1">
                <a:alpha val="6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NZ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F72C11F-9131-46E5-8E4E-9343729831B4}"/>
                </a:ext>
              </a:extLst>
            </p:cNvPr>
            <p:cNvSpPr/>
            <p:nvPr userDrawn="1"/>
          </p:nvSpPr>
          <p:spPr>
            <a:xfrm>
              <a:off x="12179300" y="5143500"/>
              <a:ext cx="8474075" cy="838200"/>
            </a:xfrm>
            <a:prstGeom prst="rect">
              <a:avLst/>
            </a:prstGeom>
            <a:solidFill>
              <a:schemeClr val="bg1">
                <a:alpha val="6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NZ"/>
            </a:p>
          </p:txBody>
        </p:sp>
        <p:pic>
          <p:nvPicPr>
            <p:cNvPr id="12" name="Picture 12">
              <a:extLst>
                <a:ext uri="{FF2B5EF4-FFF2-40B4-BE49-F238E27FC236}">
                  <a16:creationId xmlns:a16="http://schemas.microsoft.com/office/drawing/2014/main" id="{CFBDFECF-1D60-451A-9F2B-E32782761B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463" y="5980113"/>
              <a:ext cx="24401463" cy="862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3FB4983-E8F5-4891-A57A-A50A8ED164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9163" y="868363"/>
            <a:ext cx="10287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64121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45D074-3BE5-4410-A84A-D228A7DFC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C42AE2-4700-4F5F-858E-21E18E0FA2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906"/>
            <a:ext cx="24379530" cy="128591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FA99BF-7498-43BF-B6EA-6353BE331A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3223" y="862477"/>
            <a:ext cx="1027178" cy="8564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3CA68C2-0677-48C6-A1D3-DAABEFA96A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844551"/>
            <a:ext cx="10744200" cy="173863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lIns="2052000" tIns="432000" rIns="360000" bIns="288000">
            <a:noAutofit/>
          </a:bodyPr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Heading	</a:t>
            </a:r>
            <a:endParaRPr lang="en-NZ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B33D27E-8544-4240-AB4C-34490E4486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69200" y="5126400"/>
            <a:ext cx="7275600" cy="2509200"/>
          </a:xfrm>
          <a:solidFill>
            <a:schemeClr val="bg1"/>
          </a:solidFill>
        </p:spPr>
        <p:txBody>
          <a:bodyPr lIns="1080000" tIns="1224000" rIns="360000"/>
          <a:lstStyle>
            <a:lvl1pPr>
              <a:defRPr b="1" cap="all" baseline="0"/>
            </a:lvl1pPr>
          </a:lstStyle>
          <a:p>
            <a:pPr lvl="0"/>
            <a:r>
              <a:rPr lang="en-GB"/>
              <a:t>Subhead one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2A542AD-FC5C-415D-8E7F-8CE7EE9ADF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544800" y="5126400"/>
            <a:ext cx="7974000" cy="2509200"/>
          </a:xfrm>
          <a:solidFill>
            <a:schemeClr val="bg1"/>
          </a:solidFill>
        </p:spPr>
        <p:txBody>
          <a:bodyPr lIns="1080000" tIns="1224000" rIns="360000"/>
          <a:lstStyle>
            <a:lvl1pPr>
              <a:defRPr b="1" cap="all" baseline="0"/>
            </a:lvl1pPr>
          </a:lstStyle>
          <a:p>
            <a:pPr lvl="0"/>
            <a:r>
              <a:rPr lang="en-GB"/>
              <a:t>Subhead two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08C4540D-AF70-4604-842D-7E8CF6BC35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544800" y="6858000"/>
            <a:ext cx="7974000" cy="5086800"/>
          </a:xfrm>
          <a:solidFill>
            <a:schemeClr val="bg1"/>
          </a:solidFill>
        </p:spPr>
        <p:txBody>
          <a:bodyPr lIns="1080000" tIns="468000" rIns="360000"/>
          <a:lstStyle>
            <a:lvl1pPr marL="571500" indent="-571500">
              <a:buFont typeface="Arial" panose="020B0604020202020204" pitchFamily="34" charset="0"/>
              <a:buChar char="•"/>
              <a:defRPr/>
            </a:lvl1pPr>
            <a:lvl2pPr>
              <a:defRPr/>
            </a:lvl2pPr>
          </a:lstStyle>
          <a:p>
            <a:pPr lvl="0"/>
            <a:r>
              <a:rPr lang="en-US"/>
              <a:t>Text. </a:t>
            </a:r>
          </a:p>
          <a:p>
            <a:pPr lvl="1"/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BCADACF-881C-449E-A878-66A64CFF0A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69200" y="6858000"/>
            <a:ext cx="7275600" cy="5086800"/>
          </a:xfrm>
          <a:solidFill>
            <a:schemeClr val="bg1"/>
          </a:solidFill>
        </p:spPr>
        <p:txBody>
          <a:bodyPr lIns="1080000" tIns="468000" rIns="360000"/>
          <a:lstStyle>
            <a:lvl1pPr marL="571500" indent="-571500">
              <a:buFont typeface="Arial" panose="020B0604020202020204" pitchFamily="34" charset="0"/>
              <a:buChar char="•"/>
              <a:defRPr/>
            </a:lvl1pPr>
            <a:lvl2pPr>
              <a:defRPr/>
            </a:lvl2pPr>
          </a:lstStyle>
          <a:p>
            <a:pPr lvl="0"/>
            <a:r>
              <a:rPr lang="en-US"/>
              <a:t>Text. Click Home | Increase List Level to change list level.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590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, 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4E92F5-B825-49F9-8FB2-AE0CE4EC46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7A65509-A648-4D5B-9DDB-77F093FA62B4}"/>
              </a:ext>
            </a:extLst>
          </p:cNvPr>
          <p:cNvGrpSpPr/>
          <p:nvPr userDrawn="1"/>
        </p:nvGrpSpPr>
        <p:grpSpPr>
          <a:xfrm>
            <a:off x="1" y="4313317"/>
            <a:ext cx="24379530" cy="6870054"/>
            <a:chOff x="0" y="4320000"/>
            <a:chExt cx="24379529" cy="687005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A361293-FD1C-499D-9EF6-55D1AF96C5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332700"/>
              <a:ext cx="24379529" cy="685735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E7768D3-CABD-48AC-9886-CA899E72DBDB}"/>
                </a:ext>
              </a:extLst>
            </p:cNvPr>
            <p:cNvSpPr/>
            <p:nvPr userDrawn="1"/>
          </p:nvSpPr>
          <p:spPr>
            <a:xfrm>
              <a:off x="1069081" y="4320000"/>
              <a:ext cx="7041600" cy="5965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FFA99BF-7498-43BF-B6EA-6353BE331A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3223" y="862477"/>
            <a:ext cx="1027178" cy="8564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3CA68C2-0677-48C6-A1D3-DAABEFA96A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844551"/>
            <a:ext cx="10744200" cy="173863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lIns="2052000" tIns="432000" rIns="360000" bIns="288000">
            <a:noAutofit/>
          </a:bodyPr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Heading – 3 column	</a:t>
            </a:r>
            <a:endParaRPr lang="en-NZ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B33D27E-8544-4240-AB4C-34490E4486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9200" y="4320000"/>
            <a:ext cx="7041600" cy="2509200"/>
          </a:xfrm>
          <a:solidFill>
            <a:schemeClr val="bg1"/>
          </a:solidFill>
        </p:spPr>
        <p:txBody>
          <a:bodyPr lIns="1080000" tIns="1224000" rIns="360000"/>
          <a:lstStyle>
            <a:lvl1pPr>
              <a:defRPr b="1" cap="all" baseline="0"/>
            </a:lvl1pPr>
          </a:lstStyle>
          <a:p>
            <a:pPr lvl="0"/>
            <a:r>
              <a:rPr lang="en-GB"/>
              <a:t>Subhead one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DEEF28B-C66C-4EA7-9C91-0C41B0EAC2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9200" y="6037200"/>
            <a:ext cx="7041600" cy="4284000"/>
          </a:xfrm>
          <a:solidFill>
            <a:schemeClr val="bg1"/>
          </a:solidFill>
        </p:spPr>
        <p:txBody>
          <a:bodyPr lIns="1080000" tIns="468000" rIns="360000"/>
          <a:lstStyle>
            <a:lvl1pPr marL="571500" indent="-571500">
              <a:buFont typeface="Arial" panose="020B0604020202020204" pitchFamily="34" charset="0"/>
              <a:buChar char="•"/>
              <a:defRPr/>
            </a:lvl1pPr>
            <a:lvl2pPr>
              <a:defRPr/>
            </a:lvl2pPr>
          </a:lstStyle>
          <a:p>
            <a:pPr lvl="0"/>
            <a:r>
              <a:rPr lang="en-US"/>
              <a:t>Text. Click Home | Increase List Level to change list level.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2A542AD-FC5C-415D-8E7F-8CE7EE9ADF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2800" y="4320000"/>
            <a:ext cx="7041600" cy="2509200"/>
          </a:xfrm>
          <a:solidFill>
            <a:schemeClr val="bg1"/>
          </a:solidFill>
        </p:spPr>
        <p:txBody>
          <a:bodyPr lIns="1080000" tIns="1224000" rIns="360000"/>
          <a:lstStyle>
            <a:lvl1pPr>
              <a:defRPr b="1" cap="all" baseline="0"/>
            </a:lvl1pPr>
          </a:lstStyle>
          <a:p>
            <a:pPr lvl="0"/>
            <a:r>
              <a:rPr lang="en-GB"/>
              <a:t>Subhead two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08C4540D-AF70-4604-842D-7E8CF6BC35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2800" y="6037200"/>
            <a:ext cx="7041600" cy="4284000"/>
          </a:xfrm>
          <a:solidFill>
            <a:schemeClr val="bg1"/>
          </a:solidFill>
        </p:spPr>
        <p:txBody>
          <a:bodyPr lIns="1080000" tIns="468000" rIns="360000"/>
          <a:lstStyle>
            <a:lvl1pPr marL="571500" indent="-571500">
              <a:buFont typeface="Arial" panose="020B0604020202020204" pitchFamily="34" charset="0"/>
              <a:buChar char="•"/>
              <a:defRPr/>
            </a:lvl1pPr>
            <a:lvl2pPr>
              <a:defRPr/>
            </a:lvl2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A37F9999-127B-4416-817A-C40301BBBD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044282" y="4320000"/>
            <a:ext cx="8478000" cy="2509200"/>
          </a:xfrm>
          <a:solidFill>
            <a:schemeClr val="bg1"/>
          </a:solidFill>
        </p:spPr>
        <p:txBody>
          <a:bodyPr lIns="1080000" tIns="1224000" rIns="1116000"/>
          <a:lstStyle>
            <a:lvl1pPr>
              <a:defRPr b="1" cap="all" baseline="0"/>
            </a:lvl1pPr>
          </a:lstStyle>
          <a:p>
            <a:pPr lvl="0"/>
            <a:r>
              <a:rPr lang="en-GB"/>
              <a:t>Subhead two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8ED5427-4ADB-4F32-9D76-DBC6AB386A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044282" y="6037200"/>
            <a:ext cx="8478000" cy="4284000"/>
          </a:xfrm>
          <a:solidFill>
            <a:schemeClr val="bg1"/>
          </a:solidFill>
        </p:spPr>
        <p:txBody>
          <a:bodyPr lIns="1080000" tIns="468000" rIns="1116000"/>
          <a:lstStyle>
            <a:lvl1pPr marL="571500" indent="-571500">
              <a:buFont typeface="Arial" panose="020B0604020202020204" pitchFamily="34" charset="0"/>
              <a:buChar char="•"/>
              <a:defRPr/>
            </a:lvl1pPr>
            <a:lvl2pPr>
              <a:defRPr/>
            </a:lvl2pPr>
          </a:lstStyle>
          <a:p>
            <a:pPr lvl="0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5093923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, 3-column,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3FE682D-810A-4E61-A9BF-A0952941C4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FA99BF-7498-43BF-B6EA-6353BE331A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3223" y="862477"/>
            <a:ext cx="1027178" cy="8564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3CA68C2-0677-48C6-A1D3-DAABEFA96A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278000"/>
            <a:ext cx="17863200" cy="2019600"/>
          </a:xfrm>
          <a:noFill/>
          <a:ln>
            <a:noFill/>
          </a:ln>
        </p:spPr>
        <p:txBody>
          <a:bodyPr wrap="none" lIns="2052000" tIns="0" rIns="360000" bIns="288000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Heading – 3 column alt	</a:t>
            </a:r>
            <a:endParaRPr lang="en-NZ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B33D27E-8544-4240-AB4C-34490E4486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9200" y="4320000"/>
            <a:ext cx="7041600" cy="2509200"/>
          </a:xfrm>
          <a:noFill/>
        </p:spPr>
        <p:txBody>
          <a:bodyPr lIns="1080000" tIns="1224000" rIns="360000"/>
          <a:lstStyle>
            <a:lvl1pPr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Subhead one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DEEF28B-C66C-4EA7-9C91-0C41B0EAC2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9200" y="6037200"/>
            <a:ext cx="7041600" cy="4233600"/>
          </a:xfrm>
          <a:noFill/>
        </p:spPr>
        <p:txBody>
          <a:bodyPr lIns="1080000" tIns="468000" rIns="360000"/>
          <a:lstStyle>
            <a:lvl1pPr marL="571500" indent="-5715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Text. Click Home | Increase List Level to change list level.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2A542AD-FC5C-415D-8E7F-8CE7EE9ADF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2800" y="4320000"/>
            <a:ext cx="7041600" cy="2509200"/>
          </a:xfrm>
          <a:noFill/>
        </p:spPr>
        <p:txBody>
          <a:bodyPr lIns="1080000" tIns="1224000" rIns="360000"/>
          <a:lstStyle>
            <a:lvl1pPr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Subhead two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08C4540D-AF70-4604-842D-7E8CF6BC35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2800" y="6037200"/>
            <a:ext cx="7041600" cy="4233600"/>
          </a:xfrm>
          <a:noFill/>
        </p:spPr>
        <p:txBody>
          <a:bodyPr lIns="1080000" tIns="468000" rIns="360000"/>
          <a:lstStyle>
            <a:lvl1pPr marL="571500" indent="-5715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A37F9999-127B-4416-817A-C40301BBBD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044282" y="4320000"/>
            <a:ext cx="8478000" cy="2509200"/>
          </a:xfrm>
          <a:noFill/>
        </p:spPr>
        <p:txBody>
          <a:bodyPr lIns="1080000" tIns="1224000" rIns="1116000"/>
          <a:lstStyle>
            <a:lvl1pPr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Subhead two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8ED5427-4ADB-4F32-9D76-DBC6AB386A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044282" y="6037200"/>
            <a:ext cx="8478000" cy="4233600"/>
          </a:xfrm>
          <a:noFill/>
        </p:spPr>
        <p:txBody>
          <a:bodyPr lIns="1080000" tIns="468000" rIns="1116000"/>
          <a:lstStyle>
            <a:lvl1pPr marL="571500" indent="-5715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3020977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7EF45-6533-400D-9BEC-9AD7B4A5C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6B0C2C-4979-4ACF-A456-11A3255EC1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9463" y="4733925"/>
            <a:ext cx="9293225" cy="6273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3327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441372"/>
            <a:ext cx="24384000" cy="10274628"/>
          </a:xfrm>
          <a:prstGeom prst="rect">
            <a:avLst/>
          </a:prstGeom>
          <a:solidFill>
            <a:srgbClr val="FAFA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11360" y="0"/>
            <a:ext cx="2072640" cy="189738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052758" y="1278000"/>
            <a:ext cx="17864666" cy="202068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Heading – bullets </a:t>
            </a:r>
            <a:endParaRPr lang="en-NZ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D701DAF-3ADA-438E-A6E5-9261B0CCAC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55600" y="4208400"/>
            <a:ext cx="17859600" cy="7244300"/>
          </a:xfrm>
        </p:spPr>
        <p:txBody>
          <a:bodyPr tIns="468000" rIns="360000"/>
          <a:lstStyle>
            <a:lvl1pPr marL="571500" indent="-571500">
              <a:buFont typeface="Arial" panose="020B0604020202020204" pitchFamily="34" charset="0"/>
              <a:buChar char="•"/>
              <a:defRPr/>
            </a:lvl1pPr>
            <a:lvl2pPr>
              <a:defRPr/>
            </a:lvl2pPr>
          </a:lstStyle>
          <a:p>
            <a:pPr lvl="0"/>
            <a:r>
              <a:rPr lang="en-US"/>
              <a:t>Text. Click Home | Increase List Level to change list level.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677475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ullets,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95CA794-4F3E-4E61-AB70-BAB214975E74}"/>
              </a:ext>
            </a:extLst>
          </p:cNvPr>
          <p:cNvSpPr/>
          <p:nvPr userDrawn="1"/>
        </p:nvSpPr>
        <p:spPr>
          <a:xfrm>
            <a:off x="0" y="3441372"/>
            <a:ext cx="24384000" cy="10274628"/>
          </a:xfrm>
          <a:prstGeom prst="rect">
            <a:avLst/>
          </a:prstGeom>
          <a:solidFill>
            <a:srgbClr val="FAFA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11360" y="0"/>
            <a:ext cx="2072640" cy="189738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052758" y="1276942"/>
            <a:ext cx="17864666" cy="202068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Heading – subhead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AD6500-23BC-46AE-B1EA-265DBA659D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55600" y="5191200"/>
            <a:ext cx="17859600" cy="6256800"/>
          </a:xfrm>
        </p:spPr>
        <p:txBody>
          <a:bodyPr tIns="468000" rIns="360000"/>
          <a:lstStyle>
            <a:lvl1pPr marL="571500" indent="-571500">
              <a:buFont typeface="Arial" panose="020B0604020202020204" pitchFamily="34" charset="0"/>
              <a:buChar char="•"/>
              <a:defRPr/>
            </a:lvl1pPr>
            <a:lvl2pPr>
              <a:defRPr/>
            </a:lvl2pPr>
          </a:lstStyle>
          <a:p>
            <a:pPr lvl="0"/>
            <a:r>
              <a:rPr lang="en-US"/>
              <a:t>Text. Click Home | Increase List Level to change list level.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7BF9CD-0539-4EC4-B1EA-0EDBC2F873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55600" y="3441600"/>
            <a:ext cx="10134000" cy="1735200"/>
          </a:xfrm>
        </p:spPr>
        <p:txBody>
          <a:bodyPr tIns="1224000" rIns="360000"/>
          <a:lstStyle>
            <a:lvl1pPr>
              <a:defRPr b="1" cap="all" baseline="0"/>
            </a:lvl1pPr>
            <a:lvl5pPr marL="1717200" indent="0">
              <a:buNone/>
              <a:defRPr/>
            </a:lvl5pPr>
          </a:lstStyle>
          <a:p>
            <a:pPr lvl="0"/>
            <a:r>
              <a:rPr lang="en-NZ"/>
              <a:t>Subhead </a:t>
            </a:r>
            <a:endParaRPr lang="en-GB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8521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441600"/>
            <a:ext cx="24384000" cy="10274628"/>
          </a:xfrm>
          <a:prstGeom prst="rect">
            <a:avLst/>
          </a:prstGeom>
          <a:solidFill>
            <a:srgbClr val="FAFA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11360" y="0"/>
            <a:ext cx="2072640" cy="189738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052758" y="1278000"/>
            <a:ext cx="17864666" cy="202068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Heading – 3 column plain</a:t>
            </a:r>
            <a:endParaRPr lang="en-NZ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056489" y="3441600"/>
            <a:ext cx="6733550" cy="1731595"/>
          </a:xfrm>
          <a:noFill/>
          <a:ln>
            <a:noFill/>
          </a:ln>
        </p:spPr>
        <p:txBody>
          <a:bodyPr lIns="0" tIns="1224000" rIns="360000"/>
          <a:lstStyle>
            <a:lvl1pPr>
              <a:lnSpc>
                <a:spcPts val="4500"/>
              </a:lnSpc>
              <a:spcAft>
                <a:spcPts val="4000"/>
              </a:spcAft>
              <a:defRPr sz="3600" b="1" u="none" cap="all" spc="140" baseline="0"/>
            </a:lvl1pPr>
            <a:lvl2pPr marL="0" indent="0">
              <a:lnSpc>
                <a:spcPts val="5000"/>
              </a:lnSpc>
              <a:buNone/>
              <a:defRPr sz="4000"/>
            </a:lvl2pPr>
          </a:lstStyle>
          <a:p>
            <a:pPr lvl="0"/>
            <a:r>
              <a:rPr lang="en-US"/>
              <a:t>1. SUBHEAD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9087314" y="3441600"/>
            <a:ext cx="6733550" cy="1731595"/>
          </a:xfrm>
          <a:noFill/>
          <a:ln>
            <a:noFill/>
          </a:ln>
        </p:spPr>
        <p:txBody>
          <a:bodyPr lIns="0" tIns="1224000" rIns="360000"/>
          <a:lstStyle>
            <a:lvl1pPr>
              <a:lnSpc>
                <a:spcPts val="4500"/>
              </a:lnSpc>
              <a:spcAft>
                <a:spcPts val="4000"/>
              </a:spcAft>
              <a:defRPr sz="3600" b="1" u="none" cap="all" spc="140" baseline="0"/>
            </a:lvl1pPr>
            <a:lvl2pPr marL="0" indent="0">
              <a:lnSpc>
                <a:spcPts val="5000"/>
              </a:lnSpc>
              <a:buNone/>
              <a:defRPr sz="4000"/>
            </a:lvl2pPr>
          </a:lstStyle>
          <a:p>
            <a:pPr lvl="0"/>
            <a:r>
              <a:rPr lang="en-US"/>
              <a:t>2. SUBHEAD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16118139" y="3441600"/>
            <a:ext cx="6733550" cy="1731595"/>
          </a:xfrm>
          <a:noFill/>
          <a:ln>
            <a:noFill/>
          </a:ln>
        </p:spPr>
        <p:txBody>
          <a:bodyPr lIns="0" tIns="1224000" rIns="360000"/>
          <a:lstStyle>
            <a:lvl1pPr>
              <a:lnSpc>
                <a:spcPts val="4500"/>
              </a:lnSpc>
              <a:spcAft>
                <a:spcPts val="4000"/>
              </a:spcAft>
              <a:defRPr sz="3600" b="1" u="none" cap="all" spc="140" baseline="0"/>
            </a:lvl1pPr>
            <a:lvl2pPr marL="0" indent="0">
              <a:lnSpc>
                <a:spcPts val="5000"/>
              </a:lnSpc>
              <a:buNone/>
              <a:defRPr sz="4000"/>
            </a:lvl2pPr>
          </a:lstStyle>
          <a:p>
            <a:pPr lvl="0"/>
            <a:r>
              <a:rPr lang="en-US"/>
              <a:t>3. SUBHEAD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FABEAE2-1D24-4020-B0ED-DEE822CEA3B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86850" y="5191125"/>
            <a:ext cx="6732588" cy="5086350"/>
          </a:xfrm>
        </p:spPr>
        <p:txBody>
          <a:bodyPr tIns="468000" rIns="360000"/>
          <a:lstStyle>
            <a:lvl1pPr marL="571500" indent="-571500">
              <a:buFont typeface="Arial" panose="020B0604020202020204" pitchFamily="34" charset="0"/>
              <a:buChar char="•"/>
              <a:defRPr/>
            </a:lvl1pPr>
            <a:lvl2pPr>
              <a:defRPr/>
            </a:lvl2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8EF5DF6-68D4-42E9-BCA2-8827E2289CB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6117888" y="5191125"/>
            <a:ext cx="6732000" cy="5086350"/>
          </a:xfrm>
        </p:spPr>
        <p:txBody>
          <a:bodyPr tIns="468000" rIns="360000"/>
          <a:lstStyle>
            <a:lvl1pPr marL="571500" indent="-571500">
              <a:buFont typeface="Arial" panose="020B0604020202020204" pitchFamily="34" charset="0"/>
              <a:buChar char="•"/>
              <a:defRPr/>
            </a:lvl1pPr>
            <a:lvl2pPr>
              <a:defRPr/>
            </a:lvl2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4FD2F6-EDBA-4936-B129-3F167C8C503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055600" y="5191125"/>
            <a:ext cx="6732587" cy="5086350"/>
          </a:xfrm>
        </p:spPr>
        <p:txBody>
          <a:bodyPr tIns="468000" rIns="360000"/>
          <a:lstStyle>
            <a:lvl1pPr marL="571500" indent="-571500">
              <a:buFont typeface="Arial" panose="020B0604020202020204" pitchFamily="34" charset="0"/>
              <a:buChar char="•"/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/>
              <a:t>Text. Click Home | Increase List Level to change list level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2"/>
            <a:endParaRPr lang="en-US"/>
          </a:p>
          <a:p>
            <a:pPr lvl="2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5828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image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1C0EFF5-C0C1-4242-82CF-16E38F58B4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2800" cy="6857662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052759" y="1278000"/>
            <a:ext cx="17864666" cy="20206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Heading – ½ page image, insert</a:t>
            </a:r>
            <a:endParaRPr lang="en-NZ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3223" y="862477"/>
            <a:ext cx="1027178" cy="85649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625ABD-ECFE-464C-9FFD-F3379DEB7E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55600" y="8064000"/>
            <a:ext cx="9684000" cy="3319200"/>
          </a:xfrm>
        </p:spPr>
        <p:txBody>
          <a:bodyPr rIns="864000"/>
          <a:lstStyle>
            <a:lvl1pPr>
              <a:defRPr b="1" i="0" cap="all" baseline="0"/>
            </a:lvl1pPr>
            <a:lvl2pPr>
              <a:defRPr/>
            </a:lvl2pPr>
            <a:lvl5pPr marL="1717200" indent="0">
              <a:buNone/>
              <a:defRPr/>
            </a:lvl5pPr>
          </a:lstStyle>
          <a:p>
            <a:pPr lvl="0"/>
            <a:r>
              <a:rPr lang="en-US"/>
              <a:t>Intro text lorem ipsum dolor </a:t>
            </a:r>
            <a:r>
              <a:rPr lang="en-US" err="1"/>
              <a:t>est</a:t>
            </a:r>
            <a:r>
              <a:rPr lang="en-US"/>
              <a:t> sit </a:t>
            </a:r>
            <a:r>
              <a:rPr lang="en-US" err="1"/>
              <a:t>mel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precis facilis</a:t>
            </a:r>
          </a:p>
          <a:p>
            <a:pPr lvl="1"/>
            <a:endParaRPr lang="en-US"/>
          </a:p>
          <a:p>
            <a:pPr lvl="2"/>
            <a:endParaRPr lang="en-US"/>
          </a:p>
          <a:p>
            <a:pPr lvl="4"/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B36A7F-E446-469B-8097-0A5BCBA92C3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93200" y="8064500"/>
            <a:ext cx="11329200" cy="3319463"/>
          </a:xfrm>
        </p:spPr>
        <p:txBody>
          <a:bodyPr rIns="864000"/>
          <a:lstStyle>
            <a:lvl1pPr marL="571500" indent="-5715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Text. Click Home | Increase List Level to change list level.</a:t>
            </a:r>
          </a:p>
        </p:txBody>
      </p:sp>
    </p:spTree>
    <p:extLst>
      <p:ext uri="{BB962C8B-B14F-4D97-AF65-F5344CB8AC3E}">
        <p14:creationId xmlns:p14="http://schemas.microsoft.com/office/powerpoint/2010/main" val="23602756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image landscape ins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449F8F1-A738-4318-8F66-091BA8BF3B2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24384000" cy="6840000"/>
          </a:xfrm>
        </p:spPr>
        <p:txBody>
          <a:bodyPr/>
          <a:lstStyle>
            <a:lvl1pPr>
              <a:defRPr/>
            </a:lvl1pPr>
          </a:lstStyle>
          <a:p>
            <a:r>
              <a:rPr lang="en-NZ"/>
              <a:t>Click icon to insert image</a:t>
            </a:r>
            <a:endParaRPr lang="en-GB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052759" y="1278000"/>
            <a:ext cx="17864666" cy="20206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Heading – ½ page image, insert</a:t>
            </a:r>
            <a:endParaRPr lang="en-NZ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3223" y="862477"/>
            <a:ext cx="1027178" cy="85649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625ABD-ECFE-464C-9FFD-F3379DEB7E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55600" y="8064000"/>
            <a:ext cx="9684000" cy="3319200"/>
          </a:xfrm>
        </p:spPr>
        <p:txBody>
          <a:bodyPr rIns="864000"/>
          <a:lstStyle>
            <a:lvl1pPr>
              <a:defRPr b="1" i="0" cap="all" baseline="0"/>
            </a:lvl1pPr>
            <a:lvl2pPr>
              <a:defRPr/>
            </a:lvl2pPr>
            <a:lvl5pPr marL="1717200" indent="0">
              <a:buNone/>
              <a:defRPr/>
            </a:lvl5pPr>
          </a:lstStyle>
          <a:p>
            <a:pPr lvl="0"/>
            <a:r>
              <a:rPr lang="en-US"/>
              <a:t>Intro text lorem ipsum dolor </a:t>
            </a:r>
            <a:r>
              <a:rPr lang="en-US" err="1"/>
              <a:t>est</a:t>
            </a:r>
            <a:r>
              <a:rPr lang="en-US"/>
              <a:t> sit </a:t>
            </a:r>
            <a:r>
              <a:rPr lang="en-US" err="1"/>
              <a:t>mel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precis facilis</a:t>
            </a:r>
          </a:p>
          <a:p>
            <a:pPr lvl="1"/>
            <a:endParaRPr lang="en-US"/>
          </a:p>
          <a:p>
            <a:pPr lvl="2"/>
            <a:endParaRPr lang="en-US"/>
          </a:p>
          <a:p>
            <a:pPr lvl="4"/>
            <a:endParaRPr lang="en-GB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6CE4EAC-F42C-452B-A9E8-C94C7ECCD78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93200" y="8064500"/>
            <a:ext cx="11329200" cy="3319463"/>
          </a:xfrm>
        </p:spPr>
        <p:txBody>
          <a:bodyPr rIns="864000"/>
          <a:lstStyle>
            <a:lvl1pPr marL="571500" indent="-5715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Text. Click Home | Increase List Level to change list level.</a:t>
            </a:r>
          </a:p>
        </p:txBody>
      </p:sp>
    </p:spTree>
    <p:extLst>
      <p:ext uri="{BB962C8B-B14F-4D97-AF65-F5344CB8AC3E}">
        <p14:creationId xmlns:p14="http://schemas.microsoft.com/office/powerpoint/2010/main" val="16282445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052758" y="1278000"/>
            <a:ext cx="9709559" cy="202068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NZ"/>
              <a:t>Heading – image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3222" y="862475"/>
            <a:ext cx="1027178" cy="85649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CE277D-0773-46A1-98DC-C846985066D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2193200" y="0"/>
            <a:ext cx="12193200" cy="13716000"/>
          </a:xfrm>
        </p:spPr>
        <p:txBody>
          <a:bodyPr/>
          <a:lstStyle>
            <a:lvl1pPr>
              <a:defRPr/>
            </a:lvl1pPr>
          </a:lstStyle>
          <a:p>
            <a:r>
              <a:rPr lang="en-NZ"/>
              <a:t>Click icon to insert image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42874B-A457-46D7-BC82-441A5D6B446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055600" y="4208400"/>
            <a:ext cx="9684000" cy="6984000"/>
          </a:xfrm>
        </p:spPr>
        <p:txBody>
          <a:bodyPr tIns="468000" rIns="864000"/>
          <a:lstStyle>
            <a:lvl1pPr marL="571500" indent="-571500">
              <a:buFont typeface="Arial" panose="020B0604020202020204" pitchFamily="34" charset="0"/>
              <a:buChar char="•"/>
              <a:defRPr/>
            </a:lvl1pPr>
            <a:lvl2pPr>
              <a:defRPr/>
            </a:lvl2pPr>
          </a:lstStyle>
          <a:p>
            <a:pPr lvl="0"/>
            <a:r>
              <a:rPr lang="en-US"/>
              <a:t>Text. Click Home | Increase List level to change list level.</a:t>
            </a:r>
          </a:p>
          <a:p>
            <a:pPr lvl="1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4BED8C8-160C-4DC0-80B7-A5228DECC5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9163" y="868363"/>
            <a:ext cx="10287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2071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- m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970410-C0C9-491C-9AF2-8F237A8379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FA99BF-7498-43BF-B6EA-6353BE331A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3223" y="862477"/>
            <a:ext cx="1027178" cy="8564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3CA68C2-0677-48C6-A1D3-DAABEFA96A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844551"/>
            <a:ext cx="10744200" cy="1738630"/>
          </a:xfrm>
          <a:noFill/>
          <a:ln>
            <a:noFill/>
          </a:ln>
        </p:spPr>
        <p:txBody>
          <a:bodyPr wrap="none" lIns="2052000" tIns="432000" rIns="360000" bIns="288000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Contents/Agenda/Schedule	</a:t>
            </a:r>
            <a:endParaRPr lang="en-NZ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02BE66D-D553-4C14-870B-A010520404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49463" y="3913188"/>
            <a:ext cx="10552112" cy="8640000"/>
          </a:xfrm>
        </p:spPr>
        <p:txBody>
          <a:bodyPr/>
          <a:lstStyle>
            <a:lvl1pPr marL="742950" indent="-742950">
              <a:lnSpc>
                <a:spcPts val="6000"/>
              </a:lnSpc>
              <a:buFont typeface="+mj-lt"/>
              <a:buAutoNum type="arabicPeriod"/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NZ"/>
              <a:t>First item – Enter to add next item</a:t>
            </a:r>
          </a:p>
          <a:p>
            <a:pPr lvl="0"/>
            <a:r>
              <a:rPr lang="en-NZ"/>
              <a:t>Second item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2663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Image,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052758" y="1278000"/>
            <a:ext cx="9709559" cy="202068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NZ"/>
              <a:t>Heading – image, </a:t>
            </a:r>
            <a:r>
              <a:rPr lang="en-NZ" err="1"/>
              <a:t>subhd</a:t>
            </a:r>
            <a:br>
              <a:rPr lang="en-NZ"/>
            </a:br>
            <a:endParaRPr lang="en-NZ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3222" y="862475"/>
            <a:ext cx="1027178" cy="85649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CE277D-0773-46A1-98DC-C846985066D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2193200" y="0"/>
            <a:ext cx="12193200" cy="13716000"/>
          </a:xfrm>
        </p:spPr>
        <p:txBody>
          <a:bodyPr/>
          <a:lstStyle>
            <a:lvl1pPr>
              <a:defRPr/>
            </a:lvl1pPr>
          </a:lstStyle>
          <a:p>
            <a:r>
              <a:rPr lang="en-NZ"/>
              <a:t>Click icon to insert image</a:t>
            </a:r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4BED8C8-160C-4DC0-80B7-A5228DECC5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9163" y="868363"/>
            <a:ext cx="10287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F382675C-B1F4-49F8-BE81-CD139FE1B9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55600" y="3441600"/>
            <a:ext cx="9683750" cy="1735200"/>
          </a:xfrm>
        </p:spPr>
        <p:txBody>
          <a:bodyPr tIns="1224000" rIns="864000"/>
          <a:lstStyle>
            <a:lvl1pPr>
              <a:lnSpc>
                <a:spcPts val="4500"/>
              </a:lnSpc>
              <a:spcAft>
                <a:spcPts val="4000"/>
              </a:spcAft>
              <a:defRPr sz="3600" b="1" i="0" u="none" cap="all" baseline="0"/>
            </a:lvl1pPr>
            <a:lvl5pPr>
              <a:defRPr/>
            </a:lvl5pPr>
          </a:lstStyle>
          <a:p>
            <a:pPr lvl="0"/>
            <a:r>
              <a:rPr lang="en-US"/>
              <a:t>Subhead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7DB973-E443-46F9-A53A-6CD8821DC67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077200" y="5191200"/>
            <a:ext cx="9684000" cy="5846400"/>
          </a:xfrm>
        </p:spPr>
        <p:txBody>
          <a:bodyPr tIns="468000" rIns="864000"/>
          <a:lstStyle>
            <a:lvl1pPr marL="571500" indent="-5715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Text. Click Home | Increase List Level to change list level.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C65D79-BC8E-462D-8E9F-14BCF06BD5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3223" y="862477"/>
            <a:ext cx="1027178" cy="85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6155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052758" y="1278000"/>
            <a:ext cx="9709559" cy="202068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NZ"/>
              <a:t>Heading – image x2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3222" y="862475"/>
            <a:ext cx="1027178" cy="85649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CE277D-0773-46A1-98DC-C846985066D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2193200" y="0"/>
            <a:ext cx="12193200" cy="6804000"/>
          </a:xfrm>
        </p:spPr>
        <p:txBody>
          <a:bodyPr/>
          <a:lstStyle>
            <a:lvl1pPr>
              <a:defRPr/>
            </a:lvl1pPr>
          </a:lstStyle>
          <a:p>
            <a:r>
              <a:rPr lang="en-NZ"/>
              <a:t>Click icon to insert image</a:t>
            </a:r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4BED8C8-160C-4DC0-80B7-A5228DECC5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9163" y="868363"/>
            <a:ext cx="10287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8C8A640-B1FC-4776-BADD-CC93EABE039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2191999" y="6912000"/>
            <a:ext cx="12193200" cy="6804000"/>
          </a:xfrm>
        </p:spPr>
        <p:txBody>
          <a:bodyPr/>
          <a:lstStyle>
            <a:lvl1pPr>
              <a:defRPr/>
            </a:lvl1pPr>
          </a:lstStyle>
          <a:p>
            <a:r>
              <a:rPr lang="en-NZ"/>
              <a:t>Click icon to insert image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53ECDF-EFD2-4082-BEDF-4CE35EA520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55600" y="4208400"/>
            <a:ext cx="9684000" cy="6984000"/>
          </a:xfrm>
        </p:spPr>
        <p:txBody>
          <a:bodyPr tIns="468000" rIns="864000"/>
          <a:lstStyle>
            <a:lvl1pPr marL="571500" indent="-5715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Text. Click Home | Increase List Level to change list level.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BD01E3-3EFC-41D2-993E-12541D6227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3223" y="862477"/>
            <a:ext cx="1027178" cy="85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9626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Imagex2,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052758" y="1278000"/>
            <a:ext cx="9709559" cy="202068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NZ"/>
              <a:t>Heading – image x2 </a:t>
            </a:r>
            <a:r>
              <a:rPr lang="en-NZ" err="1"/>
              <a:t>subhd</a:t>
            </a:r>
            <a:br>
              <a:rPr lang="en-NZ"/>
            </a:br>
            <a:endParaRPr lang="en-NZ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3222" y="862475"/>
            <a:ext cx="1027178" cy="85649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CE277D-0773-46A1-98DC-C846985066D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2193200" y="0"/>
            <a:ext cx="12193200" cy="6804000"/>
          </a:xfrm>
        </p:spPr>
        <p:txBody>
          <a:bodyPr/>
          <a:lstStyle>
            <a:lvl1pPr>
              <a:defRPr/>
            </a:lvl1pPr>
          </a:lstStyle>
          <a:p>
            <a:r>
              <a:rPr lang="en-NZ"/>
              <a:t>Click icon to insert image</a:t>
            </a:r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4BED8C8-160C-4DC0-80B7-A5228DECC5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9163" y="868363"/>
            <a:ext cx="10287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8C8A640-B1FC-4776-BADD-CC93EABE039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2191999" y="6912000"/>
            <a:ext cx="12193200" cy="6804000"/>
          </a:xfrm>
        </p:spPr>
        <p:txBody>
          <a:bodyPr/>
          <a:lstStyle>
            <a:lvl1pPr>
              <a:defRPr/>
            </a:lvl1pPr>
          </a:lstStyle>
          <a:p>
            <a:r>
              <a:rPr lang="en-NZ"/>
              <a:t>Click icon to insert image</a:t>
            </a:r>
            <a:endParaRPr lang="en-GB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F382675C-B1F4-49F8-BE81-CD139FE1B9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55600" y="3441600"/>
            <a:ext cx="9683750" cy="1735200"/>
          </a:xfrm>
        </p:spPr>
        <p:txBody>
          <a:bodyPr tIns="1224000" rIns="864000"/>
          <a:lstStyle>
            <a:lvl1pPr>
              <a:lnSpc>
                <a:spcPts val="4500"/>
              </a:lnSpc>
              <a:spcAft>
                <a:spcPts val="4000"/>
              </a:spcAft>
              <a:defRPr sz="3600" b="1" i="0" u="none" cap="all" baseline="0"/>
            </a:lvl1pPr>
            <a:lvl5pPr>
              <a:defRPr/>
            </a:lvl5pPr>
          </a:lstStyle>
          <a:p>
            <a:pPr lvl="0"/>
            <a:r>
              <a:rPr lang="en-US"/>
              <a:t>Subhead</a:t>
            </a:r>
            <a:endParaRPr lang="en-NZ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493AD4E-7315-40F6-A89B-D6B4131746C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55600" y="5191200"/>
            <a:ext cx="9684000" cy="5846400"/>
          </a:xfrm>
        </p:spPr>
        <p:txBody>
          <a:bodyPr tIns="468000" rIns="864000"/>
          <a:lstStyle>
            <a:lvl1pPr marL="571500" indent="-5715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Text. Click Home | Increase List Level to change list level.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900B16-977C-46E3-A88E-04CA6987EE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3223" y="862477"/>
            <a:ext cx="1027178" cy="85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8308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Image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052758" y="1278000"/>
            <a:ext cx="9709559" cy="202068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NZ"/>
              <a:t>Heading – image x3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3222" y="862475"/>
            <a:ext cx="1027178" cy="85649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CE277D-0773-46A1-98DC-C846985066D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2193200" y="0"/>
            <a:ext cx="12193200" cy="6804000"/>
          </a:xfrm>
        </p:spPr>
        <p:txBody>
          <a:bodyPr/>
          <a:lstStyle>
            <a:lvl1pPr>
              <a:defRPr/>
            </a:lvl1pPr>
          </a:lstStyle>
          <a:p>
            <a:r>
              <a:rPr lang="en-NZ"/>
              <a:t>Click icon to insert image</a:t>
            </a:r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7075F43-5CC9-4431-B0DC-3DC7CDF1DBB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2192000" y="6912000"/>
            <a:ext cx="6044400" cy="6804000"/>
          </a:xfrm>
        </p:spPr>
        <p:txBody>
          <a:bodyPr/>
          <a:lstStyle>
            <a:lvl1pPr>
              <a:defRPr/>
            </a:lvl1pPr>
          </a:lstStyle>
          <a:p>
            <a:r>
              <a:rPr lang="en-NZ"/>
              <a:t>Click icon to insert image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3A0803A-B3DF-4B87-B08F-945C580965C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8345600" y="6912000"/>
            <a:ext cx="6044400" cy="6804000"/>
          </a:xfrm>
        </p:spPr>
        <p:txBody>
          <a:bodyPr/>
          <a:lstStyle>
            <a:lvl1pPr>
              <a:defRPr/>
            </a:lvl1pPr>
          </a:lstStyle>
          <a:p>
            <a:r>
              <a:rPr lang="en-NZ"/>
              <a:t>Click to icon insert image</a:t>
            </a:r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4BED8C8-160C-4DC0-80B7-A5228DECC5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9163" y="868363"/>
            <a:ext cx="10287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09769-0F3F-4C1B-A702-4B8EDD8A13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55600" y="4208400"/>
            <a:ext cx="9684000" cy="6984000"/>
          </a:xfrm>
        </p:spPr>
        <p:txBody>
          <a:bodyPr tIns="468000" rIns="144000"/>
          <a:lstStyle>
            <a:lvl1pPr marL="571500" indent="-571500">
              <a:buFont typeface="Arial" panose="020B0604020202020204" pitchFamily="34" charset="0"/>
              <a:buChar char="•"/>
              <a:defRPr/>
            </a:lvl1pPr>
            <a:lvl2pPr>
              <a:defRPr/>
            </a:lvl2pPr>
          </a:lstStyle>
          <a:p>
            <a:pPr lvl="0"/>
            <a:r>
              <a:rPr lang="en-US"/>
              <a:t>Text. Click Home | Increase List Level to change list level.</a:t>
            </a:r>
          </a:p>
          <a:p>
            <a:pPr lvl="1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5B31B9-EC09-4FBC-A79F-15C9FDB8E9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3223" y="862477"/>
            <a:ext cx="1027178" cy="85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2215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Image x3,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2055600" y="3441600"/>
            <a:ext cx="9683750" cy="1735200"/>
          </a:xfrm>
        </p:spPr>
        <p:txBody>
          <a:bodyPr tIns="1224000" rIns="864000"/>
          <a:lstStyle>
            <a:lvl1pPr>
              <a:lnSpc>
                <a:spcPts val="4500"/>
              </a:lnSpc>
              <a:spcAft>
                <a:spcPts val="4000"/>
              </a:spcAft>
              <a:defRPr sz="3600" b="1" i="0" u="none" cap="all" baseline="0"/>
            </a:lvl1pPr>
            <a:lvl5pPr>
              <a:defRPr/>
            </a:lvl5pPr>
          </a:lstStyle>
          <a:p>
            <a:pPr lvl="0"/>
            <a:r>
              <a:rPr lang="en-NZ"/>
              <a:t>subhead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052758" y="1278000"/>
            <a:ext cx="9709559" cy="202068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NZ"/>
              <a:t>Heading – image x3 </a:t>
            </a:r>
            <a:r>
              <a:rPr lang="en-NZ" err="1"/>
              <a:t>subhd</a:t>
            </a:r>
            <a:endParaRPr lang="en-NZ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3222" y="862475"/>
            <a:ext cx="1027178" cy="85649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CE277D-0773-46A1-98DC-C846985066D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2193200" y="0"/>
            <a:ext cx="12193200" cy="6804000"/>
          </a:xfrm>
        </p:spPr>
        <p:txBody>
          <a:bodyPr/>
          <a:lstStyle>
            <a:lvl1pPr>
              <a:defRPr/>
            </a:lvl1pPr>
          </a:lstStyle>
          <a:p>
            <a:r>
              <a:rPr lang="en-NZ"/>
              <a:t>Click icon to insert image</a:t>
            </a:r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7075F43-5CC9-4431-B0DC-3DC7CDF1DBB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2192000" y="6912000"/>
            <a:ext cx="6044400" cy="6804000"/>
          </a:xfrm>
        </p:spPr>
        <p:txBody>
          <a:bodyPr/>
          <a:lstStyle>
            <a:lvl1pPr>
              <a:defRPr/>
            </a:lvl1pPr>
          </a:lstStyle>
          <a:p>
            <a:r>
              <a:rPr lang="en-NZ"/>
              <a:t>Click icon to insert image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3A0803A-B3DF-4B87-B08F-945C580965C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8342000" y="6912000"/>
            <a:ext cx="6044400" cy="6804000"/>
          </a:xfrm>
        </p:spPr>
        <p:txBody>
          <a:bodyPr/>
          <a:lstStyle>
            <a:lvl1pPr>
              <a:defRPr/>
            </a:lvl1pPr>
          </a:lstStyle>
          <a:p>
            <a:r>
              <a:rPr lang="en-NZ"/>
              <a:t>Click icon to insert image</a:t>
            </a:r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4BED8C8-160C-4DC0-80B7-A5228DECC5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9163" y="868363"/>
            <a:ext cx="10287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EFA354-8D6D-4A40-9862-FBAF8DE755E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55600" y="5191200"/>
            <a:ext cx="9684000" cy="5846400"/>
          </a:xfrm>
        </p:spPr>
        <p:txBody>
          <a:bodyPr tIns="468000" rIns="864000"/>
          <a:lstStyle>
            <a:lvl1pPr marL="571500" indent="-571500">
              <a:buFont typeface="Arial" panose="020B0604020202020204" pitchFamily="34" charset="0"/>
              <a:buChar char="•"/>
              <a:defRPr/>
            </a:lvl1pPr>
            <a:lvl2pPr>
              <a:defRPr/>
            </a:lvl2pPr>
          </a:lstStyle>
          <a:p>
            <a:pPr lvl="0"/>
            <a:r>
              <a:rPr lang="en-US"/>
              <a:t>Text. Click Home | Increase List Level to change list level.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23240-19F7-4A0A-8441-D27EE128FA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3223" y="862477"/>
            <a:ext cx="1027178" cy="85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71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11360" y="0"/>
            <a:ext cx="2072640" cy="189738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052758" y="1278000"/>
            <a:ext cx="17864666" cy="202068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Heading – image on white 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7ED141-7873-47CC-8D20-37C53B07EBD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052638" y="3298825"/>
            <a:ext cx="20256500" cy="9553575"/>
          </a:xfrm>
        </p:spPr>
        <p:txBody>
          <a:bodyPr/>
          <a:lstStyle>
            <a:lvl1pPr>
              <a:defRPr/>
            </a:lvl1pPr>
          </a:lstStyle>
          <a:p>
            <a:r>
              <a:rPr lang="en-NZ"/>
              <a:t>Click icon to insert image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39845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, charcoal">
    <p:bg>
      <p:bgPr>
        <a:solidFill>
          <a:srgbClr val="1D1F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052758" y="1278000"/>
            <a:ext cx="17864666" cy="20206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Heading – image on charcoal 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7ED141-7873-47CC-8D20-37C53B07EBD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052638" y="3298825"/>
            <a:ext cx="20256500" cy="9553575"/>
          </a:xfrm>
        </p:spPr>
        <p:txBody>
          <a:bodyPr/>
          <a:lstStyle>
            <a:lvl1pPr>
              <a:defRPr/>
            </a:lvl1pPr>
          </a:lstStyle>
          <a:p>
            <a:r>
              <a:rPr lang="en-NZ"/>
              <a:t>Click icon to insert image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8B6EAC-4129-49EE-AE98-A0FDEED41E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3223" y="862477"/>
            <a:ext cx="1027178" cy="85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408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- table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052757" y="1278000"/>
            <a:ext cx="17640000" cy="202068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NZ"/>
              <a:t>Heading – tablet</a:t>
            </a:r>
            <a:br>
              <a:rPr lang="en-NZ"/>
            </a:br>
            <a:endParaRPr lang="en-NZ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3222" y="862475"/>
            <a:ext cx="1027178" cy="8564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4BED8C8-160C-4DC0-80B7-A5228DECC5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9163" y="868363"/>
            <a:ext cx="10287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F382675C-B1F4-49F8-BE81-CD139FE1B9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77200" y="3772800"/>
            <a:ext cx="9683750" cy="1843200"/>
          </a:xfrm>
        </p:spPr>
        <p:txBody>
          <a:bodyPr tIns="0" rIns="360000"/>
          <a:lstStyle>
            <a:lvl1pPr>
              <a:lnSpc>
                <a:spcPts val="4500"/>
              </a:lnSpc>
              <a:spcAft>
                <a:spcPts val="4000"/>
              </a:spcAft>
              <a:defRPr sz="3600" b="1" i="0" u="none" cap="all" baseline="0"/>
            </a:lvl1pPr>
            <a:lvl5pPr>
              <a:defRPr/>
            </a:lvl5pPr>
          </a:lstStyle>
          <a:p>
            <a:pPr lvl="0"/>
            <a:r>
              <a:rPr lang="en-US"/>
              <a:t>Intro text style lorem ipsum dolor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quodsi</a:t>
            </a:r>
            <a:r>
              <a:rPr lang="en-US"/>
              <a:t> </a:t>
            </a:r>
            <a:r>
              <a:rPr lang="en-US" err="1"/>
              <a:t>diceret</a:t>
            </a:r>
            <a:r>
              <a:rPr lang="en-US"/>
              <a:t> facilis </a:t>
            </a:r>
            <a:r>
              <a:rPr lang="en-US" err="1"/>
              <a:t>melea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7DB973-E443-46F9-A53A-6CD8821DC67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077200" y="6987600"/>
            <a:ext cx="9684000" cy="2462400"/>
          </a:xfrm>
        </p:spPr>
        <p:txBody>
          <a:bodyPr tIns="0" rIns="360000"/>
          <a:lstStyle>
            <a:lvl1pPr marL="571500" indent="-5715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Text. Click Home | Increase List Level to change list level.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C65D79-BC8E-462D-8E9F-14BCF06BD5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3223" y="862477"/>
            <a:ext cx="1027178" cy="8564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7DB5BA-D3A6-4132-8E72-9AA8AB3A5B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2595" y="3528001"/>
            <a:ext cx="10631218" cy="7913486"/>
          </a:xfrm>
          <a:prstGeom prst="rect">
            <a:avLst/>
          </a:prstGeom>
        </p:spPr>
      </p:pic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31251ADB-51E4-428E-AC9A-3C0067524DE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598930" y="3945467"/>
            <a:ext cx="8940272" cy="62992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insert image</a:t>
            </a:r>
            <a:endParaRPr lang="en-NZ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3049D8E-9459-4149-A154-88664D4079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11360" y="0"/>
            <a:ext cx="2072640" cy="189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9461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= laptop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052757" y="1278000"/>
            <a:ext cx="17640000" cy="202068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NZ"/>
              <a:t>Heading – laptop</a:t>
            </a:r>
            <a:br>
              <a:rPr lang="en-NZ"/>
            </a:br>
            <a:endParaRPr lang="en-NZ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3222" y="862475"/>
            <a:ext cx="1027178" cy="8564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4BED8C8-160C-4DC0-80B7-A5228DECC5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9163" y="868363"/>
            <a:ext cx="10287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F382675C-B1F4-49F8-BE81-CD139FE1B9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77200" y="3772800"/>
            <a:ext cx="9683750" cy="1843200"/>
          </a:xfrm>
        </p:spPr>
        <p:txBody>
          <a:bodyPr tIns="0" rIns="360000"/>
          <a:lstStyle>
            <a:lvl1pPr>
              <a:lnSpc>
                <a:spcPts val="4500"/>
              </a:lnSpc>
              <a:spcAft>
                <a:spcPts val="4000"/>
              </a:spcAft>
              <a:defRPr sz="3600" b="1" i="0" u="none" cap="all" baseline="0"/>
            </a:lvl1pPr>
            <a:lvl5pPr>
              <a:defRPr/>
            </a:lvl5pPr>
          </a:lstStyle>
          <a:p>
            <a:pPr lvl="0"/>
            <a:r>
              <a:rPr lang="en-US"/>
              <a:t>Intro text style lorem ipsum dolor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quodsi</a:t>
            </a:r>
            <a:r>
              <a:rPr lang="en-US"/>
              <a:t> </a:t>
            </a:r>
            <a:r>
              <a:rPr lang="en-US" err="1"/>
              <a:t>diceret</a:t>
            </a:r>
            <a:r>
              <a:rPr lang="en-US"/>
              <a:t> facilis </a:t>
            </a:r>
            <a:r>
              <a:rPr lang="en-US" err="1"/>
              <a:t>melea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7DB973-E443-46F9-A53A-6CD8821DC67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077200" y="6987600"/>
            <a:ext cx="9684000" cy="2462400"/>
          </a:xfrm>
        </p:spPr>
        <p:txBody>
          <a:bodyPr tIns="0" rIns="360000"/>
          <a:lstStyle>
            <a:lvl1pPr marL="571500" indent="-5715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Text. Click Home | Increase List Level to change list level.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C65D79-BC8E-462D-8E9F-14BCF06BD5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3223" y="862477"/>
            <a:ext cx="1027178" cy="8564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3049D8E-9459-4149-A154-88664D4079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11360" y="0"/>
            <a:ext cx="2072640" cy="18973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21EA12-3C02-4F19-8B32-8D95D57254D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3746" y="3528001"/>
            <a:ext cx="13300640" cy="7120130"/>
          </a:xfrm>
          <a:prstGeom prst="rect">
            <a:avLst/>
          </a:prstGeom>
        </p:spPr>
      </p:pic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8BB60D84-880D-4006-9FB6-A68A5E487E2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767735" y="3974903"/>
            <a:ext cx="9042398" cy="557107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insert image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237156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- desktop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052757" y="1278000"/>
            <a:ext cx="17640000" cy="202068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NZ"/>
              <a:t>Heading – desktop</a:t>
            </a:r>
            <a:br>
              <a:rPr lang="en-NZ"/>
            </a:br>
            <a:endParaRPr lang="en-NZ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3222" y="862475"/>
            <a:ext cx="1027178" cy="8564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4BED8C8-160C-4DC0-80B7-A5228DECC5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9163" y="868363"/>
            <a:ext cx="10287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F382675C-B1F4-49F8-BE81-CD139FE1B9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77200" y="3772800"/>
            <a:ext cx="9683750" cy="1843200"/>
          </a:xfrm>
        </p:spPr>
        <p:txBody>
          <a:bodyPr tIns="0" rIns="360000"/>
          <a:lstStyle>
            <a:lvl1pPr>
              <a:lnSpc>
                <a:spcPts val="4500"/>
              </a:lnSpc>
              <a:spcAft>
                <a:spcPts val="4000"/>
              </a:spcAft>
              <a:defRPr sz="3600" b="1" i="0" u="none" cap="all" baseline="0"/>
            </a:lvl1pPr>
            <a:lvl5pPr>
              <a:defRPr/>
            </a:lvl5pPr>
          </a:lstStyle>
          <a:p>
            <a:pPr lvl="0"/>
            <a:r>
              <a:rPr lang="en-US"/>
              <a:t>Intro text style lorem ipsum dolor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quodsi</a:t>
            </a:r>
            <a:r>
              <a:rPr lang="en-US"/>
              <a:t> </a:t>
            </a:r>
            <a:r>
              <a:rPr lang="en-US" err="1"/>
              <a:t>diceret</a:t>
            </a:r>
            <a:r>
              <a:rPr lang="en-US"/>
              <a:t> facilis </a:t>
            </a:r>
            <a:r>
              <a:rPr lang="en-US" err="1"/>
              <a:t>melea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7DB973-E443-46F9-A53A-6CD8821DC67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077200" y="6987600"/>
            <a:ext cx="9684000" cy="2462400"/>
          </a:xfrm>
        </p:spPr>
        <p:txBody>
          <a:bodyPr tIns="0" rIns="360000"/>
          <a:lstStyle>
            <a:lvl1pPr marL="571500" indent="-5715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Text. Click Home | Increase List Level to change list level.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C65D79-BC8E-462D-8E9F-14BCF06BD5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3223" y="862477"/>
            <a:ext cx="1027178" cy="8564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3049D8E-9459-4149-A154-88664D4079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11360" y="0"/>
            <a:ext cx="2072640" cy="18973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5573D4-118D-48E7-8D3E-BCD702D7346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8697" y="3529028"/>
            <a:ext cx="10653582" cy="8424332"/>
          </a:xfrm>
          <a:prstGeom prst="rect">
            <a:avLst/>
          </a:prstGeom>
        </p:spPr>
      </p:pic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AC4DE011-7AB3-4E61-9DB0-12FAC44DF9B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192000" y="3960822"/>
            <a:ext cx="9753600" cy="54694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insert image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41707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- clou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0A92F3C-953F-45DA-A479-DBB02371B7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3CA68C2-0677-48C6-A1D3-DAABEFA96A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844551"/>
            <a:ext cx="10744200" cy="1738630"/>
          </a:xfrm>
          <a:noFill/>
          <a:ln>
            <a:noFill/>
          </a:ln>
        </p:spPr>
        <p:txBody>
          <a:bodyPr wrap="none" lIns="2052000" tIns="432000" rIns="360000" bIns="288000"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Contents/Agenda/Schedule	</a:t>
            </a:r>
            <a:endParaRPr lang="en-NZ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02BE66D-D553-4C14-870B-A010520404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49463" y="3913188"/>
            <a:ext cx="10552112" cy="8640000"/>
          </a:xfrm>
        </p:spPr>
        <p:txBody>
          <a:bodyPr/>
          <a:lstStyle>
            <a:lvl1pPr marL="742950" indent="-742950">
              <a:lnSpc>
                <a:spcPts val="6000"/>
              </a:lnSpc>
              <a:buFont typeface="+mj-lt"/>
              <a:buAutoNum type="arabicPeriod"/>
              <a:defRPr sz="4800">
                <a:solidFill>
                  <a:schemeClr val="tx1"/>
                </a:solidFill>
              </a:defRPr>
            </a:lvl1pPr>
          </a:lstStyle>
          <a:p>
            <a:pPr lvl="0"/>
            <a:r>
              <a:rPr lang="en-NZ"/>
              <a:t>First item – Enter to add next item</a:t>
            </a:r>
          </a:p>
          <a:p>
            <a:pPr lvl="0"/>
            <a:r>
              <a:rPr lang="en-NZ"/>
              <a:t>Second item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A002E9-126D-4553-B4A2-4366086AB5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1699" y="859429"/>
            <a:ext cx="1028702" cy="85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5760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- group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052757" y="1278000"/>
            <a:ext cx="17640000" cy="202068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NZ"/>
              <a:t>Heading – group</a:t>
            </a:r>
            <a:br>
              <a:rPr lang="en-NZ"/>
            </a:br>
            <a:endParaRPr lang="en-NZ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3222" y="862475"/>
            <a:ext cx="1027178" cy="8564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4BED8C8-160C-4DC0-80B7-A5228DECC5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9163" y="868363"/>
            <a:ext cx="10287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F382675C-B1F4-49F8-BE81-CD139FE1B9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77200" y="3772800"/>
            <a:ext cx="9683750" cy="1843200"/>
          </a:xfrm>
        </p:spPr>
        <p:txBody>
          <a:bodyPr tIns="0" rIns="360000"/>
          <a:lstStyle>
            <a:lvl1pPr>
              <a:lnSpc>
                <a:spcPts val="4500"/>
              </a:lnSpc>
              <a:spcAft>
                <a:spcPts val="4000"/>
              </a:spcAft>
              <a:defRPr sz="3600" b="1" i="0" u="none" cap="all" baseline="0"/>
            </a:lvl1pPr>
            <a:lvl5pPr>
              <a:defRPr/>
            </a:lvl5pPr>
          </a:lstStyle>
          <a:p>
            <a:pPr lvl="0"/>
            <a:r>
              <a:rPr lang="en-US"/>
              <a:t>Intro text style lorem ipsum dolor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quodsi</a:t>
            </a:r>
            <a:r>
              <a:rPr lang="en-US"/>
              <a:t> </a:t>
            </a:r>
            <a:r>
              <a:rPr lang="en-US" err="1"/>
              <a:t>diceret</a:t>
            </a:r>
            <a:r>
              <a:rPr lang="en-US"/>
              <a:t> facilis </a:t>
            </a:r>
            <a:r>
              <a:rPr lang="en-US" err="1"/>
              <a:t>melea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7DB973-E443-46F9-A53A-6CD8821DC67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077200" y="6987600"/>
            <a:ext cx="9684000" cy="2462400"/>
          </a:xfrm>
        </p:spPr>
        <p:txBody>
          <a:bodyPr tIns="0" rIns="360000"/>
          <a:lstStyle>
            <a:lvl1pPr marL="571500" indent="-5715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Text. Click Home | Increase List Level to change list level.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C65D79-BC8E-462D-8E9F-14BCF06BD5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3223" y="862477"/>
            <a:ext cx="1027178" cy="8564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3049D8E-9459-4149-A154-88664D4079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11360" y="0"/>
            <a:ext cx="2072640" cy="18973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267A014-EB5B-4ABB-8806-47EF51009C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7869" y="3528001"/>
            <a:ext cx="11937998" cy="8995802"/>
          </a:xfrm>
          <a:prstGeom prst="rect">
            <a:avLst/>
          </a:prstGeom>
        </p:spPr>
      </p:pic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7C988A8A-277B-4116-AB81-CC618675139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12193200" y="3960000"/>
            <a:ext cx="9753600" cy="5468400"/>
          </a:xfrm>
          <a:custGeom>
            <a:avLst/>
            <a:gdLst>
              <a:gd name="connsiteX0" fmla="*/ 0 w 9786937"/>
              <a:gd name="connsiteY0" fmla="*/ 0 h 5469996"/>
              <a:gd name="connsiteX1" fmla="*/ 8875253 w 9786937"/>
              <a:gd name="connsiteY1" fmla="*/ 0 h 5469996"/>
              <a:gd name="connsiteX2" fmla="*/ 9786937 w 9786937"/>
              <a:gd name="connsiteY2" fmla="*/ 911684 h 5469996"/>
              <a:gd name="connsiteX3" fmla="*/ 9786937 w 9786937"/>
              <a:gd name="connsiteY3" fmla="*/ 5469996 h 5469996"/>
              <a:gd name="connsiteX4" fmla="*/ 0 w 9786937"/>
              <a:gd name="connsiteY4" fmla="*/ 5469996 h 5469996"/>
              <a:gd name="connsiteX5" fmla="*/ 0 w 9786937"/>
              <a:gd name="connsiteY5" fmla="*/ 0 h 5469996"/>
              <a:gd name="connsiteX0" fmla="*/ 0 w 9786937"/>
              <a:gd name="connsiteY0" fmla="*/ 16933 h 5486929"/>
              <a:gd name="connsiteX1" fmla="*/ 9772720 w 9786937"/>
              <a:gd name="connsiteY1" fmla="*/ 0 h 5486929"/>
              <a:gd name="connsiteX2" fmla="*/ 9786937 w 9786937"/>
              <a:gd name="connsiteY2" fmla="*/ 928617 h 5486929"/>
              <a:gd name="connsiteX3" fmla="*/ 9786937 w 9786937"/>
              <a:gd name="connsiteY3" fmla="*/ 5486929 h 5486929"/>
              <a:gd name="connsiteX4" fmla="*/ 0 w 9786937"/>
              <a:gd name="connsiteY4" fmla="*/ 5486929 h 5486929"/>
              <a:gd name="connsiteX5" fmla="*/ 0 w 9786937"/>
              <a:gd name="connsiteY5" fmla="*/ 16933 h 5486929"/>
              <a:gd name="connsiteX0" fmla="*/ 0 w 9786937"/>
              <a:gd name="connsiteY0" fmla="*/ 16933 h 5486929"/>
              <a:gd name="connsiteX1" fmla="*/ 9772720 w 9786937"/>
              <a:gd name="connsiteY1" fmla="*/ 0 h 5486929"/>
              <a:gd name="connsiteX2" fmla="*/ 9786937 w 9786937"/>
              <a:gd name="connsiteY2" fmla="*/ 5486929 h 5486929"/>
              <a:gd name="connsiteX3" fmla="*/ 0 w 9786937"/>
              <a:gd name="connsiteY3" fmla="*/ 5486929 h 5486929"/>
              <a:gd name="connsiteX4" fmla="*/ 0 w 9786937"/>
              <a:gd name="connsiteY4" fmla="*/ 16933 h 5486929"/>
              <a:gd name="connsiteX0" fmla="*/ 0 w 9786937"/>
              <a:gd name="connsiteY0" fmla="*/ 16933 h 5486929"/>
              <a:gd name="connsiteX1" fmla="*/ 9772720 w 9786937"/>
              <a:gd name="connsiteY1" fmla="*/ 0 h 5486929"/>
              <a:gd name="connsiteX2" fmla="*/ 9786937 w 9786937"/>
              <a:gd name="connsiteY2" fmla="*/ 5486929 h 5486929"/>
              <a:gd name="connsiteX3" fmla="*/ 6569604 w 9786937"/>
              <a:gd name="connsiteY3" fmla="*/ 5469996 h 5486929"/>
              <a:gd name="connsiteX4" fmla="*/ 0 w 9786937"/>
              <a:gd name="connsiteY4" fmla="*/ 5486929 h 5486929"/>
              <a:gd name="connsiteX5" fmla="*/ 0 w 9786937"/>
              <a:gd name="connsiteY5" fmla="*/ 16933 h 5486929"/>
              <a:gd name="connsiteX0" fmla="*/ 0 w 9786937"/>
              <a:gd name="connsiteY0" fmla="*/ 16933 h 5486929"/>
              <a:gd name="connsiteX1" fmla="*/ 9772720 w 9786937"/>
              <a:gd name="connsiteY1" fmla="*/ 0 h 5486929"/>
              <a:gd name="connsiteX2" fmla="*/ 9753071 w 9786937"/>
              <a:gd name="connsiteY2" fmla="*/ 4860396 h 5486929"/>
              <a:gd name="connsiteX3" fmla="*/ 9786937 w 9786937"/>
              <a:gd name="connsiteY3" fmla="*/ 5486929 h 5486929"/>
              <a:gd name="connsiteX4" fmla="*/ 6569604 w 9786937"/>
              <a:gd name="connsiteY4" fmla="*/ 5469996 h 5486929"/>
              <a:gd name="connsiteX5" fmla="*/ 0 w 9786937"/>
              <a:gd name="connsiteY5" fmla="*/ 5486929 h 5486929"/>
              <a:gd name="connsiteX6" fmla="*/ 0 w 9786937"/>
              <a:gd name="connsiteY6" fmla="*/ 16933 h 5486929"/>
              <a:gd name="connsiteX0" fmla="*/ 0 w 9772720"/>
              <a:gd name="connsiteY0" fmla="*/ 16933 h 5486929"/>
              <a:gd name="connsiteX1" fmla="*/ 9772720 w 9772720"/>
              <a:gd name="connsiteY1" fmla="*/ 0 h 5486929"/>
              <a:gd name="connsiteX2" fmla="*/ 9753071 w 9772720"/>
              <a:gd name="connsiteY2" fmla="*/ 4860396 h 5486929"/>
              <a:gd name="connsiteX3" fmla="*/ 6197070 w 9772720"/>
              <a:gd name="connsiteY3" fmla="*/ 4657196 h 5486929"/>
              <a:gd name="connsiteX4" fmla="*/ 6569604 w 9772720"/>
              <a:gd name="connsiteY4" fmla="*/ 5469996 h 5486929"/>
              <a:gd name="connsiteX5" fmla="*/ 0 w 9772720"/>
              <a:gd name="connsiteY5" fmla="*/ 5486929 h 5486929"/>
              <a:gd name="connsiteX6" fmla="*/ 0 w 9772720"/>
              <a:gd name="connsiteY6" fmla="*/ 16933 h 5486929"/>
              <a:gd name="connsiteX0" fmla="*/ 0 w 9772720"/>
              <a:gd name="connsiteY0" fmla="*/ 16933 h 5486929"/>
              <a:gd name="connsiteX1" fmla="*/ 9772720 w 9772720"/>
              <a:gd name="connsiteY1" fmla="*/ 0 h 5486929"/>
              <a:gd name="connsiteX2" fmla="*/ 9736138 w 9772720"/>
              <a:gd name="connsiteY2" fmla="*/ 4640263 h 5486929"/>
              <a:gd name="connsiteX3" fmla="*/ 6197070 w 9772720"/>
              <a:gd name="connsiteY3" fmla="*/ 4657196 h 5486929"/>
              <a:gd name="connsiteX4" fmla="*/ 6569604 w 9772720"/>
              <a:gd name="connsiteY4" fmla="*/ 5469996 h 5486929"/>
              <a:gd name="connsiteX5" fmla="*/ 0 w 9772720"/>
              <a:gd name="connsiteY5" fmla="*/ 5486929 h 5486929"/>
              <a:gd name="connsiteX6" fmla="*/ 0 w 9772720"/>
              <a:gd name="connsiteY6" fmla="*/ 16933 h 5486929"/>
              <a:gd name="connsiteX0" fmla="*/ 0 w 9772720"/>
              <a:gd name="connsiteY0" fmla="*/ 16933 h 5503862"/>
              <a:gd name="connsiteX1" fmla="*/ 9772720 w 9772720"/>
              <a:gd name="connsiteY1" fmla="*/ 0 h 5503862"/>
              <a:gd name="connsiteX2" fmla="*/ 9736138 w 9772720"/>
              <a:gd name="connsiteY2" fmla="*/ 4640263 h 5503862"/>
              <a:gd name="connsiteX3" fmla="*/ 6197070 w 9772720"/>
              <a:gd name="connsiteY3" fmla="*/ 4657196 h 5503862"/>
              <a:gd name="connsiteX4" fmla="*/ 6163204 w 9772720"/>
              <a:gd name="connsiteY4" fmla="*/ 5503862 h 5503862"/>
              <a:gd name="connsiteX5" fmla="*/ 0 w 9772720"/>
              <a:gd name="connsiteY5" fmla="*/ 5486929 h 5503862"/>
              <a:gd name="connsiteX6" fmla="*/ 0 w 9772720"/>
              <a:gd name="connsiteY6" fmla="*/ 16933 h 5503862"/>
              <a:gd name="connsiteX0" fmla="*/ 0 w 9772720"/>
              <a:gd name="connsiteY0" fmla="*/ 16933 h 5503862"/>
              <a:gd name="connsiteX1" fmla="*/ 9772720 w 9772720"/>
              <a:gd name="connsiteY1" fmla="*/ 0 h 5503862"/>
              <a:gd name="connsiteX2" fmla="*/ 9736138 w 9772720"/>
              <a:gd name="connsiteY2" fmla="*/ 4640263 h 5503862"/>
              <a:gd name="connsiteX3" fmla="*/ 6172794 w 9772720"/>
              <a:gd name="connsiteY3" fmla="*/ 4649104 h 5503862"/>
              <a:gd name="connsiteX4" fmla="*/ 6163204 w 9772720"/>
              <a:gd name="connsiteY4" fmla="*/ 5503862 h 5503862"/>
              <a:gd name="connsiteX5" fmla="*/ 0 w 9772720"/>
              <a:gd name="connsiteY5" fmla="*/ 5486929 h 5503862"/>
              <a:gd name="connsiteX6" fmla="*/ 0 w 9772720"/>
              <a:gd name="connsiteY6" fmla="*/ 16933 h 5503862"/>
              <a:gd name="connsiteX0" fmla="*/ 0 w 9772720"/>
              <a:gd name="connsiteY0" fmla="*/ 16933 h 5503862"/>
              <a:gd name="connsiteX1" fmla="*/ 9772720 w 9772720"/>
              <a:gd name="connsiteY1" fmla="*/ 0 h 5503862"/>
              <a:gd name="connsiteX2" fmla="*/ 9760414 w 9772720"/>
              <a:gd name="connsiteY2" fmla="*/ 4648355 h 5503862"/>
              <a:gd name="connsiteX3" fmla="*/ 6172794 w 9772720"/>
              <a:gd name="connsiteY3" fmla="*/ 4649104 h 5503862"/>
              <a:gd name="connsiteX4" fmla="*/ 6163204 w 9772720"/>
              <a:gd name="connsiteY4" fmla="*/ 5503862 h 5503862"/>
              <a:gd name="connsiteX5" fmla="*/ 0 w 9772720"/>
              <a:gd name="connsiteY5" fmla="*/ 5486929 h 5503862"/>
              <a:gd name="connsiteX6" fmla="*/ 0 w 9772720"/>
              <a:gd name="connsiteY6" fmla="*/ 16933 h 5503862"/>
              <a:gd name="connsiteX0" fmla="*/ 0 w 9761946"/>
              <a:gd name="connsiteY0" fmla="*/ 16933 h 5503862"/>
              <a:gd name="connsiteX1" fmla="*/ 9756536 w 9761946"/>
              <a:gd name="connsiteY1" fmla="*/ 0 h 5503862"/>
              <a:gd name="connsiteX2" fmla="*/ 9760414 w 9761946"/>
              <a:gd name="connsiteY2" fmla="*/ 4648355 h 5503862"/>
              <a:gd name="connsiteX3" fmla="*/ 6172794 w 9761946"/>
              <a:gd name="connsiteY3" fmla="*/ 4649104 h 5503862"/>
              <a:gd name="connsiteX4" fmla="*/ 6163204 w 9761946"/>
              <a:gd name="connsiteY4" fmla="*/ 5503862 h 5503862"/>
              <a:gd name="connsiteX5" fmla="*/ 0 w 9761946"/>
              <a:gd name="connsiteY5" fmla="*/ 5486929 h 5503862"/>
              <a:gd name="connsiteX6" fmla="*/ 0 w 9761946"/>
              <a:gd name="connsiteY6" fmla="*/ 16933 h 5503862"/>
              <a:gd name="connsiteX0" fmla="*/ 0 w 9761946"/>
              <a:gd name="connsiteY0" fmla="*/ 16933 h 5503862"/>
              <a:gd name="connsiteX1" fmla="*/ 9756536 w 9761946"/>
              <a:gd name="connsiteY1" fmla="*/ 0 h 5503862"/>
              <a:gd name="connsiteX2" fmla="*/ 9760414 w 9761946"/>
              <a:gd name="connsiteY2" fmla="*/ 4648355 h 5503862"/>
              <a:gd name="connsiteX3" fmla="*/ 6316653 w 9761946"/>
              <a:gd name="connsiteY3" fmla="*/ 4642659 h 5503862"/>
              <a:gd name="connsiteX4" fmla="*/ 6172794 w 9761946"/>
              <a:gd name="connsiteY4" fmla="*/ 4649104 h 5503862"/>
              <a:gd name="connsiteX5" fmla="*/ 6163204 w 9761946"/>
              <a:gd name="connsiteY5" fmla="*/ 5503862 h 5503862"/>
              <a:gd name="connsiteX6" fmla="*/ 0 w 9761946"/>
              <a:gd name="connsiteY6" fmla="*/ 5486929 h 5503862"/>
              <a:gd name="connsiteX7" fmla="*/ 0 w 9761946"/>
              <a:gd name="connsiteY7" fmla="*/ 16933 h 5503862"/>
              <a:gd name="connsiteX0" fmla="*/ 0 w 9761946"/>
              <a:gd name="connsiteY0" fmla="*/ 16933 h 5503862"/>
              <a:gd name="connsiteX1" fmla="*/ 9756536 w 9761946"/>
              <a:gd name="connsiteY1" fmla="*/ 0 h 5503862"/>
              <a:gd name="connsiteX2" fmla="*/ 9760414 w 9761946"/>
              <a:gd name="connsiteY2" fmla="*/ 4648355 h 5503862"/>
              <a:gd name="connsiteX3" fmla="*/ 6316653 w 9761946"/>
              <a:gd name="connsiteY3" fmla="*/ 4642659 h 5503862"/>
              <a:gd name="connsiteX4" fmla="*/ 6172794 w 9761946"/>
              <a:gd name="connsiteY4" fmla="*/ 4649104 h 5503862"/>
              <a:gd name="connsiteX5" fmla="*/ 6154813 w 9761946"/>
              <a:gd name="connsiteY5" fmla="*/ 4804500 h 5503862"/>
              <a:gd name="connsiteX6" fmla="*/ 6163204 w 9761946"/>
              <a:gd name="connsiteY6" fmla="*/ 5503862 h 5503862"/>
              <a:gd name="connsiteX7" fmla="*/ 0 w 9761946"/>
              <a:gd name="connsiteY7" fmla="*/ 5486929 h 5503862"/>
              <a:gd name="connsiteX8" fmla="*/ 0 w 9761946"/>
              <a:gd name="connsiteY8" fmla="*/ 16933 h 5503862"/>
              <a:gd name="connsiteX0" fmla="*/ 0 w 9761946"/>
              <a:gd name="connsiteY0" fmla="*/ 16933 h 5503862"/>
              <a:gd name="connsiteX1" fmla="*/ 9756536 w 9761946"/>
              <a:gd name="connsiteY1" fmla="*/ 0 h 5503862"/>
              <a:gd name="connsiteX2" fmla="*/ 9760414 w 9761946"/>
              <a:gd name="connsiteY2" fmla="*/ 4648355 h 5503862"/>
              <a:gd name="connsiteX3" fmla="*/ 6316653 w 9761946"/>
              <a:gd name="connsiteY3" fmla="*/ 4642659 h 5503862"/>
              <a:gd name="connsiteX4" fmla="*/ 6154813 w 9761946"/>
              <a:gd name="connsiteY4" fmla="*/ 4804500 h 5503862"/>
              <a:gd name="connsiteX5" fmla="*/ 6163204 w 9761946"/>
              <a:gd name="connsiteY5" fmla="*/ 5503862 h 5503862"/>
              <a:gd name="connsiteX6" fmla="*/ 0 w 9761946"/>
              <a:gd name="connsiteY6" fmla="*/ 5486929 h 5503862"/>
              <a:gd name="connsiteX7" fmla="*/ 0 w 9761946"/>
              <a:gd name="connsiteY7" fmla="*/ 16933 h 5503862"/>
              <a:gd name="connsiteX0" fmla="*/ 0 w 9761946"/>
              <a:gd name="connsiteY0" fmla="*/ 16933 h 5503862"/>
              <a:gd name="connsiteX1" fmla="*/ 9756536 w 9761946"/>
              <a:gd name="connsiteY1" fmla="*/ 0 h 5503862"/>
              <a:gd name="connsiteX2" fmla="*/ 9760414 w 9761946"/>
              <a:gd name="connsiteY2" fmla="*/ 4648355 h 5503862"/>
              <a:gd name="connsiteX3" fmla="*/ 6316653 w 9761946"/>
              <a:gd name="connsiteY3" fmla="*/ 4642659 h 5503862"/>
              <a:gd name="connsiteX4" fmla="*/ 6154813 w 9761946"/>
              <a:gd name="connsiteY4" fmla="*/ 4804500 h 5503862"/>
              <a:gd name="connsiteX5" fmla="*/ 6163204 w 9761946"/>
              <a:gd name="connsiteY5" fmla="*/ 5503862 h 5503862"/>
              <a:gd name="connsiteX6" fmla="*/ 0 w 9761946"/>
              <a:gd name="connsiteY6" fmla="*/ 5486929 h 5503862"/>
              <a:gd name="connsiteX7" fmla="*/ 0 w 9761946"/>
              <a:gd name="connsiteY7" fmla="*/ 16933 h 5503862"/>
              <a:gd name="connsiteX0" fmla="*/ 0 w 9761946"/>
              <a:gd name="connsiteY0" fmla="*/ 16933 h 5503862"/>
              <a:gd name="connsiteX1" fmla="*/ 9756536 w 9761946"/>
              <a:gd name="connsiteY1" fmla="*/ 0 h 5503862"/>
              <a:gd name="connsiteX2" fmla="*/ 9760414 w 9761946"/>
              <a:gd name="connsiteY2" fmla="*/ 4648355 h 5503862"/>
              <a:gd name="connsiteX3" fmla="*/ 6316653 w 9761946"/>
              <a:gd name="connsiteY3" fmla="*/ 4642659 h 5503862"/>
              <a:gd name="connsiteX4" fmla="*/ 6172603 w 9761946"/>
              <a:gd name="connsiteY4" fmla="*/ 4800942 h 5503862"/>
              <a:gd name="connsiteX5" fmla="*/ 6163204 w 9761946"/>
              <a:gd name="connsiteY5" fmla="*/ 5503862 h 5503862"/>
              <a:gd name="connsiteX6" fmla="*/ 0 w 9761946"/>
              <a:gd name="connsiteY6" fmla="*/ 5486929 h 5503862"/>
              <a:gd name="connsiteX7" fmla="*/ 0 w 9761946"/>
              <a:gd name="connsiteY7" fmla="*/ 16933 h 5503862"/>
              <a:gd name="connsiteX0" fmla="*/ 0 w 9761946"/>
              <a:gd name="connsiteY0" fmla="*/ 16933 h 5503862"/>
              <a:gd name="connsiteX1" fmla="*/ 9756536 w 9761946"/>
              <a:gd name="connsiteY1" fmla="*/ 0 h 5503862"/>
              <a:gd name="connsiteX2" fmla="*/ 9760414 w 9761946"/>
              <a:gd name="connsiteY2" fmla="*/ 4648355 h 5503862"/>
              <a:gd name="connsiteX3" fmla="*/ 6316653 w 9761946"/>
              <a:gd name="connsiteY3" fmla="*/ 4642659 h 5503862"/>
              <a:gd name="connsiteX4" fmla="*/ 6172603 w 9761946"/>
              <a:gd name="connsiteY4" fmla="*/ 4800942 h 5503862"/>
              <a:gd name="connsiteX5" fmla="*/ 6163204 w 9761946"/>
              <a:gd name="connsiteY5" fmla="*/ 5503862 h 5503862"/>
              <a:gd name="connsiteX6" fmla="*/ 0 w 9761946"/>
              <a:gd name="connsiteY6" fmla="*/ 5486929 h 5503862"/>
              <a:gd name="connsiteX7" fmla="*/ 0 w 9761946"/>
              <a:gd name="connsiteY7" fmla="*/ 16933 h 5503862"/>
              <a:gd name="connsiteX0" fmla="*/ 0 w 9761946"/>
              <a:gd name="connsiteY0" fmla="*/ 16933 h 5503862"/>
              <a:gd name="connsiteX1" fmla="*/ 9756536 w 9761946"/>
              <a:gd name="connsiteY1" fmla="*/ 0 h 5503862"/>
              <a:gd name="connsiteX2" fmla="*/ 9760414 w 9761946"/>
              <a:gd name="connsiteY2" fmla="*/ 4648355 h 5503862"/>
              <a:gd name="connsiteX3" fmla="*/ 6316653 w 9761946"/>
              <a:gd name="connsiteY3" fmla="*/ 4642659 h 5503862"/>
              <a:gd name="connsiteX4" fmla="*/ 6172603 w 9761946"/>
              <a:gd name="connsiteY4" fmla="*/ 4800942 h 5503862"/>
              <a:gd name="connsiteX5" fmla="*/ 6163204 w 9761946"/>
              <a:gd name="connsiteY5" fmla="*/ 5503862 h 5503862"/>
              <a:gd name="connsiteX6" fmla="*/ 0 w 9761946"/>
              <a:gd name="connsiteY6" fmla="*/ 5486929 h 5503862"/>
              <a:gd name="connsiteX7" fmla="*/ 0 w 9761946"/>
              <a:gd name="connsiteY7" fmla="*/ 16933 h 5503862"/>
              <a:gd name="connsiteX0" fmla="*/ 0 w 9761946"/>
              <a:gd name="connsiteY0" fmla="*/ 16933 h 5503862"/>
              <a:gd name="connsiteX1" fmla="*/ 9756536 w 9761946"/>
              <a:gd name="connsiteY1" fmla="*/ 0 h 5503862"/>
              <a:gd name="connsiteX2" fmla="*/ 9760414 w 9761946"/>
              <a:gd name="connsiteY2" fmla="*/ 4648355 h 5503862"/>
              <a:gd name="connsiteX3" fmla="*/ 6316653 w 9761946"/>
              <a:gd name="connsiteY3" fmla="*/ 4642659 h 5503862"/>
              <a:gd name="connsiteX4" fmla="*/ 6172603 w 9761946"/>
              <a:gd name="connsiteY4" fmla="*/ 4800942 h 5503862"/>
              <a:gd name="connsiteX5" fmla="*/ 6163204 w 9761946"/>
              <a:gd name="connsiteY5" fmla="*/ 5503862 h 5503862"/>
              <a:gd name="connsiteX6" fmla="*/ 0 w 9761946"/>
              <a:gd name="connsiteY6" fmla="*/ 5486929 h 5503862"/>
              <a:gd name="connsiteX7" fmla="*/ 0 w 9761946"/>
              <a:gd name="connsiteY7" fmla="*/ 16933 h 5503862"/>
              <a:gd name="connsiteX0" fmla="*/ 0 w 9761946"/>
              <a:gd name="connsiteY0" fmla="*/ 16933 h 5503862"/>
              <a:gd name="connsiteX1" fmla="*/ 9756536 w 9761946"/>
              <a:gd name="connsiteY1" fmla="*/ 0 h 5503862"/>
              <a:gd name="connsiteX2" fmla="*/ 9760414 w 9761946"/>
              <a:gd name="connsiteY2" fmla="*/ 4648355 h 5503862"/>
              <a:gd name="connsiteX3" fmla="*/ 6316653 w 9761946"/>
              <a:gd name="connsiteY3" fmla="*/ 4642659 h 5503862"/>
              <a:gd name="connsiteX4" fmla="*/ 6172603 w 9761946"/>
              <a:gd name="connsiteY4" fmla="*/ 4800942 h 5503862"/>
              <a:gd name="connsiteX5" fmla="*/ 6163204 w 9761946"/>
              <a:gd name="connsiteY5" fmla="*/ 5503862 h 5503862"/>
              <a:gd name="connsiteX6" fmla="*/ 0 w 9761946"/>
              <a:gd name="connsiteY6" fmla="*/ 5486929 h 5503862"/>
              <a:gd name="connsiteX7" fmla="*/ 0 w 9761946"/>
              <a:gd name="connsiteY7" fmla="*/ 16933 h 5503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761946" h="5503862">
                <a:moveTo>
                  <a:pt x="0" y="16933"/>
                </a:moveTo>
                <a:lnTo>
                  <a:pt x="9756536" y="0"/>
                </a:lnTo>
                <a:cubicBezTo>
                  <a:pt x="9749986" y="1620132"/>
                  <a:pt x="9766964" y="3028223"/>
                  <a:pt x="9760414" y="4648355"/>
                </a:cubicBezTo>
                <a:lnTo>
                  <a:pt x="6316653" y="4642659"/>
                </a:lnTo>
                <a:cubicBezTo>
                  <a:pt x="6113271" y="4653910"/>
                  <a:pt x="6180296" y="4811038"/>
                  <a:pt x="6172603" y="4800942"/>
                </a:cubicBezTo>
                <a:lnTo>
                  <a:pt x="6163204" y="5503862"/>
                </a:lnTo>
                <a:lnTo>
                  <a:pt x="0" y="5486929"/>
                </a:lnTo>
                <a:lnTo>
                  <a:pt x="0" y="16933"/>
                </a:ln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insert image</a:t>
            </a:r>
            <a:endParaRPr lang="en-NZ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7AC9B218-13CE-49C8-A216-2250EFCAFC3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845800" y="8742264"/>
            <a:ext cx="4471988" cy="31623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insert image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855968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-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ble Placeholder 7"/>
          <p:cNvSpPr>
            <a:spLocks noGrp="1"/>
          </p:cNvSpPr>
          <p:nvPr>
            <p:ph type="tbl" sz="quarter" idx="13"/>
          </p:nvPr>
        </p:nvSpPr>
        <p:spPr>
          <a:xfrm>
            <a:off x="2052758" y="3722400"/>
            <a:ext cx="20256380" cy="8896350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NZ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11360" y="0"/>
            <a:ext cx="2072640" cy="189738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052758" y="1278000"/>
            <a:ext cx="17864666" cy="202068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Heading – table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760318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ble Placeholder 7"/>
          <p:cNvSpPr>
            <a:spLocks noGrp="1"/>
          </p:cNvSpPr>
          <p:nvPr>
            <p:ph type="tbl" sz="quarter" idx="13"/>
          </p:nvPr>
        </p:nvSpPr>
        <p:spPr>
          <a:xfrm>
            <a:off x="11761788" y="3722400"/>
            <a:ext cx="10547350" cy="8343251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NZ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11360" y="0"/>
            <a:ext cx="2072640" cy="189738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2052758" y="1278000"/>
            <a:ext cx="17864666" cy="202068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Heading – table ½ </a:t>
            </a:r>
            <a:r>
              <a:rPr lang="en-US" err="1"/>
              <a:t>pg</a:t>
            </a:r>
            <a:endParaRPr lang="en-NZ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2056490" y="3621600"/>
            <a:ext cx="5940000" cy="586800"/>
          </a:xfrm>
          <a:noFill/>
          <a:ln>
            <a:noFill/>
          </a:ln>
        </p:spPr>
        <p:txBody>
          <a:bodyPr lIns="0" tIns="0" rIns="360000"/>
          <a:lstStyle>
            <a:lvl1pPr>
              <a:lnSpc>
                <a:spcPts val="4500"/>
              </a:lnSpc>
              <a:spcAft>
                <a:spcPts val="4000"/>
              </a:spcAft>
              <a:defRPr sz="3600" b="1" u="none" cap="all" spc="140" baseline="0"/>
            </a:lvl1pPr>
            <a:lvl2pPr marL="0" indent="0">
              <a:lnSpc>
                <a:spcPts val="5000"/>
              </a:lnSpc>
              <a:buNone/>
              <a:defRPr sz="4000"/>
            </a:lvl2pPr>
          </a:lstStyle>
          <a:p>
            <a:pPr lvl="0"/>
            <a:r>
              <a:rPr lang="en-US" err="1"/>
              <a:t>SUBHEAd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1ED938-71EE-4DB0-9EBA-97BAE2CAB3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55600" y="4208400"/>
            <a:ext cx="7995600" cy="5950800"/>
          </a:xfrm>
        </p:spPr>
        <p:txBody>
          <a:bodyPr tIns="468000" rIns="864000"/>
          <a:lstStyle>
            <a:lvl1pPr marL="571500" indent="-5715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Text. Click Home | Increase List Level to change list level.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874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11360" y="0"/>
            <a:ext cx="2072640" cy="189738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052758" y="1278000"/>
            <a:ext cx="17864666" cy="202068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Heading – chart/graph</a:t>
            </a:r>
            <a:endParaRPr lang="en-NZ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6F27A5D4-528F-4782-8E0B-C2E34205A88A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2052638" y="3722400"/>
            <a:ext cx="20258087" cy="889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chart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46000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27C886-BBBC-40AD-A6C7-1FAE111A34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FA99BF-7498-43BF-B6EA-6353BE331A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3223" y="862477"/>
            <a:ext cx="1027178" cy="8564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CCA4D1-50C5-4799-A35D-A8B0A1A93A90}"/>
              </a:ext>
            </a:extLst>
          </p:cNvPr>
          <p:cNvSpPr txBox="1"/>
          <p:nvPr userDrawn="1"/>
        </p:nvSpPr>
        <p:spPr>
          <a:xfrm>
            <a:off x="2055600" y="4680000"/>
            <a:ext cx="14749979" cy="43242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1000"/>
              </a:lnSpc>
            </a:pPr>
            <a:r>
              <a:rPr lang="en-GB" sz="9600">
                <a:solidFill>
                  <a:schemeClr val="bg1"/>
                </a:solidFill>
              </a:rPr>
              <a:t>Enable better decisions about earth, environment and energy challenges</a:t>
            </a:r>
          </a:p>
        </p:txBody>
      </p:sp>
    </p:spTree>
    <p:extLst>
      <p:ext uri="{BB962C8B-B14F-4D97-AF65-F5344CB8AC3E}">
        <p14:creationId xmlns:p14="http://schemas.microsoft.com/office/powerpoint/2010/main" val="2544304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harcoal">
    <p:bg>
      <p:bgPr>
        <a:solidFill>
          <a:srgbClr val="1D1F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51999" y="5152692"/>
            <a:ext cx="10549575" cy="5400000"/>
          </a:xfrm>
        </p:spPr>
        <p:txBody>
          <a:bodyPr>
            <a:noAutofit/>
          </a:bodyPr>
          <a:lstStyle>
            <a:lvl1pPr>
              <a:lnSpc>
                <a:spcPts val="14000"/>
              </a:lnSpc>
              <a:defRPr sz="13600" cap="all" spc="650" baseline="0"/>
            </a:lvl1pPr>
          </a:lstStyle>
          <a:p>
            <a:r>
              <a:rPr lang="en-NZ"/>
              <a:t>Section slide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3222" y="862475"/>
            <a:ext cx="1027178" cy="85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44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sho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33EBDB-98D9-470C-80EA-627D12BC95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FA99BF-7498-43BF-B6EA-6353BE331A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3223" y="862477"/>
            <a:ext cx="1027178" cy="85649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9EE676B-D2AA-493D-BDB6-8698962B7D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52000" y="5152692"/>
            <a:ext cx="10549576" cy="5400000"/>
          </a:xfrm>
        </p:spPr>
        <p:txBody>
          <a:bodyPr>
            <a:noAutofit/>
          </a:bodyPr>
          <a:lstStyle>
            <a:lvl1pPr>
              <a:lnSpc>
                <a:spcPts val="14000"/>
              </a:lnSpc>
              <a:defRPr sz="13600" cap="all" spc="650" baseline="0"/>
            </a:lvl1pPr>
          </a:lstStyle>
          <a:p>
            <a:r>
              <a:rPr lang="en-NZ"/>
              <a:t>Section SLIDE</a:t>
            </a:r>
          </a:p>
        </p:txBody>
      </p:sp>
    </p:spTree>
    <p:extLst>
      <p:ext uri="{BB962C8B-B14F-4D97-AF65-F5344CB8AC3E}">
        <p14:creationId xmlns:p14="http://schemas.microsoft.com/office/powerpoint/2010/main" val="2299664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iton slide - 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985E99-5C54-456B-8E18-088BF5D6DB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FA99BF-7498-43BF-B6EA-6353BE331A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3223" y="862477"/>
            <a:ext cx="1027178" cy="85649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9EE676B-D2AA-493D-BDB6-8698962B7D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52000" y="5152692"/>
            <a:ext cx="10549576" cy="5400000"/>
          </a:xfrm>
        </p:spPr>
        <p:txBody>
          <a:bodyPr>
            <a:noAutofit/>
          </a:bodyPr>
          <a:lstStyle>
            <a:lvl1pPr>
              <a:lnSpc>
                <a:spcPts val="14000"/>
              </a:lnSpc>
              <a:defRPr sz="13600" cap="all" spc="650" baseline="0"/>
            </a:lvl1pPr>
          </a:lstStyle>
          <a:p>
            <a:r>
              <a:rPr lang="en-NZ"/>
              <a:t>Section SLIDE</a:t>
            </a:r>
          </a:p>
        </p:txBody>
      </p:sp>
    </p:spTree>
    <p:extLst>
      <p:ext uri="{BB962C8B-B14F-4D97-AF65-F5344CB8AC3E}">
        <p14:creationId xmlns:p14="http://schemas.microsoft.com/office/powerpoint/2010/main" val="2683917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5975" y="1247443"/>
            <a:ext cx="21031200" cy="265112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Master 1 – title, contents, section, quotes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49463" y="4125915"/>
            <a:ext cx="21031200" cy="55528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22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  <p:sldLayoutId id="2147483955" r:id="rId12"/>
    <p:sldLayoutId id="2147483956" r:id="rId13"/>
    <p:sldLayoutId id="2147483957" r:id="rId14"/>
    <p:sldLayoutId id="2147483958" r:id="rId15"/>
    <p:sldLayoutId id="2147483959" r:id="rId16"/>
    <p:sldLayoutId id="2147483960" r:id="rId17"/>
    <p:sldLayoutId id="2147483961" r:id="rId18"/>
    <p:sldLayoutId id="2147483962" r:id="rId19"/>
    <p:sldLayoutId id="2147483999" r:id="rId20"/>
    <p:sldLayoutId id="2147484000" r:id="rId21"/>
    <p:sldLayoutId id="2147484056" r:id="rId22"/>
    <p:sldLayoutId id="2147484057" r:id="rId23"/>
  </p:sldLayoutIdLst>
  <p:hf hdr="0"/>
  <p:txStyles>
    <p:titleStyle>
      <a:lvl1pPr algn="l" defTabSz="1828800" rtl="0" eaLnBrk="1" latinLnBrk="0" hangingPunct="1">
        <a:lnSpc>
          <a:spcPts val="7600"/>
        </a:lnSpc>
        <a:spcBef>
          <a:spcPct val="0"/>
        </a:spcBef>
        <a:buNone/>
        <a:defRPr sz="6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1828800" rtl="0" eaLnBrk="1" latinLnBrk="0" hangingPunct="1">
        <a:lnSpc>
          <a:spcPts val="4500"/>
        </a:lnSpc>
        <a:spcBef>
          <a:spcPts val="0"/>
        </a:spcBef>
        <a:spcAft>
          <a:spcPts val="3000"/>
        </a:spcAft>
        <a:buFont typeface="Arial" panose="020B0604020202020204" pitchFamily="34" charset="0"/>
        <a:buNone/>
        <a:defRPr sz="3600" u="none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572400" indent="-572400" algn="l" defTabSz="1828800" rtl="0" eaLnBrk="1" latinLnBrk="0" hangingPunct="1">
        <a:lnSpc>
          <a:spcPts val="4500"/>
        </a:lnSpc>
        <a:spcBef>
          <a:spcPts val="0"/>
        </a:spcBef>
        <a:spcAft>
          <a:spcPts val="3000"/>
        </a:spcAft>
        <a:buFont typeface="Arial" panose="020B0604020202020204" pitchFamily="34" charset="0"/>
        <a:buChar char="•"/>
        <a:defRPr sz="3600" kern="1200" spc="0" baseline="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144800" indent="-571500" algn="l" defTabSz="1828800" rtl="0" eaLnBrk="1" latinLnBrk="0" hangingPunct="1">
        <a:lnSpc>
          <a:spcPts val="4500"/>
        </a:lnSpc>
        <a:spcBef>
          <a:spcPts val="0"/>
        </a:spcBef>
        <a:spcAft>
          <a:spcPts val="3000"/>
        </a:spcAft>
        <a:buFont typeface="Arial" panose="020B0604020202020204" pitchFamily="34" charset="0"/>
        <a:buChar char="•"/>
        <a:defRPr sz="3600" kern="1200" spc="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3pPr>
      <a:lvl4pPr marL="1717200" indent="-572400" algn="l" defTabSz="1828800" rtl="0" eaLnBrk="1" latinLnBrk="0" hangingPunct="1">
        <a:lnSpc>
          <a:spcPts val="4500"/>
        </a:lnSpc>
        <a:spcBef>
          <a:spcPts val="0"/>
        </a:spcBef>
        <a:spcAft>
          <a:spcPts val="3000"/>
        </a:spcAft>
        <a:buFont typeface="Arial" panose="020B0604020202020204" pitchFamily="34" charset="0"/>
        <a:buChar char="•"/>
        <a:defRPr sz="3600" kern="1200" cap="none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2289600" indent="-572400" algn="l" defTabSz="1828800" rtl="0" eaLnBrk="1" latinLnBrk="0" hangingPunct="1">
        <a:lnSpc>
          <a:spcPts val="4500"/>
        </a:lnSpc>
        <a:spcBef>
          <a:spcPts val="0"/>
        </a:spcBef>
        <a:spcAft>
          <a:spcPts val="3000"/>
        </a:spcAft>
        <a:buFont typeface="Arial" panose="020B0604020202020204" pitchFamily="34" charset="0"/>
        <a:buChar char="•"/>
        <a:defRPr sz="3600" kern="1200" cap="none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536">
          <p15:clr>
            <a:srgbClr val="F26B43"/>
          </p15:clr>
        </p15:guide>
        <p15:guide id="2" pos="14816">
          <p15:clr>
            <a:srgbClr val="F26B43"/>
          </p15:clr>
        </p15:guide>
        <p15:guide id="3" pos="14053">
          <p15:clr>
            <a:srgbClr val="F26B43"/>
          </p15:clr>
        </p15:guide>
        <p15:guide id="4" pos="1291">
          <p15:clr>
            <a:srgbClr val="F26B43"/>
          </p15:clr>
        </p15:guide>
        <p15:guide id="5" pos="7938">
          <p15:clr>
            <a:srgbClr val="F26B43"/>
          </p15:clr>
        </p15:guide>
        <p15:guide id="6" pos="7398">
          <p15:clr>
            <a:srgbClr val="F26B43"/>
          </p15:clr>
        </p15:guide>
        <p15:guide id="7" orient="horz" pos="8096">
          <p15:clr>
            <a:srgbClr val="F26B43"/>
          </p15:clr>
        </p15:guide>
        <p15:guide id="8" orient="horz" pos="532">
          <p15:clr>
            <a:srgbClr val="F26B43"/>
          </p15:clr>
        </p15:guide>
        <p15:guide id="9" orient="horz" pos="895">
          <p15:clr>
            <a:srgbClr val="F26B43"/>
          </p15:clr>
        </p15:guide>
        <p15:guide id="10" orient="horz" pos="298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5975" y="1247443"/>
            <a:ext cx="21031200" cy="265112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Master 2 – full slide image behind 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49463" y="4125915"/>
            <a:ext cx="21031200" cy="55528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8676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21" r:id="rId2"/>
    <p:sldLayoutId id="2147484022" r:id="rId3"/>
    <p:sldLayoutId id="2147484023" r:id="rId4"/>
    <p:sldLayoutId id="2147484055" r:id="rId5"/>
    <p:sldLayoutId id="2147483849" r:id="rId6"/>
    <p:sldLayoutId id="2147483851" r:id="rId7"/>
    <p:sldLayoutId id="2147483852" r:id="rId8"/>
    <p:sldLayoutId id="2147483853" r:id="rId9"/>
  </p:sldLayoutIdLst>
  <p:hf hdr="0"/>
  <p:txStyles>
    <p:titleStyle>
      <a:lvl1pPr algn="l" defTabSz="1828800" rtl="0" eaLnBrk="1" latinLnBrk="0" hangingPunct="1">
        <a:lnSpc>
          <a:spcPts val="7600"/>
        </a:lnSpc>
        <a:spcBef>
          <a:spcPct val="0"/>
        </a:spcBef>
        <a:buNone/>
        <a:defRPr sz="6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1828800" rtl="0" eaLnBrk="1" latinLnBrk="0" hangingPunct="1">
        <a:lnSpc>
          <a:spcPts val="4500"/>
        </a:lnSpc>
        <a:spcBef>
          <a:spcPts val="0"/>
        </a:spcBef>
        <a:spcAft>
          <a:spcPts val="3000"/>
        </a:spcAft>
        <a:buFont typeface="Arial" panose="020B0604020202020204" pitchFamily="34" charset="0"/>
        <a:buNone/>
        <a:defRPr sz="3600" u="none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572400" indent="-572400" algn="l" defTabSz="1828800" rtl="0" eaLnBrk="1" latinLnBrk="0" hangingPunct="1">
        <a:lnSpc>
          <a:spcPts val="4500"/>
        </a:lnSpc>
        <a:spcBef>
          <a:spcPts val="0"/>
        </a:spcBef>
        <a:spcAft>
          <a:spcPts val="3000"/>
        </a:spcAft>
        <a:buFont typeface="Arial" panose="020B0604020202020204" pitchFamily="34" charset="0"/>
        <a:buChar char="•"/>
        <a:defRPr sz="36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1144800" indent="-571500" algn="l" defTabSz="1828800" rtl="0" eaLnBrk="1" latinLnBrk="0" hangingPunct="1">
        <a:lnSpc>
          <a:spcPts val="4500"/>
        </a:lnSpc>
        <a:spcBef>
          <a:spcPts val="0"/>
        </a:spcBef>
        <a:spcAft>
          <a:spcPts val="3000"/>
        </a:spcAft>
        <a:buFont typeface="Arial" panose="020B0604020202020204" pitchFamily="34" charset="0"/>
        <a:buChar char="•"/>
        <a:defRPr sz="3600" kern="1200" spc="0">
          <a:solidFill>
            <a:schemeClr val="tx1"/>
          </a:solidFill>
          <a:latin typeface="+mn-lt"/>
          <a:ea typeface="+mn-ea"/>
          <a:cs typeface="+mn-cs"/>
        </a:defRPr>
      </a:lvl3pPr>
      <a:lvl4pPr marL="1717200" indent="-572400" algn="l" defTabSz="1828800" rtl="0" eaLnBrk="1" latinLnBrk="0" hangingPunct="1">
        <a:lnSpc>
          <a:spcPts val="4500"/>
        </a:lnSpc>
        <a:spcBef>
          <a:spcPts val="0"/>
        </a:spcBef>
        <a:spcAft>
          <a:spcPts val="3000"/>
        </a:spcAft>
        <a:buFont typeface="Arial" panose="020B0604020202020204" pitchFamily="34" charset="0"/>
        <a:buChar char="•"/>
        <a:defRPr sz="3600" kern="1200" cap="none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2289600" indent="-572400" algn="l" defTabSz="1828800" rtl="0" eaLnBrk="1" latinLnBrk="0" hangingPunct="1">
        <a:lnSpc>
          <a:spcPts val="4500"/>
        </a:lnSpc>
        <a:spcBef>
          <a:spcPts val="0"/>
        </a:spcBef>
        <a:spcAft>
          <a:spcPts val="3000"/>
        </a:spcAft>
        <a:buFont typeface="Arial" panose="020B0604020202020204" pitchFamily="34" charset="0"/>
        <a:buChar char="•"/>
        <a:defRPr sz="3600" kern="1200" cap="none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536">
          <p15:clr>
            <a:srgbClr val="F26B43"/>
          </p15:clr>
        </p15:guide>
        <p15:guide id="2" pos="14816">
          <p15:clr>
            <a:srgbClr val="F26B43"/>
          </p15:clr>
        </p15:guide>
        <p15:guide id="3" pos="14053">
          <p15:clr>
            <a:srgbClr val="F26B43"/>
          </p15:clr>
        </p15:guide>
        <p15:guide id="4" pos="1291">
          <p15:clr>
            <a:srgbClr val="F26B43"/>
          </p15:clr>
        </p15:guide>
        <p15:guide id="5" pos="7938">
          <p15:clr>
            <a:srgbClr val="F26B43"/>
          </p15:clr>
        </p15:guide>
        <p15:guide id="6" pos="7398">
          <p15:clr>
            <a:srgbClr val="F26B43"/>
          </p15:clr>
        </p15:guide>
        <p15:guide id="7" orient="horz" pos="8096">
          <p15:clr>
            <a:srgbClr val="F26B43"/>
          </p15:clr>
        </p15:guide>
        <p15:guide id="8" orient="horz" pos="532">
          <p15:clr>
            <a:srgbClr val="F26B43"/>
          </p15:clr>
        </p15:guide>
        <p15:guide id="9" orient="horz" pos="895">
          <p15:clr>
            <a:srgbClr val="F26B43"/>
          </p15:clr>
        </p15:guide>
        <p15:guide id="10" orient="horz" pos="298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5975" y="1247443"/>
            <a:ext cx="21031200" cy="265112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Master 3 – plain background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49463" y="4125915"/>
            <a:ext cx="21031200" cy="55528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092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4" r:id="rId11"/>
    <p:sldLayoutId id="2147483865" r:id="rId12"/>
    <p:sldLayoutId id="2147483866" r:id="rId13"/>
    <p:sldLayoutId id="2147483867" r:id="rId14"/>
    <p:sldLayoutId id="2147483868" r:id="rId15"/>
    <p:sldLayoutId id="2147483869" r:id="rId16"/>
    <p:sldLayoutId id="2147483870" r:id="rId17"/>
    <p:sldLayoutId id="2147483871" r:id="rId18"/>
  </p:sldLayoutIdLst>
  <p:hf hdr="0"/>
  <p:txStyles>
    <p:titleStyle>
      <a:lvl1pPr algn="l" defTabSz="1828800" rtl="0" eaLnBrk="1" latinLnBrk="0" hangingPunct="1">
        <a:lnSpc>
          <a:spcPts val="7600"/>
        </a:lnSpc>
        <a:spcBef>
          <a:spcPct val="0"/>
        </a:spcBef>
        <a:buNone/>
        <a:defRPr sz="6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1828800" rtl="0" eaLnBrk="1" latinLnBrk="0" hangingPunct="1">
        <a:lnSpc>
          <a:spcPts val="4500"/>
        </a:lnSpc>
        <a:spcBef>
          <a:spcPts val="0"/>
        </a:spcBef>
        <a:spcAft>
          <a:spcPts val="3000"/>
        </a:spcAft>
        <a:buFont typeface="Arial" panose="020B0604020202020204" pitchFamily="34" charset="0"/>
        <a:buNone/>
        <a:defRPr sz="3600" u="none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572400" indent="-572400" algn="l" defTabSz="1828800" rtl="0" eaLnBrk="1" latinLnBrk="0" hangingPunct="1">
        <a:lnSpc>
          <a:spcPts val="4500"/>
        </a:lnSpc>
        <a:spcBef>
          <a:spcPts val="0"/>
        </a:spcBef>
        <a:spcAft>
          <a:spcPts val="3000"/>
        </a:spcAft>
        <a:buFont typeface="Arial" panose="020B0604020202020204" pitchFamily="34" charset="0"/>
        <a:buChar char="•"/>
        <a:defRPr sz="36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1144800" indent="-571500" algn="l" defTabSz="1828800" rtl="0" eaLnBrk="1" latinLnBrk="0" hangingPunct="1">
        <a:lnSpc>
          <a:spcPts val="4500"/>
        </a:lnSpc>
        <a:spcBef>
          <a:spcPts val="0"/>
        </a:spcBef>
        <a:spcAft>
          <a:spcPts val="3000"/>
        </a:spcAft>
        <a:buFont typeface="Arial" panose="020B0604020202020204" pitchFamily="34" charset="0"/>
        <a:buChar char="•"/>
        <a:defRPr sz="3600" kern="1200" spc="0">
          <a:solidFill>
            <a:schemeClr val="tx1"/>
          </a:solidFill>
          <a:latin typeface="+mn-lt"/>
          <a:ea typeface="+mn-ea"/>
          <a:cs typeface="+mn-cs"/>
        </a:defRPr>
      </a:lvl3pPr>
      <a:lvl4pPr marL="1717200" indent="-572400" algn="l" defTabSz="1828800" rtl="0" eaLnBrk="1" latinLnBrk="0" hangingPunct="1">
        <a:lnSpc>
          <a:spcPts val="4500"/>
        </a:lnSpc>
        <a:spcBef>
          <a:spcPts val="0"/>
        </a:spcBef>
        <a:spcAft>
          <a:spcPts val="3000"/>
        </a:spcAft>
        <a:buFont typeface="Arial" panose="020B0604020202020204" pitchFamily="34" charset="0"/>
        <a:buChar char="•"/>
        <a:defRPr sz="3600" kern="1200" cap="none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2289600" indent="-572400" algn="l" defTabSz="1828800" rtl="0" eaLnBrk="1" latinLnBrk="0" hangingPunct="1">
        <a:lnSpc>
          <a:spcPts val="4500"/>
        </a:lnSpc>
        <a:spcBef>
          <a:spcPts val="0"/>
        </a:spcBef>
        <a:spcAft>
          <a:spcPts val="3000"/>
        </a:spcAft>
        <a:buFont typeface="Arial" panose="020B0604020202020204" pitchFamily="34" charset="0"/>
        <a:buChar char="•"/>
        <a:defRPr sz="3600" kern="1200" cap="none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536">
          <p15:clr>
            <a:srgbClr val="F26B43"/>
          </p15:clr>
        </p15:guide>
        <p15:guide id="2" pos="14816">
          <p15:clr>
            <a:srgbClr val="F26B43"/>
          </p15:clr>
        </p15:guide>
        <p15:guide id="3" pos="14053">
          <p15:clr>
            <a:srgbClr val="F26B43"/>
          </p15:clr>
        </p15:guide>
        <p15:guide id="4" pos="1291">
          <p15:clr>
            <a:srgbClr val="F26B43"/>
          </p15:clr>
        </p15:guide>
        <p15:guide id="5" pos="7938">
          <p15:clr>
            <a:srgbClr val="F26B43"/>
          </p15:clr>
        </p15:guide>
        <p15:guide id="6" pos="7398">
          <p15:clr>
            <a:srgbClr val="F26B43"/>
          </p15:clr>
        </p15:guide>
        <p15:guide id="7" orient="horz" pos="8096">
          <p15:clr>
            <a:srgbClr val="F26B43"/>
          </p15:clr>
        </p15:guide>
        <p15:guide id="8" orient="horz" pos="532">
          <p15:clr>
            <a:srgbClr val="F26B43"/>
          </p15:clr>
        </p15:guide>
        <p15:guide id="9" orient="horz" pos="895">
          <p15:clr>
            <a:srgbClr val="F26B43"/>
          </p15:clr>
        </p15:guide>
        <p15:guide id="10" orient="horz" pos="298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5975" y="1247443"/>
            <a:ext cx="21031200" cy="265112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Master 4 – tables, charts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49463" y="4125915"/>
            <a:ext cx="21031200" cy="55528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893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4052" r:id="rId2"/>
    <p:sldLayoutId id="2147484053" r:id="rId3"/>
  </p:sldLayoutIdLst>
  <p:hf hdr="0"/>
  <p:txStyles>
    <p:titleStyle>
      <a:lvl1pPr algn="l" defTabSz="1828800" rtl="0" eaLnBrk="1" latinLnBrk="0" hangingPunct="1">
        <a:lnSpc>
          <a:spcPts val="7600"/>
        </a:lnSpc>
        <a:spcBef>
          <a:spcPct val="0"/>
        </a:spcBef>
        <a:buNone/>
        <a:defRPr sz="6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1828800" rtl="0" eaLnBrk="1" latinLnBrk="0" hangingPunct="1">
        <a:lnSpc>
          <a:spcPts val="4500"/>
        </a:lnSpc>
        <a:spcBef>
          <a:spcPts val="0"/>
        </a:spcBef>
        <a:spcAft>
          <a:spcPts val="3000"/>
        </a:spcAft>
        <a:buFont typeface="Arial" panose="020B0604020202020204" pitchFamily="34" charset="0"/>
        <a:buNone/>
        <a:defRPr sz="3600" u="none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572400" indent="-572400" algn="l" defTabSz="1828800" rtl="0" eaLnBrk="1" latinLnBrk="0" hangingPunct="1">
        <a:lnSpc>
          <a:spcPts val="4500"/>
        </a:lnSpc>
        <a:spcBef>
          <a:spcPts val="0"/>
        </a:spcBef>
        <a:spcAft>
          <a:spcPts val="3000"/>
        </a:spcAft>
        <a:buFont typeface="Arial" panose="020B0604020202020204" pitchFamily="34" charset="0"/>
        <a:buChar char="•"/>
        <a:defRPr sz="36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1144800" indent="-571500" algn="l" defTabSz="1828800" rtl="0" eaLnBrk="1" latinLnBrk="0" hangingPunct="1">
        <a:lnSpc>
          <a:spcPts val="4500"/>
        </a:lnSpc>
        <a:spcBef>
          <a:spcPts val="0"/>
        </a:spcBef>
        <a:spcAft>
          <a:spcPts val="3000"/>
        </a:spcAft>
        <a:buFont typeface="Arial" panose="020B0604020202020204" pitchFamily="34" charset="0"/>
        <a:buChar char="•"/>
        <a:defRPr sz="3600" kern="1200" spc="0">
          <a:solidFill>
            <a:schemeClr val="tx1"/>
          </a:solidFill>
          <a:latin typeface="+mn-lt"/>
          <a:ea typeface="+mn-ea"/>
          <a:cs typeface="+mn-cs"/>
        </a:defRPr>
      </a:lvl3pPr>
      <a:lvl4pPr marL="1717200" indent="-572400" algn="l" defTabSz="1828800" rtl="0" eaLnBrk="1" latinLnBrk="0" hangingPunct="1">
        <a:lnSpc>
          <a:spcPts val="4500"/>
        </a:lnSpc>
        <a:spcBef>
          <a:spcPts val="0"/>
        </a:spcBef>
        <a:spcAft>
          <a:spcPts val="3000"/>
        </a:spcAft>
        <a:buFont typeface="Arial" panose="020B0604020202020204" pitchFamily="34" charset="0"/>
        <a:buChar char="•"/>
        <a:defRPr sz="3600" kern="1200" cap="none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2289600" indent="-572400" algn="l" defTabSz="1828800" rtl="0" eaLnBrk="1" latinLnBrk="0" hangingPunct="1">
        <a:lnSpc>
          <a:spcPts val="4500"/>
        </a:lnSpc>
        <a:spcBef>
          <a:spcPts val="0"/>
        </a:spcBef>
        <a:spcAft>
          <a:spcPts val="3000"/>
        </a:spcAft>
        <a:buFont typeface="Arial" panose="020B0604020202020204" pitchFamily="34" charset="0"/>
        <a:buChar char="•"/>
        <a:defRPr sz="3600" kern="1200" cap="none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536">
          <p15:clr>
            <a:srgbClr val="F26B43"/>
          </p15:clr>
        </p15:guide>
        <p15:guide id="2" pos="14816">
          <p15:clr>
            <a:srgbClr val="F26B43"/>
          </p15:clr>
        </p15:guide>
        <p15:guide id="3" pos="14053">
          <p15:clr>
            <a:srgbClr val="F26B43"/>
          </p15:clr>
        </p15:guide>
        <p15:guide id="4" pos="1291">
          <p15:clr>
            <a:srgbClr val="F26B43"/>
          </p15:clr>
        </p15:guide>
        <p15:guide id="5" pos="7938">
          <p15:clr>
            <a:srgbClr val="F26B43"/>
          </p15:clr>
        </p15:guide>
        <p15:guide id="6" pos="7398">
          <p15:clr>
            <a:srgbClr val="F26B43"/>
          </p15:clr>
        </p15:guide>
        <p15:guide id="7" orient="horz" pos="8096">
          <p15:clr>
            <a:srgbClr val="F26B43"/>
          </p15:clr>
        </p15:guide>
        <p15:guide id="8" orient="horz" pos="532">
          <p15:clr>
            <a:srgbClr val="F26B43"/>
          </p15:clr>
        </p15:guide>
        <p15:guide id="9" orient="horz" pos="895">
          <p15:clr>
            <a:srgbClr val="F26B43"/>
          </p15:clr>
        </p15:guide>
        <p15:guide id="10" orient="horz" pos="298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mailto:pavel.Lykov@seEquent.com" TargetMode="Externa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50.png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39DC2-41C7-4CC3-8BD9-BDEB9CB0C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9463" y="7752935"/>
            <a:ext cx="17584740" cy="2651126"/>
          </a:xfrm>
        </p:spPr>
        <p:txBody>
          <a:bodyPr/>
          <a:lstStyle/>
          <a:p>
            <a:r>
              <a:rPr lang="ru-RU" dirty="0"/>
              <a:t>Инновационные программные продукты компании </a:t>
            </a:r>
            <a:r>
              <a:rPr lang="en-US" dirty="0" err="1"/>
              <a:t>Seequent</a:t>
            </a:r>
            <a:endParaRPr lang="en-N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7555B-A939-414B-8A1B-36A0FFB609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Павел Лыков – региональный директор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199897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8B3C152-FA0C-445B-A330-9CC527CE4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4850" y="5266992"/>
            <a:ext cx="10549576" cy="5400000"/>
          </a:xfrm>
        </p:spPr>
        <p:txBody>
          <a:bodyPr/>
          <a:lstStyle/>
          <a:p>
            <a:r>
              <a:rPr lang="en-NZ" sz="4000" dirty="0">
                <a:hlinkClick r:id="rId2"/>
              </a:rPr>
              <a:t>pavel.Lykov@seEquent.com</a:t>
            </a:r>
            <a:br>
              <a:rPr lang="en-NZ" sz="4000" dirty="0"/>
            </a:br>
            <a:r>
              <a:rPr lang="en-NZ" sz="4000" dirty="0"/>
              <a:t>+79037981270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159145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C08711A-1041-4EA4-80A8-E30C53F770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6"/>
            <a:ext cx="24384000" cy="13712884"/>
          </a:xfrm>
          <a:prstGeom prst="rect">
            <a:avLst/>
          </a:prstGeom>
        </p:spPr>
      </p:pic>
      <p:pic>
        <p:nvPicPr>
          <p:cNvPr id="6" name="1   Weta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878.662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24059" y="3268874"/>
            <a:ext cx="11971386" cy="89785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8534" y="3268874"/>
            <a:ext cx="10786992" cy="8402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>
              <a:lnSpc>
                <a:spcPts val="44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NZ" sz="4000" b="1" dirty="0">
                <a:latin typeface="Museo Sans 300" panose="02000000000000000000" pitchFamily="50" charset="0"/>
              </a:rPr>
              <a:t>1995</a:t>
            </a:r>
            <a:r>
              <a:rPr lang="en-NZ" sz="4000" dirty="0">
                <a:latin typeface="Museo Sans 300" panose="02000000000000000000" pitchFamily="50" charset="0"/>
              </a:rPr>
              <a:t> </a:t>
            </a:r>
            <a:r>
              <a:rPr lang="ru-RU" sz="4000" dirty="0">
                <a:latin typeface="Museo Sans 300" panose="02000000000000000000" pitchFamily="50" charset="0"/>
              </a:rPr>
              <a:t>Лазерное сканирование </a:t>
            </a:r>
            <a:r>
              <a:rPr lang="en-NZ" sz="4000" dirty="0">
                <a:latin typeface="Museo Sans 300" panose="02000000000000000000" pitchFamily="50" charset="0"/>
              </a:rPr>
              <a:t>ARANZ</a:t>
            </a:r>
            <a:r>
              <a:rPr lang="ru-RU" sz="4000" dirty="0">
                <a:latin typeface="Museo Sans 300" panose="02000000000000000000" pitchFamily="50" charset="0"/>
              </a:rPr>
              <a:t> применялось при создании «Властелина колец»</a:t>
            </a:r>
            <a:endParaRPr lang="en-NZ" sz="4000" dirty="0">
              <a:latin typeface="Museo Sans 300" panose="02000000000000000000" pitchFamily="50" charset="0"/>
            </a:endParaRPr>
          </a:p>
          <a:p>
            <a:pPr marL="361950">
              <a:lnSpc>
                <a:spcPts val="44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NZ" sz="4000" b="1" dirty="0">
                <a:latin typeface="Museo Sans 300" panose="02000000000000000000" pitchFamily="50" charset="0"/>
              </a:rPr>
              <a:t>2001</a:t>
            </a:r>
            <a:r>
              <a:rPr lang="en-NZ" sz="4000" dirty="0">
                <a:latin typeface="Museo Sans 300" panose="02000000000000000000" pitchFamily="50" charset="0"/>
              </a:rPr>
              <a:t> </a:t>
            </a:r>
            <a:r>
              <a:rPr lang="ru-RU" sz="4000" dirty="0">
                <a:latin typeface="Museo Sans 300" panose="02000000000000000000" pitchFamily="50" charset="0"/>
              </a:rPr>
              <a:t>Началась разработка решений по моделированию геологии в </a:t>
            </a:r>
            <a:r>
              <a:rPr lang="en-NZ" sz="4000" dirty="0">
                <a:latin typeface="Museo Sans 300" panose="02000000000000000000" pitchFamily="50" charset="0"/>
              </a:rPr>
              <a:t>3D</a:t>
            </a:r>
            <a:endParaRPr lang="ru-RU" sz="4000" dirty="0">
              <a:latin typeface="Museo Sans 300" panose="02000000000000000000" pitchFamily="50" charset="0"/>
            </a:endParaRPr>
          </a:p>
          <a:p>
            <a:pPr marL="361950">
              <a:lnSpc>
                <a:spcPts val="44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NZ" sz="4000" b="1" dirty="0">
                <a:latin typeface="Museo Sans 300" panose="02000000000000000000" pitchFamily="50" charset="0"/>
              </a:rPr>
              <a:t>2002</a:t>
            </a:r>
            <a:r>
              <a:rPr lang="en-NZ" sz="4000" dirty="0">
                <a:latin typeface="Museo Sans 300" panose="02000000000000000000" pitchFamily="50" charset="0"/>
              </a:rPr>
              <a:t> </a:t>
            </a:r>
            <a:r>
              <a:rPr lang="ru-RU" sz="4000" dirty="0">
                <a:latin typeface="Museo Sans 300" panose="02000000000000000000" pitchFamily="50" charset="0"/>
              </a:rPr>
              <a:t>– год основания </a:t>
            </a:r>
            <a:r>
              <a:rPr lang="en-NZ" sz="4000" dirty="0">
                <a:latin typeface="Museo Sans 300" panose="02000000000000000000" pitchFamily="50" charset="0"/>
              </a:rPr>
              <a:t>ARANZ Medical</a:t>
            </a:r>
          </a:p>
          <a:p>
            <a:pPr marL="361950">
              <a:lnSpc>
                <a:spcPts val="44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NZ" sz="4000" b="1" dirty="0">
                <a:latin typeface="Museo Sans 300" panose="02000000000000000000" pitchFamily="50" charset="0"/>
              </a:rPr>
              <a:t>2004</a:t>
            </a:r>
            <a:r>
              <a:rPr lang="en-NZ" sz="4000" dirty="0">
                <a:latin typeface="Museo Sans 300" panose="02000000000000000000" pitchFamily="50" charset="0"/>
              </a:rPr>
              <a:t> </a:t>
            </a:r>
            <a:r>
              <a:rPr lang="ru-RU" sz="4000" dirty="0">
                <a:latin typeface="Museo Sans 300" panose="02000000000000000000" pitchFamily="50" charset="0"/>
              </a:rPr>
              <a:t>– год основания </a:t>
            </a:r>
            <a:r>
              <a:rPr lang="en-NZ" sz="4000" dirty="0">
                <a:latin typeface="Museo Sans 300" panose="02000000000000000000" pitchFamily="50" charset="0"/>
              </a:rPr>
              <a:t>ARANZ Geo</a:t>
            </a:r>
          </a:p>
          <a:p>
            <a:pPr marL="361950">
              <a:lnSpc>
                <a:spcPts val="44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NZ" sz="4000" b="1" dirty="0">
                <a:latin typeface="Museo Sans 300" panose="02000000000000000000" pitchFamily="50" charset="0"/>
              </a:rPr>
              <a:t>2017</a:t>
            </a:r>
            <a:r>
              <a:rPr lang="en-NZ" sz="4000" dirty="0">
                <a:latin typeface="Museo Sans 300" panose="02000000000000000000" pitchFamily="50" charset="0"/>
              </a:rPr>
              <a:t> ARANZ Geo </a:t>
            </a:r>
            <a:r>
              <a:rPr lang="ru-RU" sz="4000" dirty="0">
                <a:latin typeface="Museo Sans 300" panose="02000000000000000000" pitchFamily="50" charset="0"/>
              </a:rPr>
              <a:t>становится</a:t>
            </a:r>
            <a:r>
              <a:rPr lang="en-NZ" sz="4000" dirty="0">
                <a:latin typeface="Museo Sans 300" panose="02000000000000000000" pitchFamily="50" charset="0"/>
              </a:rPr>
              <a:t> </a:t>
            </a:r>
            <a:r>
              <a:rPr lang="en-NZ" sz="4000" dirty="0" err="1">
                <a:latin typeface="Museo Sans 300" panose="02000000000000000000" pitchFamily="50" charset="0"/>
              </a:rPr>
              <a:t>Seequent</a:t>
            </a:r>
            <a:endParaRPr lang="en-NZ" sz="4000" dirty="0">
              <a:latin typeface="Museo Sans 300" panose="02000000000000000000" pitchFamily="50" charset="0"/>
            </a:endParaRPr>
          </a:p>
          <a:p>
            <a:pPr marL="361950">
              <a:lnSpc>
                <a:spcPts val="4400"/>
              </a:lnSpc>
              <a:spcBef>
                <a:spcPts val="1200"/>
              </a:spcBef>
              <a:spcAft>
                <a:spcPts val="1200"/>
              </a:spcAft>
            </a:pPr>
            <a:r>
              <a:rPr lang="ru-RU" sz="4000" dirty="0">
                <a:latin typeface="Museo Sans 300" panose="02000000000000000000" pitchFamily="50" charset="0"/>
              </a:rPr>
              <a:t>Продолжается разработка средств моделирования в </a:t>
            </a:r>
            <a:r>
              <a:rPr lang="en-NZ" sz="4000" dirty="0">
                <a:latin typeface="Museo Sans 300" panose="02000000000000000000" pitchFamily="50" charset="0"/>
              </a:rPr>
              <a:t>3D</a:t>
            </a:r>
            <a:r>
              <a:rPr lang="ru-RU" sz="4000" dirty="0">
                <a:latin typeface="Museo Sans 300" panose="02000000000000000000" pitchFamily="50" charset="0"/>
              </a:rPr>
              <a:t> и решений для совместной работы над геологической моделью.</a:t>
            </a:r>
            <a:endParaRPr lang="en-NZ" sz="4000" dirty="0">
              <a:latin typeface="Museo Sans 300" panose="02000000000000000000" pitchFamily="5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12B424-3588-4F44-AF8A-B0FB8F043501}"/>
              </a:ext>
            </a:extLst>
          </p:cNvPr>
          <p:cNvSpPr/>
          <p:nvPr/>
        </p:nvSpPr>
        <p:spPr>
          <a:xfrm>
            <a:off x="0" y="0"/>
            <a:ext cx="24384000" cy="1803400"/>
          </a:xfrm>
          <a:prstGeom prst="rect">
            <a:avLst/>
          </a:prstGeom>
          <a:solidFill>
            <a:srgbClr val="343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NZ" sz="5600" dirty="0">
                <a:latin typeface="Museo Sans 900" panose="02000000000000000000" pitchFamily="50" charset="0"/>
              </a:rPr>
              <a:t>     </a:t>
            </a:r>
            <a:r>
              <a:rPr lang="ru-RU" sz="5600" dirty="0">
                <a:latin typeface="Museo Sans 900" panose="02000000000000000000" pitchFamily="50" charset="0"/>
              </a:rPr>
              <a:t>ПРОШЛОЕ: МЕДИЦИНА И МОНСТРЫ</a:t>
            </a:r>
            <a:endParaRPr lang="en-NZ" sz="5600" dirty="0">
              <a:latin typeface="Museo Sans 900" panose="02000000000000000000" pitchFamily="50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B368B2-F7E8-4457-A473-B721CC18FE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0171" y="328214"/>
            <a:ext cx="4522858" cy="112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49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91D0479-09E6-4A9C-BCED-CE7435DFB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6"/>
            <a:ext cx="24384000" cy="1371288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8508" y="2625997"/>
            <a:ext cx="18417540" cy="9084946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  <a:buClr>
                <a:srgbClr val="F7931E"/>
              </a:buClr>
            </a:pPr>
            <a:r>
              <a:rPr lang="ru-RU" sz="4000" dirty="0">
                <a:solidFill>
                  <a:srgbClr val="434142"/>
                </a:solidFill>
                <a:latin typeface="Museo Sans 300" panose="02000000000000000000" pitchFamily="50" charset="0"/>
              </a:rPr>
              <a:t>Программное обеспечение для </a:t>
            </a:r>
            <a:r>
              <a:rPr lang="en-CA" sz="4000" b="1" dirty="0">
                <a:solidFill>
                  <a:srgbClr val="434142"/>
                </a:solidFill>
                <a:latin typeface="Museo Sans 300" panose="02000000000000000000" pitchFamily="50" charset="0"/>
              </a:rPr>
              <a:t>3D </a:t>
            </a:r>
            <a:r>
              <a:rPr lang="ru-RU" sz="4000" b="1" dirty="0">
                <a:solidFill>
                  <a:srgbClr val="434142"/>
                </a:solidFill>
                <a:latin typeface="Museo Sans 300" panose="02000000000000000000" pitchFamily="50" charset="0"/>
              </a:rPr>
              <a:t>имплицитного</a:t>
            </a:r>
            <a:r>
              <a:rPr lang="en-CA" sz="4000" dirty="0">
                <a:solidFill>
                  <a:srgbClr val="434142"/>
                </a:solidFill>
                <a:latin typeface="Museo Sans 300" panose="02000000000000000000" pitchFamily="50" charset="0"/>
              </a:rPr>
              <a:t> </a:t>
            </a:r>
            <a:r>
              <a:rPr lang="ru-RU" sz="4000" dirty="0">
                <a:solidFill>
                  <a:srgbClr val="434142"/>
                </a:solidFill>
                <a:latin typeface="Museo Sans 300" panose="02000000000000000000" pitchFamily="50" charset="0"/>
              </a:rPr>
              <a:t>моделирования геологических структур. Быстрая разработка 3</a:t>
            </a:r>
            <a:r>
              <a:rPr lang="en-NZ" sz="4000" dirty="0">
                <a:solidFill>
                  <a:srgbClr val="434142"/>
                </a:solidFill>
                <a:latin typeface="Museo Sans 300" panose="02000000000000000000" pitchFamily="50" charset="0"/>
              </a:rPr>
              <a:t>D </a:t>
            </a:r>
            <a:r>
              <a:rPr lang="ru-RU" sz="4000" dirty="0">
                <a:solidFill>
                  <a:srgbClr val="434142"/>
                </a:solidFill>
                <a:latin typeface="Museo Sans 300" panose="02000000000000000000" pitchFamily="50" charset="0"/>
              </a:rPr>
              <a:t>модели на данных бурения, ГИС, структурных данных с применением ограниченного объема работ по оцифровке данных вручную. </a:t>
            </a:r>
          </a:p>
          <a:p>
            <a:pPr>
              <a:lnSpc>
                <a:spcPct val="130000"/>
              </a:lnSpc>
              <a:buClr>
                <a:srgbClr val="F7931E"/>
              </a:buClr>
            </a:pPr>
            <a:r>
              <a:rPr lang="ru-RU" sz="4000" dirty="0">
                <a:solidFill>
                  <a:srgbClr val="434142"/>
                </a:solidFill>
                <a:latin typeface="Museo Sans 300" panose="02000000000000000000" pitchFamily="50" charset="0"/>
              </a:rPr>
              <a:t>В </a:t>
            </a:r>
            <a:r>
              <a:rPr lang="en-CA" sz="4000" dirty="0">
                <a:solidFill>
                  <a:srgbClr val="434142"/>
                </a:solidFill>
                <a:latin typeface="Museo Sans 300" panose="02000000000000000000" pitchFamily="50" charset="0"/>
              </a:rPr>
              <a:t>Leapfrog </a:t>
            </a:r>
            <a:r>
              <a:rPr lang="ru-RU" sz="4000" dirty="0">
                <a:solidFill>
                  <a:srgbClr val="434142"/>
                </a:solidFill>
                <a:latin typeface="Museo Sans 300" panose="02000000000000000000" pitchFamily="50" charset="0"/>
              </a:rPr>
              <a:t>применяется </a:t>
            </a:r>
            <a:r>
              <a:rPr lang="ru-RU" sz="4000" b="1" dirty="0" err="1">
                <a:solidFill>
                  <a:srgbClr val="434142"/>
                </a:solidFill>
                <a:latin typeface="Museo Sans 300" panose="02000000000000000000" pitchFamily="50" charset="0"/>
              </a:rPr>
              <a:t>объемометрический</a:t>
            </a:r>
            <a:r>
              <a:rPr lang="ru-RU" sz="4000" b="1" dirty="0">
                <a:solidFill>
                  <a:srgbClr val="434142"/>
                </a:solidFill>
                <a:latin typeface="Museo Sans 300" panose="02000000000000000000" pitchFamily="50" charset="0"/>
              </a:rPr>
              <a:t> алгоритм моделирования</a:t>
            </a:r>
            <a:r>
              <a:rPr lang="ru-RU" sz="4000" dirty="0">
                <a:solidFill>
                  <a:srgbClr val="434142"/>
                </a:solidFill>
                <a:latin typeface="Museo Sans 300" panose="02000000000000000000" pitchFamily="50" charset="0"/>
              </a:rPr>
              <a:t>, с помощью которого модель отстраивается в один проход. </a:t>
            </a:r>
            <a:endParaRPr lang="en-CA" sz="4000" dirty="0">
              <a:solidFill>
                <a:srgbClr val="434142"/>
              </a:solidFill>
              <a:latin typeface="Museo Sans 300" panose="02000000000000000000" pitchFamily="50" charset="0"/>
            </a:endParaRPr>
          </a:p>
          <a:p>
            <a:pPr>
              <a:lnSpc>
                <a:spcPct val="130000"/>
              </a:lnSpc>
              <a:buClr>
                <a:srgbClr val="F7931E"/>
              </a:buClr>
            </a:pPr>
            <a:r>
              <a:rPr lang="ru-RU" sz="4000" dirty="0">
                <a:solidFill>
                  <a:srgbClr val="434142"/>
                </a:solidFill>
                <a:latin typeface="Museo Sans 300" panose="02000000000000000000" pitchFamily="50" charset="0"/>
              </a:rPr>
              <a:t>Имплицитное моделирование делает возможным </a:t>
            </a:r>
            <a:r>
              <a:rPr lang="ru-RU" sz="4000" b="1" dirty="0">
                <a:solidFill>
                  <a:srgbClr val="434142"/>
                </a:solidFill>
                <a:latin typeface="Museo Sans 300" panose="02000000000000000000" pitchFamily="50" charset="0"/>
              </a:rPr>
              <a:t>динамическое обновление</a:t>
            </a:r>
            <a:r>
              <a:rPr lang="ru-RU" sz="4000" dirty="0">
                <a:solidFill>
                  <a:srgbClr val="434142"/>
                </a:solidFill>
                <a:latin typeface="Museo Sans 300" panose="02000000000000000000" pitchFamily="50" charset="0"/>
              </a:rPr>
              <a:t> </a:t>
            </a:r>
            <a:r>
              <a:rPr lang="en-CA" sz="4000" dirty="0">
                <a:solidFill>
                  <a:srgbClr val="434142"/>
                </a:solidFill>
                <a:latin typeface="Museo Sans 300" panose="02000000000000000000" pitchFamily="50" charset="0"/>
              </a:rPr>
              <a:t>3D</a:t>
            </a:r>
            <a:r>
              <a:rPr lang="ru-RU" sz="4000" dirty="0">
                <a:solidFill>
                  <a:srgbClr val="434142"/>
                </a:solidFill>
                <a:latin typeface="Museo Sans 300" panose="02000000000000000000" pitchFamily="50" charset="0"/>
              </a:rPr>
              <a:t>-модели для учета новых данных бурения скважин.</a:t>
            </a:r>
            <a:endParaRPr lang="en-CA" sz="4000" dirty="0">
              <a:solidFill>
                <a:srgbClr val="434142"/>
              </a:solidFill>
              <a:latin typeface="Museo Sans 300" panose="02000000000000000000" pitchFamily="50" charset="0"/>
            </a:endParaRPr>
          </a:p>
          <a:p>
            <a:endParaRPr lang="en-CA" dirty="0">
              <a:solidFill>
                <a:srgbClr val="F7931E"/>
              </a:solidFill>
              <a:latin typeface="Museo Sans 100" panose="02000000000000000000" pitchFamily="50" charset="0"/>
            </a:endParaRPr>
          </a:p>
          <a:p>
            <a:endParaRPr lang="en-CA" dirty="0">
              <a:solidFill>
                <a:srgbClr val="F7931E"/>
              </a:solidFill>
              <a:latin typeface="Museo Sans 100" panose="02000000000000000000" pitchFamily="50" charset="0"/>
            </a:endParaRPr>
          </a:p>
          <a:p>
            <a:endParaRPr lang="en-CA" dirty="0"/>
          </a:p>
          <a:p>
            <a:endParaRPr lang="en-US" dirty="0">
              <a:solidFill>
                <a:srgbClr val="F7931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641"/>
            <a:ext cx="6869036" cy="9523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2380" y="505641"/>
            <a:ext cx="4861344" cy="11688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3C7471D-0B73-45B5-91E8-4B38BBBCFB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0388"/>
            <a:ext cx="24384000" cy="1267370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91BB624-0D23-45A4-8EF0-27F26683B663}"/>
              </a:ext>
            </a:extLst>
          </p:cNvPr>
          <p:cNvSpPr/>
          <p:nvPr/>
        </p:nvSpPr>
        <p:spPr>
          <a:xfrm>
            <a:off x="0" y="0"/>
            <a:ext cx="24384000" cy="1803400"/>
          </a:xfrm>
          <a:prstGeom prst="rect">
            <a:avLst/>
          </a:prstGeom>
          <a:solidFill>
            <a:srgbClr val="343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NZ" sz="5600" dirty="0">
                <a:latin typeface="Museo Sans 900" panose="02000000000000000000" pitchFamily="50" charset="0"/>
              </a:rPr>
              <a:t>     LEAPFROG GEO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6BBA173-9E9C-4C03-B1A6-E6878F07A1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0171" y="328214"/>
            <a:ext cx="4522858" cy="112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22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7D220-0BF4-4684-B766-CDB217AF4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78000"/>
            <a:ext cx="17863200" cy="2019600"/>
          </a:xfrm>
        </p:spPr>
        <p:txBody>
          <a:bodyPr/>
          <a:lstStyle/>
          <a:p>
            <a:r>
              <a:rPr lang="en-NZ" dirty="0"/>
              <a:t>KAZ Minerals LON:KAZ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F9C4D6-088E-4736-905F-03D94852C1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4312309"/>
            <a:ext cx="11492345" cy="7263163"/>
          </a:xfrm>
        </p:spPr>
        <p:txBody>
          <a:bodyPr vert="horz" lIns="1080000" tIns="468000" rIns="360000" bIns="0" rtlCol="0" anchor="t">
            <a:noAutofit/>
          </a:bodyPr>
          <a:lstStyle/>
          <a:p>
            <a:r>
              <a:rPr lang="ru-RU" sz="4400" dirty="0"/>
              <a:t>Один из крупнейших производителей меди в Казахстане</a:t>
            </a:r>
            <a:endParaRPr lang="en-NZ" sz="4400" dirty="0"/>
          </a:p>
          <a:p>
            <a:r>
              <a:rPr lang="en-NZ" sz="4400" dirty="0"/>
              <a:t>259 </a:t>
            </a:r>
            <a:r>
              <a:rPr lang="ru-RU" sz="4400" dirty="0"/>
              <a:t>тыс. т меди произведено в 2017</a:t>
            </a:r>
            <a:endParaRPr lang="en-NZ" sz="4400" dirty="0"/>
          </a:p>
          <a:p>
            <a:r>
              <a:rPr lang="ru-RU" sz="4400" dirty="0"/>
              <a:t>Компания с высоким потенциалом и низкими затратами</a:t>
            </a:r>
          </a:p>
          <a:p>
            <a:r>
              <a:rPr lang="ru-RU" sz="4400" dirty="0"/>
              <a:t>Месторождение Бозшаколь, Павлодарская область</a:t>
            </a:r>
            <a:endParaRPr lang="en-NZ" sz="4400" dirty="0"/>
          </a:p>
          <a:p>
            <a:r>
              <a:rPr lang="ru-RU" sz="4400" dirty="0"/>
              <a:t>Открытая разработка золото-медного порфирового месторождения</a:t>
            </a:r>
          </a:p>
          <a:p>
            <a:endParaRPr lang="en-NZ" sz="4400" dirty="0"/>
          </a:p>
          <a:p>
            <a:pPr marL="0" indent="0">
              <a:buNone/>
            </a:pPr>
            <a:endParaRPr lang="en-NZ" sz="4400" dirty="0"/>
          </a:p>
        </p:txBody>
      </p:sp>
      <p:pic>
        <p:nvPicPr>
          <p:cNvPr id="1028" name="Picture 4" descr="Image result">
            <a:extLst>
              <a:ext uri="{FF2B5EF4-FFF2-40B4-BE49-F238E27FC236}">
                <a16:creationId xmlns:a16="http://schemas.microsoft.com/office/drawing/2014/main" id="{B628D6F3-F5C7-4D46-A4AD-0F9EF3F05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609" y="2635613"/>
            <a:ext cx="3060581" cy="106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CAC98D5-A101-4C1F-9DF8-0801A310C789}"/>
              </a:ext>
            </a:extLst>
          </p:cNvPr>
          <p:cNvSpPr txBox="1">
            <a:spLocks/>
          </p:cNvSpPr>
          <p:nvPr/>
        </p:nvSpPr>
        <p:spPr>
          <a:xfrm>
            <a:off x="14121245" y="2022914"/>
            <a:ext cx="10750435" cy="7263163"/>
          </a:xfrm>
          <a:prstGeom prst="rect">
            <a:avLst/>
          </a:prstGeom>
          <a:noFill/>
        </p:spPr>
        <p:txBody>
          <a:bodyPr vert="horz" lIns="1080000" tIns="468000" rIns="360000" bIns="0" rtlCol="0" anchor="t">
            <a:noAutofit/>
          </a:bodyPr>
          <a:lstStyle>
            <a:lvl1pPr marL="571500" indent="-571500" algn="l" defTabSz="1828800" rtl="0" eaLnBrk="1" latinLnBrk="0" hangingPunct="1">
              <a:lnSpc>
                <a:spcPts val="4500"/>
              </a:lnSpc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  <a:defRPr sz="3600" u="non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2400" indent="-572400" algn="l" defTabSz="1828800" rtl="0" eaLnBrk="1" latinLnBrk="0" hangingPunct="1">
              <a:lnSpc>
                <a:spcPts val="4500"/>
              </a:lnSpc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  <a:defRPr sz="36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4800" indent="-571500" algn="l" defTabSz="1828800" rtl="0" eaLnBrk="1" latinLnBrk="0" hangingPunct="1">
              <a:lnSpc>
                <a:spcPts val="4500"/>
              </a:lnSpc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  <a:defRPr sz="36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7200" indent="-572400" algn="l" defTabSz="1828800" rtl="0" eaLnBrk="1" latinLnBrk="0" hangingPunct="1">
              <a:lnSpc>
                <a:spcPts val="4500"/>
              </a:lnSpc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  <a:defRPr sz="360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9600" indent="-572400" algn="l" defTabSz="1828800" rtl="0" eaLnBrk="1" latinLnBrk="0" hangingPunct="1">
              <a:lnSpc>
                <a:spcPts val="4500"/>
              </a:lnSpc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  <a:defRPr sz="360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/>
              <a:t>Leapfrog Geo </a:t>
            </a:r>
            <a:r>
              <a:rPr lang="ru-RU" b="1" dirty="0"/>
              <a:t>используется для</a:t>
            </a:r>
            <a:r>
              <a:rPr lang="en-NZ" b="1" dirty="0"/>
              <a:t>:</a:t>
            </a:r>
          </a:p>
          <a:p>
            <a:r>
              <a:rPr lang="ru-RU" b="1" dirty="0"/>
              <a:t>Структурной геологической модели</a:t>
            </a:r>
            <a:endParaRPr lang="en-NZ" b="1" dirty="0"/>
          </a:p>
          <a:p>
            <a:r>
              <a:rPr lang="ru-RU" b="1" dirty="0"/>
              <a:t>Модели содержаний</a:t>
            </a:r>
            <a:endParaRPr lang="en-NZ" b="1" dirty="0"/>
          </a:p>
          <a:p>
            <a:r>
              <a:rPr lang="ru-RU" b="1" dirty="0"/>
              <a:t>Модели изменения пород</a:t>
            </a:r>
            <a:endParaRPr lang="en-NZ" b="1" dirty="0"/>
          </a:p>
          <a:p>
            <a:r>
              <a:rPr lang="ru-RU" b="1" dirty="0"/>
              <a:t>Модели выветривания</a:t>
            </a:r>
            <a:endParaRPr lang="en-NZ" b="1" dirty="0"/>
          </a:p>
          <a:p>
            <a:r>
              <a:rPr lang="ru-RU" b="1" dirty="0"/>
              <a:t>Выделение доменов по минерализации</a:t>
            </a:r>
            <a:endParaRPr lang="en-NZ" b="1" dirty="0"/>
          </a:p>
          <a:p>
            <a:endParaRPr lang="en-NZ" sz="4400" dirty="0"/>
          </a:p>
          <a:p>
            <a:pPr marL="0" indent="0">
              <a:buFont typeface="Arial" panose="020B0604020202020204" pitchFamily="34" charset="0"/>
              <a:buNone/>
            </a:pPr>
            <a:endParaRPr lang="en-NZ" sz="4400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0D72239-7D0C-4EB3-9565-FCEAC4B658A2}"/>
              </a:ext>
            </a:extLst>
          </p:cNvPr>
          <p:cNvSpPr txBox="1">
            <a:spLocks/>
          </p:cNvSpPr>
          <p:nvPr/>
        </p:nvSpPr>
        <p:spPr>
          <a:xfrm>
            <a:off x="9150080" y="8228601"/>
            <a:ext cx="11548610" cy="5453149"/>
          </a:xfrm>
          <a:prstGeom prst="rect">
            <a:avLst/>
          </a:prstGeom>
          <a:noFill/>
        </p:spPr>
        <p:txBody>
          <a:bodyPr vert="horz" lIns="1080000" tIns="468000" rIns="360000" bIns="0" rtlCol="0" anchor="t">
            <a:noAutofit/>
          </a:bodyPr>
          <a:lstStyle>
            <a:lvl1pPr marL="571500" indent="-571500" algn="l" defTabSz="1828800" rtl="0" eaLnBrk="1" latinLnBrk="0" hangingPunct="1">
              <a:lnSpc>
                <a:spcPts val="4500"/>
              </a:lnSpc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  <a:defRPr sz="3600" u="non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2400" indent="-572400" algn="l" defTabSz="1828800" rtl="0" eaLnBrk="1" latinLnBrk="0" hangingPunct="1">
              <a:lnSpc>
                <a:spcPts val="4500"/>
              </a:lnSpc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  <a:defRPr sz="36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4800" indent="-571500" algn="l" defTabSz="1828800" rtl="0" eaLnBrk="1" latinLnBrk="0" hangingPunct="1">
              <a:lnSpc>
                <a:spcPts val="4500"/>
              </a:lnSpc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  <a:defRPr sz="3600" kern="1200" spc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717200" indent="-572400" algn="l" defTabSz="1828800" rtl="0" eaLnBrk="1" latinLnBrk="0" hangingPunct="1">
              <a:lnSpc>
                <a:spcPts val="4500"/>
              </a:lnSpc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  <a:defRPr sz="360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9600" indent="-572400" algn="l" defTabSz="1828800" rtl="0" eaLnBrk="1" latinLnBrk="0" hangingPunct="1">
              <a:lnSpc>
                <a:spcPts val="4500"/>
              </a:lnSpc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  <a:defRPr sz="360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400" dirty="0"/>
              <a:t>Значительная экономия времени за счет динамического обновления</a:t>
            </a:r>
            <a:endParaRPr lang="en-NZ" sz="4400" dirty="0"/>
          </a:p>
          <a:p>
            <a:r>
              <a:rPr lang="ru-RU" sz="4400" dirty="0"/>
              <a:t>Выполняет все функции с относительной легкостью </a:t>
            </a:r>
            <a:endParaRPr lang="en-NZ" sz="4400" dirty="0"/>
          </a:p>
          <a:p>
            <a:r>
              <a:rPr lang="ru-RU" sz="4400" dirty="0"/>
              <a:t>Позволяет ресурсному геологу уделить больше времени настоящей работе геолога</a:t>
            </a:r>
            <a:endParaRPr lang="en-NZ" sz="4400" dirty="0"/>
          </a:p>
        </p:txBody>
      </p:sp>
    </p:spTree>
    <p:extLst>
      <p:ext uri="{BB962C8B-B14F-4D97-AF65-F5344CB8AC3E}">
        <p14:creationId xmlns:p14="http://schemas.microsoft.com/office/powerpoint/2010/main" val="2642335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138" y="2413515"/>
            <a:ext cx="21031200" cy="8702676"/>
          </a:xfrm>
        </p:spPr>
        <p:txBody>
          <a:bodyPr>
            <a:noAutofit/>
          </a:bodyPr>
          <a:lstStyle/>
          <a:p>
            <a:r>
              <a:rPr lang="ru-RU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Museo Sans 300" panose="02000000000000000000" pitchFamily="50" charset="0"/>
              </a:rPr>
              <a:t>Где вы храните проекты?</a:t>
            </a:r>
          </a:p>
          <a:p>
            <a:pPr lvl="1"/>
            <a:r>
              <a:rPr lang="ru-RU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Museo Sans 300" panose="02000000000000000000" pitchFamily="50" charset="0"/>
              </a:rPr>
              <a:t>Какая версия является новейшей? Какова история изменения модели?</a:t>
            </a:r>
          </a:p>
          <a:p>
            <a:pPr lvl="1"/>
            <a:r>
              <a:rPr lang="ru-RU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Museo Sans 300" panose="02000000000000000000" pitchFamily="50" charset="0"/>
              </a:rPr>
              <a:t>Как вы отслеживаете все изменения?</a:t>
            </a:r>
          </a:p>
          <a:p>
            <a:pPr lvl="1"/>
            <a:r>
              <a:rPr lang="ru-RU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Museo Sans 300" panose="02000000000000000000" pitchFamily="50" charset="0"/>
              </a:rPr>
              <a:t>Как обеспечивается резервирование и безопасность данных и модели? </a:t>
            </a:r>
          </a:p>
          <a:p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Museo Sans 300" panose="02000000000000000000" pitchFamily="50" charset="0"/>
            </a:endParaRPr>
          </a:p>
          <a:p>
            <a:r>
              <a:rPr lang="ru-RU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Museo Sans 300" panose="02000000000000000000" pitchFamily="50" charset="0"/>
              </a:rPr>
              <a:t>Как проходят заверка и утверждение модели?</a:t>
            </a:r>
          </a:p>
          <a:p>
            <a:pPr lvl="1"/>
            <a:r>
              <a:rPr lang="ru-RU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Museo Sans 300" panose="02000000000000000000" pitchFamily="50" charset="0"/>
              </a:rPr>
              <a:t>Каким образом передается информация об изменениях?</a:t>
            </a:r>
          </a:p>
          <a:p>
            <a:pPr lvl="1"/>
            <a:r>
              <a:rPr lang="ru-RU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Museo Sans 300" panose="02000000000000000000" pitchFamily="50" charset="0"/>
              </a:rPr>
              <a:t>Как проходит утверждение модели? </a:t>
            </a:r>
          </a:p>
          <a:p>
            <a:pPr lvl="1"/>
            <a:r>
              <a:rPr lang="ru-RU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Museo Sans 300" panose="02000000000000000000" pitchFamily="50" charset="0"/>
              </a:rPr>
              <a:t>Кто утверждает модель?</a:t>
            </a:r>
          </a:p>
          <a:p>
            <a:r>
              <a:rPr lang="ru-RU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useo Sans 300" panose="02000000000000000000" pitchFamily="50" charset="0"/>
              </a:rPr>
              <a:t>Каким образом вы показываете изменения, внесенные в модель на различных этапах? </a:t>
            </a:r>
          </a:p>
          <a:p>
            <a:r>
              <a:rPr lang="ru-RU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useo Sans 300" panose="02000000000000000000" pitchFamily="50" charset="0"/>
              </a:rPr>
              <a:t>Как принимаются ключевые решения во время работы над моделью?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24384000" cy="1803400"/>
          </a:xfrm>
          <a:prstGeom prst="rect">
            <a:avLst/>
          </a:prstGeom>
          <a:solidFill>
            <a:srgbClr val="343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7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138" y="298708"/>
            <a:ext cx="15791252" cy="1809750"/>
          </a:xfrm>
        </p:spPr>
        <p:txBody>
          <a:bodyPr>
            <a:normAutofit/>
          </a:bodyPr>
          <a:lstStyle/>
          <a:p>
            <a:r>
              <a:rPr lang="ru-RU" sz="7200" dirty="0">
                <a:latin typeface="Museo Sans 700" panose="02000000000000000000" pitchFamily="50" charset="0"/>
              </a:rPr>
              <a:t>Управление моделями</a:t>
            </a:r>
          </a:p>
        </p:txBody>
      </p:sp>
      <p:pic>
        <p:nvPicPr>
          <p:cNvPr id="6" name="Picture 2" descr="C:\Users\john\Pictures\Design\LeapFrog\Redesign\Central\Central logos\Central_Logo_Whi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3800" y="341017"/>
            <a:ext cx="3397076" cy="11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49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5B464F-DE5A-4FE9-8E93-3791952D3C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044" y="2287271"/>
            <a:ext cx="11928316" cy="7153909"/>
          </a:xfrm>
        </p:spPr>
        <p:txBody>
          <a:bodyPr vert="horz" lIns="0" tIns="0" rIns="0" bIns="0" rtlCol="0" anchor="t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4000" dirty="0"/>
              <a:t>Один из крупнейших производителей урана в мире, с долей в общей добыче 16%</a:t>
            </a:r>
            <a:endParaRPr lang="en-NZ" sz="40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4000" dirty="0"/>
              <a:t>Работает в Канаде и Казахстане (</a:t>
            </a:r>
            <a:r>
              <a:rPr lang="ru-RU" sz="4000" dirty="0" err="1"/>
              <a:t>Инкай</a:t>
            </a:r>
            <a:r>
              <a:rPr lang="ru-RU" sz="4000" dirty="0"/>
              <a:t>)</a:t>
            </a:r>
            <a:endParaRPr lang="en-NZ" sz="40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4000" dirty="0"/>
              <a:t>Высококачественные запасы,  низкие операционные затраты</a:t>
            </a:r>
            <a:endParaRPr lang="en-NZ" sz="40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05EE325-41C8-4370-8BF9-4496FA82D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0" y="106070"/>
            <a:ext cx="10744200" cy="1738630"/>
          </a:xfrm>
        </p:spPr>
        <p:txBody>
          <a:bodyPr/>
          <a:lstStyle/>
          <a:p>
            <a:r>
              <a:rPr lang="en-NZ" dirty="0"/>
              <a:t>Cameco Corporation TSX:CCO</a:t>
            </a:r>
          </a:p>
        </p:txBody>
      </p:sp>
      <p:pic>
        <p:nvPicPr>
          <p:cNvPr id="2052" name="Picture 4" descr="Cameco Logo">
            <a:extLst>
              <a:ext uri="{FF2B5EF4-FFF2-40B4-BE49-F238E27FC236}">
                <a16:creationId xmlns:a16="http://schemas.microsoft.com/office/drawing/2014/main" id="{8C1DFC49-49A0-4A5F-A2F7-E61A0D331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104" y="266090"/>
            <a:ext cx="2069523" cy="147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93D65D4-2D4D-417A-88D2-7D68D5A2B78E}"/>
              </a:ext>
            </a:extLst>
          </p:cNvPr>
          <p:cNvSpPr txBox="1">
            <a:spLocks/>
          </p:cNvSpPr>
          <p:nvPr/>
        </p:nvSpPr>
        <p:spPr>
          <a:xfrm>
            <a:off x="13254161" y="2287271"/>
            <a:ext cx="10552112" cy="59435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742950" indent="-742950" algn="l" defTabSz="1828800" rtl="0" eaLnBrk="1" latinLnBrk="0" hangingPunct="1">
              <a:lnSpc>
                <a:spcPts val="6000"/>
              </a:lnSpc>
              <a:spcBef>
                <a:spcPts val="0"/>
              </a:spcBef>
              <a:spcAft>
                <a:spcPts val="3000"/>
              </a:spcAft>
              <a:buFont typeface="+mj-lt"/>
              <a:buAutoNum type="arabicPeriod"/>
              <a:defRPr sz="4800" u="non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2400" indent="-572400" algn="l" defTabSz="1828800" rtl="0" eaLnBrk="1" latinLnBrk="0" hangingPunct="1">
              <a:lnSpc>
                <a:spcPts val="4500"/>
              </a:lnSpc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  <a:defRPr sz="3600" kern="1200" spc="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4800" indent="-571500" algn="l" defTabSz="1828800" rtl="0" eaLnBrk="1" latinLnBrk="0" hangingPunct="1">
              <a:lnSpc>
                <a:spcPts val="4500"/>
              </a:lnSpc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  <a:defRPr sz="3600" kern="1200" spc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717200" indent="-572400" algn="l" defTabSz="1828800" rtl="0" eaLnBrk="1" latinLnBrk="0" hangingPunct="1">
              <a:lnSpc>
                <a:spcPts val="4500"/>
              </a:lnSpc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  <a:defRPr sz="360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9600" indent="-572400" algn="l" defTabSz="1828800" rtl="0" eaLnBrk="1" latinLnBrk="0" hangingPunct="1">
              <a:lnSpc>
                <a:spcPts val="4500"/>
              </a:lnSpc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  <a:defRPr sz="360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dirty="0"/>
              <a:t>Главные цели</a:t>
            </a:r>
            <a:r>
              <a:rPr lang="en-GB" sz="4000" dirty="0"/>
              <a:t> </a:t>
            </a:r>
            <a:r>
              <a:rPr lang="ru-RU" sz="4000" dirty="0"/>
              <a:t>проекта </a:t>
            </a:r>
            <a:r>
              <a:rPr lang="en-NZ" sz="4000" dirty="0"/>
              <a:t>Central: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4000" dirty="0"/>
              <a:t>Единый источник достоверной информации</a:t>
            </a:r>
            <a:endParaRPr lang="en-NZ" sz="40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4000" dirty="0"/>
              <a:t>Стандартизация моделей и рабочих процессов</a:t>
            </a:r>
            <a:endParaRPr lang="en-NZ" sz="4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48EFB5-2166-439D-B379-F76BB1D26515}"/>
              </a:ext>
            </a:extLst>
          </p:cNvPr>
          <p:cNvSpPr/>
          <p:nvPr/>
        </p:nvSpPr>
        <p:spPr>
          <a:xfrm>
            <a:off x="3896865" y="7298333"/>
            <a:ext cx="16934656" cy="570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3000"/>
              </a:spcAft>
            </a:pPr>
            <a:r>
              <a:rPr lang="ru-RU" sz="4000" dirty="0">
                <a:solidFill>
                  <a:schemeClr val="bg1"/>
                </a:solidFill>
              </a:rPr>
              <a:t>Результаты</a:t>
            </a:r>
            <a:r>
              <a:rPr lang="en-NZ" sz="4000" dirty="0">
                <a:solidFill>
                  <a:schemeClr val="bg1"/>
                </a:solidFill>
              </a:rPr>
              <a:t>:</a:t>
            </a:r>
          </a:p>
          <a:p>
            <a:pPr marL="742950" indent="-74295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chemeClr val="bg1"/>
                </a:solidFill>
              </a:rPr>
              <a:t>Эффективное распространение информации</a:t>
            </a:r>
            <a:endParaRPr lang="en-NZ" sz="4000" dirty="0">
              <a:solidFill>
                <a:schemeClr val="bg1"/>
              </a:solidFill>
            </a:endParaRPr>
          </a:p>
          <a:p>
            <a:pPr marL="742950" indent="-74295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chemeClr val="bg1"/>
                </a:solidFill>
              </a:rPr>
              <a:t>Точное условное моделирование в реальном режиме времени</a:t>
            </a:r>
            <a:endParaRPr lang="en-NZ" sz="4000" dirty="0">
              <a:solidFill>
                <a:schemeClr val="bg1"/>
              </a:solidFill>
            </a:endParaRPr>
          </a:p>
          <a:p>
            <a:pPr marL="742950" indent="-74295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chemeClr val="bg1"/>
                </a:solidFill>
              </a:rPr>
              <a:t>Совместная работа команды в тесном сотрудничестве</a:t>
            </a:r>
            <a:endParaRPr lang="en-NZ" sz="4000" dirty="0">
              <a:solidFill>
                <a:schemeClr val="bg1"/>
              </a:solidFill>
            </a:endParaRPr>
          </a:p>
          <a:p>
            <a:pPr marL="742950" indent="-74295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chemeClr val="bg1"/>
                </a:solidFill>
              </a:rPr>
              <a:t>Прозрачный процесс принятия решений</a:t>
            </a:r>
            <a:endParaRPr lang="en-NZ" sz="4000" dirty="0">
              <a:solidFill>
                <a:schemeClr val="bg1"/>
              </a:solidFill>
            </a:endParaRPr>
          </a:p>
          <a:p>
            <a:pPr marL="742950" indent="-74295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NZ" sz="4000" dirty="0">
                <a:solidFill>
                  <a:schemeClr val="bg1"/>
                </a:solidFill>
              </a:rPr>
              <a:t>3D-</a:t>
            </a:r>
            <a:r>
              <a:rPr lang="ru-RU" sz="4000" dirty="0">
                <a:solidFill>
                  <a:schemeClr val="bg1"/>
                </a:solidFill>
              </a:rPr>
              <a:t>визуализация доступна для всех заинтересованных лиц</a:t>
            </a:r>
            <a:endParaRPr lang="en-NZ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033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" y="1558"/>
            <a:ext cx="24378460" cy="137128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BE651C-0FDD-4572-A1D3-B635B3BE1DAF}"/>
              </a:ext>
            </a:extLst>
          </p:cNvPr>
          <p:cNvSpPr/>
          <p:nvPr/>
        </p:nvSpPr>
        <p:spPr>
          <a:xfrm>
            <a:off x="3546447" y="2823195"/>
            <a:ext cx="16576646" cy="4311942"/>
          </a:xfrm>
          <a:prstGeom prst="rect">
            <a:avLst/>
          </a:prstGeom>
          <a:solidFill>
            <a:srgbClr val="343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200" i="1" dirty="0"/>
              <a:t>Возможность оставить примечания в 3</a:t>
            </a:r>
            <a:r>
              <a:rPr lang="en-US" sz="3200" i="1" dirty="0"/>
              <a:t>D</a:t>
            </a:r>
            <a:r>
              <a:rPr lang="ru-RU" sz="3200" i="1" dirty="0"/>
              <a:t>-модели в корне изменили наш рабочий процесс. Каждый раз при проверке моделей, построенных нашими геологами, я нахожу какие-либо недочеты. Раньше мне приходилось отмечать участки, которые необходимо улучшить, на слайдах </a:t>
            </a:r>
            <a:r>
              <a:rPr lang="en-US" sz="3200" i="1" dirty="0"/>
              <a:t>PowerPoint. </a:t>
            </a:r>
            <a:r>
              <a:rPr lang="ru-RU" sz="3200" i="1" dirty="0"/>
              <a:t>Использование </a:t>
            </a:r>
            <a:r>
              <a:rPr lang="en-US" sz="3200" i="1" dirty="0"/>
              <a:t>Leapfrog Central </a:t>
            </a:r>
            <a:r>
              <a:rPr lang="ru-RU" sz="3200" i="1" dirty="0"/>
              <a:t>также решило нашу проблему с контролем версий </a:t>
            </a:r>
            <a:r>
              <a:rPr lang="en-US" sz="3200" i="1" dirty="0"/>
              <a:t>3D</a:t>
            </a:r>
            <a:r>
              <a:rPr lang="ru-RU" sz="3200" i="1" dirty="0"/>
              <a:t>-моделей. Этот программный продукт -  настоящий прорыв по сравнению с остальными 3</a:t>
            </a:r>
            <a:r>
              <a:rPr lang="en-US" sz="3200" i="1" dirty="0"/>
              <a:t>D-</a:t>
            </a:r>
            <a:r>
              <a:rPr lang="ru-RU" sz="3200" i="1" dirty="0"/>
              <a:t>продуктами</a:t>
            </a:r>
            <a:r>
              <a:rPr lang="en-US" sz="3200" i="1" dirty="0"/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571A25-C85C-436A-95A1-32542A1E31D5}"/>
              </a:ext>
            </a:extLst>
          </p:cNvPr>
          <p:cNvSpPr/>
          <p:nvPr/>
        </p:nvSpPr>
        <p:spPr>
          <a:xfrm>
            <a:off x="3546446" y="7135137"/>
            <a:ext cx="15557982" cy="1649636"/>
          </a:xfrm>
          <a:prstGeom prst="rect">
            <a:avLst/>
          </a:prstGeom>
          <a:solidFill>
            <a:srgbClr val="343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i="1" dirty="0">
                <a:solidFill>
                  <a:schemeClr val="bg1"/>
                </a:solidFill>
              </a:rPr>
              <a:t>Для меня преимущества этого программного продукта очевидны. Разработчики не останавливаются на достигнутом и продолжают работу в верном направлении.</a:t>
            </a:r>
            <a:endParaRPr lang="en-US" sz="3200" b="1" i="1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8D3F15-0825-45DD-9EA3-71FC6D11517E}"/>
              </a:ext>
            </a:extLst>
          </p:cNvPr>
          <p:cNvSpPr/>
          <p:nvPr/>
        </p:nvSpPr>
        <p:spPr>
          <a:xfrm>
            <a:off x="3546446" y="9671538"/>
            <a:ext cx="6019584" cy="1649636"/>
          </a:xfrm>
          <a:prstGeom prst="rect">
            <a:avLst/>
          </a:prstGeom>
          <a:solidFill>
            <a:srgbClr val="3135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Отгонбайар Тогтохбайар</a:t>
            </a:r>
          </a:p>
          <a:p>
            <a:pPr algn="ctr"/>
            <a:r>
              <a:rPr lang="ru-RU" sz="3200" b="1" dirty="0"/>
              <a:t>Главный геолог</a:t>
            </a:r>
          </a:p>
          <a:p>
            <a:pPr algn="ctr"/>
            <a:r>
              <a:rPr lang="en-US" sz="3200" b="1" dirty="0"/>
              <a:t>Rio Tinto – </a:t>
            </a:r>
            <a:r>
              <a:rPr lang="ru-RU" sz="3200" b="1" dirty="0"/>
              <a:t>ООО Оюу Толгой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62570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30E0E4ED-E533-4D8E-8939-FFF6C8CF699F}"/>
              </a:ext>
            </a:extLst>
          </p:cNvPr>
          <p:cNvSpPr txBox="1">
            <a:spLocks/>
          </p:cNvSpPr>
          <p:nvPr/>
        </p:nvSpPr>
        <p:spPr>
          <a:xfrm>
            <a:off x="2052000" y="1697611"/>
            <a:ext cx="16601760" cy="151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28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NZ" sz="9600" u="none" kern="1200" cap="all" spc="6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572400" indent="-572400" algn="l" defTabSz="1828800" rtl="0" eaLnBrk="1" latinLnBrk="0" hangingPunct="1">
              <a:lnSpc>
                <a:spcPts val="4500"/>
              </a:lnSpc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  <a:defRPr sz="3600" kern="1200" spc="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4800" indent="-571500" algn="l" defTabSz="1828800" rtl="0" eaLnBrk="1" latinLnBrk="0" hangingPunct="1">
              <a:lnSpc>
                <a:spcPts val="4500"/>
              </a:lnSpc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  <a:defRPr sz="3600" kern="1200" spc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717200" indent="-572400" algn="l" defTabSz="1828800" rtl="0" eaLnBrk="1" latinLnBrk="0" hangingPunct="1">
              <a:lnSpc>
                <a:spcPts val="4500"/>
              </a:lnSpc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  <a:defRPr sz="360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9600" indent="-572400" algn="l" defTabSz="1828800" rtl="0" eaLnBrk="1" latinLnBrk="0" hangingPunct="1">
              <a:lnSpc>
                <a:spcPts val="4500"/>
              </a:lnSpc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  <a:defRPr sz="360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производительность</a:t>
            </a:r>
            <a:endParaRPr lang="en-NZ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D067CBB-4DED-4C43-8620-A24464B1FEA4}"/>
              </a:ext>
            </a:extLst>
          </p:cNvPr>
          <p:cNvSpPr txBox="1">
            <a:spLocks/>
          </p:cNvSpPr>
          <p:nvPr/>
        </p:nvSpPr>
        <p:spPr>
          <a:xfrm>
            <a:off x="10671465" y="5889942"/>
            <a:ext cx="11936058" cy="151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28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NZ" sz="9600" u="none" kern="1200" cap="all" spc="6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572400" indent="-572400" algn="l" defTabSz="1828800" rtl="0" eaLnBrk="1" latinLnBrk="0" hangingPunct="1">
              <a:lnSpc>
                <a:spcPts val="4500"/>
              </a:lnSpc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  <a:defRPr sz="3600" kern="1200" spc="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4800" indent="-571500" algn="l" defTabSz="1828800" rtl="0" eaLnBrk="1" latinLnBrk="0" hangingPunct="1">
              <a:lnSpc>
                <a:spcPts val="4500"/>
              </a:lnSpc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  <a:defRPr sz="3600" kern="1200" spc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717200" indent="-572400" algn="l" defTabSz="1828800" rtl="0" eaLnBrk="1" latinLnBrk="0" hangingPunct="1">
              <a:lnSpc>
                <a:spcPts val="4500"/>
              </a:lnSpc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  <a:defRPr sz="360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9600" indent="-572400" algn="l" defTabSz="1828800" rtl="0" eaLnBrk="1" latinLnBrk="0" hangingPunct="1">
              <a:lnSpc>
                <a:spcPts val="4500"/>
              </a:lnSpc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  <a:defRPr sz="360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автоматизация</a:t>
            </a:r>
            <a:endParaRPr lang="en-NZ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F001D38-7744-4F5D-9585-B61BA1D19516}"/>
              </a:ext>
            </a:extLst>
          </p:cNvPr>
          <p:cNvSpPr txBox="1">
            <a:spLocks/>
          </p:cNvSpPr>
          <p:nvPr/>
        </p:nvSpPr>
        <p:spPr>
          <a:xfrm>
            <a:off x="2052000" y="10452371"/>
            <a:ext cx="19763191" cy="153129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828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NZ" sz="9600" u="none" kern="1200" cap="all" spc="6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572400" indent="-572400" algn="l" defTabSz="1828800" rtl="0" eaLnBrk="1" latinLnBrk="0" hangingPunct="1">
              <a:lnSpc>
                <a:spcPts val="4500"/>
              </a:lnSpc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  <a:defRPr sz="3600" kern="1200" spc="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4800" indent="-571500" algn="l" defTabSz="1828800" rtl="0" eaLnBrk="1" latinLnBrk="0" hangingPunct="1">
              <a:lnSpc>
                <a:spcPts val="4500"/>
              </a:lnSpc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  <a:defRPr sz="3600" kern="1200" spc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717200" indent="-572400" algn="l" defTabSz="1828800" rtl="0" eaLnBrk="1" latinLnBrk="0" hangingPunct="1">
              <a:lnSpc>
                <a:spcPts val="4500"/>
              </a:lnSpc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  <a:defRPr sz="360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9600" indent="-572400" algn="l" defTabSz="1828800" rtl="0" eaLnBrk="1" latinLnBrk="0" hangingPunct="1">
              <a:lnSpc>
                <a:spcPts val="4500"/>
              </a:lnSpc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  <a:defRPr sz="360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Совместная </a:t>
            </a:r>
            <a:r>
              <a:rPr lang="ru-RU" dirty="0">
                <a:cs typeface="Arial"/>
              </a:rPr>
              <a:t>работа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395457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249F6E7-96C3-4936-B7B2-012672DCA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25.05.2018</a:t>
            </a:r>
            <a:r>
              <a:rPr lang="ru-RU" dirty="0"/>
              <a:t>  10</a:t>
            </a:r>
            <a:r>
              <a:rPr lang="ru-RU" dirty="0">
                <a:sym typeface="Wingdings" panose="05000000000000000000" pitchFamily="2" charset="2"/>
              </a:rPr>
              <a:t>:00</a:t>
            </a:r>
            <a:endParaRPr lang="en-NZ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81A4D46-6DAF-4C67-A832-43CA08AF9E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ИНСТИТУТ ГОРНОГО ДЕЛА</a:t>
            </a:r>
            <a:endParaRPr lang="en-NZ" dirty="0"/>
          </a:p>
          <a:p>
            <a:endParaRPr lang="en-NZ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87E6835-CF0C-4B0C-9EE3-586AC107FD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АУДИТОРИЯ 130 УЧЕБНОГО КОРПУСА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031666606"/>
      </p:ext>
    </p:extLst>
  </p:cSld>
  <p:clrMapOvr>
    <a:masterClrMapping/>
  </p:clrMapOvr>
</p:sld>
</file>

<file path=ppt/theme/theme1.xml><?xml version="1.0" encoding="utf-8"?>
<a:theme xmlns:a="http://schemas.openxmlformats.org/drawingml/2006/main" name="Title. contents, sections, big text">
  <a:themeElements>
    <a:clrScheme name="Seequent">
      <a:dk1>
        <a:sysClr val="windowText" lastClr="000000"/>
      </a:dk1>
      <a:lt1>
        <a:sysClr val="window" lastClr="FFFFFF"/>
      </a:lt1>
      <a:dk2>
        <a:srgbClr val="1D1F23"/>
      </a:dk2>
      <a:lt2>
        <a:srgbClr val="FAFAFC"/>
      </a:lt2>
      <a:accent1>
        <a:srgbClr val="7CDAFE"/>
      </a:accent1>
      <a:accent2>
        <a:srgbClr val="4FBF93"/>
      </a:accent2>
      <a:accent3>
        <a:srgbClr val="FF5438"/>
      </a:accent3>
      <a:accent4>
        <a:srgbClr val="1E63FF"/>
      </a:accent4>
      <a:accent5>
        <a:srgbClr val="9B9BA0"/>
      </a:accent5>
      <a:accent6>
        <a:srgbClr val="1D1F23"/>
      </a:accent6>
      <a:hlink>
        <a:srgbClr val="1E63FF"/>
      </a:hlink>
      <a:folHlink>
        <a:srgbClr val="4FBF9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ll presentation v2.potx" id="{08EAE2A7-2A3C-4114-9631-F117C60BBCC8}" vid="{5BAA474A-7666-499B-BCDF-F9409F364490}"/>
    </a:ext>
  </a:extLst>
</a:theme>
</file>

<file path=ppt/theme/theme2.xml><?xml version="1.0" encoding="utf-8"?>
<a:theme xmlns:a="http://schemas.openxmlformats.org/drawingml/2006/main" name="Text - full image background">
  <a:themeElements>
    <a:clrScheme name="Seequent">
      <a:dk1>
        <a:sysClr val="windowText" lastClr="000000"/>
      </a:dk1>
      <a:lt1>
        <a:sysClr val="window" lastClr="FFFFFF"/>
      </a:lt1>
      <a:dk2>
        <a:srgbClr val="1D1F23"/>
      </a:dk2>
      <a:lt2>
        <a:srgbClr val="FAFAFC"/>
      </a:lt2>
      <a:accent1>
        <a:srgbClr val="7CDAFE"/>
      </a:accent1>
      <a:accent2>
        <a:srgbClr val="4FBF93"/>
      </a:accent2>
      <a:accent3>
        <a:srgbClr val="FF5438"/>
      </a:accent3>
      <a:accent4>
        <a:srgbClr val="1E63FF"/>
      </a:accent4>
      <a:accent5>
        <a:srgbClr val="9B9BA0"/>
      </a:accent5>
      <a:accent6>
        <a:srgbClr val="1D1F23"/>
      </a:accent6>
      <a:hlink>
        <a:srgbClr val="1E63FF"/>
      </a:hlink>
      <a:folHlink>
        <a:srgbClr val="4FBF9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ll presentation v2.potx" id="{08EAE2A7-2A3C-4114-9631-F117C60BBCC8}" vid="{3D88530F-52ED-40FF-AFE2-73638065BF32}"/>
    </a:ext>
  </a:extLst>
</a:theme>
</file>

<file path=ppt/theme/theme3.xml><?xml version="1.0" encoding="utf-8"?>
<a:theme xmlns:a="http://schemas.openxmlformats.org/drawingml/2006/main" name="Text - plain background">
  <a:themeElements>
    <a:clrScheme name="Seequent">
      <a:dk1>
        <a:sysClr val="windowText" lastClr="000000"/>
      </a:dk1>
      <a:lt1>
        <a:sysClr val="window" lastClr="FFFFFF"/>
      </a:lt1>
      <a:dk2>
        <a:srgbClr val="1D1F23"/>
      </a:dk2>
      <a:lt2>
        <a:srgbClr val="FAFAFC"/>
      </a:lt2>
      <a:accent1>
        <a:srgbClr val="7CDAFE"/>
      </a:accent1>
      <a:accent2>
        <a:srgbClr val="4FBF93"/>
      </a:accent2>
      <a:accent3>
        <a:srgbClr val="FF5438"/>
      </a:accent3>
      <a:accent4>
        <a:srgbClr val="1E63FF"/>
      </a:accent4>
      <a:accent5>
        <a:srgbClr val="9B9BA0"/>
      </a:accent5>
      <a:accent6>
        <a:srgbClr val="1D1F23"/>
      </a:accent6>
      <a:hlink>
        <a:srgbClr val="1E63FF"/>
      </a:hlink>
      <a:folHlink>
        <a:srgbClr val="4FBF9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ll presentation v2.potx" id="{08EAE2A7-2A3C-4114-9631-F117C60BBCC8}" vid="{7E89CEF1-2833-418D-A055-2554AB27FB0D}"/>
    </a:ext>
  </a:extLst>
</a:theme>
</file>

<file path=ppt/theme/theme4.xml><?xml version="1.0" encoding="utf-8"?>
<a:theme xmlns:a="http://schemas.openxmlformats.org/drawingml/2006/main" name="Tables, charts">
  <a:themeElements>
    <a:clrScheme name="Seequent">
      <a:dk1>
        <a:sysClr val="windowText" lastClr="000000"/>
      </a:dk1>
      <a:lt1>
        <a:sysClr val="window" lastClr="FFFFFF"/>
      </a:lt1>
      <a:dk2>
        <a:srgbClr val="1D1F23"/>
      </a:dk2>
      <a:lt2>
        <a:srgbClr val="FAFAFC"/>
      </a:lt2>
      <a:accent1>
        <a:srgbClr val="7CDAFE"/>
      </a:accent1>
      <a:accent2>
        <a:srgbClr val="4FBF93"/>
      </a:accent2>
      <a:accent3>
        <a:srgbClr val="FF5438"/>
      </a:accent3>
      <a:accent4>
        <a:srgbClr val="1E63FF"/>
      </a:accent4>
      <a:accent5>
        <a:srgbClr val="9B9BA0"/>
      </a:accent5>
      <a:accent6>
        <a:srgbClr val="1D1F23"/>
      </a:accent6>
      <a:hlink>
        <a:srgbClr val="1E63FF"/>
      </a:hlink>
      <a:folHlink>
        <a:srgbClr val="4FBF9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ll presentation v2.potx" id="{08EAE2A7-2A3C-4114-9631-F117C60BBCC8}" vid="{37FFA10A-BB35-41BF-95B0-8B0EB06EAFBD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4E2DEE2D45744094398080CB0CEAFB" ma:contentTypeVersion="2" ma:contentTypeDescription="Create a new document." ma:contentTypeScope="" ma:versionID="12d65b796649dca715502e318db42aa3">
  <xsd:schema xmlns:xsd="http://www.w3.org/2001/XMLSchema" xmlns:xs="http://www.w3.org/2001/XMLSchema" xmlns:p="http://schemas.microsoft.com/office/2006/metadata/properties" xmlns:ns2="18ce7cda-25fa-4291-ba92-fb75ab7f3f95" targetNamespace="http://schemas.microsoft.com/office/2006/metadata/properties" ma:root="true" ma:fieldsID="da6fe9a6cb43b9d2b7d9e9f4e5edf522" ns2:_="">
    <xsd:import namespace="18ce7cda-25fa-4291-ba92-fb75ab7f3f9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ce7cda-25fa-4291-ba92-fb75ab7f3f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D4E7698-E576-45BE-9038-A8D118E5FE5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7987EDD-C517-41C3-9430-205E3EEE485D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18ce7cda-25fa-4291-ba92-fb75ab7f3f95"/>
    <ds:schemaRef ds:uri="http://schemas.microsoft.com/office/infopath/2007/PartnerControls"/>
    <ds:schemaRef ds:uri="http://purl.org/dc/terms/"/>
    <ds:schemaRef ds:uri="http://purl.org/dc/dcmitype/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857E74E-A231-4706-B6AE-68CC122485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8ce7cda-25fa-4291-ba92-fb75ab7f3f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Full presentation</Template>
  <TotalTime>151</TotalTime>
  <Words>1088</Words>
  <Application>Microsoft Office PowerPoint</Application>
  <PresentationFormat>Custom</PresentationFormat>
  <Paragraphs>94</Paragraphs>
  <Slides>10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</vt:lpstr>
      <vt:lpstr>Calibri</vt:lpstr>
      <vt:lpstr>Museo Sans 100</vt:lpstr>
      <vt:lpstr>Museo Sans 300</vt:lpstr>
      <vt:lpstr>Museo Sans 700</vt:lpstr>
      <vt:lpstr>Museo Sans 900</vt:lpstr>
      <vt:lpstr>Wingdings</vt:lpstr>
      <vt:lpstr>Title. contents, sections, big text</vt:lpstr>
      <vt:lpstr>Text - full image background</vt:lpstr>
      <vt:lpstr>Text - plain background</vt:lpstr>
      <vt:lpstr>Tables, charts</vt:lpstr>
      <vt:lpstr>Инновационные программные продукты компании Seequent</vt:lpstr>
      <vt:lpstr>PowerPoint Presentation</vt:lpstr>
      <vt:lpstr>PowerPoint Presentation</vt:lpstr>
      <vt:lpstr>KAZ Minerals LON:KAZ </vt:lpstr>
      <vt:lpstr>Управление моделями</vt:lpstr>
      <vt:lpstr>Cameco Corporation TSX:CCO</vt:lpstr>
      <vt:lpstr>PowerPoint Presentation</vt:lpstr>
      <vt:lpstr>PowerPoint Presentation</vt:lpstr>
      <vt:lpstr>25.05.2018  10:00</vt:lpstr>
      <vt:lpstr>pavel.Lykov@seEquent.com +79037981270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Инновационные программные продукты компании Seequent</dc:title>
  <dc:creator>Pavel Lykov</dc:creator>
  <cp:lastModifiedBy>Pavel Lykov</cp:lastModifiedBy>
  <cp:revision>18</cp:revision>
  <dcterms:created xsi:type="dcterms:W3CDTF">2018-05-21T13:20:49Z</dcterms:created>
  <dcterms:modified xsi:type="dcterms:W3CDTF">2018-05-24T08:23:09Z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0x0101002F4E2DEE2D45744094398080CB0CEAFB</vt:lpwstr>
  </property>
</Properties>
</file>