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772400" cy="8640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Крупнокусковой отбор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854454" cy="522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7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44000" cy="229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244000" cy="228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ГОСТ 14180-80 «Методы отбора и подготовки проб для химического анализа и определения влаги»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ru-RU" dirty="0"/>
              <a:t>пересечение потока материала </a:t>
            </a:r>
            <a:r>
              <a:rPr lang="ru-RU" dirty="0" err="1"/>
              <a:t>пробоотсекающим</a:t>
            </a:r>
            <a:r>
              <a:rPr lang="ru-RU" dirty="0"/>
              <a:t> устройством должно происходить с постоянной скоростью и охватывать за одно перемещение все сечение потока;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скорость пересечения потока материала должна исключать отбрасывание отдельных кусков за пределы емкости пробоотборника;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емкость </a:t>
            </a:r>
            <a:r>
              <a:rPr lang="ru-RU" dirty="0" err="1"/>
              <a:t>пробоотсекающего</a:t>
            </a:r>
            <a:r>
              <a:rPr lang="ru-RU" dirty="0"/>
              <a:t> устройства (ковша, лотка) должна на 20-25% превышать максимальный объем точечной пробы;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ширина щели между отсекающими краями </a:t>
            </a:r>
            <a:r>
              <a:rPr lang="ru-RU" dirty="0" err="1"/>
              <a:t>пробоотсекающего</a:t>
            </a:r>
            <a:r>
              <a:rPr lang="ru-RU" dirty="0"/>
              <a:t> устройства должна составлять не менее трехкратного размера максимального куска руд или сыпучих концентратов;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конструкция пробоотборника должна обеспечивать возможность проверки и чистки.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3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/>
          <a:stretch/>
        </p:blipFill>
        <p:spPr bwMode="auto">
          <a:xfrm>
            <a:off x="260657" y="1378424"/>
            <a:ext cx="8559815" cy="42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5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310895" cy="507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3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11292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7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97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Крупнокусковой отбор</vt:lpstr>
      <vt:lpstr>Презентация PowerPoint</vt:lpstr>
      <vt:lpstr>ГОСТ 14180-80 «Методы отбора и подготовки проб для химического анализа и определения влаги»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Пушкарь СВ</dc:creator>
  <cp:lastModifiedBy>Пушкарь СВ</cp:lastModifiedBy>
  <cp:revision>3</cp:revision>
  <dcterms:created xsi:type="dcterms:W3CDTF">2018-05-24T04:11:56Z</dcterms:created>
  <dcterms:modified xsi:type="dcterms:W3CDTF">2018-05-24T05:05:06Z</dcterms:modified>
</cp:coreProperties>
</file>