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3" r:id="rId6"/>
    <p:sldId id="261" r:id="rId7"/>
    <p:sldId id="262" r:id="rId8"/>
    <p:sldId id="266" r:id="rId9"/>
    <p:sldId id="277" r:id="rId10"/>
    <p:sldId id="267" r:id="rId11"/>
    <p:sldId id="278" r:id="rId12"/>
    <p:sldId id="268" r:id="rId13"/>
    <p:sldId id="265" r:id="rId14"/>
    <p:sldId id="276" r:id="rId15"/>
    <p:sldId id="274" r:id="rId16"/>
    <p:sldId id="270" r:id="rId17"/>
    <p:sldId id="273" r:id="rId18"/>
    <p:sldId id="275" r:id="rId19"/>
  </p:sldIdLst>
  <p:sldSz cx="9144000" cy="6858000" type="screen4x3"/>
  <p:notesSz cx="9928225" cy="14357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718557"/>
          </a:xfrm>
          <a:prstGeom prst="rect">
            <a:avLst/>
          </a:prstGeom>
        </p:spPr>
        <p:txBody>
          <a:bodyPr vert="horz" lIns="132752" tIns="66377" rIns="132752" bIns="66377" rtlCol="0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94" y="0"/>
            <a:ext cx="4303313" cy="718557"/>
          </a:xfrm>
          <a:prstGeom prst="rect">
            <a:avLst/>
          </a:prstGeom>
        </p:spPr>
        <p:txBody>
          <a:bodyPr vert="horz" lIns="132752" tIns="66377" rIns="132752" bIns="66377" rtlCol="0"/>
          <a:lstStyle>
            <a:lvl1pPr algn="r">
              <a:defRPr sz="1700"/>
            </a:lvl1pPr>
          </a:lstStyle>
          <a:p>
            <a:fld id="{419D7C2C-7852-40BA-980F-E3C0AC9EB3B7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076325"/>
            <a:ext cx="7178675" cy="538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52" tIns="66377" rIns="132752" bIns="6637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361" y="6820548"/>
            <a:ext cx="7943507" cy="6460119"/>
          </a:xfrm>
          <a:prstGeom prst="rect">
            <a:avLst/>
          </a:prstGeom>
        </p:spPr>
        <p:txBody>
          <a:bodyPr vert="horz" lIns="132752" tIns="66377" rIns="132752" bIns="6637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636498"/>
            <a:ext cx="4303313" cy="718557"/>
          </a:xfrm>
          <a:prstGeom prst="rect">
            <a:avLst/>
          </a:prstGeom>
        </p:spPr>
        <p:txBody>
          <a:bodyPr vert="horz" lIns="132752" tIns="66377" rIns="132752" bIns="66377" rtlCol="0" anchor="b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94" y="13636498"/>
            <a:ext cx="4303313" cy="718557"/>
          </a:xfrm>
          <a:prstGeom prst="rect">
            <a:avLst/>
          </a:prstGeom>
        </p:spPr>
        <p:txBody>
          <a:bodyPr vert="horz" lIns="132752" tIns="66377" rIns="132752" bIns="66377" rtlCol="0" anchor="b"/>
          <a:lstStyle>
            <a:lvl1pPr algn="r">
              <a:defRPr sz="1700"/>
            </a:lvl1pPr>
          </a:lstStyle>
          <a:p>
            <a:fld id="{BE56DD02-B426-4347-8936-191330372A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20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6DD02-B426-4347-8936-191330372AF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45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A6B1-9879-4846-91CA-4496C025832B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EB3E-05FB-4EED-94C3-EAA27F1A9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84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A6B1-9879-4846-91CA-4496C025832B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EB3E-05FB-4EED-94C3-EAA27F1A9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73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A6B1-9879-4846-91CA-4496C025832B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EB3E-05FB-4EED-94C3-EAA27F1A9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41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A6B1-9879-4846-91CA-4496C025832B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EB3E-05FB-4EED-94C3-EAA27F1A9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98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A6B1-9879-4846-91CA-4496C025832B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EB3E-05FB-4EED-94C3-EAA27F1A9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96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A6B1-9879-4846-91CA-4496C025832B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EB3E-05FB-4EED-94C3-EAA27F1A9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94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A6B1-9879-4846-91CA-4496C025832B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EB3E-05FB-4EED-94C3-EAA27F1A9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469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A6B1-9879-4846-91CA-4496C025832B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EB3E-05FB-4EED-94C3-EAA27F1A9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633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A6B1-9879-4846-91CA-4496C025832B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EB3E-05FB-4EED-94C3-EAA27F1A9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0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A6B1-9879-4846-91CA-4496C025832B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EB3E-05FB-4EED-94C3-EAA27F1A9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136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A6B1-9879-4846-91CA-4496C025832B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EB3E-05FB-4EED-94C3-EAA27F1A9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80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A6B1-9879-4846-91CA-4496C025832B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BEB3E-05FB-4EED-94C3-EAA27F1A9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76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-23944" y="-12263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Слайд 1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8236"/>
            <a:ext cx="9036496" cy="577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1944" y="-47129"/>
            <a:ext cx="873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i="1" kern="0" dirty="0">
                <a:solidFill>
                  <a:sysClr val="windowText" lastClr="000000"/>
                </a:solidFill>
              </a:rPr>
              <a:t>Слайд </a:t>
            </a:r>
            <a:r>
              <a:rPr lang="ru-RU" sz="1400" i="1" kern="0" dirty="0" smtClean="0">
                <a:solidFill>
                  <a:sysClr val="windowText" lastClr="000000"/>
                </a:solidFill>
              </a:rPr>
              <a:t>10</a:t>
            </a:r>
            <a:endParaRPr lang="ru-RU" sz="1400" i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50" y="260648"/>
            <a:ext cx="8147514" cy="649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6560" y="-38363"/>
            <a:ext cx="873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i="1" kern="0" dirty="0">
                <a:solidFill>
                  <a:sysClr val="windowText" lastClr="000000"/>
                </a:solidFill>
              </a:rPr>
              <a:t>Слайд </a:t>
            </a:r>
            <a:r>
              <a:rPr lang="ru-RU" sz="1400" i="1" kern="0" dirty="0" smtClean="0">
                <a:solidFill>
                  <a:sysClr val="windowText" lastClr="000000"/>
                </a:solidFill>
              </a:rPr>
              <a:t>11</a:t>
            </a:r>
            <a:endParaRPr lang="ru-RU" sz="1400" i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97" y="115525"/>
            <a:ext cx="7867043" cy="667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873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i="1" kern="0" dirty="0">
                <a:solidFill>
                  <a:sysClr val="windowText" lastClr="000000"/>
                </a:solidFill>
              </a:rPr>
              <a:t>Слайд </a:t>
            </a:r>
            <a:r>
              <a:rPr lang="ru-RU" sz="1400" i="1" kern="0" dirty="0" smtClean="0">
                <a:solidFill>
                  <a:sysClr val="windowText" lastClr="000000"/>
                </a:solidFill>
              </a:rPr>
              <a:t>12</a:t>
            </a:r>
            <a:endParaRPr lang="ru-RU" sz="1400" i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0" y="260648"/>
            <a:ext cx="8789128" cy="639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0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3024" y="23860"/>
            <a:ext cx="873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/>
              <a:t>Слайд 13</a:t>
            </a:r>
            <a:endParaRPr lang="ru-RU" sz="14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621"/>
            <a:ext cx="8921696" cy="62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8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358"/>
            <a:ext cx="873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/>
              <a:t>Слайд </a:t>
            </a:r>
            <a:r>
              <a:rPr lang="ru-RU" sz="1400" i="1" dirty="0" smtClean="0"/>
              <a:t>14</a:t>
            </a:r>
            <a:endParaRPr lang="ru-RU" sz="14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16632"/>
            <a:ext cx="7848873" cy="65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94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6" y="0"/>
            <a:ext cx="873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/>
              <a:t>Слайд </a:t>
            </a:r>
            <a:r>
              <a:rPr lang="ru-RU" sz="1400" i="1" dirty="0" smtClean="0"/>
              <a:t>15</a:t>
            </a:r>
            <a:endParaRPr lang="ru-RU" sz="14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28992" cy="60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1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873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i="1" kern="0" dirty="0">
                <a:solidFill>
                  <a:sysClr val="windowText" lastClr="000000"/>
                </a:solidFill>
              </a:rPr>
              <a:t>Слайд </a:t>
            </a:r>
            <a:r>
              <a:rPr lang="ru-RU" sz="1400" i="1" kern="0" dirty="0" smtClean="0">
                <a:solidFill>
                  <a:sysClr val="windowText" lastClr="000000"/>
                </a:solidFill>
              </a:rPr>
              <a:t>16</a:t>
            </a:r>
            <a:endParaRPr lang="ru-RU" sz="1400" i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0" y="307777"/>
            <a:ext cx="8179067" cy="64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5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585"/>
            <a:ext cx="873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i="1" kern="0" dirty="0">
                <a:solidFill>
                  <a:sysClr val="windowText" lastClr="000000"/>
                </a:solidFill>
              </a:rPr>
              <a:t>Слайд </a:t>
            </a:r>
            <a:r>
              <a:rPr lang="ru-RU" sz="1400" i="1" kern="0" dirty="0" smtClean="0">
                <a:solidFill>
                  <a:sysClr val="windowText" lastClr="000000"/>
                </a:solidFill>
              </a:rPr>
              <a:t>17</a:t>
            </a:r>
            <a:endParaRPr lang="ru-RU" sz="1400" i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9370"/>
            <a:ext cx="8170492" cy="63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" y="0"/>
            <a:ext cx="913780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96" y="0"/>
            <a:ext cx="873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/>
              <a:t>Слайд </a:t>
            </a:r>
            <a:r>
              <a:rPr lang="ru-RU" sz="1400" i="1" dirty="0" smtClean="0"/>
              <a:t>18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14641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8951"/>
            <a:ext cx="788352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06" y="-99392"/>
            <a:ext cx="65960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4512" y="-20296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Слайд 2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4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096"/>
            <a:ext cx="1015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Слайд 3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08520" y="-230990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ru-RU" sz="3200" b="1" kern="10" dirty="0" smtClean="0">
                <a:ln w="3175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СГММ:</a:t>
            </a:r>
            <a:r>
              <a:rPr lang="ru-RU" sz="3200" b="1" kern="10" dirty="0" smtClean="0">
                <a:ln w="3175" cmpd="sng">
                  <a:noFill/>
                  <a:prstDash val="solid"/>
                  <a:miter lim="800000"/>
                </a:ln>
                <a:solidFill>
                  <a:srgbClr val="101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3200" b="1" i="1" kern="10" dirty="0" smtClean="0">
                <a:ln w="3175" cmpd="sng">
                  <a:noFill/>
                  <a:prstDash val="solid"/>
                  <a:miter lim="800000"/>
                </a:ln>
                <a:solidFill>
                  <a:srgbClr val="101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СТРУКТУРНЫЙ ПРОГНОЗ</a:t>
            </a:r>
            <a:endParaRPr lang="ru-RU" sz="3200" b="1" i="1" kern="10" spc="50" dirty="0">
              <a:ln w="3175" cmpd="sng">
                <a:noFill/>
                <a:prstDash val="solid"/>
                <a:miter lim="800000"/>
              </a:ln>
              <a:solidFill>
                <a:srgbClr val="101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12680"/>
            <a:ext cx="7416824" cy="634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12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221" y="-12374"/>
            <a:ext cx="862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/>
              <a:t>Слайд </a:t>
            </a:r>
            <a:r>
              <a:rPr lang="ru-RU" sz="1400" i="1" dirty="0" smtClean="0"/>
              <a:t>4</a:t>
            </a:r>
            <a:endParaRPr lang="ru-RU" sz="1400" i="1" dirty="0"/>
          </a:p>
        </p:txBody>
      </p:sp>
      <p:sp>
        <p:nvSpPr>
          <p:cNvPr id="3" name="WordArt 20"/>
          <p:cNvSpPr>
            <a:spLocks noChangeArrowheads="1" noChangeShapeType="1" noTextEdit="1"/>
          </p:cNvSpPr>
          <p:nvPr/>
        </p:nvSpPr>
        <p:spPr bwMode="auto">
          <a:xfrm>
            <a:off x="1115616" y="128984"/>
            <a:ext cx="7196513" cy="290063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1" algn="ctr">
              <a:lnSpc>
                <a:spcPct val="150000"/>
              </a:lnSpc>
            </a:pPr>
            <a:r>
              <a:rPr lang="ru-RU" sz="3600" b="1" kern="10" dirty="0" smtClean="0">
                <a:ln w="3175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ВАНКОР:</a:t>
            </a:r>
            <a:r>
              <a:rPr lang="ru-RU" sz="3600" b="1" kern="10" dirty="0" smtClean="0">
                <a:ln w="3175" cmpd="sng">
                  <a:noFill/>
                  <a:prstDash val="solid"/>
                  <a:miter lim="800000"/>
                </a:ln>
                <a:solidFill>
                  <a:srgbClr val="101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600" b="1" i="1" kern="10" dirty="0" smtClean="0">
                <a:ln w="3175" cmpd="sng">
                  <a:noFill/>
                  <a:prstDash val="solid"/>
                  <a:miter lim="800000"/>
                </a:ln>
                <a:solidFill>
                  <a:srgbClr val="101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СЛАГАЕМЫЕ УСПЕХА</a:t>
            </a:r>
            <a:endParaRPr lang="ru-RU" sz="3600" b="1" i="1" kern="10" spc="50" dirty="0" smtClean="0">
              <a:ln w="3175" cmpd="sng">
                <a:noFill/>
                <a:prstDash val="solid"/>
                <a:miter lim="800000"/>
              </a:ln>
              <a:solidFill>
                <a:srgbClr val="101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32" y="692696"/>
            <a:ext cx="8655956" cy="61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7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2512" y="0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i="1" kern="0" dirty="0">
                <a:solidFill>
                  <a:sysClr val="windowText" lastClr="000000"/>
                </a:solidFill>
              </a:rPr>
              <a:t>Слайд </a:t>
            </a:r>
            <a:r>
              <a:rPr lang="ru-RU" sz="1400" i="1" kern="0" dirty="0" smtClean="0">
                <a:solidFill>
                  <a:sysClr val="windowText" lastClr="000000"/>
                </a:solidFill>
              </a:rPr>
              <a:t>5</a:t>
            </a:r>
            <a:endParaRPr lang="ru-RU" sz="1400" i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3" y="313728"/>
            <a:ext cx="8645204" cy="63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4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0"/>
          <p:cNvSpPr>
            <a:spLocks noChangeArrowheads="1" noChangeShapeType="1" noTextEdit="1"/>
          </p:cNvSpPr>
          <p:nvPr/>
        </p:nvSpPr>
        <p:spPr bwMode="auto">
          <a:xfrm>
            <a:off x="1485205" y="76612"/>
            <a:ext cx="6408713" cy="28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0" cap="none" spc="0" normalizeH="0" baseline="0" noProof="0" dirty="0" smtClean="0">
                <a:ln w="317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СГММ:</a:t>
            </a:r>
            <a:r>
              <a:rPr kumimoji="0" lang="ru-RU" sz="3600" b="1" i="0" u="none" strike="noStrike" kern="10" cap="none" spc="0" normalizeH="0" baseline="0" noProof="0" dirty="0" smtClean="0">
                <a:ln w="317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101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sz="3600" b="1" i="1" u="none" strike="noStrike" kern="10" cap="none" spc="0" normalizeH="0" baseline="0" noProof="0" dirty="0" smtClean="0">
                <a:ln w="317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101AA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СИБИРСКАЯ ПЛАТФОРМА</a:t>
            </a:r>
            <a:endParaRPr kumimoji="0" lang="ru-RU" sz="3600" b="1" i="1" u="none" strike="noStrike" kern="10" cap="none" spc="50" normalizeH="0" baseline="0" noProof="0" dirty="0" smtClean="0">
              <a:ln w="3175">
                <a:solidFill>
                  <a:sysClr val="windowText" lastClr="000000"/>
                </a:solidFill>
              </a:ln>
              <a:solidFill>
                <a:srgbClr val="101A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17813" y="395372"/>
            <a:ext cx="4795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В.И.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Казаис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(1989; 1996; 2001; 2003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2009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-4720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Слайд </a:t>
            </a:r>
            <a:r>
              <a:rPr kumimoji="0" lang="ru-RU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</a:t>
            </a: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3" y="739581"/>
            <a:ext cx="8573195" cy="600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5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9144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Слайд </a:t>
            </a:r>
            <a:r>
              <a:rPr kumimoji="0" lang="ru-RU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7</a:t>
            </a: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3548"/>
            <a:ext cx="8501187" cy="64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2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32" y="-2553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i="1" kern="0" dirty="0">
                <a:solidFill>
                  <a:sysClr val="windowText" lastClr="000000"/>
                </a:solidFill>
              </a:rPr>
              <a:t>Слайд </a:t>
            </a:r>
            <a:r>
              <a:rPr lang="ru-RU" sz="1400" i="1" kern="0" dirty="0" smtClean="0">
                <a:solidFill>
                  <a:sysClr val="windowText" lastClr="000000"/>
                </a:solidFill>
              </a:rPr>
              <a:t>8</a:t>
            </a:r>
            <a:endParaRPr lang="ru-RU" sz="1400" i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89849" cy="65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0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0" y="1268760"/>
            <a:ext cx="8892480" cy="41017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29218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i="1" kern="0" dirty="0" smtClean="0">
                <a:solidFill>
                  <a:sysClr val="windowText" lastClr="000000"/>
                </a:solidFill>
              </a:rPr>
              <a:t>Слайд 9</a:t>
            </a:r>
            <a:endParaRPr lang="ru-RU" sz="1400" i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2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64</Words>
  <Application>Microsoft Office PowerPoint</Application>
  <PresentationFormat>Экран (4:3)</PresentationFormat>
  <Paragraphs>23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124</cp:revision>
  <cp:lastPrinted>2017-02-14T03:59:14Z</cp:lastPrinted>
  <dcterms:created xsi:type="dcterms:W3CDTF">2016-02-08T08:25:22Z</dcterms:created>
  <dcterms:modified xsi:type="dcterms:W3CDTF">2017-02-14T04:04:48Z</dcterms:modified>
</cp:coreProperties>
</file>