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27" r:id="rId3"/>
    <p:sldId id="340" r:id="rId4"/>
    <p:sldId id="339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1" r:id="rId13"/>
    <p:sldId id="344" r:id="rId14"/>
    <p:sldId id="346" r:id="rId15"/>
    <p:sldId id="341" r:id="rId16"/>
    <p:sldId id="342" r:id="rId17"/>
    <p:sldId id="343" r:id="rId18"/>
    <p:sldId id="345" r:id="rId19"/>
    <p:sldId id="347" r:id="rId20"/>
    <p:sldId id="348" r:id="rId21"/>
    <p:sldId id="349" r:id="rId22"/>
    <p:sldId id="330" r:id="rId23"/>
  </p:sldIdLst>
  <p:sldSz cx="10693400" cy="7561263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FF"/>
    <a:srgbClr val="000000"/>
    <a:srgbClr val="595959"/>
    <a:srgbClr val="E6EDF6"/>
    <a:srgbClr val="7CA1CE"/>
    <a:srgbClr val="E6B9B8"/>
    <a:srgbClr val="ECCCCA"/>
    <a:srgbClr val="C25552"/>
    <a:srgbClr val="CD7371"/>
    <a:srgbClr val="8EB4E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28" autoAdjust="0"/>
    <p:restoredTop sz="99332" autoAdjust="0"/>
  </p:normalViewPr>
  <p:slideViewPr>
    <p:cSldViewPr>
      <p:cViewPr varScale="1">
        <p:scale>
          <a:sx n="92" d="100"/>
          <a:sy n="92" d="100"/>
        </p:scale>
        <p:origin x="-132" y="-96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221EB-C296-4B87-AFA5-EA22DD97CD5A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E1124-0906-461A-A405-4A79D6DCA5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4878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7EFF5-2664-462F-B89E-5D11A02971A0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80304-A86F-4B0F-973C-AAC89CA45B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0878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лилиния 15"/>
          <p:cNvSpPr/>
          <p:nvPr userDrawn="1"/>
        </p:nvSpPr>
        <p:spPr>
          <a:xfrm>
            <a:off x="3710947" y="4967012"/>
            <a:ext cx="6975476" cy="1900037"/>
          </a:xfrm>
          <a:custGeom>
            <a:avLst/>
            <a:gdLst>
              <a:gd name="connsiteX0" fmla="*/ 0 w 1590261"/>
              <a:gd name="connsiteY0" fmla="*/ 628153 h 628153"/>
              <a:gd name="connsiteX1" fmla="*/ 413468 w 1590261"/>
              <a:gd name="connsiteY1" fmla="*/ 341906 h 628153"/>
              <a:gd name="connsiteX2" fmla="*/ 477079 w 1590261"/>
              <a:gd name="connsiteY2" fmla="*/ 318052 h 628153"/>
              <a:gd name="connsiteX3" fmla="*/ 540689 w 1590261"/>
              <a:gd name="connsiteY3" fmla="*/ 270345 h 628153"/>
              <a:gd name="connsiteX4" fmla="*/ 620202 w 1590261"/>
              <a:gd name="connsiteY4" fmla="*/ 238539 h 628153"/>
              <a:gd name="connsiteX5" fmla="*/ 683813 w 1590261"/>
              <a:gd name="connsiteY5" fmla="*/ 214685 h 628153"/>
              <a:gd name="connsiteX6" fmla="*/ 723569 w 1590261"/>
              <a:gd name="connsiteY6" fmla="*/ 198783 h 628153"/>
              <a:gd name="connsiteX7" fmla="*/ 771277 w 1590261"/>
              <a:gd name="connsiteY7" fmla="*/ 190832 h 628153"/>
              <a:gd name="connsiteX8" fmla="*/ 946206 w 1590261"/>
              <a:gd name="connsiteY8" fmla="*/ 111319 h 628153"/>
              <a:gd name="connsiteX9" fmla="*/ 1073427 w 1590261"/>
              <a:gd name="connsiteY9" fmla="*/ 55659 h 628153"/>
              <a:gd name="connsiteX10" fmla="*/ 1137037 w 1590261"/>
              <a:gd name="connsiteY10" fmla="*/ 39757 h 628153"/>
              <a:gd name="connsiteX11" fmla="*/ 1248355 w 1590261"/>
              <a:gd name="connsiteY11" fmla="*/ 0 h 628153"/>
              <a:gd name="connsiteX12" fmla="*/ 1431235 w 1590261"/>
              <a:gd name="connsiteY12" fmla="*/ 15903 h 628153"/>
              <a:gd name="connsiteX13" fmla="*/ 1590261 w 1590261"/>
              <a:gd name="connsiteY13" fmla="*/ 23854 h 628153"/>
              <a:gd name="connsiteX0" fmla="*/ 0 w 10629790"/>
              <a:gd name="connsiteY0" fmla="*/ 628153 h 708953"/>
              <a:gd name="connsiteX1" fmla="*/ 413468 w 10629790"/>
              <a:gd name="connsiteY1" fmla="*/ 341906 h 708953"/>
              <a:gd name="connsiteX2" fmla="*/ 477079 w 10629790"/>
              <a:gd name="connsiteY2" fmla="*/ 318052 h 708953"/>
              <a:gd name="connsiteX3" fmla="*/ 540689 w 10629790"/>
              <a:gd name="connsiteY3" fmla="*/ 270345 h 708953"/>
              <a:gd name="connsiteX4" fmla="*/ 620202 w 10629790"/>
              <a:gd name="connsiteY4" fmla="*/ 238539 h 708953"/>
              <a:gd name="connsiteX5" fmla="*/ 683813 w 10629790"/>
              <a:gd name="connsiteY5" fmla="*/ 214685 h 708953"/>
              <a:gd name="connsiteX6" fmla="*/ 723569 w 10629790"/>
              <a:gd name="connsiteY6" fmla="*/ 198783 h 708953"/>
              <a:gd name="connsiteX7" fmla="*/ 771277 w 10629790"/>
              <a:gd name="connsiteY7" fmla="*/ 190832 h 708953"/>
              <a:gd name="connsiteX8" fmla="*/ 946206 w 10629790"/>
              <a:gd name="connsiteY8" fmla="*/ 111319 h 708953"/>
              <a:gd name="connsiteX9" fmla="*/ 1073427 w 10629790"/>
              <a:gd name="connsiteY9" fmla="*/ 55659 h 708953"/>
              <a:gd name="connsiteX10" fmla="*/ 1137037 w 10629790"/>
              <a:gd name="connsiteY10" fmla="*/ 39757 h 708953"/>
              <a:gd name="connsiteX11" fmla="*/ 1248355 w 10629790"/>
              <a:gd name="connsiteY11" fmla="*/ 0 h 708953"/>
              <a:gd name="connsiteX12" fmla="*/ 1431235 w 10629790"/>
              <a:gd name="connsiteY12" fmla="*/ 15903 h 708953"/>
              <a:gd name="connsiteX13" fmla="*/ 10629790 w 10629790"/>
              <a:gd name="connsiteY13" fmla="*/ 708953 h 708953"/>
              <a:gd name="connsiteX0" fmla="*/ 0 w 10629790"/>
              <a:gd name="connsiteY0" fmla="*/ 628153 h 708953"/>
              <a:gd name="connsiteX1" fmla="*/ 413468 w 10629790"/>
              <a:gd name="connsiteY1" fmla="*/ 341906 h 708953"/>
              <a:gd name="connsiteX2" fmla="*/ 477079 w 10629790"/>
              <a:gd name="connsiteY2" fmla="*/ 318052 h 708953"/>
              <a:gd name="connsiteX3" fmla="*/ 540689 w 10629790"/>
              <a:gd name="connsiteY3" fmla="*/ 270345 h 708953"/>
              <a:gd name="connsiteX4" fmla="*/ 620202 w 10629790"/>
              <a:gd name="connsiteY4" fmla="*/ 238539 h 708953"/>
              <a:gd name="connsiteX5" fmla="*/ 683813 w 10629790"/>
              <a:gd name="connsiteY5" fmla="*/ 214685 h 708953"/>
              <a:gd name="connsiteX6" fmla="*/ 723569 w 10629790"/>
              <a:gd name="connsiteY6" fmla="*/ 198783 h 708953"/>
              <a:gd name="connsiteX7" fmla="*/ 771277 w 10629790"/>
              <a:gd name="connsiteY7" fmla="*/ 190832 h 708953"/>
              <a:gd name="connsiteX8" fmla="*/ 946206 w 10629790"/>
              <a:gd name="connsiteY8" fmla="*/ 111319 h 708953"/>
              <a:gd name="connsiteX9" fmla="*/ 1073427 w 10629790"/>
              <a:gd name="connsiteY9" fmla="*/ 55659 h 708953"/>
              <a:gd name="connsiteX10" fmla="*/ 1137037 w 10629790"/>
              <a:gd name="connsiteY10" fmla="*/ 39757 h 708953"/>
              <a:gd name="connsiteX11" fmla="*/ 1248355 w 10629790"/>
              <a:gd name="connsiteY11" fmla="*/ 0 h 708953"/>
              <a:gd name="connsiteX12" fmla="*/ 8354923 w 10629790"/>
              <a:gd name="connsiteY12" fmla="*/ 66011 h 708953"/>
              <a:gd name="connsiteX13" fmla="*/ 10629790 w 10629790"/>
              <a:gd name="connsiteY13" fmla="*/ 708953 h 708953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477079 w 10629790"/>
              <a:gd name="connsiteY2" fmla="*/ 394917 h 785818"/>
              <a:gd name="connsiteX3" fmla="*/ 540689 w 10629790"/>
              <a:gd name="connsiteY3" fmla="*/ 347210 h 785818"/>
              <a:gd name="connsiteX4" fmla="*/ 620202 w 10629790"/>
              <a:gd name="connsiteY4" fmla="*/ 315404 h 785818"/>
              <a:gd name="connsiteX5" fmla="*/ 683813 w 10629790"/>
              <a:gd name="connsiteY5" fmla="*/ 291550 h 785818"/>
              <a:gd name="connsiteX6" fmla="*/ 723569 w 10629790"/>
              <a:gd name="connsiteY6" fmla="*/ 275648 h 785818"/>
              <a:gd name="connsiteX7" fmla="*/ 771277 w 10629790"/>
              <a:gd name="connsiteY7" fmla="*/ 267697 h 785818"/>
              <a:gd name="connsiteX8" fmla="*/ 946206 w 10629790"/>
              <a:gd name="connsiteY8" fmla="*/ 188184 h 785818"/>
              <a:gd name="connsiteX9" fmla="*/ 1073427 w 10629790"/>
              <a:gd name="connsiteY9" fmla="*/ 132524 h 785818"/>
              <a:gd name="connsiteX10" fmla="*/ 1137037 w 10629790"/>
              <a:gd name="connsiteY10" fmla="*/ 116622 h 785818"/>
              <a:gd name="connsiteX11" fmla="*/ 7140477 w 10629790"/>
              <a:gd name="connsiteY11" fmla="*/ 0 h 785818"/>
              <a:gd name="connsiteX12" fmla="*/ 8354923 w 10629790"/>
              <a:gd name="connsiteY12" fmla="*/ 142876 h 785818"/>
              <a:gd name="connsiteX13" fmla="*/ 10629790 w 10629790"/>
              <a:gd name="connsiteY13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540689 w 10629790"/>
              <a:gd name="connsiteY2" fmla="*/ 347210 h 785818"/>
              <a:gd name="connsiteX3" fmla="*/ 620202 w 10629790"/>
              <a:gd name="connsiteY3" fmla="*/ 315404 h 785818"/>
              <a:gd name="connsiteX4" fmla="*/ 683813 w 10629790"/>
              <a:gd name="connsiteY4" fmla="*/ 291550 h 785818"/>
              <a:gd name="connsiteX5" fmla="*/ 723569 w 10629790"/>
              <a:gd name="connsiteY5" fmla="*/ 275648 h 785818"/>
              <a:gd name="connsiteX6" fmla="*/ 771277 w 10629790"/>
              <a:gd name="connsiteY6" fmla="*/ 267697 h 785818"/>
              <a:gd name="connsiteX7" fmla="*/ 946206 w 10629790"/>
              <a:gd name="connsiteY7" fmla="*/ 188184 h 785818"/>
              <a:gd name="connsiteX8" fmla="*/ 1073427 w 10629790"/>
              <a:gd name="connsiteY8" fmla="*/ 132524 h 785818"/>
              <a:gd name="connsiteX9" fmla="*/ 1137037 w 10629790"/>
              <a:gd name="connsiteY9" fmla="*/ 116622 h 785818"/>
              <a:gd name="connsiteX10" fmla="*/ 7140477 w 10629790"/>
              <a:gd name="connsiteY10" fmla="*/ 0 h 785818"/>
              <a:gd name="connsiteX11" fmla="*/ 8354923 w 10629790"/>
              <a:gd name="connsiteY11" fmla="*/ 142876 h 785818"/>
              <a:gd name="connsiteX12" fmla="*/ 10629790 w 10629790"/>
              <a:gd name="connsiteY12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23569 w 10629790"/>
              <a:gd name="connsiteY4" fmla="*/ 275648 h 785818"/>
              <a:gd name="connsiteX5" fmla="*/ 771277 w 10629790"/>
              <a:gd name="connsiteY5" fmla="*/ 267697 h 785818"/>
              <a:gd name="connsiteX6" fmla="*/ 946206 w 10629790"/>
              <a:gd name="connsiteY6" fmla="*/ 188184 h 785818"/>
              <a:gd name="connsiteX7" fmla="*/ 1073427 w 10629790"/>
              <a:gd name="connsiteY7" fmla="*/ 132524 h 785818"/>
              <a:gd name="connsiteX8" fmla="*/ 1137037 w 10629790"/>
              <a:gd name="connsiteY8" fmla="*/ 116622 h 785818"/>
              <a:gd name="connsiteX9" fmla="*/ 7140477 w 10629790"/>
              <a:gd name="connsiteY9" fmla="*/ 0 h 785818"/>
              <a:gd name="connsiteX10" fmla="*/ 8354923 w 10629790"/>
              <a:gd name="connsiteY10" fmla="*/ 142876 h 785818"/>
              <a:gd name="connsiteX11" fmla="*/ 10629790 w 10629790"/>
              <a:gd name="connsiteY11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946206 w 10629790"/>
              <a:gd name="connsiteY5" fmla="*/ 188184 h 785818"/>
              <a:gd name="connsiteX6" fmla="*/ 1073427 w 10629790"/>
              <a:gd name="connsiteY6" fmla="*/ 132524 h 785818"/>
              <a:gd name="connsiteX7" fmla="*/ 1137037 w 10629790"/>
              <a:gd name="connsiteY7" fmla="*/ 116622 h 785818"/>
              <a:gd name="connsiteX8" fmla="*/ 7140477 w 10629790"/>
              <a:gd name="connsiteY8" fmla="*/ 0 h 785818"/>
              <a:gd name="connsiteX9" fmla="*/ 8354923 w 10629790"/>
              <a:gd name="connsiteY9" fmla="*/ 142876 h 785818"/>
              <a:gd name="connsiteX10" fmla="*/ 10629790 w 10629790"/>
              <a:gd name="connsiteY10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1073427 w 10629790"/>
              <a:gd name="connsiteY5" fmla="*/ 132524 h 785818"/>
              <a:gd name="connsiteX6" fmla="*/ 1137037 w 10629790"/>
              <a:gd name="connsiteY6" fmla="*/ 116622 h 785818"/>
              <a:gd name="connsiteX7" fmla="*/ 7140477 w 10629790"/>
              <a:gd name="connsiteY7" fmla="*/ 0 h 785818"/>
              <a:gd name="connsiteX8" fmla="*/ 8354923 w 10629790"/>
              <a:gd name="connsiteY8" fmla="*/ 142876 h 785818"/>
              <a:gd name="connsiteX9" fmla="*/ 10629790 w 10629790"/>
              <a:gd name="connsiteY9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1137037 w 10629790"/>
              <a:gd name="connsiteY5" fmla="*/ 116622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877049 h 957849"/>
              <a:gd name="connsiteX1" fmla="*/ 413468 w 10629790"/>
              <a:gd name="connsiteY1" fmla="*/ 590802 h 957849"/>
              <a:gd name="connsiteX2" fmla="*/ 620202 w 10629790"/>
              <a:gd name="connsiteY2" fmla="*/ 487435 h 957849"/>
              <a:gd name="connsiteX3" fmla="*/ 683813 w 10629790"/>
              <a:gd name="connsiteY3" fmla="*/ 463581 h 957849"/>
              <a:gd name="connsiteX4" fmla="*/ 1211123 w 10629790"/>
              <a:gd name="connsiteY4" fmla="*/ 29155 h 957849"/>
              <a:gd name="connsiteX5" fmla="*/ 3497139 w 10629790"/>
              <a:gd name="connsiteY5" fmla="*/ 243469 h 957849"/>
              <a:gd name="connsiteX6" fmla="*/ 7140477 w 10629790"/>
              <a:gd name="connsiteY6" fmla="*/ 172031 h 957849"/>
              <a:gd name="connsiteX7" fmla="*/ 8354923 w 10629790"/>
              <a:gd name="connsiteY7" fmla="*/ 314907 h 957849"/>
              <a:gd name="connsiteX8" fmla="*/ 10629790 w 10629790"/>
              <a:gd name="connsiteY8" fmla="*/ 957849 h 957849"/>
              <a:gd name="connsiteX0" fmla="*/ 0 w 10629790"/>
              <a:gd name="connsiteY0" fmla="*/ 877049 h 957849"/>
              <a:gd name="connsiteX1" fmla="*/ 413468 w 10629790"/>
              <a:gd name="connsiteY1" fmla="*/ 590802 h 957849"/>
              <a:gd name="connsiteX2" fmla="*/ 620202 w 10629790"/>
              <a:gd name="connsiteY2" fmla="*/ 487435 h 957849"/>
              <a:gd name="connsiteX3" fmla="*/ 1211123 w 10629790"/>
              <a:gd name="connsiteY3" fmla="*/ 29155 h 957849"/>
              <a:gd name="connsiteX4" fmla="*/ 3497139 w 10629790"/>
              <a:gd name="connsiteY4" fmla="*/ 243469 h 957849"/>
              <a:gd name="connsiteX5" fmla="*/ 7140477 w 10629790"/>
              <a:gd name="connsiteY5" fmla="*/ 172031 h 957849"/>
              <a:gd name="connsiteX6" fmla="*/ 8354923 w 10629790"/>
              <a:gd name="connsiteY6" fmla="*/ 314907 h 957849"/>
              <a:gd name="connsiteX7" fmla="*/ 10629790 w 10629790"/>
              <a:gd name="connsiteY7" fmla="*/ 957849 h 957849"/>
              <a:gd name="connsiteX0" fmla="*/ 132522 w 10762312"/>
              <a:gd name="connsiteY0" fmla="*/ 877049 h 1005558"/>
              <a:gd name="connsiteX1" fmla="*/ 68911 w 10762312"/>
              <a:gd name="connsiteY1" fmla="*/ 957850 h 1005558"/>
              <a:gd name="connsiteX2" fmla="*/ 545990 w 10762312"/>
              <a:gd name="connsiteY2" fmla="*/ 590802 h 1005558"/>
              <a:gd name="connsiteX3" fmla="*/ 752724 w 10762312"/>
              <a:gd name="connsiteY3" fmla="*/ 487435 h 1005558"/>
              <a:gd name="connsiteX4" fmla="*/ 1343645 w 10762312"/>
              <a:gd name="connsiteY4" fmla="*/ 29155 h 1005558"/>
              <a:gd name="connsiteX5" fmla="*/ 3629661 w 10762312"/>
              <a:gd name="connsiteY5" fmla="*/ 243469 h 1005558"/>
              <a:gd name="connsiteX6" fmla="*/ 7272999 w 10762312"/>
              <a:gd name="connsiteY6" fmla="*/ 172031 h 1005558"/>
              <a:gd name="connsiteX7" fmla="*/ 8487445 w 10762312"/>
              <a:gd name="connsiteY7" fmla="*/ 314907 h 1005558"/>
              <a:gd name="connsiteX8" fmla="*/ 10762312 w 10762312"/>
              <a:gd name="connsiteY8" fmla="*/ 957849 h 1005558"/>
              <a:gd name="connsiteX0" fmla="*/ 189285 w 10750960"/>
              <a:gd name="connsiteY0" fmla="*/ 672097 h 971399"/>
              <a:gd name="connsiteX1" fmla="*/ 57559 w 10750960"/>
              <a:gd name="connsiteY1" fmla="*/ 957850 h 971399"/>
              <a:gd name="connsiteX2" fmla="*/ 534638 w 10750960"/>
              <a:gd name="connsiteY2" fmla="*/ 590802 h 971399"/>
              <a:gd name="connsiteX3" fmla="*/ 741372 w 10750960"/>
              <a:gd name="connsiteY3" fmla="*/ 487435 h 971399"/>
              <a:gd name="connsiteX4" fmla="*/ 1332293 w 10750960"/>
              <a:gd name="connsiteY4" fmla="*/ 29155 h 971399"/>
              <a:gd name="connsiteX5" fmla="*/ 3618309 w 10750960"/>
              <a:gd name="connsiteY5" fmla="*/ 243469 h 971399"/>
              <a:gd name="connsiteX6" fmla="*/ 7261647 w 10750960"/>
              <a:gd name="connsiteY6" fmla="*/ 172031 h 971399"/>
              <a:gd name="connsiteX7" fmla="*/ 8476093 w 10750960"/>
              <a:gd name="connsiteY7" fmla="*/ 314907 h 971399"/>
              <a:gd name="connsiteX8" fmla="*/ 10750960 w 10750960"/>
              <a:gd name="connsiteY8" fmla="*/ 957849 h 971399"/>
              <a:gd name="connsiteX0" fmla="*/ 0 w 10561675"/>
              <a:gd name="connsiteY0" fmla="*/ 672097 h 957849"/>
              <a:gd name="connsiteX1" fmla="*/ 500066 w 10561675"/>
              <a:gd name="connsiteY1" fmla="*/ 886412 h 957849"/>
              <a:gd name="connsiteX2" fmla="*/ 345353 w 10561675"/>
              <a:gd name="connsiteY2" fmla="*/ 590802 h 957849"/>
              <a:gd name="connsiteX3" fmla="*/ 552087 w 10561675"/>
              <a:gd name="connsiteY3" fmla="*/ 487435 h 957849"/>
              <a:gd name="connsiteX4" fmla="*/ 1143008 w 10561675"/>
              <a:gd name="connsiteY4" fmla="*/ 29155 h 957849"/>
              <a:gd name="connsiteX5" fmla="*/ 3429024 w 10561675"/>
              <a:gd name="connsiteY5" fmla="*/ 243469 h 957849"/>
              <a:gd name="connsiteX6" fmla="*/ 7072362 w 10561675"/>
              <a:gd name="connsiteY6" fmla="*/ 172031 h 957849"/>
              <a:gd name="connsiteX7" fmla="*/ 8286808 w 10561675"/>
              <a:gd name="connsiteY7" fmla="*/ 314907 h 957849"/>
              <a:gd name="connsiteX8" fmla="*/ 10561675 w 10561675"/>
              <a:gd name="connsiteY8" fmla="*/ 957849 h 957849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74778"/>
              <a:gd name="connsiteX1" fmla="*/ 631792 w 10693401"/>
              <a:gd name="connsiteY1" fmla="*/ 886412 h 974778"/>
              <a:gd name="connsiteX2" fmla="*/ 477079 w 10693401"/>
              <a:gd name="connsiteY2" fmla="*/ 590802 h 974778"/>
              <a:gd name="connsiteX3" fmla="*/ 683813 w 10693401"/>
              <a:gd name="connsiteY3" fmla="*/ 487435 h 974778"/>
              <a:gd name="connsiteX4" fmla="*/ 1274734 w 10693401"/>
              <a:gd name="connsiteY4" fmla="*/ 29155 h 974778"/>
              <a:gd name="connsiteX5" fmla="*/ 3560750 w 10693401"/>
              <a:gd name="connsiteY5" fmla="*/ 243469 h 974778"/>
              <a:gd name="connsiteX6" fmla="*/ 7204088 w 10693401"/>
              <a:gd name="connsiteY6" fmla="*/ 172031 h 974778"/>
              <a:gd name="connsiteX7" fmla="*/ 8418534 w 10693401"/>
              <a:gd name="connsiteY7" fmla="*/ 314907 h 974778"/>
              <a:gd name="connsiteX8" fmla="*/ 10693401 w 10693401"/>
              <a:gd name="connsiteY8" fmla="*/ 957849 h 974778"/>
              <a:gd name="connsiteX0" fmla="*/ 84156 w 10777557"/>
              <a:gd name="connsiteY0" fmla="*/ 957850 h 959091"/>
              <a:gd name="connsiteX1" fmla="*/ 105299 w 10777557"/>
              <a:gd name="connsiteY1" fmla="*/ 935742 h 959091"/>
              <a:gd name="connsiteX2" fmla="*/ 715948 w 10777557"/>
              <a:gd name="connsiteY2" fmla="*/ 886412 h 959091"/>
              <a:gd name="connsiteX3" fmla="*/ 561235 w 10777557"/>
              <a:gd name="connsiteY3" fmla="*/ 590802 h 959091"/>
              <a:gd name="connsiteX4" fmla="*/ 767969 w 10777557"/>
              <a:gd name="connsiteY4" fmla="*/ 487435 h 959091"/>
              <a:gd name="connsiteX5" fmla="*/ 1358890 w 10777557"/>
              <a:gd name="connsiteY5" fmla="*/ 29155 h 959091"/>
              <a:gd name="connsiteX6" fmla="*/ 3644906 w 10777557"/>
              <a:gd name="connsiteY6" fmla="*/ 243469 h 959091"/>
              <a:gd name="connsiteX7" fmla="*/ 7288244 w 10777557"/>
              <a:gd name="connsiteY7" fmla="*/ 172031 h 959091"/>
              <a:gd name="connsiteX8" fmla="*/ 8502690 w 10777557"/>
              <a:gd name="connsiteY8" fmla="*/ 314907 h 959091"/>
              <a:gd name="connsiteX9" fmla="*/ 10777557 w 10777557"/>
              <a:gd name="connsiteY9" fmla="*/ 957849 h 959091"/>
              <a:gd name="connsiteX0" fmla="*/ 0 w 10693401"/>
              <a:gd name="connsiteY0" fmla="*/ 957850 h 1041194"/>
              <a:gd name="connsiteX1" fmla="*/ 203164 w 10693401"/>
              <a:gd name="connsiteY1" fmla="*/ 1029288 h 1041194"/>
              <a:gd name="connsiteX2" fmla="*/ 631792 w 10693401"/>
              <a:gd name="connsiteY2" fmla="*/ 886412 h 1041194"/>
              <a:gd name="connsiteX3" fmla="*/ 477079 w 10693401"/>
              <a:gd name="connsiteY3" fmla="*/ 590802 h 1041194"/>
              <a:gd name="connsiteX4" fmla="*/ 683813 w 10693401"/>
              <a:gd name="connsiteY4" fmla="*/ 487435 h 1041194"/>
              <a:gd name="connsiteX5" fmla="*/ 1274734 w 10693401"/>
              <a:gd name="connsiteY5" fmla="*/ 29155 h 1041194"/>
              <a:gd name="connsiteX6" fmla="*/ 3560750 w 10693401"/>
              <a:gd name="connsiteY6" fmla="*/ 243469 h 1041194"/>
              <a:gd name="connsiteX7" fmla="*/ 7204088 w 10693401"/>
              <a:gd name="connsiteY7" fmla="*/ 172031 h 1041194"/>
              <a:gd name="connsiteX8" fmla="*/ 8418534 w 10693401"/>
              <a:gd name="connsiteY8" fmla="*/ 314907 h 1041194"/>
              <a:gd name="connsiteX9" fmla="*/ 10693401 w 10693401"/>
              <a:gd name="connsiteY9" fmla="*/ 957849 h 1041194"/>
              <a:gd name="connsiteX0" fmla="*/ 28575 w 10721976"/>
              <a:gd name="connsiteY0" fmla="*/ 957850 h 1035748"/>
              <a:gd name="connsiteX1" fmla="*/ 33861 w 10721976"/>
              <a:gd name="connsiteY1" fmla="*/ 925171 h 1035748"/>
              <a:gd name="connsiteX2" fmla="*/ 231739 w 10721976"/>
              <a:gd name="connsiteY2" fmla="*/ 1029288 h 1035748"/>
              <a:gd name="connsiteX3" fmla="*/ 660367 w 10721976"/>
              <a:gd name="connsiteY3" fmla="*/ 886412 h 1035748"/>
              <a:gd name="connsiteX4" fmla="*/ 505654 w 10721976"/>
              <a:gd name="connsiteY4" fmla="*/ 590802 h 1035748"/>
              <a:gd name="connsiteX5" fmla="*/ 712388 w 10721976"/>
              <a:gd name="connsiteY5" fmla="*/ 487435 h 1035748"/>
              <a:gd name="connsiteX6" fmla="*/ 1303309 w 10721976"/>
              <a:gd name="connsiteY6" fmla="*/ 29155 h 1035748"/>
              <a:gd name="connsiteX7" fmla="*/ 3589325 w 10721976"/>
              <a:gd name="connsiteY7" fmla="*/ 243469 h 1035748"/>
              <a:gd name="connsiteX8" fmla="*/ 7232663 w 10721976"/>
              <a:gd name="connsiteY8" fmla="*/ 172031 h 1035748"/>
              <a:gd name="connsiteX9" fmla="*/ 8447109 w 10721976"/>
              <a:gd name="connsiteY9" fmla="*/ 314907 h 1035748"/>
              <a:gd name="connsiteX10" fmla="*/ 10721976 w 10721976"/>
              <a:gd name="connsiteY10" fmla="*/ 957849 h 1035748"/>
              <a:gd name="connsiteX0" fmla="*/ 28575 w 10721976"/>
              <a:gd name="connsiteY0" fmla="*/ 957850 h 1035748"/>
              <a:gd name="connsiteX1" fmla="*/ 33861 w 10721976"/>
              <a:gd name="connsiteY1" fmla="*/ 925171 h 1035748"/>
              <a:gd name="connsiteX2" fmla="*/ 231739 w 10721976"/>
              <a:gd name="connsiteY2" fmla="*/ 1029288 h 1035748"/>
              <a:gd name="connsiteX3" fmla="*/ 660367 w 10721976"/>
              <a:gd name="connsiteY3" fmla="*/ 886412 h 1035748"/>
              <a:gd name="connsiteX4" fmla="*/ 505654 w 10721976"/>
              <a:gd name="connsiteY4" fmla="*/ 590802 h 1035748"/>
              <a:gd name="connsiteX5" fmla="*/ 712388 w 10721976"/>
              <a:gd name="connsiteY5" fmla="*/ 487435 h 1035748"/>
              <a:gd name="connsiteX6" fmla="*/ 1303309 w 10721976"/>
              <a:gd name="connsiteY6" fmla="*/ 29155 h 1035748"/>
              <a:gd name="connsiteX7" fmla="*/ 3589325 w 10721976"/>
              <a:gd name="connsiteY7" fmla="*/ 243469 h 1035748"/>
              <a:gd name="connsiteX8" fmla="*/ 7232663 w 10721976"/>
              <a:gd name="connsiteY8" fmla="*/ 172031 h 1035748"/>
              <a:gd name="connsiteX9" fmla="*/ 8447109 w 10721976"/>
              <a:gd name="connsiteY9" fmla="*/ 314907 h 1035748"/>
              <a:gd name="connsiteX10" fmla="*/ 10721976 w 10721976"/>
              <a:gd name="connsiteY10" fmla="*/ 957849 h 1035748"/>
              <a:gd name="connsiteX0" fmla="*/ 0 w 10693401"/>
              <a:gd name="connsiteY0" fmla="*/ 957850 h 1315039"/>
              <a:gd name="connsiteX1" fmla="*/ 274602 w 10693401"/>
              <a:gd name="connsiteY1" fmla="*/ 1315039 h 1315039"/>
              <a:gd name="connsiteX2" fmla="*/ 203164 w 10693401"/>
              <a:gd name="connsiteY2" fmla="*/ 1029288 h 1315039"/>
              <a:gd name="connsiteX3" fmla="*/ 631792 w 10693401"/>
              <a:gd name="connsiteY3" fmla="*/ 886412 h 1315039"/>
              <a:gd name="connsiteX4" fmla="*/ 477079 w 10693401"/>
              <a:gd name="connsiteY4" fmla="*/ 590802 h 1315039"/>
              <a:gd name="connsiteX5" fmla="*/ 683813 w 10693401"/>
              <a:gd name="connsiteY5" fmla="*/ 487435 h 1315039"/>
              <a:gd name="connsiteX6" fmla="*/ 1274734 w 10693401"/>
              <a:gd name="connsiteY6" fmla="*/ 29155 h 1315039"/>
              <a:gd name="connsiteX7" fmla="*/ 3560750 w 10693401"/>
              <a:gd name="connsiteY7" fmla="*/ 243469 h 1315039"/>
              <a:gd name="connsiteX8" fmla="*/ 7204088 w 10693401"/>
              <a:gd name="connsiteY8" fmla="*/ 172031 h 1315039"/>
              <a:gd name="connsiteX9" fmla="*/ 8418534 w 10693401"/>
              <a:gd name="connsiteY9" fmla="*/ 314907 h 1315039"/>
              <a:gd name="connsiteX10" fmla="*/ 10693401 w 10693401"/>
              <a:gd name="connsiteY10" fmla="*/ 957849 h 1315039"/>
              <a:gd name="connsiteX0" fmla="*/ 4405 w 10697806"/>
              <a:gd name="connsiteY0" fmla="*/ 957850 h 1315039"/>
              <a:gd name="connsiteX1" fmla="*/ 279007 w 10697806"/>
              <a:gd name="connsiteY1" fmla="*/ 1315039 h 1315039"/>
              <a:gd name="connsiteX2" fmla="*/ 207569 w 10697806"/>
              <a:gd name="connsiteY2" fmla="*/ 1029288 h 1315039"/>
              <a:gd name="connsiteX3" fmla="*/ 636197 w 10697806"/>
              <a:gd name="connsiteY3" fmla="*/ 886412 h 1315039"/>
              <a:gd name="connsiteX4" fmla="*/ 481484 w 10697806"/>
              <a:gd name="connsiteY4" fmla="*/ 590802 h 1315039"/>
              <a:gd name="connsiteX5" fmla="*/ 688218 w 10697806"/>
              <a:gd name="connsiteY5" fmla="*/ 487435 h 1315039"/>
              <a:gd name="connsiteX6" fmla="*/ 1279139 w 10697806"/>
              <a:gd name="connsiteY6" fmla="*/ 29155 h 1315039"/>
              <a:gd name="connsiteX7" fmla="*/ 3565155 w 10697806"/>
              <a:gd name="connsiteY7" fmla="*/ 243469 h 1315039"/>
              <a:gd name="connsiteX8" fmla="*/ 7208493 w 10697806"/>
              <a:gd name="connsiteY8" fmla="*/ 172031 h 1315039"/>
              <a:gd name="connsiteX9" fmla="*/ 8422939 w 10697806"/>
              <a:gd name="connsiteY9" fmla="*/ 314907 h 1315039"/>
              <a:gd name="connsiteX10" fmla="*/ 10697806 w 10697806"/>
              <a:gd name="connsiteY10" fmla="*/ 957849 h 1315039"/>
              <a:gd name="connsiteX0" fmla="*/ 0 w 10693401"/>
              <a:gd name="connsiteY0" fmla="*/ 957850 h 1041194"/>
              <a:gd name="connsiteX1" fmla="*/ 203164 w 10693401"/>
              <a:gd name="connsiteY1" fmla="*/ 1029288 h 1041194"/>
              <a:gd name="connsiteX2" fmla="*/ 631792 w 10693401"/>
              <a:gd name="connsiteY2" fmla="*/ 886412 h 1041194"/>
              <a:gd name="connsiteX3" fmla="*/ 477079 w 10693401"/>
              <a:gd name="connsiteY3" fmla="*/ 590802 h 1041194"/>
              <a:gd name="connsiteX4" fmla="*/ 683813 w 10693401"/>
              <a:gd name="connsiteY4" fmla="*/ 487435 h 1041194"/>
              <a:gd name="connsiteX5" fmla="*/ 1274734 w 10693401"/>
              <a:gd name="connsiteY5" fmla="*/ 29155 h 1041194"/>
              <a:gd name="connsiteX6" fmla="*/ 3560750 w 10693401"/>
              <a:gd name="connsiteY6" fmla="*/ 243469 h 1041194"/>
              <a:gd name="connsiteX7" fmla="*/ 7204088 w 10693401"/>
              <a:gd name="connsiteY7" fmla="*/ 172031 h 1041194"/>
              <a:gd name="connsiteX8" fmla="*/ 8418534 w 10693401"/>
              <a:gd name="connsiteY8" fmla="*/ 314907 h 1041194"/>
              <a:gd name="connsiteX9" fmla="*/ 10693401 w 10693401"/>
              <a:gd name="connsiteY9" fmla="*/ 957849 h 1041194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57850"/>
              <a:gd name="connsiteX1" fmla="*/ 477079 w 10693401"/>
              <a:gd name="connsiteY1" fmla="*/ 590802 h 957850"/>
              <a:gd name="connsiteX2" fmla="*/ 683813 w 10693401"/>
              <a:gd name="connsiteY2" fmla="*/ 487435 h 957850"/>
              <a:gd name="connsiteX3" fmla="*/ 1274734 w 10693401"/>
              <a:gd name="connsiteY3" fmla="*/ 29155 h 957850"/>
              <a:gd name="connsiteX4" fmla="*/ 3560750 w 10693401"/>
              <a:gd name="connsiteY4" fmla="*/ 243469 h 957850"/>
              <a:gd name="connsiteX5" fmla="*/ 7204088 w 10693401"/>
              <a:gd name="connsiteY5" fmla="*/ 172031 h 957850"/>
              <a:gd name="connsiteX6" fmla="*/ 8418534 w 10693401"/>
              <a:gd name="connsiteY6" fmla="*/ 314907 h 957850"/>
              <a:gd name="connsiteX7" fmla="*/ 10693401 w 10693401"/>
              <a:gd name="connsiteY7" fmla="*/ 957849 h 957850"/>
              <a:gd name="connsiteX0" fmla="*/ 0 w 10693401"/>
              <a:gd name="connsiteY0" fmla="*/ 957850 h 957850"/>
              <a:gd name="connsiteX1" fmla="*/ 683813 w 10693401"/>
              <a:gd name="connsiteY1" fmla="*/ 487435 h 957850"/>
              <a:gd name="connsiteX2" fmla="*/ 1274734 w 10693401"/>
              <a:gd name="connsiteY2" fmla="*/ 29155 h 957850"/>
              <a:gd name="connsiteX3" fmla="*/ 3560750 w 10693401"/>
              <a:gd name="connsiteY3" fmla="*/ 243469 h 957850"/>
              <a:gd name="connsiteX4" fmla="*/ 7204088 w 10693401"/>
              <a:gd name="connsiteY4" fmla="*/ 172031 h 957850"/>
              <a:gd name="connsiteX5" fmla="*/ 8418534 w 10693401"/>
              <a:gd name="connsiteY5" fmla="*/ 314907 h 957850"/>
              <a:gd name="connsiteX6" fmla="*/ 10693401 w 10693401"/>
              <a:gd name="connsiteY6" fmla="*/ 957849 h 957850"/>
              <a:gd name="connsiteX0" fmla="*/ 0 w 10693401"/>
              <a:gd name="connsiteY0" fmla="*/ 957849 h 957849"/>
              <a:gd name="connsiteX1" fmla="*/ 683813 w 10693401"/>
              <a:gd name="connsiteY1" fmla="*/ 487435 h 957849"/>
              <a:gd name="connsiteX2" fmla="*/ 1274734 w 10693401"/>
              <a:gd name="connsiteY2" fmla="*/ 29155 h 957849"/>
              <a:gd name="connsiteX3" fmla="*/ 3560750 w 10693401"/>
              <a:gd name="connsiteY3" fmla="*/ 243469 h 957849"/>
              <a:gd name="connsiteX4" fmla="*/ 7204088 w 10693401"/>
              <a:gd name="connsiteY4" fmla="*/ 172031 h 957849"/>
              <a:gd name="connsiteX5" fmla="*/ 8418534 w 10693401"/>
              <a:gd name="connsiteY5" fmla="*/ 314907 h 957849"/>
              <a:gd name="connsiteX6" fmla="*/ 10693401 w 10693401"/>
              <a:gd name="connsiteY6" fmla="*/ 957849 h 957849"/>
              <a:gd name="connsiteX0" fmla="*/ 0 w 10693401"/>
              <a:gd name="connsiteY0" fmla="*/ 957849 h 957849"/>
              <a:gd name="connsiteX1" fmla="*/ 683813 w 10693401"/>
              <a:gd name="connsiteY1" fmla="*/ 487435 h 957849"/>
              <a:gd name="connsiteX2" fmla="*/ 1274734 w 10693401"/>
              <a:gd name="connsiteY2" fmla="*/ 29155 h 957849"/>
              <a:gd name="connsiteX3" fmla="*/ 3560750 w 10693401"/>
              <a:gd name="connsiteY3" fmla="*/ 243469 h 957849"/>
              <a:gd name="connsiteX4" fmla="*/ 7204088 w 10693401"/>
              <a:gd name="connsiteY4" fmla="*/ 172031 h 957849"/>
              <a:gd name="connsiteX5" fmla="*/ 8418534 w 10693401"/>
              <a:gd name="connsiteY5" fmla="*/ 314907 h 957849"/>
              <a:gd name="connsiteX6" fmla="*/ 10693401 w 10693401"/>
              <a:gd name="connsiteY6" fmla="*/ 957849 h 957849"/>
              <a:gd name="connsiteX0" fmla="*/ 0 w 10693401"/>
              <a:gd name="connsiteY0" fmla="*/ 957849 h 957849"/>
              <a:gd name="connsiteX1" fmla="*/ 1274734 w 10693401"/>
              <a:gd name="connsiteY1" fmla="*/ 29155 h 957849"/>
              <a:gd name="connsiteX2" fmla="*/ 3560750 w 10693401"/>
              <a:gd name="connsiteY2" fmla="*/ 243469 h 957849"/>
              <a:gd name="connsiteX3" fmla="*/ 7204088 w 10693401"/>
              <a:gd name="connsiteY3" fmla="*/ 172031 h 957849"/>
              <a:gd name="connsiteX4" fmla="*/ 8418534 w 10693401"/>
              <a:gd name="connsiteY4" fmla="*/ 314907 h 957849"/>
              <a:gd name="connsiteX5" fmla="*/ 10693401 w 10693401"/>
              <a:gd name="connsiteY5" fmla="*/ 957849 h 957849"/>
              <a:gd name="connsiteX0" fmla="*/ 0 w 10693401"/>
              <a:gd name="connsiteY0" fmla="*/ 931418 h 931418"/>
              <a:gd name="connsiteX1" fmla="*/ 1274734 w 10693401"/>
              <a:gd name="connsiteY1" fmla="*/ 29155 h 931418"/>
              <a:gd name="connsiteX2" fmla="*/ 3560750 w 10693401"/>
              <a:gd name="connsiteY2" fmla="*/ 217038 h 931418"/>
              <a:gd name="connsiteX3" fmla="*/ 7204088 w 10693401"/>
              <a:gd name="connsiteY3" fmla="*/ 145600 h 931418"/>
              <a:gd name="connsiteX4" fmla="*/ 8418534 w 10693401"/>
              <a:gd name="connsiteY4" fmla="*/ 288476 h 931418"/>
              <a:gd name="connsiteX5" fmla="*/ 10693401 w 10693401"/>
              <a:gd name="connsiteY5" fmla="*/ 931418 h 931418"/>
              <a:gd name="connsiteX0" fmla="*/ 0 w 10693401"/>
              <a:gd name="connsiteY0" fmla="*/ 902263 h 902263"/>
              <a:gd name="connsiteX1" fmla="*/ 1274734 w 10693401"/>
              <a:gd name="connsiteY1" fmla="*/ 0 h 902263"/>
              <a:gd name="connsiteX2" fmla="*/ 3560750 w 10693401"/>
              <a:gd name="connsiteY2" fmla="*/ 187883 h 902263"/>
              <a:gd name="connsiteX3" fmla="*/ 7204088 w 10693401"/>
              <a:gd name="connsiteY3" fmla="*/ 116445 h 902263"/>
              <a:gd name="connsiteX4" fmla="*/ 8418534 w 10693401"/>
              <a:gd name="connsiteY4" fmla="*/ 259321 h 902263"/>
              <a:gd name="connsiteX5" fmla="*/ 10693401 w 10693401"/>
              <a:gd name="connsiteY5" fmla="*/ 902263 h 902263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32446 h 932446"/>
              <a:gd name="connsiteX1" fmla="*/ 1274734 w 10693401"/>
              <a:gd name="connsiteY1" fmla="*/ 30182 h 932446"/>
              <a:gd name="connsiteX2" fmla="*/ 3560750 w 10693401"/>
              <a:gd name="connsiteY2" fmla="*/ 218066 h 932446"/>
              <a:gd name="connsiteX3" fmla="*/ 7204088 w 10693401"/>
              <a:gd name="connsiteY3" fmla="*/ 146628 h 932446"/>
              <a:gd name="connsiteX4" fmla="*/ 8418534 w 10693401"/>
              <a:gd name="connsiteY4" fmla="*/ 289504 h 932446"/>
              <a:gd name="connsiteX5" fmla="*/ 10693401 w 10693401"/>
              <a:gd name="connsiteY5" fmla="*/ 932446 h 932446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58779 h 958779"/>
              <a:gd name="connsiteX1" fmla="*/ 1274734 w 10693401"/>
              <a:gd name="connsiteY1" fmla="*/ 56515 h 958779"/>
              <a:gd name="connsiteX2" fmla="*/ 3560750 w 10693401"/>
              <a:gd name="connsiteY2" fmla="*/ 244399 h 958779"/>
              <a:gd name="connsiteX3" fmla="*/ 7204088 w 10693401"/>
              <a:gd name="connsiteY3" fmla="*/ 172961 h 958779"/>
              <a:gd name="connsiteX4" fmla="*/ 8418534 w 10693401"/>
              <a:gd name="connsiteY4" fmla="*/ 315837 h 958779"/>
              <a:gd name="connsiteX5" fmla="*/ 10693401 w 10693401"/>
              <a:gd name="connsiteY5" fmla="*/ 958779 h 958779"/>
              <a:gd name="connsiteX0" fmla="*/ 0 w 10693401"/>
              <a:gd name="connsiteY0" fmla="*/ 958778 h 958778"/>
              <a:gd name="connsiteX1" fmla="*/ 1274734 w 10693401"/>
              <a:gd name="connsiteY1" fmla="*/ 56515 h 958778"/>
              <a:gd name="connsiteX2" fmla="*/ 3560750 w 10693401"/>
              <a:gd name="connsiteY2" fmla="*/ 244398 h 958778"/>
              <a:gd name="connsiteX3" fmla="*/ 7204088 w 10693401"/>
              <a:gd name="connsiteY3" fmla="*/ 172960 h 958778"/>
              <a:gd name="connsiteX4" fmla="*/ 8418534 w 10693401"/>
              <a:gd name="connsiteY4" fmla="*/ 315836 h 958778"/>
              <a:gd name="connsiteX5" fmla="*/ 10693401 w 10693401"/>
              <a:gd name="connsiteY5" fmla="*/ 958778 h 958778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537064 w 10693401"/>
              <a:gd name="connsiteY2" fmla="*/ 234562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774932 w 10693401"/>
              <a:gd name="connsiteY2" fmla="*/ 705044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774932 w 10693401"/>
              <a:gd name="connsiteY2" fmla="*/ 705044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982184 h 982184"/>
              <a:gd name="connsiteX1" fmla="*/ 1274734 w 10693401"/>
              <a:gd name="connsiteY1" fmla="*/ 79921 h 982184"/>
              <a:gd name="connsiteX2" fmla="*/ 2774932 w 10693401"/>
              <a:gd name="connsiteY2" fmla="*/ 651425 h 982184"/>
              <a:gd name="connsiteX3" fmla="*/ 3560750 w 10693401"/>
              <a:gd name="connsiteY3" fmla="*/ 267804 h 982184"/>
              <a:gd name="connsiteX4" fmla="*/ 7204088 w 10693401"/>
              <a:gd name="connsiteY4" fmla="*/ 196366 h 982184"/>
              <a:gd name="connsiteX5" fmla="*/ 8418534 w 10693401"/>
              <a:gd name="connsiteY5" fmla="*/ 339242 h 982184"/>
              <a:gd name="connsiteX6" fmla="*/ 10693401 w 10693401"/>
              <a:gd name="connsiteY6" fmla="*/ 982184 h 982184"/>
              <a:gd name="connsiteX0" fmla="*/ 0 w 10693401"/>
              <a:gd name="connsiteY0" fmla="*/ 982184 h 982184"/>
              <a:gd name="connsiteX1" fmla="*/ 1274734 w 10693401"/>
              <a:gd name="connsiteY1" fmla="*/ 79921 h 982184"/>
              <a:gd name="connsiteX2" fmla="*/ 2774932 w 10693401"/>
              <a:gd name="connsiteY2" fmla="*/ 651425 h 982184"/>
              <a:gd name="connsiteX3" fmla="*/ 3560750 w 10693401"/>
              <a:gd name="connsiteY3" fmla="*/ 267804 h 982184"/>
              <a:gd name="connsiteX4" fmla="*/ 7204088 w 10693401"/>
              <a:gd name="connsiteY4" fmla="*/ 196366 h 982184"/>
              <a:gd name="connsiteX5" fmla="*/ 8418534 w 10693401"/>
              <a:gd name="connsiteY5" fmla="*/ 339242 h 982184"/>
              <a:gd name="connsiteX6" fmla="*/ 10693401 w 10693401"/>
              <a:gd name="connsiteY6" fmla="*/ 982184 h 982184"/>
              <a:gd name="connsiteX0" fmla="*/ 0 w 10693401"/>
              <a:gd name="connsiteY0" fmla="*/ 982185 h 982185"/>
              <a:gd name="connsiteX1" fmla="*/ 1274734 w 10693401"/>
              <a:gd name="connsiteY1" fmla="*/ 79921 h 982185"/>
              <a:gd name="connsiteX2" fmla="*/ 2774932 w 10693401"/>
              <a:gd name="connsiteY2" fmla="*/ 651426 h 982185"/>
              <a:gd name="connsiteX3" fmla="*/ 3560750 w 10693401"/>
              <a:gd name="connsiteY3" fmla="*/ 267805 h 982185"/>
              <a:gd name="connsiteX4" fmla="*/ 7204088 w 10693401"/>
              <a:gd name="connsiteY4" fmla="*/ 196367 h 982185"/>
              <a:gd name="connsiteX5" fmla="*/ 8418534 w 10693401"/>
              <a:gd name="connsiteY5" fmla="*/ 339243 h 982185"/>
              <a:gd name="connsiteX6" fmla="*/ 10693401 w 10693401"/>
              <a:gd name="connsiteY6" fmla="*/ 982185 h 982185"/>
              <a:gd name="connsiteX0" fmla="*/ 0 w 10693401"/>
              <a:gd name="connsiteY0" fmla="*/ 938497 h 938497"/>
              <a:gd name="connsiteX1" fmla="*/ 1274734 w 10693401"/>
              <a:gd name="connsiteY1" fmla="*/ 36233 h 938497"/>
              <a:gd name="connsiteX2" fmla="*/ 2774932 w 10693401"/>
              <a:gd name="connsiteY2" fmla="*/ 607738 h 938497"/>
              <a:gd name="connsiteX3" fmla="*/ 3560750 w 10693401"/>
              <a:gd name="connsiteY3" fmla="*/ 224117 h 938497"/>
              <a:gd name="connsiteX4" fmla="*/ 7204088 w 10693401"/>
              <a:gd name="connsiteY4" fmla="*/ 152679 h 938497"/>
              <a:gd name="connsiteX5" fmla="*/ 8418534 w 10693401"/>
              <a:gd name="connsiteY5" fmla="*/ 295555 h 938497"/>
              <a:gd name="connsiteX6" fmla="*/ 10693401 w 10693401"/>
              <a:gd name="connsiteY6" fmla="*/ 938497 h 938497"/>
              <a:gd name="connsiteX0" fmla="*/ 0 w 10693401"/>
              <a:gd name="connsiteY0" fmla="*/ 938497 h 938497"/>
              <a:gd name="connsiteX1" fmla="*/ 1274734 w 10693401"/>
              <a:gd name="connsiteY1" fmla="*/ 36233 h 938497"/>
              <a:gd name="connsiteX2" fmla="*/ 2774932 w 10693401"/>
              <a:gd name="connsiteY2" fmla="*/ 607738 h 938497"/>
              <a:gd name="connsiteX3" fmla="*/ 3560750 w 10693401"/>
              <a:gd name="connsiteY3" fmla="*/ 224117 h 938497"/>
              <a:gd name="connsiteX4" fmla="*/ 7204088 w 10693401"/>
              <a:gd name="connsiteY4" fmla="*/ 152679 h 938497"/>
              <a:gd name="connsiteX5" fmla="*/ 8418534 w 10693401"/>
              <a:gd name="connsiteY5" fmla="*/ 295555 h 938497"/>
              <a:gd name="connsiteX6" fmla="*/ 10693401 w 10693401"/>
              <a:gd name="connsiteY6" fmla="*/ 938497 h 938497"/>
              <a:gd name="connsiteX0" fmla="*/ 0 w 10693401"/>
              <a:gd name="connsiteY0" fmla="*/ 938496 h 938496"/>
              <a:gd name="connsiteX1" fmla="*/ 1274734 w 10693401"/>
              <a:gd name="connsiteY1" fmla="*/ 36233 h 938496"/>
              <a:gd name="connsiteX2" fmla="*/ 2774932 w 10693401"/>
              <a:gd name="connsiteY2" fmla="*/ 607737 h 938496"/>
              <a:gd name="connsiteX3" fmla="*/ 3560750 w 10693401"/>
              <a:gd name="connsiteY3" fmla="*/ 224116 h 938496"/>
              <a:gd name="connsiteX4" fmla="*/ 7204088 w 10693401"/>
              <a:gd name="connsiteY4" fmla="*/ 152678 h 938496"/>
              <a:gd name="connsiteX5" fmla="*/ 8418534 w 10693401"/>
              <a:gd name="connsiteY5" fmla="*/ 295554 h 938496"/>
              <a:gd name="connsiteX6" fmla="*/ 10693401 w 10693401"/>
              <a:gd name="connsiteY6" fmla="*/ 938496 h 938496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03494 w 10693401"/>
              <a:gd name="connsiteY2" fmla="*/ 589437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697151 w 10693401"/>
              <a:gd name="connsiteY2" fmla="*/ 601976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8212 h 928212"/>
              <a:gd name="connsiteX1" fmla="*/ 1276213 w 10693401"/>
              <a:gd name="connsiteY1" fmla="*/ 44248 h 928212"/>
              <a:gd name="connsiteX2" fmla="*/ 2697151 w 10693401"/>
              <a:gd name="connsiteY2" fmla="*/ 609991 h 928212"/>
              <a:gd name="connsiteX3" fmla="*/ 3560750 w 10693401"/>
              <a:gd name="connsiteY3" fmla="*/ 213832 h 928212"/>
              <a:gd name="connsiteX4" fmla="*/ 7204088 w 10693401"/>
              <a:gd name="connsiteY4" fmla="*/ 142394 h 928212"/>
              <a:gd name="connsiteX5" fmla="*/ 8418534 w 10693401"/>
              <a:gd name="connsiteY5" fmla="*/ 285270 h 928212"/>
              <a:gd name="connsiteX6" fmla="*/ 10693401 w 10693401"/>
              <a:gd name="connsiteY6" fmla="*/ 928212 h 928212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58121 w 10693401"/>
              <a:gd name="connsiteY4" fmla="*/ 141435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341433 w 10693401"/>
              <a:gd name="connsiteY6" fmla="*/ 266308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52665 w 10693401"/>
              <a:gd name="connsiteY6" fmla="*/ 190773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785043 h 828518"/>
              <a:gd name="connsiteX1" fmla="*/ 1277933 w 10683351"/>
              <a:gd name="connsiteY1" fmla="*/ 439524 h 828518"/>
              <a:gd name="connsiteX2" fmla="*/ 2697151 w 10683351"/>
              <a:gd name="connsiteY2" fmla="*/ 466822 h 828518"/>
              <a:gd name="connsiteX3" fmla="*/ 3539188 w 10683351"/>
              <a:gd name="connsiteY3" fmla="*/ 91735 h 828518"/>
              <a:gd name="connsiteX4" fmla="*/ 5341492 w 10683351"/>
              <a:gd name="connsiteY4" fmla="*/ 609901 h 828518"/>
              <a:gd name="connsiteX5" fmla="*/ 7200078 w 10683351"/>
              <a:gd name="connsiteY5" fmla="*/ 19373 h 828518"/>
              <a:gd name="connsiteX6" fmla="*/ 7792233 w 10683351"/>
              <a:gd name="connsiteY6" fmla="*/ 570124 h 828518"/>
              <a:gd name="connsiteX7" fmla="*/ 8352216 w 10683351"/>
              <a:gd name="connsiteY7" fmla="*/ 176227 h 828518"/>
              <a:gd name="connsiteX8" fmla="*/ 10683351 w 10683351"/>
              <a:gd name="connsiteY8" fmla="*/ 828518 h 828518"/>
              <a:gd name="connsiteX0" fmla="*/ 0 w 10683351"/>
              <a:gd name="connsiteY0" fmla="*/ 785043 h 828518"/>
              <a:gd name="connsiteX1" fmla="*/ 1277933 w 10683351"/>
              <a:gd name="connsiteY1" fmla="*/ 439524 h 828518"/>
              <a:gd name="connsiteX2" fmla="*/ 2635255 w 10683351"/>
              <a:gd name="connsiteY2" fmla="*/ 582399 h 828518"/>
              <a:gd name="connsiteX3" fmla="*/ 3539188 w 10683351"/>
              <a:gd name="connsiteY3" fmla="*/ 91735 h 828518"/>
              <a:gd name="connsiteX4" fmla="*/ 5341492 w 10683351"/>
              <a:gd name="connsiteY4" fmla="*/ 609901 h 828518"/>
              <a:gd name="connsiteX5" fmla="*/ 7200078 w 10683351"/>
              <a:gd name="connsiteY5" fmla="*/ 19373 h 828518"/>
              <a:gd name="connsiteX6" fmla="*/ 7792233 w 10683351"/>
              <a:gd name="connsiteY6" fmla="*/ 570124 h 828518"/>
              <a:gd name="connsiteX7" fmla="*/ 8352216 w 10683351"/>
              <a:gd name="connsiteY7" fmla="*/ 176227 h 828518"/>
              <a:gd name="connsiteX8" fmla="*/ 10683351 w 10683351"/>
              <a:gd name="connsiteY8" fmla="*/ 828518 h 828518"/>
              <a:gd name="connsiteX0" fmla="*/ 0 w 10683351"/>
              <a:gd name="connsiteY0" fmla="*/ 785043 h 828518"/>
              <a:gd name="connsiteX1" fmla="*/ 1277933 w 10683351"/>
              <a:gd name="connsiteY1" fmla="*/ 439524 h 828518"/>
              <a:gd name="connsiteX2" fmla="*/ 2635255 w 10683351"/>
              <a:gd name="connsiteY2" fmla="*/ 582399 h 828518"/>
              <a:gd name="connsiteX3" fmla="*/ 3635387 w 10683351"/>
              <a:gd name="connsiteY3" fmla="*/ 296647 h 828518"/>
              <a:gd name="connsiteX4" fmla="*/ 5341492 w 10683351"/>
              <a:gd name="connsiteY4" fmla="*/ 609901 h 828518"/>
              <a:gd name="connsiteX5" fmla="*/ 7200078 w 10683351"/>
              <a:gd name="connsiteY5" fmla="*/ 19373 h 828518"/>
              <a:gd name="connsiteX6" fmla="*/ 7792233 w 10683351"/>
              <a:gd name="connsiteY6" fmla="*/ 570124 h 828518"/>
              <a:gd name="connsiteX7" fmla="*/ 8352216 w 10683351"/>
              <a:gd name="connsiteY7" fmla="*/ 176227 h 828518"/>
              <a:gd name="connsiteX8" fmla="*/ 10683351 w 10683351"/>
              <a:gd name="connsiteY8" fmla="*/ 828518 h 828518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92233 w 10683351"/>
              <a:gd name="connsiteY6" fmla="*/ 650040 h 908434"/>
              <a:gd name="connsiteX7" fmla="*/ 8352216 w 10683351"/>
              <a:gd name="connsiteY7" fmla="*/ 256143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352216 w 10683351"/>
              <a:gd name="connsiteY7" fmla="*/ 256143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78791 w 10683351"/>
              <a:gd name="connsiteY6" fmla="*/ 622095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78791 w 10683351"/>
              <a:gd name="connsiteY6" fmla="*/ 622095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78791 w 10683351"/>
              <a:gd name="connsiteY6" fmla="*/ 622095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95100 w 10683351"/>
              <a:gd name="connsiteY6" fmla="*/ 634751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95100 w 10683351"/>
              <a:gd name="connsiteY6" fmla="*/ 634751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78857 w 10683351"/>
              <a:gd name="connsiteY7" fmla="*/ 276689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78857 w 10683351"/>
              <a:gd name="connsiteY7" fmla="*/ 276689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78857 w 10683351"/>
              <a:gd name="connsiteY7" fmla="*/ 276689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3470 w 10683351"/>
              <a:gd name="connsiteY7" fmla="*/ 286843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3470 w 10683351"/>
              <a:gd name="connsiteY7" fmla="*/ 286843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316750 w 10683351"/>
              <a:gd name="connsiteY7" fmla="*/ 279662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316750 w 10683351"/>
              <a:gd name="connsiteY7" fmla="*/ 279662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8928 w 10683351"/>
              <a:gd name="connsiteY7" fmla="*/ 268147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8928 w 10683351"/>
              <a:gd name="connsiteY7" fmla="*/ 268147 h 951436"/>
              <a:gd name="connsiteX8" fmla="*/ 10683351 w 10683351"/>
              <a:gd name="connsiteY8" fmla="*/ 951436 h 951436"/>
              <a:gd name="connsiteX0" fmla="*/ 0 w 10697865"/>
              <a:gd name="connsiteY0" fmla="*/ 907961 h 983741"/>
              <a:gd name="connsiteX1" fmla="*/ 1277933 w 10697865"/>
              <a:gd name="connsiteY1" fmla="*/ 562442 h 983741"/>
              <a:gd name="connsiteX2" fmla="*/ 2635255 w 10697865"/>
              <a:gd name="connsiteY2" fmla="*/ 705317 h 983741"/>
              <a:gd name="connsiteX3" fmla="*/ 3634797 w 10697865"/>
              <a:gd name="connsiteY3" fmla="*/ 386516 h 983741"/>
              <a:gd name="connsiteX4" fmla="*/ 5593867 w 10697865"/>
              <a:gd name="connsiteY4" fmla="*/ 769378 h 983741"/>
              <a:gd name="connsiteX5" fmla="*/ 7240393 w 10697865"/>
              <a:gd name="connsiteY5" fmla="*/ 31157 h 983741"/>
              <a:gd name="connsiteX6" fmla="*/ 7795100 w 10697865"/>
              <a:gd name="connsiteY6" fmla="*/ 646535 h 983741"/>
              <a:gd name="connsiteX7" fmla="*/ 8298928 w 10697865"/>
              <a:gd name="connsiteY7" fmla="*/ 268147 h 983741"/>
              <a:gd name="connsiteX8" fmla="*/ 10697865 w 10697865"/>
              <a:gd name="connsiteY8" fmla="*/ 983741 h 983741"/>
              <a:gd name="connsiteX0" fmla="*/ 0 w 10697865"/>
              <a:gd name="connsiteY0" fmla="*/ 907961 h 907961"/>
              <a:gd name="connsiteX1" fmla="*/ 1277933 w 10697865"/>
              <a:gd name="connsiteY1" fmla="*/ 562442 h 907961"/>
              <a:gd name="connsiteX2" fmla="*/ 2635255 w 10697865"/>
              <a:gd name="connsiteY2" fmla="*/ 705317 h 907961"/>
              <a:gd name="connsiteX3" fmla="*/ 3634797 w 10697865"/>
              <a:gd name="connsiteY3" fmla="*/ 386516 h 907961"/>
              <a:gd name="connsiteX4" fmla="*/ 5593867 w 10697865"/>
              <a:gd name="connsiteY4" fmla="*/ 769378 h 907961"/>
              <a:gd name="connsiteX5" fmla="*/ 7240393 w 10697865"/>
              <a:gd name="connsiteY5" fmla="*/ 31157 h 907961"/>
              <a:gd name="connsiteX6" fmla="*/ 7795100 w 10697865"/>
              <a:gd name="connsiteY6" fmla="*/ 646535 h 907961"/>
              <a:gd name="connsiteX7" fmla="*/ 8298928 w 10697865"/>
              <a:gd name="connsiteY7" fmla="*/ 268147 h 907961"/>
              <a:gd name="connsiteX8" fmla="*/ 10697865 w 10697865"/>
              <a:gd name="connsiteY8" fmla="*/ 729389 h 907961"/>
              <a:gd name="connsiteX0" fmla="*/ 0 w 10697865"/>
              <a:gd name="connsiteY0" fmla="*/ 907961 h 907961"/>
              <a:gd name="connsiteX1" fmla="*/ 1277933 w 10697865"/>
              <a:gd name="connsiteY1" fmla="*/ 562442 h 907961"/>
              <a:gd name="connsiteX2" fmla="*/ 2635255 w 10697865"/>
              <a:gd name="connsiteY2" fmla="*/ 705317 h 907961"/>
              <a:gd name="connsiteX3" fmla="*/ 3634797 w 10697865"/>
              <a:gd name="connsiteY3" fmla="*/ 386516 h 907961"/>
              <a:gd name="connsiteX4" fmla="*/ 5593867 w 10697865"/>
              <a:gd name="connsiteY4" fmla="*/ 769378 h 907961"/>
              <a:gd name="connsiteX5" fmla="*/ 7240393 w 10697865"/>
              <a:gd name="connsiteY5" fmla="*/ 31157 h 907961"/>
              <a:gd name="connsiteX6" fmla="*/ 7795100 w 10697865"/>
              <a:gd name="connsiteY6" fmla="*/ 646535 h 907961"/>
              <a:gd name="connsiteX7" fmla="*/ 8298928 w 10697865"/>
              <a:gd name="connsiteY7" fmla="*/ 268147 h 907961"/>
              <a:gd name="connsiteX8" fmla="*/ 10697865 w 10697865"/>
              <a:gd name="connsiteY8" fmla="*/ 729389 h 907961"/>
              <a:gd name="connsiteX0" fmla="*/ 0 w 9419932"/>
              <a:gd name="connsiteY0" fmla="*/ 562442 h 769378"/>
              <a:gd name="connsiteX1" fmla="*/ 1357322 w 9419932"/>
              <a:gd name="connsiteY1" fmla="*/ 705317 h 769378"/>
              <a:gd name="connsiteX2" fmla="*/ 2356864 w 9419932"/>
              <a:gd name="connsiteY2" fmla="*/ 386516 h 769378"/>
              <a:gd name="connsiteX3" fmla="*/ 4315934 w 9419932"/>
              <a:gd name="connsiteY3" fmla="*/ 769378 h 769378"/>
              <a:gd name="connsiteX4" fmla="*/ 5962460 w 9419932"/>
              <a:gd name="connsiteY4" fmla="*/ 31157 h 769378"/>
              <a:gd name="connsiteX5" fmla="*/ 6517167 w 9419932"/>
              <a:gd name="connsiteY5" fmla="*/ 646535 h 769378"/>
              <a:gd name="connsiteX6" fmla="*/ 7020995 w 9419932"/>
              <a:gd name="connsiteY6" fmla="*/ 268147 h 769378"/>
              <a:gd name="connsiteX7" fmla="*/ 9419932 w 9419932"/>
              <a:gd name="connsiteY7" fmla="*/ 729389 h 769378"/>
              <a:gd name="connsiteX0" fmla="*/ 0 w 8062610"/>
              <a:gd name="connsiteY0" fmla="*/ 705317 h 769378"/>
              <a:gd name="connsiteX1" fmla="*/ 999542 w 8062610"/>
              <a:gd name="connsiteY1" fmla="*/ 386516 h 769378"/>
              <a:gd name="connsiteX2" fmla="*/ 2958612 w 8062610"/>
              <a:gd name="connsiteY2" fmla="*/ 769378 h 769378"/>
              <a:gd name="connsiteX3" fmla="*/ 4605138 w 8062610"/>
              <a:gd name="connsiteY3" fmla="*/ 31157 h 769378"/>
              <a:gd name="connsiteX4" fmla="*/ 5159845 w 8062610"/>
              <a:gd name="connsiteY4" fmla="*/ 646535 h 769378"/>
              <a:gd name="connsiteX5" fmla="*/ 5663673 w 8062610"/>
              <a:gd name="connsiteY5" fmla="*/ 268147 h 769378"/>
              <a:gd name="connsiteX6" fmla="*/ 8062610 w 8062610"/>
              <a:gd name="connsiteY6" fmla="*/ 729389 h 769378"/>
              <a:gd name="connsiteX0" fmla="*/ 0 w 7063068"/>
              <a:gd name="connsiteY0" fmla="*/ 386516 h 769378"/>
              <a:gd name="connsiteX1" fmla="*/ 1959070 w 7063068"/>
              <a:gd name="connsiteY1" fmla="*/ 769378 h 769378"/>
              <a:gd name="connsiteX2" fmla="*/ 3605596 w 7063068"/>
              <a:gd name="connsiteY2" fmla="*/ 31157 h 769378"/>
              <a:gd name="connsiteX3" fmla="*/ 4160303 w 7063068"/>
              <a:gd name="connsiteY3" fmla="*/ 646535 h 769378"/>
              <a:gd name="connsiteX4" fmla="*/ 4664131 w 7063068"/>
              <a:gd name="connsiteY4" fmla="*/ 268147 h 769378"/>
              <a:gd name="connsiteX5" fmla="*/ 7063068 w 7063068"/>
              <a:gd name="connsiteY5" fmla="*/ 729389 h 769378"/>
              <a:gd name="connsiteX0" fmla="*/ 0 w 6978279"/>
              <a:gd name="connsiteY0" fmla="*/ 152886 h 769378"/>
              <a:gd name="connsiteX1" fmla="*/ 1874281 w 6978279"/>
              <a:gd name="connsiteY1" fmla="*/ 769378 h 769378"/>
              <a:gd name="connsiteX2" fmla="*/ 3520807 w 6978279"/>
              <a:gd name="connsiteY2" fmla="*/ 31157 h 769378"/>
              <a:gd name="connsiteX3" fmla="*/ 4075514 w 6978279"/>
              <a:gd name="connsiteY3" fmla="*/ 646535 h 769378"/>
              <a:gd name="connsiteX4" fmla="*/ 4579342 w 6978279"/>
              <a:gd name="connsiteY4" fmla="*/ 268147 h 769378"/>
              <a:gd name="connsiteX5" fmla="*/ 6978279 w 6978279"/>
              <a:gd name="connsiteY5" fmla="*/ 729389 h 769378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075514 w 6978279"/>
              <a:gd name="connsiteY3" fmla="*/ 503293 h 626136"/>
              <a:gd name="connsiteX4" fmla="*/ 4579342 w 6978279"/>
              <a:gd name="connsiteY4" fmla="*/ 124905 h 626136"/>
              <a:gd name="connsiteX5" fmla="*/ 6978279 w 6978279"/>
              <a:gd name="connsiteY5" fmla="*/ 586147 h 626136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125761 w 6978279"/>
              <a:gd name="connsiteY3" fmla="*/ 447049 h 626136"/>
              <a:gd name="connsiteX4" fmla="*/ 4579342 w 6978279"/>
              <a:gd name="connsiteY4" fmla="*/ 124905 h 626136"/>
              <a:gd name="connsiteX5" fmla="*/ 6978279 w 6978279"/>
              <a:gd name="connsiteY5" fmla="*/ 586147 h 626136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125761 w 6978279"/>
              <a:gd name="connsiteY3" fmla="*/ 447049 h 626136"/>
              <a:gd name="connsiteX4" fmla="*/ 4509533 w 6978279"/>
              <a:gd name="connsiteY4" fmla="*/ 129154 h 626136"/>
              <a:gd name="connsiteX5" fmla="*/ 6978279 w 6978279"/>
              <a:gd name="connsiteY5" fmla="*/ 586147 h 626136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125761 w 6978279"/>
              <a:gd name="connsiteY3" fmla="*/ 447049 h 626136"/>
              <a:gd name="connsiteX4" fmla="*/ 4509533 w 6978279"/>
              <a:gd name="connsiteY4" fmla="*/ 129154 h 626136"/>
              <a:gd name="connsiteX5" fmla="*/ 6978279 w 6978279"/>
              <a:gd name="connsiteY5" fmla="*/ 586147 h 626136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125761 w 6978279"/>
              <a:gd name="connsiteY3" fmla="*/ 447049 h 626136"/>
              <a:gd name="connsiteX4" fmla="*/ 4509533 w 6978279"/>
              <a:gd name="connsiteY4" fmla="*/ 129154 h 626136"/>
              <a:gd name="connsiteX5" fmla="*/ 6978279 w 6978279"/>
              <a:gd name="connsiteY5" fmla="*/ 586147 h 626136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45712"/>
              <a:gd name="connsiteX1" fmla="*/ 2251843 w 6978279"/>
              <a:gd name="connsiteY1" fmla="*/ 715677 h 745712"/>
              <a:gd name="connsiteX2" fmla="*/ 3750486 w 6978279"/>
              <a:gd name="connsiteY2" fmla="*/ 213356 h 745712"/>
              <a:gd name="connsiteX3" fmla="*/ 4125761 w 6978279"/>
              <a:gd name="connsiteY3" fmla="*/ 447049 h 745712"/>
              <a:gd name="connsiteX4" fmla="*/ 4509533 w 6978279"/>
              <a:gd name="connsiteY4" fmla="*/ 129154 h 745712"/>
              <a:gd name="connsiteX5" fmla="*/ 6978279 w 6978279"/>
              <a:gd name="connsiteY5" fmla="*/ 586147 h 745712"/>
              <a:gd name="connsiteX0" fmla="*/ 0 w 6978279"/>
              <a:gd name="connsiteY0" fmla="*/ 9644 h 745712"/>
              <a:gd name="connsiteX1" fmla="*/ 2251843 w 6978279"/>
              <a:gd name="connsiteY1" fmla="*/ 715677 h 745712"/>
              <a:gd name="connsiteX2" fmla="*/ 3750486 w 6978279"/>
              <a:gd name="connsiteY2" fmla="*/ 213356 h 745712"/>
              <a:gd name="connsiteX3" fmla="*/ 4125761 w 6978279"/>
              <a:gd name="connsiteY3" fmla="*/ 447049 h 745712"/>
              <a:gd name="connsiteX4" fmla="*/ 4509533 w 6978279"/>
              <a:gd name="connsiteY4" fmla="*/ 129154 h 745712"/>
              <a:gd name="connsiteX5" fmla="*/ 6978279 w 6978279"/>
              <a:gd name="connsiteY5" fmla="*/ 586147 h 745712"/>
              <a:gd name="connsiteX0" fmla="*/ 0 w 6978279"/>
              <a:gd name="connsiteY0" fmla="*/ 9644 h 745712"/>
              <a:gd name="connsiteX1" fmla="*/ 2251843 w 6978279"/>
              <a:gd name="connsiteY1" fmla="*/ 715677 h 745712"/>
              <a:gd name="connsiteX2" fmla="*/ 3750486 w 6978279"/>
              <a:gd name="connsiteY2" fmla="*/ 213356 h 745712"/>
              <a:gd name="connsiteX3" fmla="*/ 4125761 w 6978279"/>
              <a:gd name="connsiteY3" fmla="*/ 447049 h 745712"/>
              <a:gd name="connsiteX4" fmla="*/ 4509533 w 6978279"/>
              <a:gd name="connsiteY4" fmla="*/ 129154 h 745712"/>
              <a:gd name="connsiteX5" fmla="*/ 6978279 w 6978279"/>
              <a:gd name="connsiteY5" fmla="*/ 586147 h 745712"/>
              <a:gd name="connsiteX0" fmla="*/ 0 w 6978279"/>
              <a:gd name="connsiteY0" fmla="*/ 9644 h 745712"/>
              <a:gd name="connsiteX1" fmla="*/ 2251843 w 6978279"/>
              <a:gd name="connsiteY1" fmla="*/ 715677 h 745712"/>
              <a:gd name="connsiteX2" fmla="*/ 3750486 w 6978279"/>
              <a:gd name="connsiteY2" fmla="*/ 213356 h 745712"/>
              <a:gd name="connsiteX3" fmla="*/ 4125761 w 6978279"/>
              <a:gd name="connsiteY3" fmla="*/ 447049 h 745712"/>
              <a:gd name="connsiteX4" fmla="*/ 4509533 w 6978279"/>
              <a:gd name="connsiteY4" fmla="*/ 129154 h 745712"/>
              <a:gd name="connsiteX5" fmla="*/ 6978279 w 6978279"/>
              <a:gd name="connsiteY5" fmla="*/ 586147 h 745712"/>
              <a:gd name="connsiteX0" fmla="*/ 0 w 6978279"/>
              <a:gd name="connsiteY0" fmla="*/ 0 h 736068"/>
              <a:gd name="connsiteX1" fmla="*/ 2251843 w 6978279"/>
              <a:gd name="connsiteY1" fmla="*/ 706033 h 736068"/>
              <a:gd name="connsiteX2" fmla="*/ 3750486 w 6978279"/>
              <a:gd name="connsiteY2" fmla="*/ 203712 h 736068"/>
              <a:gd name="connsiteX3" fmla="*/ 4125761 w 6978279"/>
              <a:gd name="connsiteY3" fmla="*/ 437405 h 736068"/>
              <a:gd name="connsiteX4" fmla="*/ 4509533 w 6978279"/>
              <a:gd name="connsiteY4" fmla="*/ 119510 h 736068"/>
              <a:gd name="connsiteX5" fmla="*/ 6978279 w 6978279"/>
              <a:gd name="connsiteY5" fmla="*/ 576503 h 736068"/>
              <a:gd name="connsiteX0" fmla="*/ 13017 w 6991296"/>
              <a:gd name="connsiteY0" fmla="*/ 0 h 736068"/>
              <a:gd name="connsiteX1" fmla="*/ 2264860 w 6991296"/>
              <a:gd name="connsiteY1" fmla="*/ 706033 h 736068"/>
              <a:gd name="connsiteX2" fmla="*/ 3763503 w 6991296"/>
              <a:gd name="connsiteY2" fmla="*/ 203712 h 736068"/>
              <a:gd name="connsiteX3" fmla="*/ 4138778 w 6991296"/>
              <a:gd name="connsiteY3" fmla="*/ 437405 h 736068"/>
              <a:gd name="connsiteX4" fmla="*/ 4522550 w 6991296"/>
              <a:gd name="connsiteY4" fmla="*/ 119510 h 736068"/>
              <a:gd name="connsiteX5" fmla="*/ 6991296 w 6991296"/>
              <a:gd name="connsiteY5" fmla="*/ 576503 h 736068"/>
              <a:gd name="connsiteX0" fmla="*/ 0 w 6978279"/>
              <a:gd name="connsiteY0" fmla="*/ 0 h 736068"/>
              <a:gd name="connsiteX1" fmla="*/ 2251843 w 6978279"/>
              <a:gd name="connsiteY1" fmla="*/ 706033 h 736068"/>
              <a:gd name="connsiteX2" fmla="*/ 3750486 w 6978279"/>
              <a:gd name="connsiteY2" fmla="*/ 203712 h 736068"/>
              <a:gd name="connsiteX3" fmla="*/ 4125761 w 6978279"/>
              <a:gd name="connsiteY3" fmla="*/ 437405 h 736068"/>
              <a:gd name="connsiteX4" fmla="*/ 4509533 w 6978279"/>
              <a:gd name="connsiteY4" fmla="*/ 119510 h 736068"/>
              <a:gd name="connsiteX5" fmla="*/ 6978279 w 6978279"/>
              <a:gd name="connsiteY5" fmla="*/ 576503 h 736068"/>
              <a:gd name="connsiteX0" fmla="*/ 0 w 6978279"/>
              <a:gd name="connsiteY0" fmla="*/ 0 h 774984"/>
              <a:gd name="connsiteX1" fmla="*/ 1836426 w 6978279"/>
              <a:gd name="connsiteY1" fmla="*/ 617421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412074 w 6978279"/>
              <a:gd name="connsiteY1" fmla="*/ 525680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412074 w 6978279"/>
              <a:gd name="connsiteY1" fmla="*/ 525680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412074 w 6978279"/>
              <a:gd name="connsiteY1" fmla="*/ 525680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412074 w 6978279"/>
              <a:gd name="connsiteY1" fmla="*/ 525680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399323 w 6978279"/>
              <a:gd name="connsiteY1" fmla="*/ 526985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399323 w 6978279"/>
              <a:gd name="connsiteY1" fmla="*/ 526985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36068"/>
              <a:gd name="connsiteX1" fmla="*/ 1399323 w 6978279"/>
              <a:gd name="connsiteY1" fmla="*/ 526985 h 736068"/>
              <a:gd name="connsiteX2" fmla="*/ 2251843 w 6978279"/>
              <a:gd name="connsiteY2" fmla="*/ 706033 h 736068"/>
              <a:gd name="connsiteX3" fmla="*/ 3750486 w 6978279"/>
              <a:gd name="connsiteY3" fmla="*/ 203712 h 736068"/>
              <a:gd name="connsiteX4" fmla="*/ 4125761 w 6978279"/>
              <a:gd name="connsiteY4" fmla="*/ 437405 h 736068"/>
              <a:gd name="connsiteX5" fmla="*/ 4509533 w 6978279"/>
              <a:gd name="connsiteY5" fmla="*/ 119510 h 736068"/>
              <a:gd name="connsiteX6" fmla="*/ 6978279 w 6978279"/>
              <a:gd name="connsiteY6" fmla="*/ 576503 h 736068"/>
              <a:gd name="connsiteX0" fmla="*/ 0 w 6978279"/>
              <a:gd name="connsiteY0" fmla="*/ 0 h 736068"/>
              <a:gd name="connsiteX1" fmla="*/ 1399323 w 6978279"/>
              <a:gd name="connsiteY1" fmla="*/ 526985 h 736068"/>
              <a:gd name="connsiteX2" fmla="*/ 2251843 w 6978279"/>
              <a:gd name="connsiteY2" fmla="*/ 706033 h 736068"/>
              <a:gd name="connsiteX3" fmla="*/ 3750486 w 6978279"/>
              <a:gd name="connsiteY3" fmla="*/ 203712 h 736068"/>
              <a:gd name="connsiteX4" fmla="*/ 4125761 w 6978279"/>
              <a:gd name="connsiteY4" fmla="*/ 437405 h 736068"/>
              <a:gd name="connsiteX5" fmla="*/ 4509533 w 6978279"/>
              <a:gd name="connsiteY5" fmla="*/ 119510 h 736068"/>
              <a:gd name="connsiteX6" fmla="*/ 6978279 w 6978279"/>
              <a:gd name="connsiteY6" fmla="*/ 576503 h 736068"/>
              <a:gd name="connsiteX0" fmla="*/ 0 w 6978279"/>
              <a:gd name="connsiteY0" fmla="*/ 18937 h 755005"/>
              <a:gd name="connsiteX1" fmla="*/ 1399323 w 6978279"/>
              <a:gd name="connsiteY1" fmla="*/ 545922 h 755005"/>
              <a:gd name="connsiteX2" fmla="*/ 2251843 w 6978279"/>
              <a:gd name="connsiteY2" fmla="*/ 724970 h 755005"/>
              <a:gd name="connsiteX3" fmla="*/ 3750486 w 6978279"/>
              <a:gd name="connsiteY3" fmla="*/ 222649 h 755005"/>
              <a:gd name="connsiteX4" fmla="*/ 4125761 w 6978279"/>
              <a:gd name="connsiteY4" fmla="*/ 456342 h 755005"/>
              <a:gd name="connsiteX5" fmla="*/ 4509533 w 6978279"/>
              <a:gd name="connsiteY5" fmla="*/ 138447 h 755005"/>
              <a:gd name="connsiteX6" fmla="*/ 6978279 w 6978279"/>
              <a:gd name="connsiteY6" fmla="*/ 595440 h 755005"/>
              <a:gd name="connsiteX0" fmla="*/ 0 w 6978279"/>
              <a:gd name="connsiteY0" fmla="*/ 18937 h 755005"/>
              <a:gd name="connsiteX1" fmla="*/ 1399323 w 6978279"/>
              <a:gd name="connsiteY1" fmla="*/ 545922 h 755005"/>
              <a:gd name="connsiteX2" fmla="*/ 2251843 w 6978279"/>
              <a:gd name="connsiteY2" fmla="*/ 724970 h 755005"/>
              <a:gd name="connsiteX3" fmla="*/ 3750486 w 6978279"/>
              <a:gd name="connsiteY3" fmla="*/ 222649 h 755005"/>
              <a:gd name="connsiteX4" fmla="*/ 4125761 w 6978279"/>
              <a:gd name="connsiteY4" fmla="*/ 456342 h 755005"/>
              <a:gd name="connsiteX5" fmla="*/ 4509533 w 6978279"/>
              <a:gd name="connsiteY5" fmla="*/ 138447 h 755005"/>
              <a:gd name="connsiteX6" fmla="*/ 6978279 w 6978279"/>
              <a:gd name="connsiteY6" fmla="*/ 595440 h 755005"/>
              <a:gd name="connsiteX0" fmla="*/ 0 w 6978279"/>
              <a:gd name="connsiteY0" fmla="*/ 18937 h 755005"/>
              <a:gd name="connsiteX1" fmla="*/ 1399323 w 6978279"/>
              <a:gd name="connsiteY1" fmla="*/ 545922 h 755005"/>
              <a:gd name="connsiteX2" fmla="*/ 2251843 w 6978279"/>
              <a:gd name="connsiteY2" fmla="*/ 724970 h 755005"/>
              <a:gd name="connsiteX3" fmla="*/ 3709752 w 6978279"/>
              <a:gd name="connsiteY3" fmla="*/ 613231 h 755005"/>
              <a:gd name="connsiteX4" fmla="*/ 4125761 w 6978279"/>
              <a:gd name="connsiteY4" fmla="*/ 456342 h 755005"/>
              <a:gd name="connsiteX5" fmla="*/ 4509533 w 6978279"/>
              <a:gd name="connsiteY5" fmla="*/ 138447 h 755005"/>
              <a:gd name="connsiteX6" fmla="*/ 6978279 w 6978279"/>
              <a:gd name="connsiteY6" fmla="*/ 595440 h 755005"/>
              <a:gd name="connsiteX0" fmla="*/ 0 w 6978279"/>
              <a:gd name="connsiteY0" fmla="*/ 18937 h 871007"/>
              <a:gd name="connsiteX1" fmla="*/ 1399323 w 6978279"/>
              <a:gd name="connsiteY1" fmla="*/ 545922 h 871007"/>
              <a:gd name="connsiteX2" fmla="*/ 2251843 w 6978279"/>
              <a:gd name="connsiteY2" fmla="*/ 724970 h 871007"/>
              <a:gd name="connsiteX3" fmla="*/ 3709752 w 6978279"/>
              <a:gd name="connsiteY3" fmla="*/ 613231 h 871007"/>
              <a:gd name="connsiteX4" fmla="*/ 4066942 w 6978279"/>
              <a:gd name="connsiteY4" fmla="*/ 827545 h 871007"/>
              <a:gd name="connsiteX5" fmla="*/ 4509533 w 6978279"/>
              <a:gd name="connsiteY5" fmla="*/ 138447 h 871007"/>
              <a:gd name="connsiteX6" fmla="*/ 6978279 w 6978279"/>
              <a:gd name="connsiteY6" fmla="*/ 595440 h 871007"/>
              <a:gd name="connsiteX0" fmla="*/ 0 w 6978279"/>
              <a:gd name="connsiteY0" fmla="*/ 18937 h 871007"/>
              <a:gd name="connsiteX1" fmla="*/ 1399323 w 6978279"/>
              <a:gd name="connsiteY1" fmla="*/ 545922 h 871007"/>
              <a:gd name="connsiteX2" fmla="*/ 2251843 w 6978279"/>
              <a:gd name="connsiteY2" fmla="*/ 724970 h 871007"/>
              <a:gd name="connsiteX3" fmla="*/ 3709752 w 6978279"/>
              <a:gd name="connsiteY3" fmla="*/ 613231 h 871007"/>
              <a:gd name="connsiteX4" fmla="*/ 4066942 w 6978279"/>
              <a:gd name="connsiteY4" fmla="*/ 827545 h 871007"/>
              <a:gd name="connsiteX5" fmla="*/ 4495570 w 6978279"/>
              <a:gd name="connsiteY5" fmla="*/ 541793 h 871007"/>
              <a:gd name="connsiteX6" fmla="*/ 6978279 w 6978279"/>
              <a:gd name="connsiteY6" fmla="*/ 595440 h 871007"/>
              <a:gd name="connsiteX0" fmla="*/ 0 w 6984750"/>
              <a:gd name="connsiteY0" fmla="*/ 18937 h 922410"/>
              <a:gd name="connsiteX1" fmla="*/ 1399323 w 6984750"/>
              <a:gd name="connsiteY1" fmla="*/ 545922 h 922410"/>
              <a:gd name="connsiteX2" fmla="*/ 2251843 w 6984750"/>
              <a:gd name="connsiteY2" fmla="*/ 724970 h 922410"/>
              <a:gd name="connsiteX3" fmla="*/ 3709752 w 6984750"/>
              <a:gd name="connsiteY3" fmla="*/ 613231 h 922410"/>
              <a:gd name="connsiteX4" fmla="*/ 4066942 w 6984750"/>
              <a:gd name="connsiteY4" fmla="*/ 827545 h 922410"/>
              <a:gd name="connsiteX5" fmla="*/ 4495570 w 6984750"/>
              <a:gd name="connsiteY5" fmla="*/ 541793 h 922410"/>
              <a:gd name="connsiteX6" fmla="*/ 6984750 w 6984750"/>
              <a:gd name="connsiteY6" fmla="*/ 898983 h 922410"/>
              <a:gd name="connsiteX0" fmla="*/ 0 w 6984750"/>
              <a:gd name="connsiteY0" fmla="*/ 18937 h 922410"/>
              <a:gd name="connsiteX1" fmla="*/ 1352297 w 6984750"/>
              <a:gd name="connsiteY1" fmla="*/ 622176 h 922410"/>
              <a:gd name="connsiteX2" fmla="*/ 2251843 w 6984750"/>
              <a:gd name="connsiteY2" fmla="*/ 724970 h 922410"/>
              <a:gd name="connsiteX3" fmla="*/ 3709752 w 6984750"/>
              <a:gd name="connsiteY3" fmla="*/ 613231 h 922410"/>
              <a:gd name="connsiteX4" fmla="*/ 4066942 w 6984750"/>
              <a:gd name="connsiteY4" fmla="*/ 827545 h 922410"/>
              <a:gd name="connsiteX5" fmla="*/ 4495570 w 6984750"/>
              <a:gd name="connsiteY5" fmla="*/ 541793 h 922410"/>
              <a:gd name="connsiteX6" fmla="*/ 6984750 w 6984750"/>
              <a:gd name="connsiteY6" fmla="*/ 898983 h 922410"/>
              <a:gd name="connsiteX0" fmla="*/ 0 w 6984750"/>
              <a:gd name="connsiteY0" fmla="*/ 18937 h 1938095"/>
              <a:gd name="connsiteX1" fmla="*/ 1352297 w 6984750"/>
              <a:gd name="connsiteY1" fmla="*/ 622176 h 1938095"/>
              <a:gd name="connsiteX2" fmla="*/ 3566875 w 6984750"/>
              <a:gd name="connsiteY2" fmla="*/ 1908060 h 1938095"/>
              <a:gd name="connsiteX3" fmla="*/ 3709752 w 6984750"/>
              <a:gd name="connsiteY3" fmla="*/ 613231 h 1938095"/>
              <a:gd name="connsiteX4" fmla="*/ 4066942 w 6984750"/>
              <a:gd name="connsiteY4" fmla="*/ 827545 h 1938095"/>
              <a:gd name="connsiteX5" fmla="*/ 4495570 w 6984750"/>
              <a:gd name="connsiteY5" fmla="*/ 541793 h 1938095"/>
              <a:gd name="connsiteX6" fmla="*/ 6984750 w 6984750"/>
              <a:gd name="connsiteY6" fmla="*/ 898983 h 1938095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3709752 w 6984750"/>
              <a:gd name="connsiteY3" fmla="*/ 594294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3709752 w 6984750"/>
              <a:gd name="connsiteY3" fmla="*/ 594294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3709752 w 6984750"/>
              <a:gd name="connsiteY3" fmla="*/ 594294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3709752 w 6984750"/>
              <a:gd name="connsiteY3" fmla="*/ 594294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3709752 w 6984750"/>
              <a:gd name="connsiteY3" fmla="*/ 594294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4209817 w 6984750"/>
              <a:gd name="connsiteY3" fmla="*/ 1389056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4209817 w 6984750"/>
              <a:gd name="connsiteY3" fmla="*/ 1389056 h 1919158"/>
              <a:gd name="connsiteX4" fmla="*/ 5067073 w 6984750"/>
              <a:gd name="connsiteY4" fmla="*/ 16748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4209817 w 6984750"/>
              <a:gd name="connsiteY3" fmla="*/ 1389056 h 1919158"/>
              <a:gd name="connsiteX4" fmla="*/ 5067073 w 6984750"/>
              <a:gd name="connsiteY4" fmla="*/ 1674808 h 1919158"/>
              <a:gd name="connsiteX5" fmla="*/ 5567139 w 6984750"/>
              <a:gd name="connsiteY5" fmla="*/ 1746246 h 1919158"/>
              <a:gd name="connsiteX6" fmla="*/ 6984750 w 6984750"/>
              <a:gd name="connsiteY6" fmla="*/ 880046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09817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09817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09817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09817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09817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81255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54668 w 6977772"/>
              <a:gd name="connsiteY3" fmla="*/ 1367119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34741"/>
              <a:gd name="connsiteX1" fmla="*/ 1352297 w 6977772"/>
              <a:gd name="connsiteY1" fmla="*/ 603239 h 1934741"/>
              <a:gd name="connsiteX2" fmla="*/ 3601525 w 6977772"/>
              <a:gd name="connsiteY2" fmla="*/ 1904706 h 1934741"/>
              <a:gd name="connsiteX3" fmla="*/ 4254668 w 6977772"/>
              <a:gd name="connsiteY3" fmla="*/ 1367119 h 1934741"/>
              <a:gd name="connsiteX4" fmla="*/ 5067073 w 6977772"/>
              <a:gd name="connsiteY4" fmla="*/ 1674808 h 1934741"/>
              <a:gd name="connsiteX5" fmla="*/ 5567139 w 6977772"/>
              <a:gd name="connsiteY5" fmla="*/ 1746246 h 1934741"/>
              <a:gd name="connsiteX6" fmla="*/ 6977772 w 6977772"/>
              <a:gd name="connsiteY6" fmla="*/ 1197401 h 1934741"/>
              <a:gd name="connsiteX0" fmla="*/ 0 w 6977772"/>
              <a:gd name="connsiteY0" fmla="*/ 0 h 1944201"/>
              <a:gd name="connsiteX1" fmla="*/ 1352297 w 6977772"/>
              <a:gd name="connsiteY1" fmla="*/ 603239 h 1944201"/>
              <a:gd name="connsiteX2" fmla="*/ 3601525 w 6977772"/>
              <a:gd name="connsiteY2" fmla="*/ 1904706 h 1944201"/>
              <a:gd name="connsiteX3" fmla="*/ 4254668 w 6977772"/>
              <a:gd name="connsiteY3" fmla="*/ 1367119 h 1944201"/>
              <a:gd name="connsiteX4" fmla="*/ 5067073 w 6977772"/>
              <a:gd name="connsiteY4" fmla="*/ 1674808 h 1944201"/>
              <a:gd name="connsiteX5" fmla="*/ 5567139 w 6977772"/>
              <a:gd name="connsiteY5" fmla="*/ 1746246 h 1944201"/>
              <a:gd name="connsiteX6" fmla="*/ 6977772 w 6977772"/>
              <a:gd name="connsiteY6" fmla="*/ 1197401 h 1944201"/>
              <a:gd name="connsiteX0" fmla="*/ 0 w 6977772"/>
              <a:gd name="connsiteY0" fmla="*/ 0 h 1944201"/>
              <a:gd name="connsiteX1" fmla="*/ 1352297 w 6977772"/>
              <a:gd name="connsiteY1" fmla="*/ 603239 h 1944201"/>
              <a:gd name="connsiteX2" fmla="*/ 3601525 w 6977772"/>
              <a:gd name="connsiteY2" fmla="*/ 1904706 h 1944201"/>
              <a:gd name="connsiteX3" fmla="*/ 4264349 w 6977772"/>
              <a:gd name="connsiteY3" fmla="*/ 1350206 h 1944201"/>
              <a:gd name="connsiteX4" fmla="*/ 5067073 w 6977772"/>
              <a:gd name="connsiteY4" fmla="*/ 1674808 h 1944201"/>
              <a:gd name="connsiteX5" fmla="*/ 5567139 w 6977772"/>
              <a:gd name="connsiteY5" fmla="*/ 1746246 h 1944201"/>
              <a:gd name="connsiteX6" fmla="*/ 6977772 w 6977772"/>
              <a:gd name="connsiteY6" fmla="*/ 1197401 h 1944201"/>
              <a:gd name="connsiteX0" fmla="*/ 0 w 6977772"/>
              <a:gd name="connsiteY0" fmla="*/ 0 h 1944201"/>
              <a:gd name="connsiteX1" fmla="*/ 1352297 w 6977772"/>
              <a:gd name="connsiteY1" fmla="*/ 603239 h 1944201"/>
              <a:gd name="connsiteX2" fmla="*/ 3601525 w 6977772"/>
              <a:gd name="connsiteY2" fmla="*/ 1904706 h 1944201"/>
              <a:gd name="connsiteX3" fmla="*/ 4264349 w 6977772"/>
              <a:gd name="connsiteY3" fmla="*/ 1350206 h 1944201"/>
              <a:gd name="connsiteX4" fmla="*/ 5067073 w 6977772"/>
              <a:gd name="connsiteY4" fmla="*/ 1674808 h 1944201"/>
              <a:gd name="connsiteX5" fmla="*/ 5567139 w 6977772"/>
              <a:gd name="connsiteY5" fmla="*/ 1746246 h 1944201"/>
              <a:gd name="connsiteX6" fmla="*/ 6977772 w 6977772"/>
              <a:gd name="connsiteY6" fmla="*/ 1197401 h 1944201"/>
              <a:gd name="connsiteX0" fmla="*/ 0 w 6977772"/>
              <a:gd name="connsiteY0" fmla="*/ 0 h 1904706"/>
              <a:gd name="connsiteX1" fmla="*/ 1352297 w 6977772"/>
              <a:gd name="connsiteY1" fmla="*/ 603239 h 1904706"/>
              <a:gd name="connsiteX2" fmla="*/ 3601525 w 6977772"/>
              <a:gd name="connsiteY2" fmla="*/ 1904706 h 1904706"/>
              <a:gd name="connsiteX3" fmla="*/ 4264349 w 6977772"/>
              <a:gd name="connsiteY3" fmla="*/ 1350206 h 1904706"/>
              <a:gd name="connsiteX4" fmla="*/ 5067073 w 6977772"/>
              <a:gd name="connsiteY4" fmla="*/ 1674808 h 1904706"/>
              <a:gd name="connsiteX5" fmla="*/ 5567139 w 6977772"/>
              <a:gd name="connsiteY5" fmla="*/ 1746246 h 1904706"/>
              <a:gd name="connsiteX6" fmla="*/ 6977772 w 6977772"/>
              <a:gd name="connsiteY6" fmla="*/ 1197401 h 1904706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64349 w 6977772"/>
              <a:gd name="connsiteY3" fmla="*/ 1350206 h 1908954"/>
              <a:gd name="connsiteX4" fmla="*/ 5067073 w 6977772"/>
              <a:gd name="connsiteY4" fmla="*/ 167480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5067073 w 6977772"/>
              <a:gd name="connsiteY4" fmla="*/ 167480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5067073 w 6977772"/>
              <a:gd name="connsiteY4" fmla="*/ 167480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5067073 w 6977772"/>
              <a:gd name="connsiteY4" fmla="*/ 167480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5013318 w 6977772"/>
              <a:gd name="connsiteY4" fmla="*/ 1683642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4985784 w 6977772"/>
              <a:gd name="connsiteY4" fmla="*/ 164725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4985784 w 6977772"/>
              <a:gd name="connsiteY4" fmla="*/ 164725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4985784 w 6977772"/>
              <a:gd name="connsiteY4" fmla="*/ 164725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4985784 w 6977772"/>
              <a:gd name="connsiteY4" fmla="*/ 164725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189731 w 6977772"/>
              <a:gd name="connsiteY2" fmla="*/ 1075716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67139 w 6977772"/>
              <a:gd name="connsiteY6" fmla="*/ 1746246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67139 w 6977772"/>
              <a:gd name="connsiteY6" fmla="*/ 1746246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67139 w 6977772"/>
              <a:gd name="connsiteY6" fmla="*/ 1746246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67139 w 6977772"/>
              <a:gd name="connsiteY6" fmla="*/ 1746246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67139 w 6977772"/>
              <a:gd name="connsiteY6" fmla="*/ 1746246 h 1908954"/>
              <a:gd name="connsiteX7" fmla="*/ 6977772 w 6977772"/>
              <a:gd name="connsiteY7" fmla="*/ 1197401 h 1908954"/>
              <a:gd name="connsiteX0" fmla="*/ 0 w 6975476"/>
              <a:gd name="connsiteY0" fmla="*/ 0 h 1900037"/>
              <a:gd name="connsiteX1" fmla="*/ 1350001 w 6975476"/>
              <a:gd name="connsiteY1" fmla="*/ 594322 h 1900037"/>
              <a:gd name="connsiteX2" fmla="*/ 2212831 w 6975476"/>
              <a:gd name="connsiteY2" fmla="*/ 943752 h 1900037"/>
              <a:gd name="connsiteX3" fmla="*/ 3599229 w 6975476"/>
              <a:gd name="connsiteY3" fmla="*/ 1895789 h 1900037"/>
              <a:gd name="connsiteX4" fmla="*/ 4270635 w 6975476"/>
              <a:gd name="connsiteY4" fmla="*/ 1355620 h 1900037"/>
              <a:gd name="connsiteX5" fmla="*/ 4983488 w 6975476"/>
              <a:gd name="connsiteY5" fmla="*/ 1638341 h 1900037"/>
              <a:gd name="connsiteX6" fmla="*/ 5564843 w 6975476"/>
              <a:gd name="connsiteY6" fmla="*/ 1737329 h 1900037"/>
              <a:gd name="connsiteX7" fmla="*/ 6975476 w 6975476"/>
              <a:gd name="connsiteY7" fmla="*/ 1188484 h 190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75476" h="1900037">
                <a:moveTo>
                  <a:pt x="0" y="0"/>
                </a:moveTo>
                <a:cubicBezTo>
                  <a:pt x="230343" y="18170"/>
                  <a:pt x="569815" y="303673"/>
                  <a:pt x="1350001" y="594322"/>
                </a:cubicBezTo>
                <a:cubicBezTo>
                  <a:pt x="1707855" y="715249"/>
                  <a:pt x="1837960" y="726841"/>
                  <a:pt x="2212831" y="943752"/>
                </a:cubicBezTo>
                <a:cubicBezTo>
                  <a:pt x="2803543" y="1312846"/>
                  <a:pt x="3366440" y="1833090"/>
                  <a:pt x="3599229" y="1895789"/>
                </a:cubicBezTo>
                <a:cubicBezTo>
                  <a:pt x="3857772" y="1900037"/>
                  <a:pt x="4030499" y="1389960"/>
                  <a:pt x="4270635" y="1355620"/>
                </a:cubicBezTo>
                <a:cubicBezTo>
                  <a:pt x="4457337" y="1324463"/>
                  <a:pt x="4798877" y="1606396"/>
                  <a:pt x="4983488" y="1638341"/>
                </a:cubicBezTo>
                <a:cubicBezTo>
                  <a:pt x="5122167" y="1700685"/>
                  <a:pt x="5315798" y="1753880"/>
                  <a:pt x="5564843" y="1737329"/>
                </a:cubicBezTo>
                <a:cubicBezTo>
                  <a:pt x="5923886" y="1618291"/>
                  <a:pt x="6549418" y="1297680"/>
                  <a:pt x="6975476" y="1188484"/>
                </a:cubicBezTo>
              </a:path>
            </a:pathLst>
          </a:custGeom>
          <a:ln w="12700">
            <a:solidFill>
              <a:srgbClr val="0067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196" y="2700511"/>
            <a:ext cx="9089390" cy="504056"/>
          </a:xfrm>
        </p:spPr>
        <p:txBody>
          <a:bodyPr anchor="t">
            <a:noAutofit/>
          </a:bodyPr>
          <a:lstStyle>
            <a:lvl1pPr algn="l">
              <a:defRPr lang="ru-RU" sz="3200" kern="1200" dirty="0">
                <a:solidFill>
                  <a:srgbClr val="004E88"/>
                </a:solidFill>
                <a:latin typeface="Myriad Pro" pitchFamily="34" charset="0"/>
                <a:ea typeface="+mn-ea"/>
                <a:cs typeface="+mn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6547" y="3197617"/>
            <a:ext cx="9111727" cy="636179"/>
          </a:xfrm>
        </p:spPr>
        <p:txBody>
          <a:bodyPr>
            <a:normAutofit/>
          </a:bodyPr>
          <a:lstStyle>
            <a:lvl1pPr marL="0" indent="0" algn="l">
              <a:buNone/>
              <a:defRPr lang="ru-RU" sz="24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  <a:ea typeface="+mn-ea"/>
                <a:cs typeface="+mn-cs"/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pic>
        <p:nvPicPr>
          <p:cNvPr id="9" name="Рисунок 8" descr="C:\Users\Svetlana Volkova\AppData\Local\Microsoft\Windows\Temporary Internet Files\Content.Outlook\UNXP8UXN\Logo IMC Montan New _ 2014.png"/>
          <p:cNvPicPr/>
          <p:nvPr userDrawn="1"/>
        </p:nvPicPr>
        <p:blipFill>
          <a:blip r:embed="rId2" cstate="print"/>
          <a:srcRect l="25068"/>
          <a:stretch>
            <a:fillRect/>
          </a:stretch>
        </p:blipFill>
        <p:spPr bwMode="auto">
          <a:xfrm>
            <a:off x="810196" y="1819515"/>
            <a:ext cx="3941028" cy="736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олилиния 9"/>
          <p:cNvSpPr/>
          <p:nvPr userDrawn="1"/>
        </p:nvSpPr>
        <p:spPr>
          <a:xfrm>
            <a:off x="0" y="4298997"/>
            <a:ext cx="10683351" cy="937171"/>
          </a:xfrm>
          <a:custGeom>
            <a:avLst/>
            <a:gdLst>
              <a:gd name="connsiteX0" fmla="*/ 0 w 1590261"/>
              <a:gd name="connsiteY0" fmla="*/ 628153 h 628153"/>
              <a:gd name="connsiteX1" fmla="*/ 413468 w 1590261"/>
              <a:gd name="connsiteY1" fmla="*/ 341906 h 628153"/>
              <a:gd name="connsiteX2" fmla="*/ 477079 w 1590261"/>
              <a:gd name="connsiteY2" fmla="*/ 318052 h 628153"/>
              <a:gd name="connsiteX3" fmla="*/ 540689 w 1590261"/>
              <a:gd name="connsiteY3" fmla="*/ 270345 h 628153"/>
              <a:gd name="connsiteX4" fmla="*/ 620202 w 1590261"/>
              <a:gd name="connsiteY4" fmla="*/ 238539 h 628153"/>
              <a:gd name="connsiteX5" fmla="*/ 683813 w 1590261"/>
              <a:gd name="connsiteY5" fmla="*/ 214685 h 628153"/>
              <a:gd name="connsiteX6" fmla="*/ 723569 w 1590261"/>
              <a:gd name="connsiteY6" fmla="*/ 198783 h 628153"/>
              <a:gd name="connsiteX7" fmla="*/ 771277 w 1590261"/>
              <a:gd name="connsiteY7" fmla="*/ 190832 h 628153"/>
              <a:gd name="connsiteX8" fmla="*/ 946206 w 1590261"/>
              <a:gd name="connsiteY8" fmla="*/ 111319 h 628153"/>
              <a:gd name="connsiteX9" fmla="*/ 1073427 w 1590261"/>
              <a:gd name="connsiteY9" fmla="*/ 55659 h 628153"/>
              <a:gd name="connsiteX10" fmla="*/ 1137037 w 1590261"/>
              <a:gd name="connsiteY10" fmla="*/ 39757 h 628153"/>
              <a:gd name="connsiteX11" fmla="*/ 1248355 w 1590261"/>
              <a:gd name="connsiteY11" fmla="*/ 0 h 628153"/>
              <a:gd name="connsiteX12" fmla="*/ 1431235 w 1590261"/>
              <a:gd name="connsiteY12" fmla="*/ 15903 h 628153"/>
              <a:gd name="connsiteX13" fmla="*/ 1590261 w 1590261"/>
              <a:gd name="connsiteY13" fmla="*/ 23854 h 628153"/>
              <a:gd name="connsiteX0" fmla="*/ 0 w 10629790"/>
              <a:gd name="connsiteY0" fmla="*/ 628153 h 708953"/>
              <a:gd name="connsiteX1" fmla="*/ 413468 w 10629790"/>
              <a:gd name="connsiteY1" fmla="*/ 341906 h 708953"/>
              <a:gd name="connsiteX2" fmla="*/ 477079 w 10629790"/>
              <a:gd name="connsiteY2" fmla="*/ 318052 h 708953"/>
              <a:gd name="connsiteX3" fmla="*/ 540689 w 10629790"/>
              <a:gd name="connsiteY3" fmla="*/ 270345 h 708953"/>
              <a:gd name="connsiteX4" fmla="*/ 620202 w 10629790"/>
              <a:gd name="connsiteY4" fmla="*/ 238539 h 708953"/>
              <a:gd name="connsiteX5" fmla="*/ 683813 w 10629790"/>
              <a:gd name="connsiteY5" fmla="*/ 214685 h 708953"/>
              <a:gd name="connsiteX6" fmla="*/ 723569 w 10629790"/>
              <a:gd name="connsiteY6" fmla="*/ 198783 h 708953"/>
              <a:gd name="connsiteX7" fmla="*/ 771277 w 10629790"/>
              <a:gd name="connsiteY7" fmla="*/ 190832 h 708953"/>
              <a:gd name="connsiteX8" fmla="*/ 946206 w 10629790"/>
              <a:gd name="connsiteY8" fmla="*/ 111319 h 708953"/>
              <a:gd name="connsiteX9" fmla="*/ 1073427 w 10629790"/>
              <a:gd name="connsiteY9" fmla="*/ 55659 h 708953"/>
              <a:gd name="connsiteX10" fmla="*/ 1137037 w 10629790"/>
              <a:gd name="connsiteY10" fmla="*/ 39757 h 708953"/>
              <a:gd name="connsiteX11" fmla="*/ 1248355 w 10629790"/>
              <a:gd name="connsiteY11" fmla="*/ 0 h 708953"/>
              <a:gd name="connsiteX12" fmla="*/ 1431235 w 10629790"/>
              <a:gd name="connsiteY12" fmla="*/ 15903 h 708953"/>
              <a:gd name="connsiteX13" fmla="*/ 10629790 w 10629790"/>
              <a:gd name="connsiteY13" fmla="*/ 708953 h 708953"/>
              <a:gd name="connsiteX0" fmla="*/ 0 w 10629790"/>
              <a:gd name="connsiteY0" fmla="*/ 628153 h 708953"/>
              <a:gd name="connsiteX1" fmla="*/ 413468 w 10629790"/>
              <a:gd name="connsiteY1" fmla="*/ 341906 h 708953"/>
              <a:gd name="connsiteX2" fmla="*/ 477079 w 10629790"/>
              <a:gd name="connsiteY2" fmla="*/ 318052 h 708953"/>
              <a:gd name="connsiteX3" fmla="*/ 540689 w 10629790"/>
              <a:gd name="connsiteY3" fmla="*/ 270345 h 708953"/>
              <a:gd name="connsiteX4" fmla="*/ 620202 w 10629790"/>
              <a:gd name="connsiteY4" fmla="*/ 238539 h 708953"/>
              <a:gd name="connsiteX5" fmla="*/ 683813 w 10629790"/>
              <a:gd name="connsiteY5" fmla="*/ 214685 h 708953"/>
              <a:gd name="connsiteX6" fmla="*/ 723569 w 10629790"/>
              <a:gd name="connsiteY6" fmla="*/ 198783 h 708953"/>
              <a:gd name="connsiteX7" fmla="*/ 771277 w 10629790"/>
              <a:gd name="connsiteY7" fmla="*/ 190832 h 708953"/>
              <a:gd name="connsiteX8" fmla="*/ 946206 w 10629790"/>
              <a:gd name="connsiteY8" fmla="*/ 111319 h 708953"/>
              <a:gd name="connsiteX9" fmla="*/ 1073427 w 10629790"/>
              <a:gd name="connsiteY9" fmla="*/ 55659 h 708953"/>
              <a:gd name="connsiteX10" fmla="*/ 1137037 w 10629790"/>
              <a:gd name="connsiteY10" fmla="*/ 39757 h 708953"/>
              <a:gd name="connsiteX11" fmla="*/ 1248355 w 10629790"/>
              <a:gd name="connsiteY11" fmla="*/ 0 h 708953"/>
              <a:gd name="connsiteX12" fmla="*/ 8354923 w 10629790"/>
              <a:gd name="connsiteY12" fmla="*/ 66011 h 708953"/>
              <a:gd name="connsiteX13" fmla="*/ 10629790 w 10629790"/>
              <a:gd name="connsiteY13" fmla="*/ 708953 h 708953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477079 w 10629790"/>
              <a:gd name="connsiteY2" fmla="*/ 394917 h 785818"/>
              <a:gd name="connsiteX3" fmla="*/ 540689 w 10629790"/>
              <a:gd name="connsiteY3" fmla="*/ 347210 h 785818"/>
              <a:gd name="connsiteX4" fmla="*/ 620202 w 10629790"/>
              <a:gd name="connsiteY4" fmla="*/ 315404 h 785818"/>
              <a:gd name="connsiteX5" fmla="*/ 683813 w 10629790"/>
              <a:gd name="connsiteY5" fmla="*/ 291550 h 785818"/>
              <a:gd name="connsiteX6" fmla="*/ 723569 w 10629790"/>
              <a:gd name="connsiteY6" fmla="*/ 275648 h 785818"/>
              <a:gd name="connsiteX7" fmla="*/ 771277 w 10629790"/>
              <a:gd name="connsiteY7" fmla="*/ 267697 h 785818"/>
              <a:gd name="connsiteX8" fmla="*/ 946206 w 10629790"/>
              <a:gd name="connsiteY8" fmla="*/ 188184 h 785818"/>
              <a:gd name="connsiteX9" fmla="*/ 1073427 w 10629790"/>
              <a:gd name="connsiteY9" fmla="*/ 132524 h 785818"/>
              <a:gd name="connsiteX10" fmla="*/ 1137037 w 10629790"/>
              <a:gd name="connsiteY10" fmla="*/ 116622 h 785818"/>
              <a:gd name="connsiteX11" fmla="*/ 7140477 w 10629790"/>
              <a:gd name="connsiteY11" fmla="*/ 0 h 785818"/>
              <a:gd name="connsiteX12" fmla="*/ 8354923 w 10629790"/>
              <a:gd name="connsiteY12" fmla="*/ 142876 h 785818"/>
              <a:gd name="connsiteX13" fmla="*/ 10629790 w 10629790"/>
              <a:gd name="connsiteY13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540689 w 10629790"/>
              <a:gd name="connsiteY2" fmla="*/ 347210 h 785818"/>
              <a:gd name="connsiteX3" fmla="*/ 620202 w 10629790"/>
              <a:gd name="connsiteY3" fmla="*/ 315404 h 785818"/>
              <a:gd name="connsiteX4" fmla="*/ 683813 w 10629790"/>
              <a:gd name="connsiteY4" fmla="*/ 291550 h 785818"/>
              <a:gd name="connsiteX5" fmla="*/ 723569 w 10629790"/>
              <a:gd name="connsiteY5" fmla="*/ 275648 h 785818"/>
              <a:gd name="connsiteX6" fmla="*/ 771277 w 10629790"/>
              <a:gd name="connsiteY6" fmla="*/ 267697 h 785818"/>
              <a:gd name="connsiteX7" fmla="*/ 946206 w 10629790"/>
              <a:gd name="connsiteY7" fmla="*/ 188184 h 785818"/>
              <a:gd name="connsiteX8" fmla="*/ 1073427 w 10629790"/>
              <a:gd name="connsiteY8" fmla="*/ 132524 h 785818"/>
              <a:gd name="connsiteX9" fmla="*/ 1137037 w 10629790"/>
              <a:gd name="connsiteY9" fmla="*/ 116622 h 785818"/>
              <a:gd name="connsiteX10" fmla="*/ 7140477 w 10629790"/>
              <a:gd name="connsiteY10" fmla="*/ 0 h 785818"/>
              <a:gd name="connsiteX11" fmla="*/ 8354923 w 10629790"/>
              <a:gd name="connsiteY11" fmla="*/ 142876 h 785818"/>
              <a:gd name="connsiteX12" fmla="*/ 10629790 w 10629790"/>
              <a:gd name="connsiteY12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23569 w 10629790"/>
              <a:gd name="connsiteY4" fmla="*/ 275648 h 785818"/>
              <a:gd name="connsiteX5" fmla="*/ 771277 w 10629790"/>
              <a:gd name="connsiteY5" fmla="*/ 267697 h 785818"/>
              <a:gd name="connsiteX6" fmla="*/ 946206 w 10629790"/>
              <a:gd name="connsiteY6" fmla="*/ 188184 h 785818"/>
              <a:gd name="connsiteX7" fmla="*/ 1073427 w 10629790"/>
              <a:gd name="connsiteY7" fmla="*/ 132524 h 785818"/>
              <a:gd name="connsiteX8" fmla="*/ 1137037 w 10629790"/>
              <a:gd name="connsiteY8" fmla="*/ 116622 h 785818"/>
              <a:gd name="connsiteX9" fmla="*/ 7140477 w 10629790"/>
              <a:gd name="connsiteY9" fmla="*/ 0 h 785818"/>
              <a:gd name="connsiteX10" fmla="*/ 8354923 w 10629790"/>
              <a:gd name="connsiteY10" fmla="*/ 142876 h 785818"/>
              <a:gd name="connsiteX11" fmla="*/ 10629790 w 10629790"/>
              <a:gd name="connsiteY11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946206 w 10629790"/>
              <a:gd name="connsiteY5" fmla="*/ 188184 h 785818"/>
              <a:gd name="connsiteX6" fmla="*/ 1073427 w 10629790"/>
              <a:gd name="connsiteY6" fmla="*/ 132524 h 785818"/>
              <a:gd name="connsiteX7" fmla="*/ 1137037 w 10629790"/>
              <a:gd name="connsiteY7" fmla="*/ 116622 h 785818"/>
              <a:gd name="connsiteX8" fmla="*/ 7140477 w 10629790"/>
              <a:gd name="connsiteY8" fmla="*/ 0 h 785818"/>
              <a:gd name="connsiteX9" fmla="*/ 8354923 w 10629790"/>
              <a:gd name="connsiteY9" fmla="*/ 142876 h 785818"/>
              <a:gd name="connsiteX10" fmla="*/ 10629790 w 10629790"/>
              <a:gd name="connsiteY10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1073427 w 10629790"/>
              <a:gd name="connsiteY5" fmla="*/ 132524 h 785818"/>
              <a:gd name="connsiteX6" fmla="*/ 1137037 w 10629790"/>
              <a:gd name="connsiteY6" fmla="*/ 116622 h 785818"/>
              <a:gd name="connsiteX7" fmla="*/ 7140477 w 10629790"/>
              <a:gd name="connsiteY7" fmla="*/ 0 h 785818"/>
              <a:gd name="connsiteX8" fmla="*/ 8354923 w 10629790"/>
              <a:gd name="connsiteY8" fmla="*/ 142876 h 785818"/>
              <a:gd name="connsiteX9" fmla="*/ 10629790 w 10629790"/>
              <a:gd name="connsiteY9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1137037 w 10629790"/>
              <a:gd name="connsiteY5" fmla="*/ 116622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877049 h 957849"/>
              <a:gd name="connsiteX1" fmla="*/ 413468 w 10629790"/>
              <a:gd name="connsiteY1" fmla="*/ 590802 h 957849"/>
              <a:gd name="connsiteX2" fmla="*/ 620202 w 10629790"/>
              <a:gd name="connsiteY2" fmla="*/ 487435 h 957849"/>
              <a:gd name="connsiteX3" fmla="*/ 683813 w 10629790"/>
              <a:gd name="connsiteY3" fmla="*/ 463581 h 957849"/>
              <a:gd name="connsiteX4" fmla="*/ 1211123 w 10629790"/>
              <a:gd name="connsiteY4" fmla="*/ 29155 h 957849"/>
              <a:gd name="connsiteX5" fmla="*/ 3497139 w 10629790"/>
              <a:gd name="connsiteY5" fmla="*/ 243469 h 957849"/>
              <a:gd name="connsiteX6" fmla="*/ 7140477 w 10629790"/>
              <a:gd name="connsiteY6" fmla="*/ 172031 h 957849"/>
              <a:gd name="connsiteX7" fmla="*/ 8354923 w 10629790"/>
              <a:gd name="connsiteY7" fmla="*/ 314907 h 957849"/>
              <a:gd name="connsiteX8" fmla="*/ 10629790 w 10629790"/>
              <a:gd name="connsiteY8" fmla="*/ 957849 h 957849"/>
              <a:gd name="connsiteX0" fmla="*/ 0 w 10629790"/>
              <a:gd name="connsiteY0" fmla="*/ 877049 h 957849"/>
              <a:gd name="connsiteX1" fmla="*/ 413468 w 10629790"/>
              <a:gd name="connsiteY1" fmla="*/ 590802 h 957849"/>
              <a:gd name="connsiteX2" fmla="*/ 620202 w 10629790"/>
              <a:gd name="connsiteY2" fmla="*/ 487435 h 957849"/>
              <a:gd name="connsiteX3" fmla="*/ 1211123 w 10629790"/>
              <a:gd name="connsiteY3" fmla="*/ 29155 h 957849"/>
              <a:gd name="connsiteX4" fmla="*/ 3497139 w 10629790"/>
              <a:gd name="connsiteY4" fmla="*/ 243469 h 957849"/>
              <a:gd name="connsiteX5" fmla="*/ 7140477 w 10629790"/>
              <a:gd name="connsiteY5" fmla="*/ 172031 h 957849"/>
              <a:gd name="connsiteX6" fmla="*/ 8354923 w 10629790"/>
              <a:gd name="connsiteY6" fmla="*/ 314907 h 957849"/>
              <a:gd name="connsiteX7" fmla="*/ 10629790 w 10629790"/>
              <a:gd name="connsiteY7" fmla="*/ 957849 h 957849"/>
              <a:gd name="connsiteX0" fmla="*/ 132522 w 10762312"/>
              <a:gd name="connsiteY0" fmla="*/ 877049 h 1005558"/>
              <a:gd name="connsiteX1" fmla="*/ 68911 w 10762312"/>
              <a:gd name="connsiteY1" fmla="*/ 957850 h 1005558"/>
              <a:gd name="connsiteX2" fmla="*/ 545990 w 10762312"/>
              <a:gd name="connsiteY2" fmla="*/ 590802 h 1005558"/>
              <a:gd name="connsiteX3" fmla="*/ 752724 w 10762312"/>
              <a:gd name="connsiteY3" fmla="*/ 487435 h 1005558"/>
              <a:gd name="connsiteX4" fmla="*/ 1343645 w 10762312"/>
              <a:gd name="connsiteY4" fmla="*/ 29155 h 1005558"/>
              <a:gd name="connsiteX5" fmla="*/ 3629661 w 10762312"/>
              <a:gd name="connsiteY5" fmla="*/ 243469 h 1005558"/>
              <a:gd name="connsiteX6" fmla="*/ 7272999 w 10762312"/>
              <a:gd name="connsiteY6" fmla="*/ 172031 h 1005558"/>
              <a:gd name="connsiteX7" fmla="*/ 8487445 w 10762312"/>
              <a:gd name="connsiteY7" fmla="*/ 314907 h 1005558"/>
              <a:gd name="connsiteX8" fmla="*/ 10762312 w 10762312"/>
              <a:gd name="connsiteY8" fmla="*/ 957849 h 1005558"/>
              <a:gd name="connsiteX0" fmla="*/ 189285 w 10750960"/>
              <a:gd name="connsiteY0" fmla="*/ 672097 h 971399"/>
              <a:gd name="connsiteX1" fmla="*/ 57559 w 10750960"/>
              <a:gd name="connsiteY1" fmla="*/ 957850 h 971399"/>
              <a:gd name="connsiteX2" fmla="*/ 534638 w 10750960"/>
              <a:gd name="connsiteY2" fmla="*/ 590802 h 971399"/>
              <a:gd name="connsiteX3" fmla="*/ 741372 w 10750960"/>
              <a:gd name="connsiteY3" fmla="*/ 487435 h 971399"/>
              <a:gd name="connsiteX4" fmla="*/ 1332293 w 10750960"/>
              <a:gd name="connsiteY4" fmla="*/ 29155 h 971399"/>
              <a:gd name="connsiteX5" fmla="*/ 3618309 w 10750960"/>
              <a:gd name="connsiteY5" fmla="*/ 243469 h 971399"/>
              <a:gd name="connsiteX6" fmla="*/ 7261647 w 10750960"/>
              <a:gd name="connsiteY6" fmla="*/ 172031 h 971399"/>
              <a:gd name="connsiteX7" fmla="*/ 8476093 w 10750960"/>
              <a:gd name="connsiteY7" fmla="*/ 314907 h 971399"/>
              <a:gd name="connsiteX8" fmla="*/ 10750960 w 10750960"/>
              <a:gd name="connsiteY8" fmla="*/ 957849 h 971399"/>
              <a:gd name="connsiteX0" fmla="*/ 0 w 10561675"/>
              <a:gd name="connsiteY0" fmla="*/ 672097 h 957849"/>
              <a:gd name="connsiteX1" fmla="*/ 500066 w 10561675"/>
              <a:gd name="connsiteY1" fmla="*/ 886412 h 957849"/>
              <a:gd name="connsiteX2" fmla="*/ 345353 w 10561675"/>
              <a:gd name="connsiteY2" fmla="*/ 590802 h 957849"/>
              <a:gd name="connsiteX3" fmla="*/ 552087 w 10561675"/>
              <a:gd name="connsiteY3" fmla="*/ 487435 h 957849"/>
              <a:gd name="connsiteX4" fmla="*/ 1143008 w 10561675"/>
              <a:gd name="connsiteY4" fmla="*/ 29155 h 957849"/>
              <a:gd name="connsiteX5" fmla="*/ 3429024 w 10561675"/>
              <a:gd name="connsiteY5" fmla="*/ 243469 h 957849"/>
              <a:gd name="connsiteX6" fmla="*/ 7072362 w 10561675"/>
              <a:gd name="connsiteY6" fmla="*/ 172031 h 957849"/>
              <a:gd name="connsiteX7" fmla="*/ 8286808 w 10561675"/>
              <a:gd name="connsiteY7" fmla="*/ 314907 h 957849"/>
              <a:gd name="connsiteX8" fmla="*/ 10561675 w 10561675"/>
              <a:gd name="connsiteY8" fmla="*/ 957849 h 957849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74778"/>
              <a:gd name="connsiteX1" fmla="*/ 631792 w 10693401"/>
              <a:gd name="connsiteY1" fmla="*/ 886412 h 974778"/>
              <a:gd name="connsiteX2" fmla="*/ 477079 w 10693401"/>
              <a:gd name="connsiteY2" fmla="*/ 590802 h 974778"/>
              <a:gd name="connsiteX3" fmla="*/ 683813 w 10693401"/>
              <a:gd name="connsiteY3" fmla="*/ 487435 h 974778"/>
              <a:gd name="connsiteX4" fmla="*/ 1274734 w 10693401"/>
              <a:gd name="connsiteY4" fmla="*/ 29155 h 974778"/>
              <a:gd name="connsiteX5" fmla="*/ 3560750 w 10693401"/>
              <a:gd name="connsiteY5" fmla="*/ 243469 h 974778"/>
              <a:gd name="connsiteX6" fmla="*/ 7204088 w 10693401"/>
              <a:gd name="connsiteY6" fmla="*/ 172031 h 974778"/>
              <a:gd name="connsiteX7" fmla="*/ 8418534 w 10693401"/>
              <a:gd name="connsiteY7" fmla="*/ 314907 h 974778"/>
              <a:gd name="connsiteX8" fmla="*/ 10693401 w 10693401"/>
              <a:gd name="connsiteY8" fmla="*/ 957849 h 974778"/>
              <a:gd name="connsiteX0" fmla="*/ 84156 w 10777557"/>
              <a:gd name="connsiteY0" fmla="*/ 957850 h 959091"/>
              <a:gd name="connsiteX1" fmla="*/ 105299 w 10777557"/>
              <a:gd name="connsiteY1" fmla="*/ 935742 h 959091"/>
              <a:gd name="connsiteX2" fmla="*/ 715948 w 10777557"/>
              <a:gd name="connsiteY2" fmla="*/ 886412 h 959091"/>
              <a:gd name="connsiteX3" fmla="*/ 561235 w 10777557"/>
              <a:gd name="connsiteY3" fmla="*/ 590802 h 959091"/>
              <a:gd name="connsiteX4" fmla="*/ 767969 w 10777557"/>
              <a:gd name="connsiteY4" fmla="*/ 487435 h 959091"/>
              <a:gd name="connsiteX5" fmla="*/ 1358890 w 10777557"/>
              <a:gd name="connsiteY5" fmla="*/ 29155 h 959091"/>
              <a:gd name="connsiteX6" fmla="*/ 3644906 w 10777557"/>
              <a:gd name="connsiteY6" fmla="*/ 243469 h 959091"/>
              <a:gd name="connsiteX7" fmla="*/ 7288244 w 10777557"/>
              <a:gd name="connsiteY7" fmla="*/ 172031 h 959091"/>
              <a:gd name="connsiteX8" fmla="*/ 8502690 w 10777557"/>
              <a:gd name="connsiteY8" fmla="*/ 314907 h 959091"/>
              <a:gd name="connsiteX9" fmla="*/ 10777557 w 10777557"/>
              <a:gd name="connsiteY9" fmla="*/ 957849 h 959091"/>
              <a:gd name="connsiteX0" fmla="*/ 0 w 10693401"/>
              <a:gd name="connsiteY0" fmla="*/ 957850 h 1041194"/>
              <a:gd name="connsiteX1" fmla="*/ 203164 w 10693401"/>
              <a:gd name="connsiteY1" fmla="*/ 1029288 h 1041194"/>
              <a:gd name="connsiteX2" fmla="*/ 631792 w 10693401"/>
              <a:gd name="connsiteY2" fmla="*/ 886412 h 1041194"/>
              <a:gd name="connsiteX3" fmla="*/ 477079 w 10693401"/>
              <a:gd name="connsiteY3" fmla="*/ 590802 h 1041194"/>
              <a:gd name="connsiteX4" fmla="*/ 683813 w 10693401"/>
              <a:gd name="connsiteY4" fmla="*/ 487435 h 1041194"/>
              <a:gd name="connsiteX5" fmla="*/ 1274734 w 10693401"/>
              <a:gd name="connsiteY5" fmla="*/ 29155 h 1041194"/>
              <a:gd name="connsiteX6" fmla="*/ 3560750 w 10693401"/>
              <a:gd name="connsiteY6" fmla="*/ 243469 h 1041194"/>
              <a:gd name="connsiteX7" fmla="*/ 7204088 w 10693401"/>
              <a:gd name="connsiteY7" fmla="*/ 172031 h 1041194"/>
              <a:gd name="connsiteX8" fmla="*/ 8418534 w 10693401"/>
              <a:gd name="connsiteY8" fmla="*/ 314907 h 1041194"/>
              <a:gd name="connsiteX9" fmla="*/ 10693401 w 10693401"/>
              <a:gd name="connsiteY9" fmla="*/ 957849 h 1041194"/>
              <a:gd name="connsiteX0" fmla="*/ 28575 w 10721976"/>
              <a:gd name="connsiteY0" fmla="*/ 957850 h 1035748"/>
              <a:gd name="connsiteX1" fmla="*/ 33861 w 10721976"/>
              <a:gd name="connsiteY1" fmla="*/ 925171 h 1035748"/>
              <a:gd name="connsiteX2" fmla="*/ 231739 w 10721976"/>
              <a:gd name="connsiteY2" fmla="*/ 1029288 h 1035748"/>
              <a:gd name="connsiteX3" fmla="*/ 660367 w 10721976"/>
              <a:gd name="connsiteY3" fmla="*/ 886412 h 1035748"/>
              <a:gd name="connsiteX4" fmla="*/ 505654 w 10721976"/>
              <a:gd name="connsiteY4" fmla="*/ 590802 h 1035748"/>
              <a:gd name="connsiteX5" fmla="*/ 712388 w 10721976"/>
              <a:gd name="connsiteY5" fmla="*/ 487435 h 1035748"/>
              <a:gd name="connsiteX6" fmla="*/ 1303309 w 10721976"/>
              <a:gd name="connsiteY6" fmla="*/ 29155 h 1035748"/>
              <a:gd name="connsiteX7" fmla="*/ 3589325 w 10721976"/>
              <a:gd name="connsiteY7" fmla="*/ 243469 h 1035748"/>
              <a:gd name="connsiteX8" fmla="*/ 7232663 w 10721976"/>
              <a:gd name="connsiteY8" fmla="*/ 172031 h 1035748"/>
              <a:gd name="connsiteX9" fmla="*/ 8447109 w 10721976"/>
              <a:gd name="connsiteY9" fmla="*/ 314907 h 1035748"/>
              <a:gd name="connsiteX10" fmla="*/ 10721976 w 10721976"/>
              <a:gd name="connsiteY10" fmla="*/ 957849 h 1035748"/>
              <a:gd name="connsiteX0" fmla="*/ 28575 w 10721976"/>
              <a:gd name="connsiteY0" fmla="*/ 957850 h 1035748"/>
              <a:gd name="connsiteX1" fmla="*/ 33861 w 10721976"/>
              <a:gd name="connsiteY1" fmla="*/ 925171 h 1035748"/>
              <a:gd name="connsiteX2" fmla="*/ 231739 w 10721976"/>
              <a:gd name="connsiteY2" fmla="*/ 1029288 h 1035748"/>
              <a:gd name="connsiteX3" fmla="*/ 660367 w 10721976"/>
              <a:gd name="connsiteY3" fmla="*/ 886412 h 1035748"/>
              <a:gd name="connsiteX4" fmla="*/ 505654 w 10721976"/>
              <a:gd name="connsiteY4" fmla="*/ 590802 h 1035748"/>
              <a:gd name="connsiteX5" fmla="*/ 712388 w 10721976"/>
              <a:gd name="connsiteY5" fmla="*/ 487435 h 1035748"/>
              <a:gd name="connsiteX6" fmla="*/ 1303309 w 10721976"/>
              <a:gd name="connsiteY6" fmla="*/ 29155 h 1035748"/>
              <a:gd name="connsiteX7" fmla="*/ 3589325 w 10721976"/>
              <a:gd name="connsiteY7" fmla="*/ 243469 h 1035748"/>
              <a:gd name="connsiteX8" fmla="*/ 7232663 w 10721976"/>
              <a:gd name="connsiteY8" fmla="*/ 172031 h 1035748"/>
              <a:gd name="connsiteX9" fmla="*/ 8447109 w 10721976"/>
              <a:gd name="connsiteY9" fmla="*/ 314907 h 1035748"/>
              <a:gd name="connsiteX10" fmla="*/ 10721976 w 10721976"/>
              <a:gd name="connsiteY10" fmla="*/ 957849 h 1035748"/>
              <a:gd name="connsiteX0" fmla="*/ 0 w 10693401"/>
              <a:gd name="connsiteY0" fmla="*/ 957850 h 1315039"/>
              <a:gd name="connsiteX1" fmla="*/ 274602 w 10693401"/>
              <a:gd name="connsiteY1" fmla="*/ 1315039 h 1315039"/>
              <a:gd name="connsiteX2" fmla="*/ 203164 w 10693401"/>
              <a:gd name="connsiteY2" fmla="*/ 1029288 h 1315039"/>
              <a:gd name="connsiteX3" fmla="*/ 631792 w 10693401"/>
              <a:gd name="connsiteY3" fmla="*/ 886412 h 1315039"/>
              <a:gd name="connsiteX4" fmla="*/ 477079 w 10693401"/>
              <a:gd name="connsiteY4" fmla="*/ 590802 h 1315039"/>
              <a:gd name="connsiteX5" fmla="*/ 683813 w 10693401"/>
              <a:gd name="connsiteY5" fmla="*/ 487435 h 1315039"/>
              <a:gd name="connsiteX6" fmla="*/ 1274734 w 10693401"/>
              <a:gd name="connsiteY6" fmla="*/ 29155 h 1315039"/>
              <a:gd name="connsiteX7" fmla="*/ 3560750 w 10693401"/>
              <a:gd name="connsiteY7" fmla="*/ 243469 h 1315039"/>
              <a:gd name="connsiteX8" fmla="*/ 7204088 w 10693401"/>
              <a:gd name="connsiteY8" fmla="*/ 172031 h 1315039"/>
              <a:gd name="connsiteX9" fmla="*/ 8418534 w 10693401"/>
              <a:gd name="connsiteY9" fmla="*/ 314907 h 1315039"/>
              <a:gd name="connsiteX10" fmla="*/ 10693401 w 10693401"/>
              <a:gd name="connsiteY10" fmla="*/ 957849 h 1315039"/>
              <a:gd name="connsiteX0" fmla="*/ 4405 w 10697806"/>
              <a:gd name="connsiteY0" fmla="*/ 957850 h 1315039"/>
              <a:gd name="connsiteX1" fmla="*/ 279007 w 10697806"/>
              <a:gd name="connsiteY1" fmla="*/ 1315039 h 1315039"/>
              <a:gd name="connsiteX2" fmla="*/ 207569 w 10697806"/>
              <a:gd name="connsiteY2" fmla="*/ 1029288 h 1315039"/>
              <a:gd name="connsiteX3" fmla="*/ 636197 w 10697806"/>
              <a:gd name="connsiteY3" fmla="*/ 886412 h 1315039"/>
              <a:gd name="connsiteX4" fmla="*/ 481484 w 10697806"/>
              <a:gd name="connsiteY4" fmla="*/ 590802 h 1315039"/>
              <a:gd name="connsiteX5" fmla="*/ 688218 w 10697806"/>
              <a:gd name="connsiteY5" fmla="*/ 487435 h 1315039"/>
              <a:gd name="connsiteX6" fmla="*/ 1279139 w 10697806"/>
              <a:gd name="connsiteY6" fmla="*/ 29155 h 1315039"/>
              <a:gd name="connsiteX7" fmla="*/ 3565155 w 10697806"/>
              <a:gd name="connsiteY7" fmla="*/ 243469 h 1315039"/>
              <a:gd name="connsiteX8" fmla="*/ 7208493 w 10697806"/>
              <a:gd name="connsiteY8" fmla="*/ 172031 h 1315039"/>
              <a:gd name="connsiteX9" fmla="*/ 8422939 w 10697806"/>
              <a:gd name="connsiteY9" fmla="*/ 314907 h 1315039"/>
              <a:gd name="connsiteX10" fmla="*/ 10697806 w 10697806"/>
              <a:gd name="connsiteY10" fmla="*/ 957849 h 1315039"/>
              <a:gd name="connsiteX0" fmla="*/ 0 w 10693401"/>
              <a:gd name="connsiteY0" fmla="*/ 957850 h 1041194"/>
              <a:gd name="connsiteX1" fmla="*/ 203164 w 10693401"/>
              <a:gd name="connsiteY1" fmla="*/ 1029288 h 1041194"/>
              <a:gd name="connsiteX2" fmla="*/ 631792 w 10693401"/>
              <a:gd name="connsiteY2" fmla="*/ 886412 h 1041194"/>
              <a:gd name="connsiteX3" fmla="*/ 477079 w 10693401"/>
              <a:gd name="connsiteY3" fmla="*/ 590802 h 1041194"/>
              <a:gd name="connsiteX4" fmla="*/ 683813 w 10693401"/>
              <a:gd name="connsiteY4" fmla="*/ 487435 h 1041194"/>
              <a:gd name="connsiteX5" fmla="*/ 1274734 w 10693401"/>
              <a:gd name="connsiteY5" fmla="*/ 29155 h 1041194"/>
              <a:gd name="connsiteX6" fmla="*/ 3560750 w 10693401"/>
              <a:gd name="connsiteY6" fmla="*/ 243469 h 1041194"/>
              <a:gd name="connsiteX7" fmla="*/ 7204088 w 10693401"/>
              <a:gd name="connsiteY7" fmla="*/ 172031 h 1041194"/>
              <a:gd name="connsiteX8" fmla="*/ 8418534 w 10693401"/>
              <a:gd name="connsiteY8" fmla="*/ 314907 h 1041194"/>
              <a:gd name="connsiteX9" fmla="*/ 10693401 w 10693401"/>
              <a:gd name="connsiteY9" fmla="*/ 957849 h 1041194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57850"/>
              <a:gd name="connsiteX1" fmla="*/ 477079 w 10693401"/>
              <a:gd name="connsiteY1" fmla="*/ 590802 h 957850"/>
              <a:gd name="connsiteX2" fmla="*/ 683813 w 10693401"/>
              <a:gd name="connsiteY2" fmla="*/ 487435 h 957850"/>
              <a:gd name="connsiteX3" fmla="*/ 1274734 w 10693401"/>
              <a:gd name="connsiteY3" fmla="*/ 29155 h 957850"/>
              <a:gd name="connsiteX4" fmla="*/ 3560750 w 10693401"/>
              <a:gd name="connsiteY4" fmla="*/ 243469 h 957850"/>
              <a:gd name="connsiteX5" fmla="*/ 7204088 w 10693401"/>
              <a:gd name="connsiteY5" fmla="*/ 172031 h 957850"/>
              <a:gd name="connsiteX6" fmla="*/ 8418534 w 10693401"/>
              <a:gd name="connsiteY6" fmla="*/ 314907 h 957850"/>
              <a:gd name="connsiteX7" fmla="*/ 10693401 w 10693401"/>
              <a:gd name="connsiteY7" fmla="*/ 957849 h 957850"/>
              <a:gd name="connsiteX0" fmla="*/ 0 w 10693401"/>
              <a:gd name="connsiteY0" fmla="*/ 957850 h 957850"/>
              <a:gd name="connsiteX1" fmla="*/ 683813 w 10693401"/>
              <a:gd name="connsiteY1" fmla="*/ 487435 h 957850"/>
              <a:gd name="connsiteX2" fmla="*/ 1274734 w 10693401"/>
              <a:gd name="connsiteY2" fmla="*/ 29155 h 957850"/>
              <a:gd name="connsiteX3" fmla="*/ 3560750 w 10693401"/>
              <a:gd name="connsiteY3" fmla="*/ 243469 h 957850"/>
              <a:gd name="connsiteX4" fmla="*/ 7204088 w 10693401"/>
              <a:gd name="connsiteY4" fmla="*/ 172031 h 957850"/>
              <a:gd name="connsiteX5" fmla="*/ 8418534 w 10693401"/>
              <a:gd name="connsiteY5" fmla="*/ 314907 h 957850"/>
              <a:gd name="connsiteX6" fmla="*/ 10693401 w 10693401"/>
              <a:gd name="connsiteY6" fmla="*/ 957849 h 957850"/>
              <a:gd name="connsiteX0" fmla="*/ 0 w 10693401"/>
              <a:gd name="connsiteY0" fmla="*/ 957849 h 957849"/>
              <a:gd name="connsiteX1" fmla="*/ 683813 w 10693401"/>
              <a:gd name="connsiteY1" fmla="*/ 487435 h 957849"/>
              <a:gd name="connsiteX2" fmla="*/ 1274734 w 10693401"/>
              <a:gd name="connsiteY2" fmla="*/ 29155 h 957849"/>
              <a:gd name="connsiteX3" fmla="*/ 3560750 w 10693401"/>
              <a:gd name="connsiteY3" fmla="*/ 243469 h 957849"/>
              <a:gd name="connsiteX4" fmla="*/ 7204088 w 10693401"/>
              <a:gd name="connsiteY4" fmla="*/ 172031 h 957849"/>
              <a:gd name="connsiteX5" fmla="*/ 8418534 w 10693401"/>
              <a:gd name="connsiteY5" fmla="*/ 314907 h 957849"/>
              <a:gd name="connsiteX6" fmla="*/ 10693401 w 10693401"/>
              <a:gd name="connsiteY6" fmla="*/ 957849 h 957849"/>
              <a:gd name="connsiteX0" fmla="*/ 0 w 10693401"/>
              <a:gd name="connsiteY0" fmla="*/ 957849 h 957849"/>
              <a:gd name="connsiteX1" fmla="*/ 683813 w 10693401"/>
              <a:gd name="connsiteY1" fmla="*/ 487435 h 957849"/>
              <a:gd name="connsiteX2" fmla="*/ 1274734 w 10693401"/>
              <a:gd name="connsiteY2" fmla="*/ 29155 h 957849"/>
              <a:gd name="connsiteX3" fmla="*/ 3560750 w 10693401"/>
              <a:gd name="connsiteY3" fmla="*/ 243469 h 957849"/>
              <a:gd name="connsiteX4" fmla="*/ 7204088 w 10693401"/>
              <a:gd name="connsiteY4" fmla="*/ 172031 h 957849"/>
              <a:gd name="connsiteX5" fmla="*/ 8418534 w 10693401"/>
              <a:gd name="connsiteY5" fmla="*/ 314907 h 957849"/>
              <a:gd name="connsiteX6" fmla="*/ 10693401 w 10693401"/>
              <a:gd name="connsiteY6" fmla="*/ 957849 h 957849"/>
              <a:gd name="connsiteX0" fmla="*/ 0 w 10693401"/>
              <a:gd name="connsiteY0" fmla="*/ 957849 h 957849"/>
              <a:gd name="connsiteX1" fmla="*/ 1274734 w 10693401"/>
              <a:gd name="connsiteY1" fmla="*/ 29155 h 957849"/>
              <a:gd name="connsiteX2" fmla="*/ 3560750 w 10693401"/>
              <a:gd name="connsiteY2" fmla="*/ 243469 h 957849"/>
              <a:gd name="connsiteX3" fmla="*/ 7204088 w 10693401"/>
              <a:gd name="connsiteY3" fmla="*/ 172031 h 957849"/>
              <a:gd name="connsiteX4" fmla="*/ 8418534 w 10693401"/>
              <a:gd name="connsiteY4" fmla="*/ 314907 h 957849"/>
              <a:gd name="connsiteX5" fmla="*/ 10693401 w 10693401"/>
              <a:gd name="connsiteY5" fmla="*/ 957849 h 957849"/>
              <a:gd name="connsiteX0" fmla="*/ 0 w 10693401"/>
              <a:gd name="connsiteY0" fmla="*/ 931418 h 931418"/>
              <a:gd name="connsiteX1" fmla="*/ 1274734 w 10693401"/>
              <a:gd name="connsiteY1" fmla="*/ 29155 h 931418"/>
              <a:gd name="connsiteX2" fmla="*/ 3560750 w 10693401"/>
              <a:gd name="connsiteY2" fmla="*/ 217038 h 931418"/>
              <a:gd name="connsiteX3" fmla="*/ 7204088 w 10693401"/>
              <a:gd name="connsiteY3" fmla="*/ 145600 h 931418"/>
              <a:gd name="connsiteX4" fmla="*/ 8418534 w 10693401"/>
              <a:gd name="connsiteY4" fmla="*/ 288476 h 931418"/>
              <a:gd name="connsiteX5" fmla="*/ 10693401 w 10693401"/>
              <a:gd name="connsiteY5" fmla="*/ 931418 h 931418"/>
              <a:gd name="connsiteX0" fmla="*/ 0 w 10693401"/>
              <a:gd name="connsiteY0" fmla="*/ 902263 h 902263"/>
              <a:gd name="connsiteX1" fmla="*/ 1274734 w 10693401"/>
              <a:gd name="connsiteY1" fmla="*/ 0 h 902263"/>
              <a:gd name="connsiteX2" fmla="*/ 3560750 w 10693401"/>
              <a:gd name="connsiteY2" fmla="*/ 187883 h 902263"/>
              <a:gd name="connsiteX3" fmla="*/ 7204088 w 10693401"/>
              <a:gd name="connsiteY3" fmla="*/ 116445 h 902263"/>
              <a:gd name="connsiteX4" fmla="*/ 8418534 w 10693401"/>
              <a:gd name="connsiteY4" fmla="*/ 259321 h 902263"/>
              <a:gd name="connsiteX5" fmla="*/ 10693401 w 10693401"/>
              <a:gd name="connsiteY5" fmla="*/ 902263 h 902263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32446 h 932446"/>
              <a:gd name="connsiteX1" fmla="*/ 1274734 w 10693401"/>
              <a:gd name="connsiteY1" fmla="*/ 30182 h 932446"/>
              <a:gd name="connsiteX2" fmla="*/ 3560750 w 10693401"/>
              <a:gd name="connsiteY2" fmla="*/ 218066 h 932446"/>
              <a:gd name="connsiteX3" fmla="*/ 7204088 w 10693401"/>
              <a:gd name="connsiteY3" fmla="*/ 146628 h 932446"/>
              <a:gd name="connsiteX4" fmla="*/ 8418534 w 10693401"/>
              <a:gd name="connsiteY4" fmla="*/ 289504 h 932446"/>
              <a:gd name="connsiteX5" fmla="*/ 10693401 w 10693401"/>
              <a:gd name="connsiteY5" fmla="*/ 932446 h 932446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58779 h 958779"/>
              <a:gd name="connsiteX1" fmla="*/ 1274734 w 10693401"/>
              <a:gd name="connsiteY1" fmla="*/ 56515 h 958779"/>
              <a:gd name="connsiteX2" fmla="*/ 3560750 w 10693401"/>
              <a:gd name="connsiteY2" fmla="*/ 244399 h 958779"/>
              <a:gd name="connsiteX3" fmla="*/ 7204088 w 10693401"/>
              <a:gd name="connsiteY3" fmla="*/ 172961 h 958779"/>
              <a:gd name="connsiteX4" fmla="*/ 8418534 w 10693401"/>
              <a:gd name="connsiteY4" fmla="*/ 315837 h 958779"/>
              <a:gd name="connsiteX5" fmla="*/ 10693401 w 10693401"/>
              <a:gd name="connsiteY5" fmla="*/ 958779 h 958779"/>
              <a:gd name="connsiteX0" fmla="*/ 0 w 10693401"/>
              <a:gd name="connsiteY0" fmla="*/ 958778 h 958778"/>
              <a:gd name="connsiteX1" fmla="*/ 1274734 w 10693401"/>
              <a:gd name="connsiteY1" fmla="*/ 56515 h 958778"/>
              <a:gd name="connsiteX2" fmla="*/ 3560750 w 10693401"/>
              <a:gd name="connsiteY2" fmla="*/ 244398 h 958778"/>
              <a:gd name="connsiteX3" fmla="*/ 7204088 w 10693401"/>
              <a:gd name="connsiteY3" fmla="*/ 172960 h 958778"/>
              <a:gd name="connsiteX4" fmla="*/ 8418534 w 10693401"/>
              <a:gd name="connsiteY4" fmla="*/ 315836 h 958778"/>
              <a:gd name="connsiteX5" fmla="*/ 10693401 w 10693401"/>
              <a:gd name="connsiteY5" fmla="*/ 958778 h 958778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537064 w 10693401"/>
              <a:gd name="connsiteY2" fmla="*/ 234562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774932 w 10693401"/>
              <a:gd name="connsiteY2" fmla="*/ 705044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774932 w 10693401"/>
              <a:gd name="connsiteY2" fmla="*/ 705044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982184 h 982184"/>
              <a:gd name="connsiteX1" fmla="*/ 1274734 w 10693401"/>
              <a:gd name="connsiteY1" fmla="*/ 79921 h 982184"/>
              <a:gd name="connsiteX2" fmla="*/ 2774932 w 10693401"/>
              <a:gd name="connsiteY2" fmla="*/ 651425 h 982184"/>
              <a:gd name="connsiteX3" fmla="*/ 3560750 w 10693401"/>
              <a:gd name="connsiteY3" fmla="*/ 267804 h 982184"/>
              <a:gd name="connsiteX4" fmla="*/ 7204088 w 10693401"/>
              <a:gd name="connsiteY4" fmla="*/ 196366 h 982184"/>
              <a:gd name="connsiteX5" fmla="*/ 8418534 w 10693401"/>
              <a:gd name="connsiteY5" fmla="*/ 339242 h 982184"/>
              <a:gd name="connsiteX6" fmla="*/ 10693401 w 10693401"/>
              <a:gd name="connsiteY6" fmla="*/ 982184 h 982184"/>
              <a:gd name="connsiteX0" fmla="*/ 0 w 10693401"/>
              <a:gd name="connsiteY0" fmla="*/ 982184 h 982184"/>
              <a:gd name="connsiteX1" fmla="*/ 1274734 w 10693401"/>
              <a:gd name="connsiteY1" fmla="*/ 79921 h 982184"/>
              <a:gd name="connsiteX2" fmla="*/ 2774932 w 10693401"/>
              <a:gd name="connsiteY2" fmla="*/ 651425 h 982184"/>
              <a:gd name="connsiteX3" fmla="*/ 3560750 w 10693401"/>
              <a:gd name="connsiteY3" fmla="*/ 267804 h 982184"/>
              <a:gd name="connsiteX4" fmla="*/ 7204088 w 10693401"/>
              <a:gd name="connsiteY4" fmla="*/ 196366 h 982184"/>
              <a:gd name="connsiteX5" fmla="*/ 8418534 w 10693401"/>
              <a:gd name="connsiteY5" fmla="*/ 339242 h 982184"/>
              <a:gd name="connsiteX6" fmla="*/ 10693401 w 10693401"/>
              <a:gd name="connsiteY6" fmla="*/ 982184 h 982184"/>
              <a:gd name="connsiteX0" fmla="*/ 0 w 10693401"/>
              <a:gd name="connsiteY0" fmla="*/ 982185 h 982185"/>
              <a:gd name="connsiteX1" fmla="*/ 1274734 w 10693401"/>
              <a:gd name="connsiteY1" fmla="*/ 79921 h 982185"/>
              <a:gd name="connsiteX2" fmla="*/ 2774932 w 10693401"/>
              <a:gd name="connsiteY2" fmla="*/ 651426 h 982185"/>
              <a:gd name="connsiteX3" fmla="*/ 3560750 w 10693401"/>
              <a:gd name="connsiteY3" fmla="*/ 267805 h 982185"/>
              <a:gd name="connsiteX4" fmla="*/ 7204088 w 10693401"/>
              <a:gd name="connsiteY4" fmla="*/ 196367 h 982185"/>
              <a:gd name="connsiteX5" fmla="*/ 8418534 w 10693401"/>
              <a:gd name="connsiteY5" fmla="*/ 339243 h 982185"/>
              <a:gd name="connsiteX6" fmla="*/ 10693401 w 10693401"/>
              <a:gd name="connsiteY6" fmla="*/ 982185 h 982185"/>
              <a:gd name="connsiteX0" fmla="*/ 0 w 10693401"/>
              <a:gd name="connsiteY0" fmla="*/ 938497 h 938497"/>
              <a:gd name="connsiteX1" fmla="*/ 1274734 w 10693401"/>
              <a:gd name="connsiteY1" fmla="*/ 36233 h 938497"/>
              <a:gd name="connsiteX2" fmla="*/ 2774932 w 10693401"/>
              <a:gd name="connsiteY2" fmla="*/ 607738 h 938497"/>
              <a:gd name="connsiteX3" fmla="*/ 3560750 w 10693401"/>
              <a:gd name="connsiteY3" fmla="*/ 224117 h 938497"/>
              <a:gd name="connsiteX4" fmla="*/ 7204088 w 10693401"/>
              <a:gd name="connsiteY4" fmla="*/ 152679 h 938497"/>
              <a:gd name="connsiteX5" fmla="*/ 8418534 w 10693401"/>
              <a:gd name="connsiteY5" fmla="*/ 295555 h 938497"/>
              <a:gd name="connsiteX6" fmla="*/ 10693401 w 10693401"/>
              <a:gd name="connsiteY6" fmla="*/ 938497 h 938497"/>
              <a:gd name="connsiteX0" fmla="*/ 0 w 10693401"/>
              <a:gd name="connsiteY0" fmla="*/ 938497 h 938497"/>
              <a:gd name="connsiteX1" fmla="*/ 1274734 w 10693401"/>
              <a:gd name="connsiteY1" fmla="*/ 36233 h 938497"/>
              <a:gd name="connsiteX2" fmla="*/ 2774932 w 10693401"/>
              <a:gd name="connsiteY2" fmla="*/ 607738 h 938497"/>
              <a:gd name="connsiteX3" fmla="*/ 3560750 w 10693401"/>
              <a:gd name="connsiteY3" fmla="*/ 224117 h 938497"/>
              <a:gd name="connsiteX4" fmla="*/ 7204088 w 10693401"/>
              <a:gd name="connsiteY4" fmla="*/ 152679 h 938497"/>
              <a:gd name="connsiteX5" fmla="*/ 8418534 w 10693401"/>
              <a:gd name="connsiteY5" fmla="*/ 295555 h 938497"/>
              <a:gd name="connsiteX6" fmla="*/ 10693401 w 10693401"/>
              <a:gd name="connsiteY6" fmla="*/ 938497 h 938497"/>
              <a:gd name="connsiteX0" fmla="*/ 0 w 10693401"/>
              <a:gd name="connsiteY0" fmla="*/ 938496 h 938496"/>
              <a:gd name="connsiteX1" fmla="*/ 1274734 w 10693401"/>
              <a:gd name="connsiteY1" fmla="*/ 36233 h 938496"/>
              <a:gd name="connsiteX2" fmla="*/ 2774932 w 10693401"/>
              <a:gd name="connsiteY2" fmla="*/ 607737 h 938496"/>
              <a:gd name="connsiteX3" fmla="*/ 3560750 w 10693401"/>
              <a:gd name="connsiteY3" fmla="*/ 224116 h 938496"/>
              <a:gd name="connsiteX4" fmla="*/ 7204088 w 10693401"/>
              <a:gd name="connsiteY4" fmla="*/ 152678 h 938496"/>
              <a:gd name="connsiteX5" fmla="*/ 8418534 w 10693401"/>
              <a:gd name="connsiteY5" fmla="*/ 295554 h 938496"/>
              <a:gd name="connsiteX6" fmla="*/ 10693401 w 10693401"/>
              <a:gd name="connsiteY6" fmla="*/ 938496 h 938496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03494 w 10693401"/>
              <a:gd name="connsiteY2" fmla="*/ 589437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697151 w 10693401"/>
              <a:gd name="connsiteY2" fmla="*/ 601976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8212 h 928212"/>
              <a:gd name="connsiteX1" fmla="*/ 1276213 w 10693401"/>
              <a:gd name="connsiteY1" fmla="*/ 44248 h 928212"/>
              <a:gd name="connsiteX2" fmla="*/ 2697151 w 10693401"/>
              <a:gd name="connsiteY2" fmla="*/ 609991 h 928212"/>
              <a:gd name="connsiteX3" fmla="*/ 3560750 w 10693401"/>
              <a:gd name="connsiteY3" fmla="*/ 213832 h 928212"/>
              <a:gd name="connsiteX4" fmla="*/ 7204088 w 10693401"/>
              <a:gd name="connsiteY4" fmla="*/ 142394 h 928212"/>
              <a:gd name="connsiteX5" fmla="*/ 8418534 w 10693401"/>
              <a:gd name="connsiteY5" fmla="*/ 285270 h 928212"/>
              <a:gd name="connsiteX6" fmla="*/ 10693401 w 10693401"/>
              <a:gd name="connsiteY6" fmla="*/ 928212 h 928212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58121 w 10693401"/>
              <a:gd name="connsiteY4" fmla="*/ 141435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341433 w 10693401"/>
              <a:gd name="connsiteY6" fmla="*/ 266308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52665 w 10693401"/>
              <a:gd name="connsiteY6" fmla="*/ 190773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79722"/>
              <a:gd name="connsiteY0" fmla="*/ 883964 h 939562"/>
              <a:gd name="connsiteX1" fmla="*/ 1276213 w 10679722"/>
              <a:gd name="connsiteY1" fmla="*/ 0 h 939562"/>
              <a:gd name="connsiteX2" fmla="*/ 2697151 w 10679722"/>
              <a:gd name="connsiteY2" fmla="*/ 565743 h 939562"/>
              <a:gd name="connsiteX3" fmla="*/ 3539188 w 10679722"/>
              <a:gd name="connsiteY3" fmla="*/ 190656 h 939562"/>
              <a:gd name="connsiteX4" fmla="*/ 5341492 w 10679722"/>
              <a:gd name="connsiteY4" fmla="*/ 708822 h 939562"/>
              <a:gd name="connsiteX5" fmla="*/ 7200078 w 10679722"/>
              <a:gd name="connsiteY5" fmla="*/ 118294 h 939562"/>
              <a:gd name="connsiteX6" fmla="*/ 7792233 w 10679722"/>
              <a:gd name="connsiteY6" fmla="*/ 669045 h 939562"/>
              <a:gd name="connsiteX7" fmla="*/ 8352216 w 10679722"/>
              <a:gd name="connsiteY7" fmla="*/ 275148 h 939562"/>
              <a:gd name="connsiteX8" fmla="*/ 10679722 w 10679722"/>
              <a:gd name="connsiteY8" fmla="*/ 939562 h 939562"/>
              <a:gd name="connsiteX0" fmla="*/ 0 w 10683351"/>
              <a:gd name="connsiteY0" fmla="*/ 883964 h 937171"/>
              <a:gd name="connsiteX1" fmla="*/ 1276213 w 10683351"/>
              <a:gd name="connsiteY1" fmla="*/ 0 h 937171"/>
              <a:gd name="connsiteX2" fmla="*/ 2697151 w 10683351"/>
              <a:gd name="connsiteY2" fmla="*/ 565743 h 937171"/>
              <a:gd name="connsiteX3" fmla="*/ 3539188 w 10683351"/>
              <a:gd name="connsiteY3" fmla="*/ 190656 h 937171"/>
              <a:gd name="connsiteX4" fmla="*/ 5341492 w 10683351"/>
              <a:gd name="connsiteY4" fmla="*/ 708822 h 937171"/>
              <a:gd name="connsiteX5" fmla="*/ 7200078 w 10683351"/>
              <a:gd name="connsiteY5" fmla="*/ 118294 h 937171"/>
              <a:gd name="connsiteX6" fmla="*/ 7792233 w 10683351"/>
              <a:gd name="connsiteY6" fmla="*/ 669045 h 937171"/>
              <a:gd name="connsiteX7" fmla="*/ 8352216 w 10683351"/>
              <a:gd name="connsiteY7" fmla="*/ 275148 h 937171"/>
              <a:gd name="connsiteX8" fmla="*/ 10683351 w 10683351"/>
              <a:gd name="connsiteY8" fmla="*/ 937171 h 937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683351" h="937171">
                <a:moveTo>
                  <a:pt x="0" y="883964"/>
                </a:moveTo>
                <a:cubicBezTo>
                  <a:pt x="652099" y="576595"/>
                  <a:pt x="1018018" y="6010"/>
                  <a:pt x="1276213" y="0"/>
                </a:cubicBezTo>
                <a:cubicBezTo>
                  <a:pt x="1712261" y="3654"/>
                  <a:pt x="2345615" y="518505"/>
                  <a:pt x="2697151" y="565743"/>
                </a:cubicBezTo>
                <a:cubicBezTo>
                  <a:pt x="3221288" y="580299"/>
                  <a:pt x="3291775" y="219369"/>
                  <a:pt x="3539188" y="190656"/>
                </a:cubicBezTo>
                <a:cubicBezTo>
                  <a:pt x="3913034" y="197340"/>
                  <a:pt x="4348255" y="718066"/>
                  <a:pt x="5341492" y="708822"/>
                </a:cubicBezTo>
                <a:cubicBezTo>
                  <a:pt x="6732279" y="637579"/>
                  <a:pt x="6787865" y="161727"/>
                  <a:pt x="7200078" y="118294"/>
                </a:cubicBezTo>
                <a:cubicBezTo>
                  <a:pt x="7435744" y="98921"/>
                  <a:pt x="7539813" y="624328"/>
                  <a:pt x="7792233" y="669045"/>
                </a:cubicBezTo>
                <a:cubicBezTo>
                  <a:pt x="7991490" y="656705"/>
                  <a:pt x="8111253" y="260298"/>
                  <a:pt x="8352216" y="275148"/>
                </a:cubicBezTo>
                <a:cubicBezTo>
                  <a:pt x="8907168" y="384344"/>
                  <a:pt x="9073304" y="889121"/>
                  <a:pt x="10683351" y="937171"/>
                </a:cubicBezTo>
              </a:path>
            </a:pathLst>
          </a:custGeom>
          <a:ln w="12700">
            <a:solidFill>
              <a:srgbClr val="0067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 userDrawn="1"/>
        </p:nvSpPr>
        <p:spPr>
          <a:xfrm>
            <a:off x="-3199" y="4575512"/>
            <a:ext cx="10697865" cy="907961"/>
          </a:xfrm>
          <a:custGeom>
            <a:avLst/>
            <a:gdLst>
              <a:gd name="connsiteX0" fmla="*/ 0 w 1590261"/>
              <a:gd name="connsiteY0" fmla="*/ 628153 h 628153"/>
              <a:gd name="connsiteX1" fmla="*/ 413468 w 1590261"/>
              <a:gd name="connsiteY1" fmla="*/ 341906 h 628153"/>
              <a:gd name="connsiteX2" fmla="*/ 477079 w 1590261"/>
              <a:gd name="connsiteY2" fmla="*/ 318052 h 628153"/>
              <a:gd name="connsiteX3" fmla="*/ 540689 w 1590261"/>
              <a:gd name="connsiteY3" fmla="*/ 270345 h 628153"/>
              <a:gd name="connsiteX4" fmla="*/ 620202 w 1590261"/>
              <a:gd name="connsiteY4" fmla="*/ 238539 h 628153"/>
              <a:gd name="connsiteX5" fmla="*/ 683813 w 1590261"/>
              <a:gd name="connsiteY5" fmla="*/ 214685 h 628153"/>
              <a:gd name="connsiteX6" fmla="*/ 723569 w 1590261"/>
              <a:gd name="connsiteY6" fmla="*/ 198783 h 628153"/>
              <a:gd name="connsiteX7" fmla="*/ 771277 w 1590261"/>
              <a:gd name="connsiteY7" fmla="*/ 190832 h 628153"/>
              <a:gd name="connsiteX8" fmla="*/ 946206 w 1590261"/>
              <a:gd name="connsiteY8" fmla="*/ 111319 h 628153"/>
              <a:gd name="connsiteX9" fmla="*/ 1073427 w 1590261"/>
              <a:gd name="connsiteY9" fmla="*/ 55659 h 628153"/>
              <a:gd name="connsiteX10" fmla="*/ 1137037 w 1590261"/>
              <a:gd name="connsiteY10" fmla="*/ 39757 h 628153"/>
              <a:gd name="connsiteX11" fmla="*/ 1248355 w 1590261"/>
              <a:gd name="connsiteY11" fmla="*/ 0 h 628153"/>
              <a:gd name="connsiteX12" fmla="*/ 1431235 w 1590261"/>
              <a:gd name="connsiteY12" fmla="*/ 15903 h 628153"/>
              <a:gd name="connsiteX13" fmla="*/ 1590261 w 1590261"/>
              <a:gd name="connsiteY13" fmla="*/ 23854 h 628153"/>
              <a:gd name="connsiteX0" fmla="*/ 0 w 10629790"/>
              <a:gd name="connsiteY0" fmla="*/ 628153 h 708953"/>
              <a:gd name="connsiteX1" fmla="*/ 413468 w 10629790"/>
              <a:gd name="connsiteY1" fmla="*/ 341906 h 708953"/>
              <a:gd name="connsiteX2" fmla="*/ 477079 w 10629790"/>
              <a:gd name="connsiteY2" fmla="*/ 318052 h 708953"/>
              <a:gd name="connsiteX3" fmla="*/ 540689 w 10629790"/>
              <a:gd name="connsiteY3" fmla="*/ 270345 h 708953"/>
              <a:gd name="connsiteX4" fmla="*/ 620202 w 10629790"/>
              <a:gd name="connsiteY4" fmla="*/ 238539 h 708953"/>
              <a:gd name="connsiteX5" fmla="*/ 683813 w 10629790"/>
              <a:gd name="connsiteY5" fmla="*/ 214685 h 708953"/>
              <a:gd name="connsiteX6" fmla="*/ 723569 w 10629790"/>
              <a:gd name="connsiteY6" fmla="*/ 198783 h 708953"/>
              <a:gd name="connsiteX7" fmla="*/ 771277 w 10629790"/>
              <a:gd name="connsiteY7" fmla="*/ 190832 h 708953"/>
              <a:gd name="connsiteX8" fmla="*/ 946206 w 10629790"/>
              <a:gd name="connsiteY8" fmla="*/ 111319 h 708953"/>
              <a:gd name="connsiteX9" fmla="*/ 1073427 w 10629790"/>
              <a:gd name="connsiteY9" fmla="*/ 55659 h 708953"/>
              <a:gd name="connsiteX10" fmla="*/ 1137037 w 10629790"/>
              <a:gd name="connsiteY10" fmla="*/ 39757 h 708953"/>
              <a:gd name="connsiteX11" fmla="*/ 1248355 w 10629790"/>
              <a:gd name="connsiteY11" fmla="*/ 0 h 708953"/>
              <a:gd name="connsiteX12" fmla="*/ 1431235 w 10629790"/>
              <a:gd name="connsiteY12" fmla="*/ 15903 h 708953"/>
              <a:gd name="connsiteX13" fmla="*/ 10629790 w 10629790"/>
              <a:gd name="connsiteY13" fmla="*/ 708953 h 708953"/>
              <a:gd name="connsiteX0" fmla="*/ 0 w 10629790"/>
              <a:gd name="connsiteY0" fmla="*/ 628153 h 708953"/>
              <a:gd name="connsiteX1" fmla="*/ 413468 w 10629790"/>
              <a:gd name="connsiteY1" fmla="*/ 341906 h 708953"/>
              <a:gd name="connsiteX2" fmla="*/ 477079 w 10629790"/>
              <a:gd name="connsiteY2" fmla="*/ 318052 h 708953"/>
              <a:gd name="connsiteX3" fmla="*/ 540689 w 10629790"/>
              <a:gd name="connsiteY3" fmla="*/ 270345 h 708953"/>
              <a:gd name="connsiteX4" fmla="*/ 620202 w 10629790"/>
              <a:gd name="connsiteY4" fmla="*/ 238539 h 708953"/>
              <a:gd name="connsiteX5" fmla="*/ 683813 w 10629790"/>
              <a:gd name="connsiteY5" fmla="*/ 214685 h 708953"/>
              <a:gd name="connsiteX6" fmla="*/ 723569 w 10629790"/>
              <a:gd name="connsiteY6" fmla="*/ 198783 h 708953"/>
              <a:gd name="connsiteX7" fmla="*/ 771277 w 10629790"/>
              <a:gd name="connsiteY7" fmla="*/ 190832 h 708953"/>
              <a:gd name="connsiteX8" fmla="*/ 946206 w 10629790"/>
              <a:gd name="connsiteY8" fmla="*/ 111319 h 708953"/>
              <a:gd name="connsiteX9" fmla="*/ 1073427 w 10629790"/>
              <a:gd name="connsiteY9" fmla="*/ 55659 h 708953"/>
              <a:gd name="connsiteX10" fmla="*/ 1137037 w 10629790"/>
              <a:gd name="connsiteY10" fmla="*/ 39757 h 708953"/>
              <a:gd name="connsiteX11" fmla="*/ 1248355 w 10629790"/>
              <a:gd name="connsiteY11" fmla="*/ 0 h 708953"/>
              <a:gd name="connsiteX12" fmla="*/ 8354923 w 10629790"/>
              <a:gd name="connsiteY12" fmla="*/ 66011 h 708953"/>
              <a:gd name="connsiteX13" fmla="*/ 10629790 w 10629790"/>
              <a:gd name="connsiteY13" fmla="*/ 708953 h 708953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477079 w 10629790"/>
              <a:gd name="connsiteY2" fmla="*/ 394917 h 785818"/>
              <a:gd name="connsiteX3" fmla="*/ 540689 w 10629790"/>
              <a:gd name="connsiteY3" fmla="*/ 347210 h 785818"/>
              <a:gd name="connsiteX4" fmla="*/ 620202 w 10629790"/>
              <a:gd name="connsiteY4" fmla="*/ 315404 h 785818"/>
              <a:gd name="connsiteX5" fmla="*/ 683813 w 10629790"/>
              <a:gd name="connsiteY5" fmla="*/ 291550 h 785818"/>
              <a:gd name="connsiteX6" fmla="*/ 723569 w 10629790"/>
              <a:gd name="connsiteY6" fmla="*/ 275648 h 785818"/>
              <a:gd name="connsiteX7" fmla="*/ 771277 w 10629790"/>
              <a:gd name="connsiteY7" fmla="*/ 267697 h 785818"/>
              <a:gd name="connsiteX8" fmla="*/ 946206 w 10629790"/>
              <a:gd name="connsiteY8" fmla="*/ 188184 h 785818"/>
              <a:gd name="connsiteX9" fmla="*/ 1073427 w 10629790"/>
              <a:gd name="connsiteY9" fmla="*/ 132524 h 785818"/>
              <a:gd name="connsiteX10" fmla="*/ 1137037 w 10629790"/>
              <a:gd name="connsiteY10" fmla="*/ 116622 h 785818"/>
              <a:gd name="connsiteX11" fmla="*/ 7140477 w 10629790"/>
              <a:gd name="connsiteY11" fmla="*/ 0 h 785818"/>
              <a:gd name="connsiteX12" fmla="*/ 8354923 w 10629790"/>
              <a:gd name="connsiteY12" fmla="*/ 142876 h 785818"/>
              <a:gd name="connsiteX13" fmla="*/ 10629790 w 10629790"/>
              <a:gd name="connsiteY13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540689 w 10629790"/>
              <a:gd name="connsiteY2" fmla="*/ 347210 h 785818"/>
              <a:gd name="connsiteX3" fmla="*/ 620202 w 10629790"/>
              <a:gd name="connsiteY3" fmla="*/ 315404 h 785818"/>
              <a:gd name="connsiteX4" fmla="*/ 683813 w 10629790"/>
              <a:gd name="connsiteY4" fmla="*/ 291550 h 785818"/>
              <a:gd name="connsiteX5" fmla="*/ 723569 w 10629790"/>
              <a:gd name="connsiteY5" fmla="*/ 275648 h 785818"/>
              <a:gd name="connsiteX6" fmla="*/ 771277 w 10629790"/>
              <a:gd name="connsiteY6" fmla="*/ 267697 h 785818"/>
              <a:gd name="connsiteX7" fmla="*/ 946206 w 10629790"/>
              <a:gd name="connsiteY7" fmla="*/ 188184 h 785818"/>
              <a:gd name="connsiteX8" fmla="*/ 1073427 w 10629790"/>
              <a:gd name="connsiteY8" fmla="*/ 132524 h 785818"/>
              <a:gd name="connsiteX9" fmla="*/ 1137037 w 10629790"/>
              <a:gd name="connsiteY9" fmla="*/ 116622 h 785818"/>
              <a:gd name="connsiteX10" fmla="*/ 7140477 w 10629790"/>
              <a:gd name="connsiteY10" fmla="*/ 0 h 785818"/>
              <a:gd name="connsiteX11" fmla="*/ 8354923 w 10629790"/>
              <a:gd name="connsiteY11" fmla="*/ 142876 h 785818"/>
              <a:gd name="connsiteX12" fmla="*/ 10629790 w 10629790"/>
              <a:gd name="connsiteY12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23569 w 10629790"/>
              <a:gd name="connsiteY4" fmla="*/ 275648 h 785818"/>
              <a:gd name="connsiteX5" fmla="*/ 771277 w 10629790"/>
              <a:gd name="connsiteY5" fmla="*/ 267697 h 785818"/>
              <a:gd name="connsiteX6" fmla="*/ 946206 w 10629790"/>
              <a:gd name="connsiteY6" fmla="*/ 188184 h 785818"/>
              <a:gd name="connsiteX7" fmla="*/ 1073427 w 10629790"/>
              <a:gd name="connsiteY7" fmla="*/ 132524 h 785818"/>
              <a:gd name="connsiteX8" fmla="*/ 1137037 w 10629790"/>
              <a:gd name="connsiteY8" fmla="*/ 116622 h 785818"/>
              <a:gd name="connsiteX9" fmla="*/ 7140477 w 10629790"/>
              <a:gd name="connsiteY9" fmla="*/ 0 h 785818"/>
              <a:gd name="connsiteX10" fmla="*/ 8354923 w 10629790"/>
              <a:gd name="connsiteY10" fmla="*/ 142876 h 785818"/>
              <a:gd name="connsiteX11" fmla="*/ 10629790 w 10629790"/>
              <a:gd name="connsiteY11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946206 w 10629790"/>
              <a:gd name="connsiteY5" fmla="*/ 188184 h 785818"/>
              <a:gd name="connsiteX6" fmla="*/ 1073427 w 10629790"/>
              <a:gd name="connsiteY6" fmla="*/ 132524 h 785818"/>
              <a:gd name="connsiteX7" fmla="*/ 1137037 w 10629790"/>
              <a:gd name="connsiteY7" fmla="*/ 116622 h 785818"/>
              <a:gd name="connsiteX8" fmla="*/ 7140477 w 10629790"/>
              <a:gd name="connsiteY8" fmla="*/ 0 h 785818"/>
              <a:gd name="connsiteX9" fmla="*/ 8354923 w 10629790"/>
              <a:gd name="connsiteY9" fmla="*/ 142876 h 785818"/>
              <a:gd name="connsiteX10" fmla="*/ 10629790 w 10629790"/>
              <a:gd name="connsiteY10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1073427 w 10629790"/>
              <a:gd name="connsiteY5" fmla="*/ 132524 h 785818"/>
              <a:gd name="connsiteX6" fmla="*/ 1137037 w 10629790"/>
              <a:gd name="connsiteY6" fmla="*/ 116622 h 785818"/>
              <a:gd name="connsiteX7" fmla="*/ 7140477 w 10629790"/>
              <a:gd name="connsiteY7" fmla="*/ 0 h 785818"/>
              <a:gd name="connsiteX8" fmla="*/ 8354923 w 10629790"/>
              <a:gd name="connsiteY8" fmla="*/ 142876 h 785818"/>
              <a:gd name="connsiteX9" fmla="*/ 10629790 w 10629790"/>
              <a:gd name="connsiteY9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1137037 w 10629790"/>
              <a:gd name="connsiteY5" fmla="*/ 116622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877049 h 957849"/>
              <a:gd name="connsiteX1" fmla="*/ 413468 w 10629790"/>
              <a:gd name="connsiteY1" fmla="*/ 590802 h 957849"/>
              <a:gd name="connsiteX2" fmla="*/ 620202 w 10629790"/>
              <a:gd name="connsiteY2" fmla="*/ 487435 h 957849"/>
              <a:gd name="connsiteX3" fmla="*/ 683813 w 10629790"/>
              <a:gd name="connsiteY3" fmla="*/ 463581 h 957849"/>
              <a:gd name="connsiteX4" fmla="*/ 1211123 w 10629790"/>
              <a:gd name="connsiteY4" fmla="*/ 29155 h 957849"/>
              <a:gd name="connsiteX5" fmla="*/ 3497139 w 10629790"/>
              <a:gd name="connsiteY5" fmla="*/ 243469 h 957849"/>
              <a:gd name="connsiteX6" fmla="*/ 7140477 w 10629790"/>
              <a:gd name="connsiteY6" fmla="*/ 172031 h 957849"/>
              <a:gd name="connsiteX7" fmla="*/ 8354923 w 10629790"/>
              <a:gd name="connsiteY7" fmla="*/ 314907 h 957849"/>
              <a:gd name="connsiteX8" fmla="*/ 10629790 w 10629790"/>
              <a:gd name="connsiteY8" fmla="*/ 957849 h 957849"/>
              <a:gd name="connsiteX0" fmla="*/ 0 w 10629790"/>
              <a:gd name="connsiteY0" fmla="*/ 877049 h 957849"/>
              <a:gd name="connsiteX1" fmla="*/ 413468 w 10629790"/>
              <a:gd name="connsiteY1" fmla="*/ 590802 h 957849"/>
              <a:gd name="connsiteX2" fmla="*/ 620202 w 10629790"/>
              <a:gd name="connsiteY2" fmla="*/ 487435 h 957849"/>
              <a:gd name="connsiteX3" fmla="*/ 1211123 w 10629790"/>
              <a:gd name="connsiteY3" fmla="*/ 29155 h 957849"/>
              <a:gd name="connsiteX4" fmla="*/ 3497139 w 10629790"/>
              <a:gd name="connsiteY4" fmla="*/ 243469 h 957849"/>
              <a:gd name="connsiteX5" fmla="*/ 7140477 w 10629790"/>
              <a:gd name="connsiteY5" fmla="*/ 172031 h 957849"/>
              <a:gd name="connsiteX6" fmla="*/ 8354923 w 10629790"/>
              <a:gd name="connsiteY6" fmla="*/ 314907 h 957849"/>
              <a:gd name="connsiteX7" fmla="*/ 10629790 w 10629790"/>
              <a:gd name="connsiteY7" fmla="*/ 957849 h 957849"/>
              <a:gd name="connsiteX0" fmla="*/ 132522 w 10762312"/>
              <a:gd name="connsiteY0" fmla="*/ 877049 h 1005558"/>
              <a:gd name="connsiteX1" fmla="*/ 68911 w 10762312"/>
              <a:gd name="connsiteY1" fmla="*/ 957850 h 1005558"/>
              <a:gd name="connsiteX2" fmla="*/ 545990 w 10762312"/>
              <a:gd name="connsiteY2" fmla="*/ 590802 h 1005558"/>
              <a:gd name="connsiteX3" fmla="*/ 752724 w 10762312"/>
              <a:gd name="connsiteY3" fmla="*/ 487435 h 1005558"/>
              <a:gd name="connsiteX4" fmla="*/ 1343645 w 10762312"/>
              <a:gd name="connsiteY4" fmla="*/ 29155 h 1005558"/>
              <a:gd name="connsiteX5" fmla="*/ 3629661 w 10762312"/>
              <a:gd name="connsiteY5" fmla="*/ 243469 h 1005558"/>
              <a:gd name="connsiteX6" fmla="*/ 7272999 w 10762312"/>
              <a:gd name="connsiteY6" fmla="*/ 172031 h 1005558"/>
              <a:gd name="connsiteX7" fmla="*/ 8487445 w 10762312"/>
              <a:gd name="connsiteY7" fmla="*/ 314907 h 1005558"/>
              <a:gd name="connsiteX8" fmla="*/ 10762312 w 10762312"/>
              <a:gd name="connsiteY8" fmla="*/ 957849 h 1005558"/>
              <a:gd name="connsiteX0" fmla="*/ 189285 w 10750960"/>
              <a:gd name="connsiteY0" fmla="*/ 672097 h 971399"/>
              <a:gd name="connsiteX1" fmla="*/ 57559 w 10750960"/>
              <a:gd name="connsiteY1" fmla="*/ 957850 h 971399"/>
              <a:gd name="connsiteX2" fmla="*/ 534638 w 10750960"/>
              <a:gd name="connsiteY2" fmla="*/ 590802 h 971399"/>
              <a:gd name="connsiteX3" fmla="*/ 741372 w 10750960"/>
              <a:gd name="connsiteY3" fmla="*/ 487435 h 971399"/>
              <a:gd name="connsiteX4" fmla="*/ 1332293 w 10750960"/>
              <a:gd name="connsiteY4" fmla="*/ 29155 h 971399"/>
              <a:gd name="connsiteX5" fmla="*/ 3618309 w 10750960"/>
              <a:gd name="connsiteY5" fmla="*/ 243469 h 971399"/>
              <a:gd name="connsiteX6" fmla="*/ 7261647 w 10750960"/>
              <a:gd name="connsiteY6" fmla="*/ 172031 h 971399"/>
              <a:gd name="connsiteX7" fmla="*/ 8476093 w 10750960"/>
              <a:gd name="connsiteY7" fmla="*/ 314907 h 971399"/>
              <a:gd name="connsiteX8" fmla="*/ 10750960 w 10750960"/>
              <a:gd name="connsiteY8" fmla="*/ 957849 h 971399"/>
              <a:gd name="connsiteX0" fmla="*/ 0 w 10561675"/>
              <a:gd name="connsiteY0" fmla="*/ 672097 h 957849"/>
              <a:gd name="connsiteX1" fmla="*/ 500066 w 10561675"/>
              <a:gd name="connsiteY1" fmla="*/ 886412 h 957849"/>
              <a:gd name="connsiteX2" fmla="*/ 345353 w 10561675"/>
              <a:gd name="connsiteY2" fmla="*/ 590802 h 957849"/>
              <a:gd name="connsiteX3" fmla="*/ 552087 w 10561675"/>
              <a:gd name="connsiteY3" fmla="*/ 487435 h 957849"/>
              <a:gd name="connsiteX4" fmla="*/ 1143008 w 10561675"/>
              <a:gd name="connsiteY4" fmla="*/ 29155 h 957849"/>
              <a:gd name="connsiteX5" fmla="*/ 3429024 w 10561675"/>
              <a:gd name="connsiteY5" fmla="*/ 243469 h 957849"/>
              <a:gd name="connsiteX6" fmla="*/ 7072362 w 10561675"/>
              <a:gd name="connsiteY6" fmla="*/ 172031 h 957849"/>
              <a:gd name="connsiteX7" fmla="*/ 8286808 w 10561675"/>
              <a:gd name="connsiteY7" fmla="*/ 314907 h 957849"/>
              <a:gd name="connsiteX8" fmla="*/ 10561675 w 10561675"/>
              <a:gd name="connsiteY8" fmla="*/ 957849 h 957849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74778"/>
              <a:gd name="connsiteX1" fmla="*/ 631792 w 10693401"/>
              <a:gd name="connsiteY1" fmla="*/ 886412 h 974778"/>
              <a:gd name="connsiteX2" fmla="*/ 477079 w 10693401"/>
              <a:gd name="connsiteY2" fmla="*/ 590802 h 974778"/>
              <a:gd name="connsiteX3" fmla="*/ 683813 w 10693401"/>
              <a:gd name="connsiteY3" fmla="*/ 487435 h 974778"/>
              <a:gd name="connsiteX4" fmla="*/ 1274734 w 10693401"/>
              <a:gd name="connsiteY4" fmla="*/ 29155 h 974778"/>
              <a:gd name="connsiteX5" fmla="*/ 3560750 w 10693401"/>
              <a:gd name="connsiteY5" fmla="*/ 243469 h 974778"/>
              <a:gd name="connsiteX6" fmla="*/ 7204088 w 10693401"/>
              <a:gd name="connsiteY6" fmla="*/ 172031 h 974778"/>
              <a:gd name="connsiteX7" fmla="*/ 8418534 w 10693401"/>
              <a:gd name="connsiteY7" fmla="*/ 314907 h 974778"/>
              <a:gd name="connsiteX8" fmla="*/ 10693401 w 10693401"/>
              <a:gd name="connsiteY8" fmla="*/ 957849 h 974778"/>
              <a:gd name="connsiteX0" fmla="*/ 84156 w 10777557"/>
              <a:gd name="connsiteY0" fmla="*/ 957850 h 959091"/>
              <a:gd name="connsiteX1" fmla="*/ 105299 w 10777557"/>
              <a:gd name="connsiteY1" fmla="*/ 935742 h 959091"/>
              <a:gd name="connsiteX2" fmla="*/ 715948 w 10777557"/>
              <a:gd name="connsiteY2" fmla="*/ 886412 h 959091"/>
              <a:gd name="connsiteX3" fmla="*/ 561235 w 10777557"/>
              <a:gd name="connsiteY3" fmla="*/ 590802 h 959091"/>
              <a:gd name="connsiteX4" fmla="*/ 767969 w 10777557"/>
              <a:gd name="connsiteY4" fmla="*/ 487435 h 959091"/>
              <a:gd name="connsiteX5" fmla="*/ 1358890 w 10777557"/>
              <a:gd name="connsiteY5" fmla="*/ 29155 h 959091"/>
              <a:gd name="connsiteX6" fmla="*/ 3644906 w 10777557"/>
              <a:gd name="connsiteY6" fmla="*/ 243469 h 959091"/>
              <a:gd name="connsiteX7" fmla="*/ 7288244 w 10777557"/>
              <a:gd name="connsiteY7" fmla="*/ 172031 h 959091"/>
              <a:gd name="connsiteX8" fmla="*/ 8502690 w 10777557"/>
              <a:gd name="connsiteY8" fmla="*/ 314907 h 959091"/>
              <a:gd name="connsiteX9" fmla="*/ 10777557 w 10777557"/>
              <a:gd name="connsiteY9" fmla="*/ 957849 h 959091"/>
              <a:gd name="connsiteX0" fmla="*/ 0 w 10693401"/>
              <a:gd name="connsiteY0" fmla="*/ 957850 h 1041194"/>
              <a:gd name="connsiteX1" fmla="*/ 203164 w 10693401"/>
              <a:gd name="connsiteY1" fmla="*/ 1029288 h 1041194"/>
              <a:gd name="connsiteX2" fmla="*/ 631792 w 10693401"/>
              <a:gd name="connsiteY2" fmla="*/ 886412 h 1041194"/>
              <a:gd name="connsiteX3" fmla="*/ 477079 w 10693401"/>
              <a:gd name="connsiteY3" fmla="*/ 590802 h 1041194"/>
              <a:gd name="connsiteX4" fmla="*/ 683813 w 10693401"/>
              <a:gd name="connsiteY4" fmla="*/ 487435 h 1041194"/>
              <a:gd name="connsiteX5" fmla="*/ 1274734 w 10693401"/>
              <a:gd name="connsiteY5" fmla="*/ 29155 h 1041194"/>
              <a:gd name="connsiteX6" fmla="*/ 3560750 w 10693401"/>
              <a:gd name="connsiteY6" fmla="*/ 243469 h 1041194"/>
              <a:gd name="connsiteX7" fmla="*/ 7204088 w 10693401"/>
              <a:gd name="connsiteY7" fmla="*/ 172031 h 1041194"/>
              <a:gd name="connsiteX8" fmla="*/ 8418534 w 10693401"/>
              <a:gd name="connsiteY8" fmla="*/ 314907 h 1041194"/>
              <a:gd name="connsiteX9" fmla="*/ 10693401 w 10693401"/>
              <a:gd name="connsiteY9" fmla="*/ 957849 h 1041194"/>
              <a:gd name="connsiteX0" fmla="*/ 28575 w 10721976"/>
              <a:gd name="connsiteY0" fmla="*/ 957850 h 1035748"/>
              <a:gd name="connsiteX1" fmla="*/ 33861 w 10721976"/>
              <a:gd name="connsiteY1" fmla="*/ 925171 h 1035748"/>
              <a:gd name="connsiteX2" fmla="*/ 231739 w 10721976"/>
              <a:gd name="connsiteY2" fmla="*/ 1029288 h 1035748"/>
              <a:gd name="connsiteX3" fmla="*/ 660367 w 10721976"/>
              <a:gd name="connsiteY3" fmla="*/ 886412 h 1035748"/>
              <a:gd name="connsiteX4" fmla="*/ 505654 w 10721976"/>
              <a:gd name="connsiteY4" fmla="*/ 590802 h 1035748"/>
              <a:gd name="connsiteX5" fmla="*/ 712388 w 10721976"/>
              <a:gd name="connsiteY5" fmla="*/ 487435 h 1035748"/>
              <a:gd name="connsiteX6" fmla="*/ 1303309 w 10721976"/>
              <a:gd name="connsiteY6" fmla="*/ 29155 h 1035748"/>
              <a:gd name="connsiteX7" fmla="*/ 3589325 w 10721976"/>
              <a:gd name="connsiteY7" fmla="*/ 243469 h 1035748"/>
              <a:gd name="connsiteX8" fmla="*/ 7232663 w 10721976"/>
              <a:gd name="connsiteY8" fmla="*/ 172031 h 1035748"/>
              <a:gd name="connsiteX9" fmla="*/ 8447109 w 10721976"/>
              <a:gd name="connsiteY9" fmla="*/ 314907 h 1035748"/>
              <a:gd name="connsiteX10" fmla="*/ 10721976 w 10721976"/>
              <a:gd name="connsiteY10" fmla="*/ 957849 h 1035748"/>
              <a:gd name="connsiteX0" fmla="*/ 28575 w 10721976"/>
              <a:gd name="connsiteY0" fmla="*/ 957850 h 1035748"/>
              <a:gd name="connsiteX1" fmla="*/ 33861 w 10721976"/>
              <a:gd name="connsiteY1" fmla="*/ 925171 h 1035748"/>
              <a:gd name="connsiteX2" fmla="*/ 231739 w 10721976"/>
              <a:gd name="connsiteY2" fmla="*/ 1029288 h 1035748"/>
              <a:gd name="connsiteX3" fmla="*/ 660367 w 10721976"/>
              <a:gd name="connsiteY3" fmla="*/ 886412 h 1035748"/>
              <a:gd name="connsiteX4" fmla="*/ 505654 w 10721976"/>
              <a:gd name="connsiteY4" fmla="*/ 590802 h 1035748"/>
              <a:gd name="connsiteX5" fmla="*/ 712388 w 10721976"/>
              <a:gd name="connsiteY5" fmla="*/ 487435 h 1035748"/>
              <a:gd name="connsiteX6" fmla="*/ 1303309 w 10721976"/>
              <a:gd name="connsiteY6" fmla="*/ 29155 h 1035748"/>
              <a:gd name="connsiteX7" fmla="*/ 3589325 w 10721976"/>
              <a:gd name="connsiteY7" fmla="*/ 243469 h 1035748"/>
              <a:gd name="connsiteX8" fmla="*/ 7232663 w 10721976"/>
              <a:gd name="connsiteY8" fmla="*/ 172031 h 1035748"/>
              <a:gd name="connsiteX9" fmla="*/ 8447109 w 10721976"/>
              <a:gd name="connsiteY9" fmla="*/ 314907 h 1035748"/>
              <a:gd name="connsiteX10" fmla="*/ 10721976 w 10721976"/>
              <a:gd name="connsiteY10" fmla="*/ 957849 h 1035748"/>
              <a:gd name="connsiteX0" fmla="*/ 0 w 10693401"/>
              <a:gd name="connsiteY0" fmla="*/ 957850 h 1315039"/>
              <a:gd name="connsiteX1" fmla="*/ 274602 w 10693401"/>
              <a:gd name="connsiteY1" fmla="*/ 1315039 h 1315039"/>
              <a:gd name="connsiteX2" fmla="*/ 203164 w 10693401"/>
              <a:gd name="connsiteY2" fmla="*/ 1029288 h 1315039"/>
              <a:gd name="connsiteX3" fmla="*/ 631792 w 10693401"/>
              <a:gd name="connsiteY3" fmla="*/ 886412 h 1315039"/>
              <a:gd name="connsiteX4" fmla="*/ 477079 w 10693401"/>
              <a:gd name="connsiteY4" fmla="*/ 590802 h 1315039"/>
              <a:gd name="connsiteX5" fmla="*/ 683813 w 10693401"/>
              <a:gd name="connsiteY5" fmla="*/ 487435 h 1315039"/>
              <a:gd name="connsiteX6" fmla="*/ 1274734 w 10693401"/>
              <a:gd name="connsiteY6" fmla="*/ 29155 h 1315039"/>
              <a:gd name="connsiteX7" fmla="*/ 3560750 w 10693401"/>
              <a:gd name="connsiteY7" fmla="*/ 243469 h 1315039"/>
              <a:gd name="connsiteX8" fmla="*/ 7204088 w 10693401"/>
              <a:gd name="connsiteY8" fmla="*/ 172031 h 1315039"/>
              <a:gd name="connsiteX9" fmla="*/ 8418534 w 10693401"/>
              <a:gd name="connsiteY9" fmla="*/ 314907 h 1315039"/>
              <a:gd name="connsiteX10" fmla="*/ 10693401 w 10693401"/>
              <a:gd name="connsiteY10" fmla="*/ 957849 h 1315039"/>
              <a:gd name="connsiteX0" fmla="*/ 4405 w 10697806"/>
              <a:gd name="connsiteY0" fmla="*/ 957850 h 1315039"/>
              <a:gd name="connsiteX1" fmla="*/ 279007 w 10697806"/>
              <a:gd name="connsiteY1" fmla="*/ 1315039 h 1315039"/>
              <a:gd name="connsiteX2" fmla="*/ 207569 w 10697806"/>
              <a:gd name="connsiteY2" fmla="*/ 1029288 h 1315039"/>
              <a:gd name="connsiteX3" fmla="*/ 636197 w 10697806"/>
              <a:gd name="connsiteY3" fmla="*/ 886412 h 1315039"/>
              <a:gd name="connsiteX4" fmla="*/ 481484 w 10697806"/>
              <a:gd name="connsiteY4" fmla="*/ 590802 h 1315039"/>
              <a:gd name="connsiteX5" fmla="*/ 688218 w 10697806"/>
              <a:gd name="connsiteY5" fmla="*/ 487435 h 1315039"/>
              <a:gd name="connsiteX6" fmla="*/ 1279139 w 10697806"/>
              <a:gd name="connsiteY6" fmla="*/ 29155 h 1315039"/>
              <a:gd name="connsiteX7" fmla="*/ 3565155 w 10697806"/>
              <a:gd name="connsiteY7" fmla="*/ 243469 h 1315039"/>
              <a:gd name="connsiteX8" fmla="*/ 7208493 w 10697806"/>
              <a:gd name="connsiteY8" fmla="*/ 172031 h 1315039"/>
              <a:gd name="connsiteX9" fmla="*/ 8422939 w 10697806"/>
              <a:gd name="connsiteY9" fmla="*/ 314907 h 1315039"/>
              <a:gd name="connsiteX10" fmla="*/ 10697806 w 10697806"/>
              <a:gd name="connsiteY10" fmla="*/ 957849 h 1315039"/>
              <a:gd name="connsiteX0" fmla="*/ 0 w 10693401"/>
              <a:gd name="connsiteY0" fmla="*/ 957850 h 1041194"/>
              <a:gd name="connsiteX1" fmla="*/ 203164 w 10693401"/>
              <a:gd name="connsiteY1" fmla="*/ 1029288 h 1041194"/>
              <a:gd name="connsiteX2" fmla="*/ 631792 w 10693401"/>
              <a:gd name="connsiteY2" fmla="*/ 886412 h 1041194"/>
              <a:gd name="connsiteX3" fmla="*/ 477079 w 10693401"/>
              <a:gd name="connsiteY3" fmla="*/ 590802 h 1041194"/>
              <a:gd name="connsiteX4" fmla="*/ 683813 w 10693401"/>
              <a:gd name="connsiteY4" fmla="*/ 487435 h 1041194"/>
              <a:gd name="connsiteX5" fmla="*/ 1274734 w 10693401"/>
              <a:gd name="connsiteY5" fmla="*/ 29155 h 1041194"/>
              <a:gd name="connsiteX6" fmla="*/ 3560750 w 10693401"/>
              <a:gd name="connsiteY6" fmla="*/ 243469 h 1041194"/>
              <a:gd name="connsiteX7" fmla="*/ 7204088 w 10693401"/>
              <a:gd name="connsiteY7" fmla="*/ 172031 h 1041194"/>
              <a:gd name="connsiteX8" fmla="*/ 8418534 w 10693401"/>
              <a:gd name="connsiteY8" fmla="*/ 314907 h 1041194"/>
              <a:gd name="connsiteX9" fmla="*/ 10693401 w 10693401"/>
              <a:gd name="connsiteY9" fmla="*/ 957849 h 1041194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57850"/>
              <a:gd name="connsiteX1" fmla="*/ 477079 w 10693401"/>
              <a:gd name="connsiteY1" fmla="*/ 590802 h 957850"/>
              <a:gd name="connsiteX2" fmla="*/ 683813 w 10693401"/>
              <a:gd name="connsiteY2" fmla="*/ 487435 h 957850"/>
              <a:gd name="connsiteX3" fmla="*/ 1274734 w 10693401"/>
              <a:gd name="connsiteY3" fmla="*/ 29155 h 957850"/>
              <a:gd name="connsiteX4" fmla="*/ 3560750 w 10693401"/>
              <a:gd name="connsiteY4" fmla="*/ 243469 h 957850"/>
              <a:gd name="connsiteX5" fmla="*/ 7204088 w 10693401"/>
              <a:gd name="connsiteY5" fmla="*/ 172031 h 957850"/>
              <a:gd name="connsiteX6" fmla="*/ 8418534 w 10693401"/>
              <a:gd name="connsiteY6" fmla="*/ 314907 h 957850"/>
              <a:gd name="connsiteX7" fmla="*/ 10693401 w 10693401"/>
              <a:gd name="connsiteY7" fmla="*/ 957849 h 957850"/>
              <a:gd name="connsiteX0" fmla="*/ 0 w 10693401"/>
              <a:gd name="connsiteY0" fmla="*/ 957850 h 957850"/>
              <a:gd name="connsiteX1" fmla="*/ 683813 w 10693401"/>
              <a:gd name="connsiteY1" fmla="*/ 487435 h 957850"/>
              <a:gd name="connsiteX2" fmla="*/ 1274734 w 10693401"/>
              <a:gd name="connsiteY2" fmla="*/ 29155 h 957850"/>
              <a:gd name="connsiteX3" fmla="*/ 3560750 w 10693401"/>
              <a:gd name="connsiteY3" fmla="*/ 243469 h 957850"/>
              <a:gd name="connsiteX4" fmla="*/ 7204088 w 10693401"/>
              <a:gd name="connsiteY4" fmla="*/ 172031 h 957850"/>
              <a:gd name="connsiteX5" fmla="*/ 8418534 w 10693401"/>
              <a:gd name="connsiteY5" fmla="*/ 314907 h 957850"/>
              <a:gd name="connsiteX6" fmla="*/ 10693401 w 10693401"/>
              <a:gd name="connsiteY6" fmla="*/ 957849 h 957850"/>
              <a:gd name="connsiteX0" fmla="*/ 0 w 10693401"/>
              <a:gd name="connsiteY0" fmla="*/ 957849 h 957849"/>
              <a:gd name="connsiteX1" fmla="*/ 683813 w 10693401"/>
              <a:gd name="connsiteY1" fmla="*/ 487435 h 957849"/>
              <a:gd name="connsiteX2" fmla="*/ 1274734 w 10693401"/>
              <a:gd name="connsiteY2" fmla="*/ 29155 h 957849"/>
              <a:gd name="connsiteX3" fmla="*/ 3560750 w 10693401"/>
              <a:gd name="connsiteY3" fmla="*/ 243469 h 957849"/>
              <a:gd name="connsiteX4" fmla="*/ 7204088 w 10693401"/>
              <a:gd name="connsiteY4" fmla="*/ 172031 h 957849"/>
              <a:gd name="connsiteX5" fmla="*/ 8418534 w 10693401"/>
              <a:gd name="connsiteY5" fmla="*/ 314907 h 957849"/>
              <a:gd name="connsiteX6" fmla="*/ 10693401 w 10693401"/>
              <a:gd name="connsiteY6" fmla="*/ 957849 h 957849"/>
              <a:gd name="connsiteX0" fmla="*/ 0 w 10693401"/>
              <a:gd name="connsiteY0" fmla="*/ 957849 h 957849"/>
              <a:gd name="connsiteX1" fmla="*/ 683813 w 10693401"/>
              <a:gd name="connsiteY1" fmla="*/ 487435 h 957849"/>
              <a:gd name="connsiteX2" fmla="*/ 1274734 w 10693401"/>
              <a:gd name="connsiteY2" fmla="*/ 29155 h 957849"/>
              <a:gd name="connsiteX3" fmla="*/ 3560750 w 10693401"/>
              <a:gd name="connsiteY3" fmla="*/ 243469 h 957849"/>
              <a:gd name="connsiteX4" fmla="*/ 7204088 w 10693401"/>
              <a:gd name="connsiteY4" fmla="*/ 172031 h 957849"/>
              <a:gd name="connsiteX5" fmla="*/ 8418534 w 10693401"/>
              <a:gd name="connsiteY5" fmla="*/ 314907 h 957849"/>
              <a:gd name="connsiteX6" fmla="*/ 10693401 w 10693401"/>
              <a:gd name="connsiteY6" fmla="*/ 957849 h 957849"/>
              <a:gd name="connsiteX0" fmla="*/ 0 w 10693401"/>
              <a:gd name="connsiteY0" fmla="*/ 957849 h 957849"/>
              <a:gd name="connsiteX1" fmla="*/ 1274734 w 10693401"/>
              <a:gd name="connsiteY1" fmla="*/ 29155 h 957849"/>
              <a:gd name="connsiteX2" fmla="*/ 3560750 w 10693401"/>
              <a:gd name="connsiteY2" fmla="*/ 243469 h 957849"/>
              <a:gd name="connsiteX3" fmla="*/ 7204088 w 10693401"/>
              <a:gd name="connsiteY3" fmla="*/ 172031 h 957849"/>
              <a:gd name="connsiteX4" fmla="*/ 8418534 w 10693401"/>
              <a:gd name="connsiteY4" fmla="*/ 314907 h 957849"/>
              <a:gd name="connsiteX5" fmla="*/ 10693401 w 10693401"/>
              <a:gd name="connsiteY5" fmla="*/ 957849 h 957849"/>
              <a:gd name="connsiteX0" fmla="*/ 0 w 10693401"/>
              <a:gd name="connsiteY0" fmla="*/ 931418 h 931418"/>
              <a:gd name="connsiteX1" fmla="*/ 1274734 w 10693401"/>
              <a:gd name="connsiteY1" fmla="*/ 29155 h 931418"/>
              <a:gd name="connsiteX2" fmla="*/ 3560750 w 10693401"/>
              <a:gd name="connsiteY2" fmla="*/ 217038 h 931418"/>
              <a:gd name="connsiteX3" fmla="*/ 7204088 w 10693401"/>
              <a:gd name="connsiteY3" fmla="*/ 145600 h 931418"/>
              <a:gd name="connsiteX4" fmla="*/ 8418534 w 10693401"/>
              <a:gd name="connsiteY4" fmla="*/ 288476 h 931418"/>
              <a:gd name="connsiteX5" fmla="*/ 10693401 w 10693401"/>
              <a:gd name="connsiteY5" fmla="*/ 931418 h 931418"/>
              <a:gd name="connsiteX0" fmla="*/ 0 w 10693401"/>
              <a:gd name="connsiteY0" fmla="*/ 902263 h 902263"/>
              <a:gd name="connsiteX1" fmla="*/ 1274734 w 10693401"/>
              <a:gd name="connsiteY1" fmla="*/ 0 h 902263"/>
              <a:gd name="connsiteX2" fmla="*/ 3560750 w 10693401"/>
              <a:gd name="connsiteY2" fmla="*/ 187883 h 902263"/>
              <a:gd name="connsiteX3" fmla="*/ 7204088 w 10693401"/>
              <a:gd name="connsiteY3" fmla="*/ 116445 h 902263"/>
              <a:gd name="connsiteX4" fmla="*/ 8418534 w 10693401"/>
              <a:gd name="connsiteY4" fmla="*/ 259321 h 902263"/>
              <a:gd name="connsiteX5" fmla="*/ 10693401 w 10693401"/>
              <a:gd name="connsiteY5" fmla="*/ 902263 h 902263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32446 h 932446"/>
              <a:gd name="connsiteX1" fmla="*/ 1274734 w 10693401"/>
              <a:gd name="connsiteY1" fmla="*/ 30182 h 932446"/>
              <a:gd name="connsiteX2" fmla="*/ 3560750 w 10693401"/>
              <a:gd name="connsiteY2" fmla="*/ 218066 h 932446"/>
              <a:gd name="connsiteX3" fmla="*/ 7204088 w 10693401"/>
              <a:gd name="connsiteY3" fmla="*/ 146628 h 932446"/>
              <a:gd name="connsiteX4" fmla="*/ 8418534 w 10693401"/>
              <a:gd name="connsiteY4" fmla="*/ 289504 h 932446"/>
              <a:gd name="connsiteX5" fmla="*/ 10693401 w 10693401"/>
              <a:gd name="connsiteY5" fmla="*/ 932446 h 932446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58779 h 958779"/>
              <a:gd name="connsiteX1" fmla="*/ 1274734 w 10693401"/>
              <a:gd name="connsiteY1" fmla="*/ 56515 h 958779"/>
              <a:gd name="connsiteX2" fmla="*/ 3560750 w 10693401"/>
              <a:gd name="connsiteY2" fmla="*/ 244399 h 958779"/>
              <a:gd name="connsiteX3" fmla="*/ 7204088 w 10693401"/>
              <a:gd name="connsiteY3" fmla="*/ 172961 h 958779"/>
              <a:gd name="connsiteX4" fmla="*/ 8418534 w 10693401"/>
              <a:gd name="connsiteY4" fmla="*/ 315837 h 958779"/>
              <a:gd name="connsiteX5" fmla="*/ 10693401 w 10693401"/>
              <a:gd name="connsiteY5" fmla="*/ 958779 h 958779"/>
              <a:gd name="connsiteX0" fmla="*/ 0 w 10693401"/>
              <a:gd name="connsiteY0" fmla="*/ 958778 h 958778"/>
              <a:gd name="connsiteX1" fmla="*/ 1274734 w 10693401"/>
              <a:gd name="connsiteY1" fmla="*/ 56515 h 958778"/>
              <a:gd name="connsiteX2" fmla="*/ 3560750 w 10693401"/>
              <a:gd name="connsiteY2" fmla="*/ 244398 h 958778"/>
              <a:gd name="connsiteX3" fmla="*/ 7204088 w 10693401"/>
              <a:gd name="connsiteY3" fmla="*/ 172960 h 958778"/>
              <a:gd name="connsiteX4" fmla="*/ 8418534 w 10693401"/>
              <a:gd name="connsiteY4" fmla="*/ 315836 h 958778"/>
              <a:gd name="connsiteX5" fmla="*/ 10693401 w 10693401"/>
              <a:gd name="connsiteY5" fmla="*/ 958778 h 958778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537064 w 10693401"/>
              <a:gd name="connsiteY2" fmla="*/ 234562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774932 w 10693401"/>
              <a:gd name="connsiteY2" fmla="*/ 705044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774932 w 10693401"/>
              <a:gd name="connsiteY2" fmla="*/ 705044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982184 h 982184"/>
              <a:gd name="connsiteX1" fmla="*/ 1274734 w 10693401"/>
              <a:gd name="connsiteY1" fmla="*/ 79921 h 982184"/>
              <a:gd name="connsiteX2" fmla="*/ 2774932 w 10693401"/>
              <a:gd name="connsiteY2" fmla="*/ 651425 h 982184"/>
              <a:gd name="connsiteX3" fmla="*/ 3560750 w 10693401"/>
              <a:gd name="connsiteY3" fmla="*/ 267804 h 982184"/>
              <a:gd name="connsiteX4" fmla="*/ 7204088 w 10693401"/>
              <a:gd name="connsiteY4" fmla="*/ 196366 h 982184"/>
              <a:gd name="connsiteX5" fmla="*/ 8418534 w 10693401"/>
              <a:gd name="connsiteY5" fmla="*/ 339242 h 982184"/>
              <a:gd name="connsiteX6" fmla="*/ 10693401 w 10693401"/>
              <a:gd name="connsiteY6" fmla="*/ 982184 h 982184"/>
              <a:gd name="connsiteX0" fmla="*/ 0 w 10693401"/>
              <a:gd name="connsiteY0" fmla="*/ 982184 h 982184"/>
              <a:gd name="connsiteX1" fmla="*/ 1274734 w 10693401"/>
              <a:gd name="connsiteY1" fmla="*/ 79921 h 982184"/>
              <a:gd name="connsiteX2" fmla="*/ 2774932 w 10693401"/>
              <a:gd name="connsiteY2" fmla="*/ 651425 h 982184"/>
              <a:gd name="connsiteX3" fmla="*/ 3560750 w 10693401"/>
              <a:gd name="connsiteY3" fmla="*/ 267804 h 982184"/>
              <a:gd name="connsiteX4" fmla="*/ 7204088 w 10693401"/>
              <a:gd name="connsiteY4" fmla="*/ 196366 h 982184"/>
              <a:gd name="connsiteX5" fmla="*/ 8418534 w 10693401"/>
              <a:gd name="connsiteY5" fmla="*/ 339242 h 982184"/>
              <a:gd name="connsiteX6" fmla="*/ 10693401 w 10693401"/>
              <a:gd name="connsiteY6" fmla="*/ 982184 h 982184"/>
              <a:gd name="connsiteX0" fmla="*/ 0 w 10693401"/>
              <a:gd name="connsiteY0" fmla="*/ 982185 h 982185"/>
              <a:gd name="connsiteX1" fmla="*/ 1274734 w 10693401"/>
              <a:gd name="connsiteY1" fmla="*/ 79921 h 982185"/>
              <a:gd name="connsiteX2" fmla="*/ 2774932 w 10693401"/>
              <a:gd name="connsiteY2" fmla="*/ 651426 h 982185"/>
              <a:gd name="connsiteX3" fmla="*/ 3560750 w 10693401"/>
              <a:gd name="connsiteY3" fmla="*/ 267805 h 982185"/>
              <a:gd name="connsiteX4" fmla="*/ 7204088 w 10693401"/>
              <a:gd name="connsiteY4" fmla="*/ 196367 h 982185"/>
              <a:gd name="connsiteX5" fmla="*/ 8418534 w 10693401"/>
              <a:gd name="connsiteY5" fmla="*/ 339243 h 982185"/>
              <a:gd name="connsiteX6" fmla="*/ 10693401 w 10693401"/>
              <a:gd name="connsiteY6" fmla="*/ 982185 h 982185"/>
              <a:gd name="connsiteX0" fmla="*/ 0 w 10693401"/>
              <a:gd name="connsiteY0" fmla="*/ 938497 h 938497"/>
              <a:gd name="connsiteX1" fmla="*/ 1274734 w 10693401"/>
              <a:gd name="connsiteY1" fmla="*/ 36233 h 938497"/>
              <a:gd name="connsiteX2" fmla="*/ 2774932 w 10693401"/>
              <a:gd name="connsiteY2" fmla="*/ 607738 h 938497"/>
              <a:gd name="connsiteX3" fmla="*/ 3560750 w 10693401"/>
              <a:gd name="connsiteY3" fmla="*/ 224117 h 938497"/>
              <a:gd name="connsiteX4" fmla="*/ 7204088 w 10693401"/>
              <a:gd name="connsiteY4" fmla="*/ 152679 h 938497"/>
              <a:gd name="connsiteX5" fmla="*/ 8418534 w 10693401"/>
              <a:gd name="connsiteY5" fmla="*/ 295555 h 938497"/>
              <a:gd name="connsiteX6" fmla="*/ 10693401 w 10693401"/>
              <a:gd name="connsiteY6" fmla="*/ 938497 h 938497"/>
              <a:gd name="connsiteX0" fmla="*/ 0 w 10693401"/>
              <a:gd name="connsiteY0" fmla="*/ 938497 h 938497"/>
              <a:gd name="connsiteX1" fmla="*/ 1274734 w 10693401"/>
              <a:gd name="connsiteY1" fmla="*/ 36233 h 938497"/>
              <a:gd name="connsiteX2" fmla="*/ 2774932 w 10693401"/>
              <a:gd name="connsiteY2" fmla="*/ 607738 h 938497"/>
              <a:gd name="connsiteX3" fmla="*/ 3560750 w 10693401"/>
              <a:gd name="connsiteY3" fmla="*/ 224117 h 938497"/>
              <a:gd name="connsiteX4" fmla="*/ 7204088 w 10693401"/>
              <a:gd name="connsiteY4" fmla="*/ 152679 h 938497"/>
              <a:gd name="connsiteX5" fmla="*/ 8418534 w 10693401"/>
              <a:gd name="connsiteY5" fmla="*/ 295555 h 938497"/>
              <a:gd name="connsiteX6" fmla="*/ 10693401 w 10693401"/>
              <a:gd name="connsiteY6" fmla="*/ 938497 h 938497"/>
              <a:gd name="connsiteX0" fmla="*/ 0 w 10693401"/>
              <a:gd name="connsiteY0" fmla="*/ 938496 h 938496"/>
              <a:gd name="connsiteX1" fmla="*/ 1274734 w 10693401"/>
              <a:gd name="connsiteY1" fmla="*/ 36233 h 938496"/>
              <a:gd name="connsiteX2" fmla="*/ 2774932 w 10693401"/>
              <a:gd name="connsiteY2" fmla="*/ 607737 h 938496"/>
              <a:gd name="connsiteX3" fmla="*/ 3560750 w 10693401"/>
              <a:gd name="connsiteY3" fmla="*/ 224116 h 938496"/>
              <a:gd name="connsiteX4" fmla="*/ 7204088 w 10693401"/>
              <a:gd name="connsiteY4" fmla="*/ 152678 h 938496"/>
              <a:gd name="connsiteX5" fmla="*/ 8418534 w 10693401"/>
              <a:gd name="connsiteY5" fmla="*/ 295554 h 938496"/>
              <a:gd name="connsiteX6" fmla="*/ 10693401 w 10693401"/>
              <a:gd name="connsiteY6" fmla="*/ 938496 h 938496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03494 w 10693401"/>
              <a:gd name="connsiteY2" fmla="*/ 589437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697151 w 10693401"/>
              <a:gd name="connsiteY2" fmla="*/ 601976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8212 h 928212"/>
              <a:gd name="connsiteX1" fmla="*/ 1276213 w 10693401"/>
              <a:gd name="connsiteY1" fmla="*/ 44248 h 928212"/>
              <a:gd name="connsiteX2" fmla="*/ 2697151 w 10693401"/>
              <a:gd name="connsiteY2" fmla="*/ 609991 h 928212"/>
              <a:gd name="connsiteX3" fmla="*/ 3560750 w 10693401"/>
              <a:gd name="connsiteY3" fmla="*/ 213832 h 928212"/>
              <a:gd name="connsiteX4" fmla="*/ 7204088 w 10693401"/>
              <a:gd name="connsiteY4" fmla="*/ 142394 h 928212"/>
              <a:gd name="connsiteX5" fmla="*/ 8418534 w 10693401"/>
              <a:gd name="connsiteY5" fmla="*/ 285270 h 928212"/>
              <a:gd name="connsiteX6" fmla="*/ 10693401 w 10693401"/>
              <a:gd name="connsiteY6" fmla="*/ 928212 h 928212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58121 w 10693401"/>
              <a:gd name="connsiteY4" fmla="*/ 141435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341433 w 10693401"/>
              <a:gd name="connsiteY6" fmla="*/ 266308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52665 w 10693401"/>
              <a:gd name="connsiteY6" fmla="*/ 190773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785043 h 828518"/>
              <a:gd name="connsiteX1" fmla="*/ 1277933 w 10683351"/>
              <a:gd name="connsiteY1" fmla="*/ 439524 h 828518"/>
              <a:gd name="connsiteX2" fmla="*/ 2697151 w 10683351"/>
              <a:gd name="connsiteY2" fmla="*/ 466822 h 828518"/>
              <a:gd name="connsiteX3" fmla="*/ 3539188 w 10683351"/>
              <a:gd name="connsiteY3" fmla="*/ 91735 h 828518"/>
              <a:gd name="connsiteX4" fmla="*/ 5341492 w 10683351"/>
              <a:gd name="connsiteY4" fmla="*/ 609901 h 828518"/>
              <a:gd name="connsiteX5" fmla="*/ 7200078 w 10683351"/>
              <a:gd name="connsiteY5" fmla="*/ 19373 h 828518"/>
              <a:gd name="connsiteX6" fmla="*/ 7792233 w 10683351"/>
              <a:gd name="connsiteY6" fmla="*/ 570124 h 828518"/>
              <a:gd name="connsiteX7" fmla="*/ 8352216 w 10683351"/>
              <a:gd name="connsiteY7" fmla="*/ 176227 h 828518"/>
              <a:gd name="connsiteX8" fmla="*/ 10683351 w 10683351"/>
              <a:gd name="connsiteY8" fmla="*/ 828518 h 828518"/>
              <a:gd name="connsiteX0" fmla="*/ 0 w 10683351"/>
              <a:gd name="connsiteY0" fmla="*/ 785043 h 828518"/>
              <a:gd name="connsiteX1" fmla="*/ 1277933 w 10683351"/>
              <a:gd name="connsiteY1" fmla="*/ 439524 h 828518"/>
              <a:gd name="connsiteX2" fmla="*/ 2635255 w 10683351"/>
              <a:gd name="connsiteY2" fmla="*/ 582399 h 828518"/>
              <a:gd name="connsiteX3" fmla="*/ 3539188 w 10683351"/>
              <a:gd name="connsiteY3" fmla="*/ 91735 h 828518"/>
              <a:gd name="connsiteX4" fmla="*/ 5341492 w 10683351"/>
              <a:gd name="connsiteY4" fmla="*/ 609901 h 828518"/>
              <a:gd name="connsiteX5" fmla="*/ 7200078 w 10683351"/>
              <a:gd name="connsiteY5" fmla="*/ 19373 h 828518"/>
              <a:gd name="connsiteX6" fmla="*/ 7792233 w 10683351"/>
              <a:gd name="connsiteY6" fmla="*/ 570124 h 828518"/>
              <a:gd name="connsiteX7" fmla="*/ 8352216 w 10683351"/>
              <a:gd name="connsiteY7" fmla="*/ 176227 h 828518"/>
              <a:gd name="connsiteX8" fmla="*/ 10683351 w 10683351"/>
              <a:gd name="connsiteY8" fmla="*/ 828518 h 828518"/>
              <a:gd name="connsiteX0" fmla="*/ 0 w 10683351"/>
              <a:gd name="connsiteY0" fmla="*/ 785043 h 828518"/>
              <a:gd name="connsiteX1" fmla="*/ 1277933 w 10683351"/>
              <a:gd name="connsiteY1" fmla="*/ 439524 h 828518"/>
              <a:gd name="connsiteX2" fmla="*/ 2635255 w 10683351"/>
              <a:gd name="connsiteY2" fmla="*/ 582399 h 828518"/>
              <a:gd name="connsiteX3" fmla="*/ 3635387 w 10683351"/>
              <a:gd name="connsiteY3" fmla="*/ 296647 h 828518"/>
              <a:gd name="connsiteX4" fmla="*/ 5341492 w 10683351"/>
              <a:gd name="connsiteY4" fmla="*/ 609901 h 828518"/>
              <a:gd name="connsiteX5" fmla="*/ 7200078 w 10683351"/>
              <a:gd name="connsiteY5" fmla="*/ 19373 h 828518"/>
              <a:gd name="connsiteX6" fmla="*/ 7792233 w 10683351"/>
              <a:gd name="connsiteY6" fmla="*/ 570124 h 828518"/>
              <a:gd name="connsiteX7" fmla="*/ 8352216 w 10683351"/>
              <a:gd name="connsiteY7" fmla="*/ 176227 h 828518"/>
              <a:gd name="connsiteX8" fmla="*/ 10683351 w 10683351"/>
              <a:gd name="connsiteY8" fmla="*/ 828518 h 828518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92233 w 10683351"/>
              <a:gd name="connsiteY6" fmla="*/ 650040 h 908434"/>
              <a:gd name="connsiteX7" fmla="*/ 8352216 w 10683351"/>
              <a:gd name="connsiteY7" fmla="*/ 256143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352216 w 10683351"/>
              <a:gd name="connsiteY7" fmla="*/ 256143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78791 w 10683351"/>
              <a:gd name="connsiteY6" fmla="*/ 622095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78791 w 10683351"/>
              <a:gd name="connsiteY6" fmla="*/ 622095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78791 w 10683351"/>
              <a:gd name="connsiteY6" fmla="*/ 622095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95100 w 10683351"/>
              <a:gd name="connsiteY6" fmla="*/ 634751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95100 w 10683351"/>
              <a:gd name="connsiteY6" fmla="*/ 634751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78857 w 10683351"/>
              <a:gd name="connsiteY7" fmla="*/ 276689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78857 w 10683351"/>
              <a:gd name="connsiteY7" fmla="*/ 276689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78857 w 10683351"/>
              <a:gd name="connsiteY7" fmla="*/ 276689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3470 w 10683351"/>
              <a:gd name="connsiteY7" fmla="*/ 286843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3470 w 10683351"/>
              <a:gd name="connsiteY7" fmla="*/ 286843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316750 w 10683351"/>
              <a:gd name="connsiteY7" fmla="*/ 279662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316750 w 10683351"/>
              <a:gd name="connsiteY7" fmla="*/ 279662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8928 w 10683351"/>
              <a:gd name="connsiteY7" fmla="*/ 268147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8928 w 10683351"/>
              <a:gd name="connsiteY7" fmla="*/ 268147 h 951436"/>
              <a:gd name="connsiteX8" fmla="*/ 10683351 w 10683351"/>
              <a:gd name="connsiteY8" fmla="*/ 951436 h 951436"/>
              <a:gd name="connsiteX0" fmla="*/ 0 w 10697865"/>
              <a:gd name="connsiteY0" fmla="*/ 907961 h 983741"/>
              <a:gd name="connsiteX1" fmla="*/ 1277933 w 10697865"/>
              <a:gd name="connsiteY1" fmla="*/ 562442 h 983741"/>
              <a:gd name="connsiteX2" fmla="*/ 2635255 w 10697865"/>
              <a:gd name="connsiteY2" fmla="*/ 705317 h 983741"/>
              <a:gd name="connsiteX3" fmla="*/ 3634797 w 10697865"/>
              <a:gd name="connsiteY3" fmla="*/ 386516 h 983741"/>
              <a:gd name="connsiteX4" fmla="*/ 5593867 w 10697865"/>
              <a:gd name="connsiteY4" fmla="*/ 769378 h 983741"/>
              <a:gd name="connsiteX5" fmla="*/ 7240393 w 10697865"/>
              <a:gd name="connsiteY5" fmla="*/ 31157 h 983741"/>
              <a:gd name="connsiteX6" fmla="*/ 7795100 w 10697865"/>
              <a:gd name="connsiteY6" fmla="*/ 646535 h 983741"/>
              <a:gd name="connsiteX7" fmla="*/ 8298928 w 10697865"/>
              <a:gd name="connsiteY7" fmla="*/ 268147 h 983741"/>
              <a:gd name="connsiteX8" fmla="*/ 10697865 w 10697865"/>
              <a:gd name="connsiteY8" fmla="*/ 983741 h 983741"/>
              <a:gd name="connsiteX0" fmla="*/ 0 w 10697865"/>
              <a:gd name="connsiteY0" fmla="*/ 907961 h 907961"/>
              <a:gd name="connsiteX1" fmla="*/ 1277933 w 10697865"/>
              <a:gd name="connsiteY1" fmla="*/ 562442 h 907961"/>
              <a:gd name="connsiteX2" fmla="*/ 2635255 w 10697865"/>
              <a:gd name="connsiteY2" fmla="*/ 705317 h 907961"/>
              <a:gd name="connsiteX3" fmla="*/ 3634797 w 10697865"/>
              <a:gd name="connsiteY3" fmla="*/ 386516 h 907961"/>
              <a:gd name="connsiteX4" fmla="*/ 5593867 w 10697865"/>
              <a:gd name="connsiteY4" fmla="*/ 769378 h 907961"/>
              <a:gd name="connsiteX5" fmla="*/ 7240393 w 10697865"/>
              <a:gd name="connsiteY5" fmla="*/ 31157 h 907961"/>
              <a:gd name="connsiteX6" fmla="*/ 7795100 w 10697865"/>
              <a:gd name="connsiteY6" fmla="*/ 646535 h 907961"/>
              <a:gd name="connsiteX7" fmla="*/ 8298928 w 10697865"/>
              <a:gd name="connsiteY7" fmla="*/ 268147 h 907961"/>
              <a:gd name="connsiteX8" fmla="*/ 10697865 w 10697865"/>
              <a:gd name="connsiteY8" fmla="*/ 729389 h 907961"/>
              <a:gd name="connsiteX0" fmla="*/ 0 w 10697865"/>
              <a:gd name="connsiteY0" fmla="*/ 907961 h 907961"/>
              <a:gd name="connsiteX1" fmla="*/ 1277933 w 10697865"/>
              <a:gd name="connsiteY1" fmla="*/ 562442 h 907961"/>
              <a:gd name="connsiteX2" fmla="*/ 2635255 w 10697865"/>
              <a:gd name="connsiteY2" fmla="*/ 705317 h 907961"/>
              <a:gd name="connsiteX3" fmla="*/ 3634797 w 10697865"/>
              <a:gd name="connsiteY3" fmla="*/ 386516 h 907961"/>
              <a:gd name="connsiteX4" fmla="*/ 5593867 w 10697865"/>
              <a:gd name="connsiteY4" fmla="*/ 769378 h 907961"/>
              <a:gd name="connsiteX5" fmla="*/ 7240393 w 10697865"/>
              <a:gd name="connsiteY5" fmla="*/ 31157 h 907961"/>
              <a:gd name="connsiteX6" fmla="*/ 7795100 w 10697865"/>
              <a:gd name="connsiteY6" fmla="*/ 646535 h 907961"/>
              <a:gd name="connsiteX7" fmla="*/ 8298928 w 10697865"/>
              <a:gd name="connsiteY7" fmla="*/ 268147 h 907961"/>
              <a:gd name="connsiteX8" fmla="*/ 10697865 w 10697865"/>
              <a:gd name="connsiteY8" fmla="*/ 729389 h 907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697865" h="907961">
                <a:moveTo>
                  <a:pt x="0" y="907961"/>
                </a:moveTo>
                <a:cubicBezTo>
                  <a:pt x="583681" y="721590"/>
                  <a:pt x="1019738" y="568452"/>
                  <a:pt x="1277933" y="562442"/>
                </a:cubicBezTo>
                <a:cubicBezTo>
                  <a:pt x="1713981" y="566096"/>
                  <a:pt x="2019666" y="681637"/>
                  <a:pt x="2635255" y="705317"/>
                </a:cubicBezTo>
                <a:cubicBezTo>
                  <a:pt x="3086826" y="700094"/>
                  <a:pt x="3291185" y="399515"/>
                  <a:pt x="3634797" y="386516"/>
                </a:cubicBezTo>
                <a:cubicBezTo>
                  <a:pt x="3980034" y="376872"/>
                  <a:pt x="4492857" y="713197"/>
                  <a:pt x="5593867" y="769378"/>
                </a:cubicBezTo>
                <a:cubicBezTo>
                  <a:pt x="6755373" y="691357"/>
                  <a:pt x="6923788" y="91042"/>
                  <a:pt x="7240393" y="31157"/>
                </a:cubicBezTo>
                <a:cubicBezTo>
                  <a:pt x="7427095" y="0"/>
                  <a:pt x="7657235" y="609796"/>
                  <a:pt x="7795100" y="646535"/>
                </a:cubicBezTo>
                <a:cubicBezTo>
                  <a:pt x="7952364" y="659852"/>
                  <a:pt x="8089727" y="254157"/>
                  <a:pt x="8298928" y="268147"/>
                </a:cubicBezTo>
                <a:cubicBezTo>
                  <a:pt x="8726020" y="261955"/>
                  <a:pt x="9144942" y="654681"/>
                  <a:pt x="10697865" y="729389"/>
                </a:cubicBezTo>
              </a:path>
            </a:pathLst>
          </a:custGeom>
          <a:ln w="12700">
            <a:solidFill>
              <a:srgbClr val="0067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 userDrawn="1"/>
        </p:nvSpPr>
        <p:spPr>
          <a:xfrm>
            <a:off x="3662" y="5510498"/>
            <a:ext cx="7343302" cy="2050765"/>
          </a:xfrm>
          <a:custGeom>
            <a:avLst/>
            <a:gdLst>
              <a:gd name="connsiteX0" fmla="*/ 0 w 1590261"/>
              <a:gd name="connsiteY0" fmla="*/ 628153 h 628153"/>
              <a:gd name="connsiteX1" fmla="*/ 413468 w 1590261"/>
              <a:gd name="connsiteY1" fmla="*/ 341906 h 628153"/>
              <a:gd name="connsiteX2" fmla="*/ 477079 w 1590261"/>
              <a:gd name="connsiteY2" fmla="*/ 318052 h 628153"/>
              <a:gd name="connsiteX3" fmla="*/ 540689 w 1590261"/>
              <a:gd name="connsiteY3" fmla="*/ 270345 h 628153"/>
              <a:gd name="connsiteX4" fmla="*/ 620202 w 1590261"/>
              <a:gd name="connsiteY4" fmla="*/ 238539 h 628153"/>
              <a:gd name="connsiteX5" fmla="*/ 683813 w 1590261"/>
              <a:gd name="connsiteY5" fmla="*/ 214685 h 628153"/>
              <a:gd name="connsiteX6" fmla="*/ 723569 w 1590261"/>
              <a:gd name="connsiteY6" fmla="*/ 198783 h 628153"/>
              <a:gd name="connsiteX7" fmla="*/ 771277 w 1590261"/>
              <a:gd name="connsiteY7" fmla="*/ 190832 h 628153"/>
              <a:gd name="connsiteX8" fmla="*/ 946206 w 1590261"/>
              <a:gd name="connsiteY8" fmla="*/ 111319 h 628153"/>
              <a:gd name="connsiteX9" fmla="*/ 1073427 w 1590261"/>
              <a:gd name="connsiteY9" fmla="*/ 55659 h 628153"/>
              <a:gd name="connsiteX10" fmla="*/ 1137037 w 1590261"/>
              <a:gd name="connsiteY10" fmla="*/ 39757 h 628153"/>
              <a:gd name="connsiteX11" fmla="*/ 1248355 w 1590261"/>
              <a:gd name="connsiteY11" fmla="*/ 0 h 628153"/>
              <a:gd name="connsiteX12" fmla="*/ 1431235 w 1590261"/>
              <a:gd name="connsiteY12" fmla="*/ 15903 h 628153"/>
              <a:gd name="connsiteX13" fmla="*/ 1590261 w 1590261"/>
              <a:gd name="connsiteY13" fmla="*/ 23854 h 628153"/>
              <a:gd name="connsiteX0" fmla="*/ 0 w 10629790"/>
              <a:gd name="connsiteY0" fmla="*/ 628153 h 708953"/>
              <a:gd name="connsiteX1" fmla="*/ 413468 w 10629790"/>
              <a:gd name="connsiteY1" fmla="*/ 341906 h 708953"/>
              <a:gd name="connsiteX2" fmla="*/ 477079 w 10629790"/>
              <a:gd name="connsiteY2" fmla="*/ 318052 h 708953"/>
              <a:gd name="connsiteX3" fmla="*/ 540689 w 10629790"/>
              <a:gd name="connsiteY3" fmla="*/ 270345 h 708953"/>
              <a:gd name="connsiteX4" fmla="*/ 620202 w 10629790"/>
              <a:gd name="connsiteY4" fmla="*/ 238539 h 708953"/>
              <a:gd name="connsiteX5" fmla="*/ 683813 w 10629790"/>
              <a:gd name="connsiteY5" fmla="*/ 214685 h 708953"/>
              <a:gd name="connsiteX6" fmla="*/ 723569 w 10629790"/>
              <a:gd name="connsiteY6" fmla="*/ 198783 h 708953"/>
              <a:gd name="connsiteX7" fmla="*/ 771277 w 10629790"/>
              <a:gd name="connsiteY7" fmla="*/ 190832 h 708953"/>
              <a:gd name="connsiteX8" fmla="*/ 946206 w 10629790"/>
              <a:gd name="connsiteY8" fmla="*/ 111319 h 708953"/>
              <a:gd name="connsiteX9" fmla="*/ 1073427 w 10629790"/>
              <a:gd name="connsiteY9" fmla="*/ 55659 h 708953"/>
              <a:gd name="connsiteX10" fmla="*/ 1137037 w 10629790"/>
              <a:gd name="connsiteY10" fmla="*/ 39757 h 708953"/>
              <a:gd name="connsiteX11" fmla="*/ 1248355 w 10629790"/>
              <a:gd name="connsiteY11" fmla="*/ 0 h 708953"/>
              <a:gd name="connsiteX12" fmla="*/ 1431235 w 10629790"/>
              <a:gd name="connsiteY12" fmla="*/ 15903 h 708953"/>
              <a:gd name="connsiteX13" fmla="*/ 10629790 w 10629790"/>
              <a:gd name="connsiteY13" fmla="*/ 708953 h 708953"/>
              <a:gd name="connsiteX0" fmla="*/ 0 w 10629790"/>
              <a:gd name="connsiteY0" fmla="*/ 628153 h 708953"/>
              <a:gd name="connsiteX1" fmla="*/ 413468 w 10629790"/>
              <a:gd name="connsiteY1" fmla="*/ 341906 h 708953"/>
              <a:gd name="connsiteX2" fmla="*/ 477079 w 10629790"/>
              <a:gd name="connsiteY2" fmla="*/ 318052 h 708953"/>
              <a:gd name="connsiteX3" fmla="*/ 540689 w 10629790"/>
              <a:gd name="connsiteY3" fmla="*/ 270345 h 708953"/>
              <a:gd name="connsiteX4" fmla="*/ 620202 w 10629790"/>
              <a:gd name="connsiteY4" fmla="*/ 238539 h 708953"/>
              <a:gd name="connsiteX5" fmla="*/ 683813 w 10629790"/>
              <a:gd name="connsiteY5" fmla="*/ 214685 h 708953"/>
              <a:gd name="connsiteX6" fmla="*/ 723569 w 10629790"/>
              <a:gd name="connsiteY6" fmla="*/ 198783 h 708953"/>
              <a:gd name="connsiteX7" fmla="*/ 771277 w 10629790"/>
              <a:gd name="connsiteY7" fmla="*/ 190832 h 708953"/>
              <a:gd name="connsiteX8" fmla="*/ 946206 w 10629790"/>
              <a:gd name="connsiteY8" fmla="*/ 111319 h 708953"/>
              <a:gd name="connsiteX9" fmla="*/ 1073427 w 10629790"/>
              <a:gd name="connsiteY9" fmla="*/ 55659 h 708953"/>
              <a:gd name="connsiteX10" fmla="*/ 1137037 w 10629790"/>
              <a:gd name="connsiteY10" fmla="*/ 39757 h 708953"/>
              <a:gd name="connsiteX11" fmla="*/ 1248355 w 10629790"/>
              <a:gd name="connsiteY11" fmla="*/ 0 h 708953"/>
              <a:gd name="connsiteX12" fmla="*/ 8354923 w 10629790"/>
              <a:gd name="connsiteY12" fmla="*/ 66011 h 708953"/>
              <a:gd name="connsiteX13" fmla="*/ 10629790 w 10629790"/>
              <a:gd name="connsiteY13" fmla="*/ 708953 h 708953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477079 w 10629790"/>
              <a:gd name="connsiteY2" fmla="*/ 394917 h 785818"/>
              <a:gd name="connsiteX3" fmla="*/ 540689 w 10629790"/>
              <a:gd name="connsiteY3" fmla="*/ 347210 h 785818"/>
              <a:gd name="connsiteX4" fmla="*/ 620202 w 10629790"/>
              <a:gd name="connsiteY4" fmla="*/ 315404 h 785818"/>
              <a:gd name="connsiteX5" fmla="*/ 683813 w 10629790"/>
              <a:gd name="connsiteY5" fmla="*/ 291550 h 785818"/>
              <a:gd name="connsiteX6" fmla="*/ 723569 w 10629790"/>
              <a:gd name="connsiteY6" fmla="*/ 275648 h 785818"/>
              <a:gd name="connsiteX7" fmla="*/ 771277 w 10629790"/>
              <a:gd name="connsiteY7" fmla="*/ 267697 h 785818"/>
              <a:gd name="connsiteX8" fmla="*/ 946206 w 10629790"/>
              <a:gd name="connsiteY8" fmla="*/ 188184 h 785818"/>
              <a:gd name="connsiteX9" fmla="*/ 1073427 w 10629790"/>
              <a:gd name="connsiteY9" fmla="*/ 132524 h 785818"/>
              <a:gd name="connsiteX10" fmla="*/ 1137037 w 10629790"/>
              <a:gd name="connsiteY10" fmla="*/ 116622 h 785818"/>
              <a:gd name="connsiteX11" fmla="*/ 7140477 w 10629790"/>
              <a:gd name="connsiteY11" fmla="*/ 0 h 785818"/>
              <a:gd name="connsiteX12" fmla="*/ 8354923 w 10629790"/>
              <a:gd name="connsiteY12" fmla="*/ 142876 h 785818"/>
              <a:gd name="connsiteX13" fmla="*/ 10629790 w 10629790"/>
              <a:gd name="connsiteY13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540689 w 10629790"/>
              <a:gd name="connsiteY2" fmla="*/ 347210 h 785818"/>
              <a:gd name="connsiteX3" fmla="*/ 620202 w 10629790"/>
              <a:gd name="connsiteY3" fmla="*/ 315404 h 785818"/>
              <a:gd name="connsiteX4" fmla="*/ 683813 w 10629790"/>
              <a:gd name="connsiteY4" fmla="*/ 291550 h 785818"/>
              <a:gd name="connsiteX5" fmla="*/ 723569 w 10629790"/>
              <a:gd name="connsiteY5" fmla="*/ 275648 h 785818"/>
              <a:gd name="connsiteX6" fmla="*/ 771277 w 10629790"/>
              <a:gd name="connsiteY6" fmla="*/ 267697 h 785818"/>
              <a:gd name="connsiteX7" fmla="*/ 946206 w 10629790"/>
              <a:gd name="connsiteY7" fmla="*/ 188184 h 785818"/>
              <a:gd name="connsiteX8" fmla="*/ 1073427 w 10629790"/>
              <a:gd name="connsiteY8" fmla="*/ 132524 h 785818"/>
              <a:gd name="connsiteX9" fmla="*/ 1137037 w 10629790"/>
              <a:gd name="connsiteY9" fmla="*/ 116622 h 785818"/>
              <a:gd name="connsiteX10" fmla="*/ 7140477 w 10629790"/>
              <a:gd name="connsiteY10" fmla="*/ 0 h 785818"/>
              <a:gd name="connsiteX11" fmla="*/ 8354923 w 10629790"/>
              <a:gd name="connsiteY11" fmla="*/ 142876 h 785818"/>
              <a:gd name="connsiteX12" fmla="*/ 10629790 w 10629790"/>
              <a:gd name="connsiteY12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23569 w 10629790"/>
              <a:gd name="connsiteY4" fmla="*/ 275648 h 785818"/>
              <a:gd name="connsiteX5" fmla="*/ 771277 w 10629790"/>
              <a:gd name="connsiteY5" fmla="*/ 267697 h 785818"/>
              <a:gd name="connsiteX6" fmla="*/ 946206 w 10629790"/>
              <a:gd name="connsiteY6" fmla="*/ 188184 h 785818"/>
              <a:gd name="connsiteX7" fmla="*/ 1073427 w 10629790"/>
              <a:gd name="connsiteY7" fmla="*/ 132524 h 785818"/>
              <a:gd name="connsiteX8" fmla="*/ 1137037 w 10629790"/>
              <a:gd name="connsiteY8" fmla="*/ 116622 h 785818"/>
              <a:gd name="connsiteX9" fmla="*/ 7140477 w 10629790"/>
              <a:gd name="connsiteY9" fmla="*/ 0 h 785818"/>
              <a:gd name="connsiteX10" fmla="*/ 8354923 w 10629790"/>
              <a:gd name="connsiteY10" fmla="*/ 142876 h 785818"/>
              <a:gd name="connsiteX11" fmla="*/ 10629790 w 10629790"/>
              <a:gd name="connsiteY11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946206 w 10629790"/>
              <a:gd name="connsiteY5" fmla="*/ 188184 h 785818"/>
              <a:gd name="connsiteX6" fmla="*/ 1073427 w 10629790"/>
              <a:gd name="connsiteY6" fmla="*/ 132524 h 785818"/>
              <a:gd name="connsiteX7" fmla="*/ 1137037 w 10629790"/>
              <a:gd name="connsiteY7" fmla="*/ 116622 h 785818"/>
              <a:gd name="connsiteX8" fmla="*/ 7140477 w 10629790"/>
              <a:gd name="connsiteY8" fmla="*/ 0 h 785818"/>
              <a:gd name="connsiteX9" fmla="*/ 8354923 w 10629790"/>
              <a:gd name="connsiteY9" fmla="*/ 142876 h 785818"/>
              <a:gd name="connsiteX10" fmla="*/ 10629790 w 10629790"/>
              <a:gd name="connsiteY10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1073427 w 10629790"/>
              <a:gd name="connsiteY5" fmla="*/ 132524 h 785818"/>
              <a:gd name="connsiteX6" fmla="*/ 1137037 w 10629790"/>
              <a:gd name="connsiteY6" fmla="*/ 116622 h 785818"/>
              <a:gd name="connsiteX7" fmla="*/ 7140477 w 10629790"/>
              <a:gd name="connsiteY7" fmla="*/ 0 h 785818"/>
              <a:gd name="connsiteX8" fmla="*/ 8354923 w 10629790"/>
              <a:gd name="connsiteY8" fmla="*/ 142876 h 785818"/>
              <a:gd name="connsiteX9" fmla="*/ 10629790 w 10629790"/>
              <a:gd name="connsiteY9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1137037 w 10629790"/>
              <a:gd name="connsiteY5" fmla="*/ 116622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877049 h 957849"/>
              <a:gd name="connsiteX1" fmla="*/ 413468 w 10629790"/>
              <a:gd name="connsiteY1" fmla="*/ 590802 h 957849"/>
              <a:gd name="connsiteX2" fmla="*/ 620202 w 10629790"/>
              <a:gd name="connsiteY2" fmla="*/ 487435 h 957849"/>
              <a:gd name="connsiteX3" fmla="*/ 683813 w 10629790"/>
              <a:gd name="connsiteY3" fmla="*/ 463581 h 957849"/>
              <a:gd name="connsiteX4" fmla="*/ 1211123 w 10629790"/>
              <a:gd name="connsiteY4" fmla="*/ 29155 h 957849"/>
              <a:gd name="connsiteX5" fmla="*/ 3497139 w 10629790"/>
              <a:gd name="connsiteY5" fmla="*/ 243469 h 957849"/>
              <a:gd name="connsiteX6" fmla="*/ 7140477 w 10629790"/>
              <a:gd name="connsiteY6" fmla="*/ 172031 h 957849"/>
              <a:gd name="connsiteX7" fmla="*/ 8354923 w 10629790"/>
              <a:gd name="connsiteY7" fmla="*/ 314907 h 957849"/>
              <a:gd name="connsiteX8" fmla="*/ 10629790 w 10629790"/>
              <a:gd name="connsiteY8" fmla="*/ 957849 h 957849"/>
              <a:gd name="connsiteX0" fmla="*/ 0 w 10629790"/>
              <a:gd name="connsiteY0" fmla="*/ 877049 h 957849"/>
              <a:gd name="connsiteX1" fmla="*/ 413468 w 10629790"/>
              <a:gd name="connsiteY1" fmla="*/ 590802 h 957849"/>
              <a:gd name="connsiteX2" fmla="*/ 620202 w 10629790"/>
              <a:gd name="connsiteY2" fmla="*/ 487435 h 957849"/>
              <a:gd name="connsiteX3" fmla="*/ 1211123 w 10629790"/>
              <a:gd name="connsiteY3" fmla="*/ 29155 h 957849"/>
              <a:gd name="connsiteX4" fmla="*/ 3497139 w 10629790"/>
              <a:gd name="connsiteY4" fmla="*/ 243469 h 957849"/>
              <a:gd name="connsiteX5" fmla="*/ 7140477 w 10629790"/>
              <a:gd name="connsiteY5" fmla="*/ 172031 h 957849"/>
              <a:gd name="connsiteX6" fmla="*/ 8354923 w 10629790"/>
              <a:gd name="connsiteY6" fmla="*/ 314907 h 957849"/>
              <a:gd name="connsiteX7" fmla="*/ 10629790 w 10629790"/>
              <a:gd name="connsiteY7" fmla="*/ 957849 h 957849"/>
              <a:gd name="connsiteX0" fmla="*/ 132522 w 10762312"/>
              <a:gd name="connsiteY0" fmla="*/ 877049 h 1005558"/>
              <a:gd name="connsiteX1" fmla="*/ 68911 w 10762312"/>
              <a:gd name="connsiteY1" fmla="*/ 957850 h 1005558"/>
              <a:gd name="connsiteX2" fmla="*/ 545990 w 10762312"/>
              <a:gd name="connsiteY2" fmla="*/ 590802 h 1005558"/>
              <a:gd name="connsiteX3" fmla="*/ 752724 w 10762312"/>
              <a:gd name="connsiteY3" fmla="*/ 487435 h 1005558"/>
              <a:gd name="connsiteX4" fmla="*/ 1343645 w 10762312"/>
              <a:gd name="connsiteY4" fmla="*/ 29155 h 1005558"/>
              <a:gd name="connsiteX5" fmla="*/ 3629661 w 10762312"/>
              <a:gd name="connsiteY5" fmla="*/ 243469 h 1005558"/>
              <a:gd name="connsiteX6" fmla="*/ 7272999 w 10762312"/>
              <a:gd name="connsiteY6" fmla="*/ 172031 h 1005558"/>
              <a:gd name="connsiteX7" fmla="*/ 8487445 w 10762312"/>
              <a:gd name="connsiteY7" fmla="*/ 314907 h 1005558"/>
              <a:gd name="connsiteX8" fmla="*/ 10762312 w 10762312"/>
              <a:gd name="connsiteY8" fmla="*/ 957849 h 1005558"/>
              <a:gd name="connsiteX0" fmla="*/ 189285 w 10750960"/>
              <a:gd name="connsiteY0" fmla="*/ 672097 h 971399"/>
              <a:gd name="connsiteX1" fmla="*/ 57559 w 10750960"/>
              <a:gd name="connsiteY1" fmla="*/ 957850 h 971399"/>
              <a:gd name="connsiteX2" fmla="*/ 534638 w 10750960"/>
              <a:gd name="connsiteY2" fmla="*/ 590802 h 971399"/>
              <a:gd name="connsiteX3" fmla="*/ 741372 w 10750960"/>
              <a:gd name="connsiteY3" fmla="*/ 487435 h 971399"/>
              <a:gd name="connsiteX4" fmla="*/ 1332293 w 10750960"/>
              <a:gd name="connsiteY4" fmla="*/ 29155 h 971399"/>
              <a:gd name="connsiteX5" fmla="*/ 3618309 w 10750960"/>
              <a:gd name="connsiteY5" fmla="*/ 243469 h 971399"/>
              <a:gd name="connsiteX6" fmla="*/ 7261647 w 10750960"/>
              <a:gd name="connsiteY6" fmla="*/ 172031 h 971399"/>
              <a:gd name="connsiteX7" fmla="*/ 8476093 w 10750960"/>
              <a:gd name="connsiteY7" fmla="*/ 314907 h 971399"/>
              <a:gd name="connsiteX8" fmla="*/ 10750960 w 10750960"/>
              <a:gd name="connsiteY8" fmla="*/ 957849 h 971399"/>
              <a:gd name="connsiteX0" fmla="*/ 0 w 10561675"/>
              <a:gd name="connsiteY0" fmla="*/ 672097 h 957849"/>
              <a:gd name="connsiteX1" fmla="*/ 500066 w 10561675"/>
              <a:gd name="connsiteY1" fmla="*/ 886412 h 957849"/>
              <a:gd name="connsiteX2" fmla="*/ 345353 w 10561675"/>
              <a:gd name="connsiteY2" fmla="*/ 590802 h 957849"/>
              <a:gd name="connsiteX3" fmla="*/ 552087 w 10561675"/>
              <a:gd name="connsiteY3" fmla="*/ 487435 h 957849"/>
              <a:gd name="connsiteX4" fmla="*/ 1143008 w 10561675"/>
              <a:gd name="connsiteY4" fmla="*/ 29155 h 957849"/>
              <a:gd name="connsiteX5" fmla="*/ 3429024 w 10561675"/>
              <a:gd name="connsiteY5" fmla="*/ 243469 h 957849"/>
              <a:gd name="connsiteX6" fmla="*/ 7072362 w 10561675"/>
              <a:gd name="connsiteY6" fmla="*/ 172031 h 957849"/>
              <a:gd name="connsiteX7" fmla="*/ 8286808 w 10561675"/>
              <a:gd name="connsiteY7" fmla="*/ 314907 h 957849"/>
              <a:gd name="connsiteX8" fmla="*/ 10561675 w 10561675"/>
              <a:gd name="connsiteY8" fmla="*/ 957849 h 957849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74778"/>
              <a:gd name="connsiteX1" fmla="*/ 631792 w 10693401"/>
              <a:gd name="connsiteY1" fmla="*/ 886412 h 974778"/>
              <a:gd name="connsiteX2" fmla="*/ 477079 w 10693401"/>
              <a:gd name="connsiteY2" fmla="*/ 590802 h 974778"/>
              <a:gd name="connsiteX3" fmla="*/ 683813 w 10693401"/>
              <a:gd name="connsiteY3" fmla="*/ 487435 h 974778"/>
              <a:gd name="connsiteX4" fmla="*/ 1274734 w 10693401"/>
              <a:gd name="connsiteY4" fmla="*/ 29155 h 974778"/>
              <a:gd name="connsiteX5" fmla="*/ 3560750 w 10693401"/>
              <a:gd name="connsiteY5" fmla="*/ 243469 h 974778"/>
              <a:gd name="connsiteX6" fmla="*/ 7204088 w 10693401"/>
              <a:gd name="connsiteY6" fmla="*/ 172031 h 974778"/>
              <a:gd name="connsiteX7" fmla="*/ 8418534 w 10693401"/>
              <a:gd name="connsiteY7" fmla="*/ 314907 h 974778"/>
              <a:gd name="connsiteX8" fmla="*/ 10693401 w 10693401"/>
              <a:gd name="connsiteY8" fmla="*/ 957849 h 974778"/>
              <a:gd name="connsiteX0" fmla="*/ 84156 w 10777557"/>
              <a:gd name="connsiteY0" fmla="*/ 957850 h 959091"/>
              <a:gd name="connsiteX1" fmla="*/ 105299 w 10777557"/>
              <a:gd name="connsiteY1" fmla="*/ 935742 h 959091"/>
              <a:gd name="connsiteX2" fmla="*/ 715948 w 10777557"/>
              <a:gd name="connsiteY2" fmla="*/ 886412 h 959091"/>
              <a:gd name="connsiteX3" fmla="*/ 561235 w 10777557"/>
              <a:gd name="connsiteY3" fmla="*/ 590802 h 959091"/>
              <a:gd name="connsiteX4" fmla="*/ 767969 w 10777557"/>
              <a:gd name="connsiteY4" fmla="*/ 487435 h 959091"/>
              <a:gd name="connsiteX5" fmla="*/ 1358890 w 10777557"/>
              <a:gd name="connsiteY5" fmla="*/ 29155 h 959091"/>
              <a:gd name="connsiteX6" fmla="*/ 3644906 w 10777557"/>
              <a:gd name="connsiteY6" fmla="*/ 243469 h 959091"/>
              <a:gd name="connsiteX7" fmla="*/ 7288244 w 10777557"/>
              <a:gd name="connsiteY7" fmla="*/ 172031 h 959091"/>
              <a:gd name="connsiteX8" fmla="*/ 8502690 w 10777557"/>
              <a:gd name="connsiteY8" fmla="*/ 314907 h 959091"/>
              <a:gd name="connsiteX9" fmla="*/ 10777557 w 10777557"/>
              <a:gd name="connsiteY9" fmla="*/ 957849 h 959091"/>
              <a:gd name="connsiteX0" fmla="*/ 0 w 10693401"/>
              <a:gd name="connsiteY0" fmla="*/ 957850 h 1041194"/>
              <a:gd name="connsiteX1" fmla="*/ 203164 w 10693401"/>
              <a:gd name="connsiteY1" fmla="*/ 1029288 h 1041194"/>
              <a:gd name="connsiteX2" fmla="*/ 631792 w 10693401"/>
              <a:gd name="connsiteY2" fmla="*/ 886412 h 1041194"/>
              <a:gd name="connsiteX3" fmla="*/ 477079 w 10693401"/>
              <a:gd name="connsiteY3" fmla="*/ 590802 h 1041194"/>
              <a:gd name="connsiteX4" fmla="*/ 683813 w 10693401"/>
              <a:gd name="connsiteY4" fmla="*/ 487435 h 1041194"/>
              <a:gd name="connsiteX5" fmla="*/ 1274734 w 10693401"/>
              <a:gd name="connsiteY5" fmla="*/ 29155 h 1041194"/>
              <a:gd name="connsiteX6" fmla="*/ 3560750 w 10693401"/>
              <a:gd name="connsiteY6" fmla="*/ 243469 h 1041194"/>
              <a:gd name="connsiteX7" fmla="*/ 7204088 w 10693401"/>
              <a:gd name="connsiteY7" fmla="*/ 172031 h 1041194"/>
              <a:gd name="connsiteX8" fmla="*/ 8418534 w 10693401"/>
              <a:gd name="connsiteY8" fmla="*/ 314907 h 1041194"/>
              <a:gd name="connsiteX9" fmla="*/ 10693401 w 10693401"/>
              <a:gd name="connsiteY9" fmla="*/ 957849 h 1041194"/>
              <a:gd name="connsiteX0" fmla="*/ 28575 w 10721976"/>
              <a:gd name="connsiteY0" fmla="*/ 957850 h 1035748"/>
              <a:gd name="connsiteX1" fmla="*/ 33861 w 10721976"/>
              <a:gd name="connsiteY1" fmla="*/ 925171 h 1035748"/>
              <a:gd name="connsiteX2" fmla="*/ 231739 w 10721976"/>
              <a:gd name="connsiteY2" fmla="*/ 1029288 h 1035748"/>
              <a:gd name="connsiteX3" fmla="*/ 660367 w 10721976"/>
              <a:gd name="connsiteY3" fmla="*/ 886412 h 1035748"/>
              <a:gd name="connsiteX4" fmla="*/ 505654 w 10721976"/>
              <a:gd name="connsiteY4" fmla="*/ 590802 h 1035748"/>
              <a:gd name="connsiteX5" fmla="*/ 712388 w 10721976"/>
              <a:gd name="connsiteY5" fmla="*/ 487435 h 1035748"/>
              <a:gd name="connsiteX6" fmla="*/ 1303309 w 10721976"/>
              <a:gd name="connsiteY6" fmla="*/ 29155 h 1035748"/>
              <a:gd name="connsiteX7" fmla="*/ 3589325 w 10721976"/>
              <a:gd name="connsiteY7" fmla="*/ 243469 h 1035748"/>
              <a:gd name="connsiteX8" fmla="*/ 7232663 w 10721976"/>
              <a:gd name="connsiteY8" fmla="*/ 172031 h 1035748"/>
              <a:gd name="connsiteX9" fmla="*/ 8447109 w 10721976"/>
              <a:gd name="connsiteY9" fmla="*/ 314907 h 1035748"/>
              <a:gd name="connsiteX10" fmla="*/ 10721976 w 10721976"/>
              <a:gd name="connsiteY10" fmla="*/ 957849 h 1035748"/>
              <a:gd name="connsiteX0" fmla="*/ 28575 w 10721976"/>
              <a:gd name="connsiteY0" fmla="*/ 957850 h 1035748"/>
              <a:gd name="connsiteX1" fmla="*/ 33861 w 10721976"/>
              <a:gd name="connsiteY1" fmla="*/ 925171 h 1035748"/>
              <a:gd name="connsiteX2" fmla="*/ 231739 w 10721976"/>
              <a:gd name="connsiteY2" fmla="*/ 1029288 h 1035748"/>
              <a:gd name="connsiteX3" fmla="*/ 660367 w 10721976"/>
              <a:gd name="connsiteY3" fmla="*/ 886412 h 1035748"/>
              <a:gd name="connsiteX4" fmla="*/ 505654 w 10721976"/>
              <a:gd name="connsiteY4" fmla="*/ 590802 h 1035748"/>
              <a:gd name="connsiteX5" fmla="*/ 712388 w 10721976"/>
              <a:gd name="connsiteY5" fmla="*/ 487435 h 1035748"/>
              <a:gd name="connsiteX6" fmla="*/ 1303309 w 10721976"/>
              <a:gd name="connsiteY6" fmla="*/ 29155 h 1035748"/>
              <a:gd name="connsiteX7" fmla="*/ 3589325 w 10721976"/>
              <a:gd name="connsiteY7" fmla="*/ 243469 h 1035748"/>
              <a:gd name="connsiteX8" fmla="*/ 7232663 w 10721976"/>
              <a:gd name="connsiteY8" fmla="*/ 172031 h 1035748"/>
              <a:gd name="connsiteX9" fmla="*/ 8447109 w 10721976"/>
              <a:gd name="connsiteY9" fmla="*/ 314907 h 1035748"/>
              <a:gd name="connsiteX10" fmla="*/ 10721976 w 10721976"/>
              <a:gd name="connsiteY10" fmla="*/ 957849 h 1035748"/>
              <a:gd name="connsiteX0" fmla="*/ 0 w 10693401"/>
              <a:gd name="connsiteY0" fmla="*/ 957850 h 1315039"/>
              <a:gd name="connsiteX1" fmla="*/ 274602 w 10693401"/>
              <a:gd name="connsiteY1" fmla="*/ 1315039 h 1315039"/>
              <a:gd name="connsiteX2" fmla="*/ 203164 w 10693401"/>
              <a:gd name="connsiteY2" fmla="*/ 1029288 h 1315039"/>
              <a:gd name="connsiteX3" fmla="*/ 631792 w 10693401"/>
              <a:gd name="connsiteY3" fmla="*/ 886412 h 1315039"/>
              <a:gd name="connsiteX4" fmla="*/ 477079 w 10693401"/>
              <a:gd name="connsiteY4" fmla="*/ 590802 h 1315039"/>
              <a:gd name="connsiteX5" fmla="*/ 683813 w 10693401"/>
              <a:gd name="connsiteY5" fmla="*/ 487435 h 1315039"/>
              <a:gd name="connsiteX6" fmla="*/ 1274734 w 10693401"/>
              <a:gd name="connsiteY6" fmla="*/ 29155 h 1315039"/>
              <a:gd name="connsiteX7" fmla="*/ 3560750 w 10693401"/>
              <a:gd name="connsiteY7" fmla="*/ 243469 h 1315039"/>
              <a:gd name="connsiteX8" fmla="*/ 7204088 w 10693401"/>
              <a:gd name="connsiteY8" fmla="*/ 172031 h 1315039"/>
              <a:gd name="connsiteX9" fmla="*/ 8418534 w 10693401"/>
              <a:gd name="connsiteY9" fmla="*/ 314907 h 1315039"/>
              <a:gd name="connsiteX10" fmla="*/ 10693401 w 10693401"/>
              <a:gd name="connsiteY10" fmla="*/ 957849 h 1315039"/>
              <a:gd name="connsiteX0" fmla="*/ 4405 w 10697806"/>
              <a:gd name="connsiteY0" fmla="*/ 957850 h 1315039"/>
              <a:gd name="connsiteX1" fmla="*/ 279007 w 10697806"/>
              <a:gd name="connsiteY1" fmla="*/ 1315039 h 1315039"/>
              <a:gd name="connsiteX2" fmla="*/ 207569 w 10697806"/>
              <a:gd name="connsiteY2" fmla="*/ 1029288 h 1315039"/>
              <a:gd name="connsiteX3" fmla="*/ 636197 w 10697806"/>
              <a:gd name="connsiteY3" fmla="*/ 886412 h 1315039"/>
              <a:gd name="connsiteX4" fmla="*/ 481484 w 10697806"/>
              <a:gd name="connsiteY4" fmla="*/ 590802 h 1315039"/>
              <a:gd name="connsiteX5" fmla="*/ 688218 w 10697806"/>
              <a:gd name="connsiteY5" fmla="*/ 487435 h 1315039"/>
              <a:gd name="connsiteX6" fmla="*/ 1279139 w 10697806"/>
              <a:gd name="connsiteY6" fmla="*/ 29155 h 1315039"/>
              <a:gd name="connsiteX7" fmla="*/ 3565155 w 10697806"/>
              <a:gd name="connsiteY7" fmla="*/ 243469 h 1315039"/>
              <a:gd name="connsiteX8" fmla="*/ 7208493 w 10697806"/>
              <a:gd name="connsiteY8" fmla="*/ 172031 h 1315039"/>
              <a:gd name="connsiteX9" fmla="*/ 8422939 w 10697806"/>
              <a:gd name="connsiteY9" fmla="*/ 314907 h 1315039"/>
              <a:gd name="connsiteX10" fmla="*/ 10697806 w 10697806"/>
              <a:gd name="connsiteY10" fmla="*/ 957849 h 1315039"/>
              <a:gd name="connsiteX0" fmla="*/ 0 w 10693401"/>
              <a:gd name="connsiteY0" fmla="*/ 957850 h 1041194"/>
              <a:gd name="connsiteX1" fmla="*/ 203164 w 10693401"/>
              <a:gd name="connsiteY1" fmla="*/ 1029288 h 1041194"/>
              <a:gd name="connsiteX2" fmla="*/ 631792 w 10693401"/>
              <a:gd name="connsiteY2" fmla="*/ 886412 h 1041194"/>
              <a:gd name="connsiteX3" fmla="*/ 477079 w 10693401"/>
              <a:gd name="connsiteY3" fmla="*/ 590802 h 1041194"/>
              <a:gd name="connsiteX4" fmla="*/ 683813 w 10693401"/>
              <a:gd name="connsiteY4" fmla="*/ 487435 h 1041194"/>
              <a:gd name="connsiteX5" fmla="*/ 1274734 w 10693401"/>
              <a:gd name="connsiteY5" fmla="*/ 29155 h 1041194"/>
              <a:gd name="connsiteX6" fmla="*/ 3560750 w 10693401"/>
              <a:gd name="connsiteY6" fmla="*/ 243469 h 1041194"/>
              <a:gd name="connsiteX7" fmla="*/ 7204088 w 10693401"/>
              <a:gd name="connsiteY7" fmla="*/ 172031 h 1041194"/>
              <a:gd name="connsiteX8" fmla="*/ 8418534 w 10693401"/>
              <a:gd name="connsiteY8" fmla="*/ 314907 h 1041194"/>
              <a:gd name="connsiteX9" fmla="*/ 10693401 w 10693401"/>
              <a:gd name="connsiteY9" fmla="*/ 957849 h 1041194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57850"/>
              <a:gd name="connsiteX1" fmla="*/ 477079 w 10693401"/>
              <a:gd name="connsiteY1" fmla="*/ 590802 h 957850"/>
              <a:gd name="connsiteX2" fmla="*/ 683813 w 10693401"/>
              <a:gd name="connsiteY2" fmla="*/ 487435 h 957850"/>
              <a:gd name="connsiteX3" fmla="*/ 1274734 w 10693401"/>
              <a:gd name="connsiteY3" fmla="*/ 29155 h 957850"/>
              <a:gd name="connsiteX4" fmla="*/ 3560750 w 10693401"/>
              <a:gd name="connsiteY4" fmla="*/ 243469 h 957850"/>
              <a:gd name="connsiteX5" fmla="*/ 7204088 w 10693401"/>
              <a:gd name="connsiteY5" fmla="*/ 172031 h 957850"/>
              <a:gd name="connsiteX6" fmla="*/ 8418534 w 10693401"/>
              <a:gd name="connsiteY6" fmla="*/ 314907 h 957850"/>
              <a:gd name="connsiteX7" fmla="*/ 10693401 w 10693401"/>
              <a:gd name="connsiteY7" fmla="*/ 957849 h 957850"/>
              <a:gd name="connsiteX0" fmla="*/ 0 w 10693401"/>
              <a:gd name="connsiteY0" fmla="*/ 957850 h 957850"/>
              <a:gd name="connsiteX1" fmla="*/ 683813 w 10693401"/>
              <a:gd name="connsiteY1" fmla="*/ 487435 h 957850"/>
              <a:gd name="connsiteX2" fmla="*/ 1274734 w 10693401"/>
              <a:gd name="connsiteY2" fmla="*/ 29155 h 957850"/>
              <a:gd name="connsiteX3" fmla="*/ 3560750 w 10693401"/>
              <a:gd name="connsiteY3" fmla="*/ 243469 h 957850"/>
              <a:gd name="connsiteX4" fmla="*/ 7204088 w 10693401"/>
              <a:gd name="connsiteY4" fmla="*/ 172031 h 957850"/>
              <a:gd name="connsiteX5" fmla="*/ 8418534 w 10693401"/>
              <a:gd name="connsiteY5" fmla="*/ 314907 h 957850"/>
              <a:gd name="connsiteX6" fmla="*/ 10693401 w 10693401"/>
              <a:gd name="connsiteY6" fmla="*/ 957849 h 957850"/>
              <a:gd name="connsiteX0" fmla="*/ 0 w 10693401"/>
              <a:gd name="connsiteY0" fmla="*/ 957849 h 957849"/>
              <a:gd name="connsiteX1" fmla="*/ 683813 w 10693401"/>
              <a:gd name="connsiteY1" fmla="*/ 487435 h 957849"/>
              <a:gd name="connsiteX2" fmla="*/ 1274734 w 10693401"/>
              <a:gd name="connsiteY2" fmla="*/ 29155 h 957849"/>
              <a:gd name="connsiteX3" fmla="*/ 3560750 w 10693401"/>
              <a:gd name="connsiteY3" fmla="*/ 243469 h 957849"/>
              <a:gd name="connsiteX4" fmla="*/ 7204088 w 10693401"/>
              <a:gd name="connsiteY4" fmla="*/ 172031 h 957849"/>
              <a:gd name="connsiteX5" fmla="*/ 8418534 w 10693401"/>
              <a:gd name="connsiteY5" fmla="*/ 314907 h 957849"/>
              <a:gd name="connsiteX6" fmla="*/ 10693401 w 10693401"/>
              <a:gd name="connsiteY6" fmla="*/ 957849 h 957849"/>
              <a:gd name="connsiteX0" fmla="*/ 0 w 10693401"/>
              <a:gd name="connsiteY0" fmla="*/ 957849 h 957849"/>
              <a:gd name="connsiteX1" fmla="*/ 683813 w 10693401"/>
              <a:gd name="connsiteY1" fmla="*/ 487435 h 957849"/>
              <a:gd name="connsiteX2" fmla="*/ 1274734 w 10693401"/>
              <a:gd name="connsiteY2" fmla="*/ 29155 h 957849"/>
              <a:gd name="connsiteX3" fmla="*/ 3560750 w 10693401"/>
              <a:gd name="connsiteY3" fmla="*/ 243469 h 957849"/>
              <a:gd name="connsiteX4" fmla="*/ 7204088 w 10693401"/>
              <a:gd name="connsiteY4" fmla="*/ 172031 h 957849"/>
              <a:gd name="connsiteX5" fmla="*/ 8418534 w 10693401"/>
              <a:gd name="connsiteY5" fmla="*/ 314907 h 957849"/>
              <a:gd name="connsiteX6" fmla="*/ 10693401 w 10693401"/>
              <a:gd name="connsiteY6" fmla="*/ 957849 h 957849"/>
              <a:gd name="connsiteX0" fmla="*/ 0 w 10693401"/>
              <a:gd name="connsiteY0" fmla="*/ 957849 h 957849"/>
              <a:gd name="connsiteX1" fmla="*/ 1274734 w 10693401"/>
              <a:gd name="connsiteY1" fmla="*/ 29155 h 957849"/>
              <a:gd name="connsiteX2" fmla="*/ 3560750 w 10693401"/>
              <a:gd name="connsiteY2" fmla="*/ 243469 h 957849"/>
              <a:gd name="connsiteX3" fmla="*/ 7204088 w 10693401"/>
              <a:gd name="connsiteY3" fmla="*/ 172031 h 957849"/>
              <a:gd name="connsiteX4" fmla="*/ 8418534 w 10693401"/>
              <a:gd name="connsiteY4" fmla="*/ 314907 h 957849"/>
              <a:gd name="connsiteX5" fmla="*/ 10693401 w 10693401"/>
              <a:gd name="connsiteY5" fmla="*/ 957849 h 957849"/>
              <a:gd name="connsiteX0" fmla="*/ 0 w 10693401"/>
              <a:gd name="connsiteY0" fmla="*/ 931418 h 931418"/>
              <a:gd name="connsiteX1" fmla="*/ 1274734 w 10693401"/>
              <a:gd name="connsiteY1" fmla="*/ 29155 h 931418"/>
              <a:gd name="connsiteX2" fmla="*/ 3560750 w 10693401"/>
              <a:gd name="connsiteY2" fmla="*/ 217038 h 931418"/>
              <a:gd name="connsiteX3" fmla="*/ 7204088 w 10693401"/>
              <a:gd name="connsiteY3" fmla="*/ 145600 h 931418"/>
              <a:gd name="connsiteX4" fmla="*/ 8418534 w 10693401"/>
              <a:gd name="connsiteY4" fmla="*/ 288476 h 931418"/>
              <a:gd name="connsiteX5" fmla="*/ 10693401 w 10693401"/>
              <a:gd name="connsiteY5" fmla="*/ 931418 h 931418"/>
              <a:gd name="connsiteX0" fmla="*/ 0 w 10693401"/>
              <a:gd name="connsiteY0" fmla="*/ 902263 h 902263"/>
              <a:gd name="connsiteX1" fmla="*/ 1274734 w 10693401"/>
              <a:gd name="connsiteY1" fmla="*/ 0 h 902263"/>
              <a:gd name="connsiteX2" fmla="*/ 3560750 w 10693401"/>
              <a:gd name="connsiteY2" fmla="*/ 187883 h 902263"/>
              <a:gd name="connsiteX3" fmla="*/ 7204088 w 10693401"/>
              <a:gd name="connsiteY3" fmla="*/ 116445 h 902263"/>
              <a:gd name="connsiteX4" fmla="*/ 8418534 w 10693401"/>
              <a:gd name="connsiteY4" fmla="*/ 259321 h 902263"/>
              <a:gd name="connsiteX5" fmla="*/ 10693401 w 10693401"/>
              <a:gd name="connsiteY5" fmla="*/ 902263 h 902263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32446 h 932446"/>
              <a:gd name="connsiteX1" fmla="*/ 1274734 w 10693401"/>
              <a:gd name="connsiteY1" fmla="*/ 30182 h 932446"/>
              <a:gd name="connsiteX2" fmla="*/ 3560750 w 10693401"/>
              <a:gd name="connsiteY2" fmla="*/ 218066 h 932446"/>
              <a:gd name="connsiteX3" fmla="*/ 7204088 w 10693401"/>
              <a:gd name="connsiteY3" fmla="*/ 146628 h 932446"/>
              <a:gd name="connsiteX4" fmla="*/ 8418534 w 10693401"/>
              <a:gd name="connsiteY4" fmla="*/ 289504 h 932446"/>
              <a:gd name="connsiteX5" fmla="*/ 10693401 w 10693401"/>
              <a:gd name="connsiteY5" fmla="*/ 932446 h 932446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58779 h 958779"/>
              <a:gd name="connsiteX1" fmla="*/ 1274734 w 10693401"/>
              <a:gd name="connsiteY1" fmla="*/ 56515 h 958779"/>
              <a:gd name="connsiteX2" fmla="*/ 3560750 w 10693401"/>
              <a:gd name="connsiteY2" fmla="*/ 244399 h 958779"/>
              <a:gd name="connsiteX3" fmla="*/ 7204088 w 10693401"/>
              <a:gd name="connsiteY3" fmla="*/ 172961 h 958779"/>
              <a:gd name="connsiteX4" fmla="*/ 8418534 w 10693401"/>
              <a:gd name="connsiteY4" fmla="*/ 315837 h 958779"/>
              <a:gd name="connsiteX5" fmla="*/ 10693401 w 10693401"/>
              <a:gd name="connsiteY5" fmla="*/ 958779 h 958779"/>
              <a:gd name="connsiteX0" fmla="*/ 0 w 10693401"/>
              <a:gd name="connsiteY0" fmla="*/ 958778 h 958778"/>
              <a:gd name="connsiteX1" fmla="*/ 1274734 w 10693401"/>
              <a:gd name="connsiteY1" fmla="*/ 56515 h 958778"/>
              <a:gd name="connsiteX2" fmla="*/ 3560750 w 10693401"/>
              <a:gd name="connsiteY2" fmla="*/ 244398 h 958778"/>
              <a:gd name="connsiteX3" fmla="*/ 7204088 w 10693401"/>
              <a:gd name="connsiteY3" fmla="*/ 172960 h 958778"/>
              <a:gd name="connsiteX4" fmla="*/ 8418534 w 10693401"/>
              <a:gd name="connsiteY4" fmla="*/ 315836 h 958778"/>
              <a:gd name="connsiteX5" fmla="*/ 10693401 w 10693401"/>
              <a:gd name="connsiteY5" fmla="*/ 958778 h 958778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537064 w 10693401"/>
              <a:gd name="connsiteY2" fmla="*/ 234562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774932 w 10693401"/>
              <a:gd name="connsiteY2" fmla="*/ 705044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774932 w 10693401"/>
              <a:gd name="connsiteY2" fmla="*/ 705044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982184 h 982184"/>
              <a:gd name="connsiteX1" fmla="*/ 1274734 w 10693401"/>
              <a:gd name="connsiteY1" fmla="*/ 79921 h 982184"/>
              <a:gd name="connsiteX2" fmla="*/ 2774932 w 10693401"/>
              <a:gd name="connsiteY2" fmla="*/ 651425 h 982184"/>
              <a:gd name="connsiteX3" fmla="*/ 3560750 w 10693401"/>
              <a:gd name="connsiteY3" fmla="*/ 267804 h 982184"/>
              <a:gd name="connsiteX4" fmla="*/ 7204088 w 10693401"/>
              <a:gd name="connsiteY4" fmla="*/ 196366 h 982184"/>
              <a:gd name="connsiteX5" fmla="*/ 8418534 w 10693401"/>
              <a:gd name="connsiteY5" fmla="*/ 339242 h 982184"/>
              <a:gd name="connsiteX6" fmla="*/ 10693401 w 10693401"/>
              <a:gd name="connsiteY6" fmla="*/ 982184 h 982184"/>
              <a:gd name="connsiteX0" fmla="*/ 0 w 10693401"/>
              <a:gd name="connsiteY0" fmla="*/ 982184 h 982184"/>
              <a:gd name="connsiteX1" fmla="*/ 1274734 w 10693401"/>
              <a:gd name="connsiteY1" fmla="*/ 79921 h 982184"/>
              <a:gd name="connsiteX2" fmla="*/ 2774932 w 10693401"/>
              <a:gd name="connsiteY2" fmla="*/ 651425 h 982184"/>
              <a:gd name="connsiteX3" fmla="*/ 3560750 w 10693401"/>
              <a:gd name="connsiteY3" fmla="*/ 267804 h 982184"/>
              <a:gd name="connsiteX4" fmla="*/ 7204088 w 10693401"/>
              <a:gd name="connsiteY4" fmla="*/ 196366 h 982184"/>
              <a:gd name="connsiteX5" fmla="*/ 8418534 w 10693401"/>
              <a:gd name="connsiteY5" fmla="*/ 339242 h 982184"/>
              <a:gd name="connsiteX6" fmla="*/ 10693401 w 10693401"/>
              <a:gd name="connsiteY6" fmla="*/ 982184 h 982184"/>
              <a:gd name="connsiteX0" fmla="*/ 0 w 10693401"/>
              <a:gd name="connsiteY0" fmla="*/ 982185 h 982185"/>
              <a:gd name="connsiteX1" fmla="*/ 1274734 w 10693401"/>
              <a:gd name="connsiteY1" fmla="*/ 79921 h 982185"/>
              <a:gd name="connsiteX2" fmla="*/ 2774932 w 10693401"/>
              <a:gd name="connsiteY2" fmla="*/ 651426 h 982185"/>
              <a:gd name="connsiteX3" fmla="*/ 3560750 w 10693401"/>
              <a:gd name="connsiteY3" fmla="*/ 267805 h 982185"/>
              <a:gd name="connsiteX4" fmla="*/ 7204088 w 10693401"/>
              <a:gd name="connsiteY4" fmla="*/ 196367 h 982185"/>
              <a:gd name="connsiteX5" fmla="*/ 8418534 w 10693401"/>
              <a:gd name="connsiteY5" fmla="*/ 339243 h 982185"/>
              <a:gd name="connsiteX6" fmla="*/ 10693401 w 10693401"/>
              <a:gd name="connsiteY6" fmla="*/ 982185 h 982185"/>
              <a:gd name="connsiteX0" fmla="*/ 0 w 10693401"/>
              <a:gd name="connsiteY0" fmla="*/ 938497 h 938497"/>
              <a:gd name="connsiteX1" fmla="*/ 1274734 w 10693401"/>
              <a:gd name="connsiteY1" fmla="*/ 36233 h 938497"/>
              <a:gd name="connsiteX2" fmla="*/ 2774932 w 10693401"/>
              <a:gd name="connsiteY2" fmla="*/ 607738 h 938497"/>
              <a:gd name="connsiteX3" fmla="*/ 3560750 w 10693401"/>
              <a:gd name="connsiteY3" fmla="*/ 224117 h 938497"/>
              <a:gd name="connsiteX4" fmla="*/ 7204088 w 10693401"/>
              <a:gd name="connsiteY4" fmla="*/ 152679 h 938497"/>
              <a:gd name="connsiteX5" fmla="*/ 8418534 w 10693401"/>
              <a:gd name="connsiteY5" fmla="*/ 295555 h 938497"/>
              <a:gd name="connsiteX6" fmla="*/ 10693401 w 10693401"/>
              <a:gd name="connsiteY6" fmla="*/ 938497 h 938497"/>
              <a:gd name="connsiteX0" fmla="*/ 0 w 10693401"/>
              <a:gd name="connsiteY0" fmla="*/ 938497 h 938497"/>
              <a:gd name="connsiteX1" fmla="*/ 1274734 w 10693401"/>
              <a:gd name="connsiteY1" fmla="*/ 36233 h 938497"/>
              <a:gd name="connsiteX2" fmla="*/ 2774932 w 10693401"/>
              <a:gd name="connsiteY2" fmla="*/ 607738 h 938497"/>
              <a:gd name="connsiteX3" fmla="*/ 3560750 w 10693401"/>
              <a:gd name="connsiteY3" fmla="*/ 224117 h 938497"/>
              <a:gd name="connsiteX4" fmla="*/ 7204088 w 10693401"/>
              <a:gd name="connsiteY4" fmla="*/ 152679 h 938497"/>
              <a:gd name="connsiteX5" fmla="*/ 8418534 w 10693401"/>
              <a:gd name="connsiteY5" fmla="*/ 295555 h 938497"/>
              <a:gd name="connsiteX6" fmla="*/ 10693401 w 10693401"/>
              <a:gd name="connsiteY6" fmla="*/ 938497 h 938497"/>
              <a:gd name="connsiteX0" fmla="*/ 0 w 10693401"/>
              <a:gd name="connsiteY0" fmla="*/ 938496 h 938496"/>
              <a:gd name="connsiteX1" fmla="*/ 1274734 w 10693401"/>
              <a:gd name="connsiteY1" fmla="*/ 36233 h 938496"/>
              <a:gd name="connsiteX2" fmla="*/ 2774932 w 10693401"/>
              <a:gd name="connsiteY2" fmla="*/ 607737 h 938496"/>
              <a:gd name="connsiteX3" fmla="*/ 3560750 w 10693401"/>
              <a:gd name="connsiteY3" fmla="*/ 224116 h 938496"/>
              <a:gd name="connsiteX4" fmla="*/ 7204088 w 10693401"/>
              <a:gd name="connsiteY4" fmla="*/ 152678 h 938496"/>
              <a:gd name="connsiteX5" fmla="*/ 8418534 w 10693401"/>
              <a:gd name="connsiteY5" fmla="*/ 295554 h 938496"/>
              <a:gd name="connsiteX6" fmla="*/ 10693401 w 10693401"/>
              <a:gd name="connsiteY6" fmla="*/ 938496 h 938496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03494 w 10693401"/>
              <a:gd name="connsiteY2" fmla="*/ 589437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697151 w 10693401"/>
              <a:gd name="connsiteY2" fmla="*/ 601976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8212 h 928212"/>
              <a:gd name="connsiteX1" fmla="*/ 1276213 w 10693401"/>
              <a:gd name="connsiteY1" fmla="*/ 44248 h 928212"/>
              <a:gd name="connsiteX2" fmla="*/ 2697151 w 10693401"/>
              <a:gd name="connsiteY2" fmla="*/ 609991 h 928212"/>
              <a:gd name="connsiteX3" fmla="*/ 3560750 w 10693401"/>
              <a:gd name="connsiteY3" fmla="*/ 213832 h 928212"/>
              <a:gd name="connsiteX4" fmla="*/ 7204088 w 10693401"/>
              <a:gd name="connsiteY4" fmla="*/ 142394 h 928212"/>
              <a:gd name="connsiteX5" fmla="*/ 8418534 w 10693401"/>
              <a:gd name="connsiteY5" fmla="*/ 285270 h 928212"/>
              <a:gd name="connsiteX6" fmla="*/ 10693401 w 10693401"/>
              <a:gd name="connsiteY6" fmla="*/ 928212 h 928212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58121 w 10693401"/>
              <a:gd name="connsiteY4" fmla="*/ 141435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341433 w 10693401"/>
              <a:gd name="connsiteY6" fmla="*/ 266308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52665 w 10693401"/>
              <a:gd name="connsiteY6" fmla="*/ 190773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785043 h 828518"/>
              <a:gd name="connsiteX1" fmla="*/ 1277933 w 10683351"/>
              <a:gd name="connsiteY1" fmla="*/ 439524 h 828518"/>
              <a:gd name="connsiteX2" fmla="*/ 2697151 w 10683351"/>
              <a:gd name="connsiteY2" fmla="*/ 466822 h 828518"/>
              <a:gd name="connsiteX3" fmla="*/ 3539188 w 10683351"/>
              <a:gd name="connsiteY3" fmla="*/ 91735 h 828518"/>
              <a:gd name="connsiteX4" fmla="*/ 5341492 w 10683351"/>
              <a:gd name="connsiteY4" fmla="*/ 609901 h 828518"/>
              <a:gd name="connsiteX5" fmla="*/ 7200078 w 10683351"/>
              <a:gd name="connsiteY5" fmla="*/ 19373 h 828518"/>
              <a:gd name="connsiteX6" fmla="*/ 7792233 w 10683351"/>
              <a:gd name="connsiteY6" fmla="*/ 570124 h 828518"/>
              <a:gd name="connsiteX7" fmla="*/ 8352216 w 10683351"/>
              <a:gd name="connsiteY7" fmla="*/ 176227 h 828518"/>
              <a:gd name="connsiteX8" fmla="*/ 10683351 w 10683351"/>
              <a:gd name="connsiteY8" fmla="*/ 828518 h 828518"/>
              <a:gd name="connsiteX0" fmla="*/ 0 w 10683351"/>
              <a:gd name="connsiteY0" fmla="*/ 785043 h 828518"/>
              <a:gd name="connsiteX1" fmla="*/ 1277933 w 10683351"/>
              <a:gd name="connsiteY1" fmla="*/ 439524 h 828518"/>
              <a:gd name="connsiteX2" fmla="*/ 2635255 w 10683351"/>
              <a:gd name="connsiteY2" fmla="*/ 582399 h 828518"/>
              <a:gd name="connsiteX3" fmla="*/ 3539188 w 10683351"/>
              <a:gd name="connsiteY3" fmla="*/ 91735 h 828518"/>
              <a:gd name="connsiteX4" fmla="*/ 5341492 w 10683351"/>
              <a:gd name="connsiteY4" fmla="*/ 609901 h 828518"/>
              <a:gd name="connsiteX5" fmla="*/ 7200078 w 10683351"/>
              <a:gd name="connsiteY5" fmla="*/ 19373 h 828518"/>
              <a:gd name="connsiteX6" fmla="*/ 7792233 w 10683351"/>
              <a:gd name="connsiteY6" fmla="*/ 570124 h 828518"/>
              <a:gd name="connsiteX7" fmla="*/ 8352216 w 10683351"/>
              <a:gd name="connsiteY7" fmla="*/ 176227 h 828518"/>
              <a:gd name="connsiteX8" fmla="*/ 10683351 w 10683351"/>
              <a:gd name="connsiteY8" fmla="*/ 828518 h 828518"/>
              <a:gd name="connsiteX0" fmla="*/ 0 w 10683351"/>
              <a:gd name="connsiteY0" fmla="*/ 785043 h 828518"/>
              <a:gd name="connsiteX1" fmla="*/ 1277933 w 10683351"/>
              <a:gd name="connsiteY1" fmla="*/ 439524 h 828518"/>
              <a:gd name="connsiteX2" fmla="*/ 2635255 w 10683351"/>
              <a:gd name="connsiteY2" fmla="*/ 582399 h 828518"/>
              <a:gd name="connsiteX3" fmla="*/ 3635387 w 10683351"/>
              <a:gd name="connsiteY3" fmla="*/ 296647 h 828518"/>
              <a:gd name="connsiteX4" fmla="*/ 5341492 w 10683351"/>
              <a:gd name="connsiteY4" fmla="*/ 609901 h 828518"/>
              <a:gd name="connsiteX5" fmla="*/ 7200078 w 10683351"/>
              <a:gd name="connsiteY5" fmla="*/ 19373 h 828518"/>
              <a:gd name="connsiteX6" fmla="*/ 7792233 w 10683351"/>
              <a:gd name="connsiteY6" fmla="*/ 570124 h 828518"/>
              <a:gd name="connsiteX7" fmla="*/ 8352216 w 10683351"/>
              <a:gd name="connsiteY7" fmla="*/ 176227 h 828518"/>
              <a:gd name="connsiteX8" fmla="*/ 10683351 w 10683351"/>
              <a:gd name="connsiteY8" fmla="*/ 828518 h 828518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92233 w 10683351"/>
              <a:gd name="connsiteY6" fmla="*/ 650040 h 908434"/>
              <a:gd name="connsiteX7" fmla="*/ 8352216 w 10683351"/>
              <a:gd name="connsiteY7" fmla="*/ 256143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352216 w 10683351"/>
              <a:gd name="connsiteY7" fmla="*/ 256143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78791 w 10683351"/>
              <a:gd name="connsiteY6" fmla="*/ 622095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78791 w 10683351"/>
              <a:gd name="connsiteY6" fmla="*/ 622095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78791 w 10683351"/>
              <a:gd name="connsiteY6" fmla="*/ 622095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95100 w 10683351"/>
              <a:gd name="connsiteY6" fmla="*/ 634751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95100 w 10683351"/>
              <a:gd name="connsiteY6" fmla="*/ 634751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78857 w 10683351"/>
              <a:gd name="connsiteY7" fmla="*/ 276689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78857 w 10683351"/>
              <a:gd name="connsiteY7" fmla="*/ 276689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78857 w 10683351"/>
              <a:gd name="connsiteY7" fmla="*/ 276689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3470 w 10683351"/>
              <a:gd name="connsiteY7" fmla="*/ 286843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3470 w 10683351"/>
              <a:gd name="connsiteY7" fmla="*/ 286843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316750 w 10683351"/>
              <a:gd name="connsiteY7" fmla="*/ 279662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316750 w 10683351"/>
              <a:gd name="connsiteY7" fmla="*/ 279662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8928 w 10683351"/>
              <a:gd name="connsiteY7" fmla="*/ 268147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8928 w 10683351"/>
              <a:gd name="connsiteY7" fmla="*/ 268147 h 951436"/>
              <a:gd name="connsiteX8" fmla="*/ 10683351 w 10683351"/>
              <a:gd name="connsiteY8" fmla="*/ 951436 h 951436"/>
              <a:gd name="connsiteX0" fmla="*/ 0 w 10697865"/>
              <a:gd name="connsiteY0" fmla="*/ 907961 h 983741"/>
              <a:gd name="connsiteX1" fmla="*/ 1277933 w 10697865"/>
              <a:gd name="connsiteY1" fmla="*/ 562442 h 983741"/>
              <a:gd name="connsiteX2" fmla="*/ 2635255 w 10697865"/>
              <a:gd name="connsiteY2" fmla="*/ 705317 h 983741"/>
              <a:gd name="connsiteX3" fmla="*/ 3634797 w 10697865"/>
              <a:gd name="connsiteY3" fmla="*/ 386516 h 983741"/>
              <a:gd name="connsiteX4" fmla="*/ 5593867 w 10697865"/>
              <a:gd name="connsiteY4" fmla="*/ 769378 h 983741"/>
              <a:gd name="connsiteX5" fmla="*/ 7240393 w 10697865"/>
              <a:gd name="connsiteY5" fmla="*/ 31157 h 983741"/>
              <a:gd name="connsiteX6" fmla="*/ 7795100 w 10697865"/>
              <a:gd name="connsiteY6" fmla="*/ 646535 h 983741"/>
              <a:gd name="connsiteX7" fmla="*/ 8298928 w 10697865"/>
              <a:gd name="connsiteY7" fmla="*/ 268147 h 983741"/>
              <a:gd name="connsiteX8" fmla="*/ 10697865 w 10697865"/>
              <a:gd name="connsiteY8" fmla="*/ 983741 h 983741"/>
              <a:gd name="connsiteX0" fmla="*/ 0 w 10697865"/>
              <a:gd name="connsiteY0" fmla="*/ 907961 h 907961"/>
              <a:gd name="connsiteX1" fmla="*/ 1277933 w 10697865"/>
              <a:gd name="connsiteY1" fmla="*/ 562442 h 907961"/>
              <a:gd name="connsiteX2" fmla="*/ 2635255 w 10697865"/>
              <a:gd name="connsiteY2" fmla="*/ 705317 h 907961"/>
              <a:gd name="connsiteX3" fmla="*/ 3634797 w 10697865"/>
              <a:gd name="connsiteY3" fmla="*/ 386516 h 907961"/>
              <a:gd name="connsiteX4" fmla="*/ 5593867 w 10697865"/>
              <a:gd name="connsiteY4" fmla="*/ 769378 h 907961"/>
              <a:gd name="connsiteX5" fmla="*/ 7240393 w 10697865"/>
              <a:gd name="connsiteY5" fmla="*/ 31157 h 907961"/>
              <a:gd name="connsiteX6" fmla="*/ 7795100 w 10697865"/>
              <a:gd name="connsiteY6" fmla="*/ 646535 h 907961"/>
              <a:gd name="connsiteX7" fmla="*/ 8298928 w 10697865"/>
              <a:gd name="connsiteY7" fmla="*/ 268147 h 907961"/>
              <a:gd name="connsiteX8" fmla="*/ 10697865 w 10697865"/>
              <a:gd name="connsiteY8" fmla="*/ 729389 h 907961"/>
              <a:gd name="connsiteX0" fmla="*/ 0 w 10697865"/>
              <a:gd name="connsiteY0" fmla="*/ 907961 h 907961"/>
              <a:gd name="connsiteX1" fmla="*/ 1277933 w 10697865"/>
              <a:gd name="connsiteY1" fmla="*/ 562442 h 907961"/>
              <a:gd name="connsiteX2" fmla="*/ 2635255 w 10697865"/>
              <a:gd name="connsiteY2" fmla="*/ 705317 h 907961"/>
              <a:gd name="connsiteX3" fmla="*/ 3634797 w 10697865"/>
              <a:gd name="connsiteY3" fmla="*/ 386516 h 907961"/>
              <a:gd name="connsiteX4" fmla="*/ 5593867 w 10697865"/>
              <a:gd name="connsiteY4" fmla="*/ 769378 h 907961"/>
              <a:gd name="connsiteX5" fmla="*/ 7240393 w 10697865"/>
              <a:gd name="connsiteY5" fmla="*/ 31157 h 907961"/>
              <a:gd name="connsiteX6" fmla="*/ 7795100 w 10697865"/>
              <a:gd name="connsiteY6" fmla="*/ 646535 h 907961"/>
              <a:gd name="connsiteX7" fmla="*/ 8298928 w 10697865"/>
              <a:gd name="connsiteY7" fmla="*/ 268147 h 907961"/>
              <a:gd name="connsiteX8" fmla="*/ 10697865 w 10697865"/>
              <a:gd name="connsiteY8" fmla="*/ 729389 h 907961"/>
              <a:gd name="connsiteX0" fmla="*/ 0 w 10697865"/>
              <a:gd name="connsiteY0" fmla="*/ 907961 h 907961"/>
              <a:gd name="connsiteX1" fmla="*/ 1562110 w 10697865"/>
              <a:gd name="connsiteY1" fmla="*/ 743419 h 907961"/>
              <a:gd name="connsiteX2" fmla="*/ 2635255 w 10697865"/>
              <a:gd name="connsiteY2" fmla="*/ 705317 h 907961"/>
              <a:gd name="connsiteX3" fmla="*/ 3634797 w 10697865"/>
              <a:gd name="connsiteY3" fmla="*/ 386516 h 907961"/>
              <a:gd name="connsiteX4" fmla="*/ 5593867 w 10697865"/>
              <a:gd name="connsiteY4" fmla="*/ 769378 h 907961"/>
              <a:gd name="connsiteX5" fmla="*/ 7240393 w 10697865"/>
              <a:gd name="connsiteY5" fmla="*/ 31157 h 907961"/>
              <a:gd name="connsiteX6" fmla="*/ 7795100 w 10697865"/>
              <a:gd name="connsiteY6" fmla="*/ 646535 h 907961"/>
              <a:gd name="connsiteX7" fmla="*/ 8298928 w 10697865"/>
              <a:gd name="connsiteY7" fmla="*/ 268147 h 907961"/>
              <a:gd name="connsiteX8" fmla="*/ 10697865 w 10697865"/>
              <a:gd name="connsiteY8" fmla="*/ 729389 h 907961"/>
              <a:gd name="connsiteX0" fmla="*/ 0 w 10697865"/>
              <a:gd name="connsiteY0" fmla="*/ 907961 h 907961"/>
              <a:gd name="connsiteX1" fmla="*/ 1562110 w 10697865"/>
              <a:gd name="connsiteY1" fmla="*/ 743419 h 907961"/>
              <a:gd name="connsiteX2" fmla="*/ 2990870 w 10697865"/>
              <a:gd name="connsiteY2" fmla="*/ 886295 h 907961"/>
              <a:gd name="connsiteX3" fmla="*/ 3634797 w 10697865"/>
              <a:gd name="connsiteY3" fmla="*/ 386516 h 907961"/>
              <a:gd name="connsiteX4" fmla="*/ 5593867 w 10697865"/>
              <a:gd name="connsiteY4" fmla="*/ 769378 h 907961"/>
              <a:gd name="connsiteX5" fmla="*/ 7240393 w 10697865"/>
              <a:gd name="connsiteY5" fmla="*/ 31157 h 907961"/>
              <a:gd name="connsiteX6" fmla="*/ 7795100 w 10697865"/>
              <a:gd name="connsiteY6" fmla="*/ 646535 h 907961"/>
              <a:gd name="connsiteX7" fmla="*/ 8298928 w 10697865"/>
              <a:gd name="connsiteY7" fmla="*/ 268147 h 907961"/>
              <a:gd name="connsiteX8" fmla="*/ 10697865 w 10697865"/>
              <a:gd name="connsiteY8" fmla="*/ 729389 h 907961"/>
              <a:gd name="connsiteX0" fmla="*/ 0 w 10697865"/>
              <a:gd name="connsiteY0" fmla="*/ 907961 h 907961"/>
              <a:gd name="connsiteX1" fmla="*/ 1562110 w 10697865"/>
              <a:gd name="connsiteY1" fmla="*/ 743419 h 907961"/>
              <a:gd name="connsiteX2" fmla="*/ 2990870 w 10697865"/>
              <a:gd name="connsiteY2" fmla="*/ 886295 h 907961"/>
              <a:gd name="connsiteX3" fmla="*/ 4205316 w 10697865"/>
              <a:gd name="connsiteY3" fmla="*/ 671981 h 907961"/>
              <a:gd name="connsiteX4" fmla="*/ 5593867 w 10697865"/>
              <a:gd name="connsiteY4" fmla="*/ 769378 h 907961"/>
              <a:gd name="connsiteX5" fmla="*/ 7240393 w 10697865"/>
              <a:gd name="connsiteY5" fmla="*/ 31157 h 907961"/>
              <a:gd name="connsiteX6" fmla="*/ 7795100 w 10697865"/>
              <a:gd name="connsiteY6" fmla="*/ 646535 h 907961"/>
              <a:gd name="connsiteX7" fmla="*/ 8298928 w 10697865"/>
              <a:gd name="connsiteY7" fmla="*/ 268147 h 907961"/>
              <a:gd name="connsiteX8" fmla="*/ 10697865 w 10697865"/>
              <a:gd name="connsiteY8" fmla="*/ 729389 h 907961"/>
              <a:gd name="connsiteX0" fmla="*/ 0 w 10697865"/>
              <a:gd name="connsiteY0" fmla="*/ 907961 h 957733"/>
              <a:gd name="connsiteX1" fmla="*/ 1562110 w 10697865"/>
              <a:gd name="connsiteY1" fmla="*/ 743419 h 957733"/>
              <a:gd name="connsiteX2" fmla="*/ 2990870 w 10697865"/>
              <a:gd name="connsiteY2" fmla="*/ 886295 h 957733"/>
              <a:gd name="connsiteX3" fmla="*/ 4205316 w 10697865"/>
              <a:gd name="connsiteY3" fmla="*/ 671981 h 957733"/>
              <a:gd name="connsiteX4" fmla="*/ 5491200 w 10697865"/>
              <a:gd name="connsiteY4" fmla="*/ 957733 h 957733"/>
              <a:gd name="connsiteX5" fmla="*/ 7240393 w 10697865"/>
              <a:gd name="connsiteY5" fmla="*/ 31157 h 957733"/>
              <a:gd name="connsiteX6" fmla="*/ 7795100 w 10697865"/>
              <a:gd name="connsiteY6" fmla="*/ 646535 h 957733"/>
              <a:gd name="connsiteX7" fmla="*/ 8298928 w 10697865"/>
              <a:gd name="connsiteY7" fmla="*/ 268147 h 957733"/>
              <a:gd name="connsiteX8" fmla="*/ 10697865 w 10697865"/>
              <a:gd name="connsiteY8" fmla="*/ 729389 h 957733"/>
              <a:gd name="connsiteX0" fmla="*/ 0 w 10697865"/>
              <a:gd name="connsiteY0" fmla="*/ 653804 h 1906469"/>
              <a:gd name="connsiteX1" fmla="*/ 1562110 w 10697865"/>
              <a:gd name="connsiteY1" fmla="*/ 489262 h 1906469"/>
              <a:gd name="connsiteX2" fmla="*/ 2990870 w 10697865"/>
              <a:gd name="connsiteY2" fmla="*/ 632138 h 1906469"/>
              <a:gd name="connsiteX3" fmla="*/ 4205316 w 10697865"/>
              <a:gd name="connsiteY3" fmla="*/ 417824 h 1906469"/>
              <a:gd name="connsiteX4" fmla="*/ 5491200 w 10697865"/>
              <a:gd name="connsiteY4" fmla="*/ 703576 h 1906469"/>
              <a:gd name="connsiteX5" fmla="*/ 6491332 w 10697865"/>
              <a:gd name="connsiteY5" fmla="*/ 1846584 h 1906469"/>
              <a:gd name="connsiteX6" fmla="*/ 7795100 w 10697865"/>
              <a:gd name="connsiteY6" fmla="*/ 392378 h 1906469"/>
              <a:gd name="connsiteX7" fmla="*/ 8298928 w 10697865"/>
              <a:gd name="connsiteY7" fmla="*/ 13990 h 1906469"/>
              <a:gd name="connsiteX8" fmla="*/ 10697865 w 10697865"/>
              <a:gd name="connsiteY8" fmla="*/ 475232 h 1906469"/>
              <a:gd name="connsiteX0" fmla="*/ 0 w 10697865"/>
              <a:gd name="connsiteY0" fmla="*/ 653804 h 1906469"/>
              <a:gd name="connsiteX1" fmla="*/ 1562110 w 10697865"/>
              <a:gd name="connsiteY1" fmla="*/ 489262 h 1906469"/>
              <a:gd name="connsiteX2" fmla="*/ 2990870 w 10697865"/>
              <a:gd name="connsiteY2" fmla="*/ 632138 h 1906469"/>
              <a:gd name="connsiteX3" fmla="*/ 4205316 w 10697865"/>
              <a:gd name="connsiteY3" fmla="*/ 417824 h 1906469"/>
              <a:gd name="connsiteX4" fmla="*/ 5491200 w 10697865"/>
              <a:gd name="connsiteY4" fmla="*/ 703576 h 1906469"/>
              <a:gd name="connsiteX5" fmla="*/ 6491332 w 10697865"/>
              <a:gd name="connsiteY5" fmla="*/ 1846584 h 1906469"/>
              <a:gd name="connsiteX6" fmla="*/ 7795100 w 10697865"/>
              <a:gd name="connsiteY6" fmla="*/ 392378 h 1906469"/>
              <a:gd name="connsiteX7" fmla="*/ 8298928 w 10697865"/>
              <a:gd name="connsiteY7" fmla="*/ 13990 h 1906469"/>
              <a:gd name="connsiteX8" fmla="*/ 10697865 w 10697865"/>
              <a:gd name="connsiteY8" fmla="*/ 475232 h 1906469"/>
              <a:gd name="connsiteX0" fmla="*/ 0 w 10697865"/>
              <a:gd name="connsiteY0" fmla="*/ 653804 h 1906469"/>
              <a:gd name="connsiteX1" fmla="*/ 1562110 w 10697865"/>
              <a:gd name="connsiteY1" fmla="*/ 489262 h 1906469"/>
              <a:gd name="connsiteX2" fmla="*/ 2990870 w 10697865"/>
              <a:gd name="connsiteY2" fmla="*/ 632138 h 1906469"/>
              <a:gd name="connsiteX3" fmla="*/ 4205316 w 10697865"/>
              <a:gd name="connsiteY3" fmla="*/ 417824 h 1906469"/>
              <a:gd name="connsiteX4" fmla="*/ 5491200 w 10697865"/>
              <a:gd name="connsiteY4" fmla="*/ 703576 h 1906469"/>
              <a:gd name="connsiteX5" fmla="*/ 6491332 w 10697865"/>
              <a:gd name="connsiteY5" fmla="*/ 1846584 h 1906469"/>
              <a:gd name="connsiteX6" fmla="*/ 7795100 w 10697865"/>
              <a:gd name="connsiteY6" fmla="*/ 392378 h 1906469"/>
              <a:gd name="connsiteX7" fmla="*/ 8298928 w 10697865"/>
              <a:gd name="connsiteY7" fmla="*/ 13990 h 1906469"/>
              <a:gd name="connsiteX8" fmla="*/ 10697865 w 10697865"/>
              <a:gd name="connsiteY8" fmla="*/ 475232 h 1906469"/>
              <a:gd name="connsiteX0" fmla="*/ 0 w 10697865"/>
              <a:gd name="connsiteY0" fmla="*/ 653804 h 2074214"/>
              <a:gd name="connsiteX1" fmla="*/ 1562110 w 10697865"/>
              <a:gd name="connsiteY1" fmla="*/ 489262 h 2074214"/>
              <a:gd name="connsiteX2" fmla="*/ 2990870 w 10697865"/>
              <a:gd name="connsiteY2" fmla="*/ 632138 h 2074214"/>
              <a:gd name="connsiteX3" fmla="*/ 4205316 w 10697865"/>
              <a:gd name="connsiteY3" fmla="*/ 417824 h 2074214"/>
              <a:gd name="connsiteX4" fmla="*/ 5491200 w 10697865"/>
              <a:gd name="connsiteY4" fmla="*/ 703576 h 2074214"/>
              <a:gd name="connsiteX5" fmla="*/ 6491332 w 10697865"/>
              <a:gd name="connsiteY5" fmla="*/ 1846584 h 2074214"/>
              <a:gd name="connsiteX6" fmla="*/ 6919960 w 10697865"/>
              <a:gd name="connsiteY6" fmla="*/ 2060897 h 2074214"/>
              <a:gd name="connsiteX7" fmla="*/ 8298928 w 10697865"/>
              <a:gd name="connsiteY7" fmla="*/ 13990 h 2074214"/>
              <a:gd name="connsiteX8" fmla="*/ 10697865 w 10697865"/>
              <a:gd name="connsiteY8" fmla="*/ 475232 h 2074214"/>
              <a:gd name="connsiteX0" fmla="*/ 0 w 10697865"/>
              <a:gd name="connsiteY0" fmla="*/ 258041 h 2088179"/>
              <a:gd name="connsiteX1" fmla="*/ 1562110 w 10697865"/>
              <a:gd name="connsiteY1" fmla="*/ 93499 h 2088179"/>
              <a:gd name="connsiteX2" fmla="*/ 2990870 w 10697865"/>
              <a:gd name="connsiteY2" fmla="*/ 236375 h 2088179"/>
              <a:gd name="connsiteX3" fmla="*/ 4205316 w 10697865"/>
              <a:gd name="connsiteY3" fmla="*/ 22061 h 2088179"/>
              <a:gd name="connsiteX4" fmla="*/ 5491200 w 10697865"/>
              <a:gd name="connsiteY4" fmla="*/ 307813 h 2088179"/>
              <a:gd name="connsiteX5" fmla="*/ 6491332 w 10697865"/>
              <a:gd name="connsiteY5" fmla="*/ 1450821 h 2088179"/>
              <a:gd name="connsiteX6" fmla="*/ 6919960 w 10697865"/>
              <a:gd name="connsiteY6" fmla="*/ 1665134 h 2088179"/>
              <a:gd name="connsiteX7" fmla="*/ 7348588 w 10697865"/>
              <a:gd name="connsiteY7" fmla="*/ 2088179 h 2088179"/>
              <a:gd name="connsiteX8" fmla="*/ 10697865 w 10697865"/>
              <a:gd name="connsiteY8" fmla="*/ 79469 h 2088179"/>
              <a:gd name="connsiteX0" fmla="*/ 0 w 7348588"/>
              <a:gd name="connsiteY0" fmla="*/ 258041 h 2088179"/>
              <a:gd name="connsiteX1" fmla="*/ 1562110 w 7348588"/>
              <a:gd name="connsiteY1" fmla="*/ 93499 h 2088179"/>
              <a:gd name="connsiteX2" fmla="*/ 2990870 w 7348588"/>
              <a:gd name="connsiteY2" fmla="*/ 236375 h 2088179"/>
              <a:gd name="connsiteX3" fmla="*/ 4205316 w 7348588"/>
              <a:gd name="connsiteY3" fmla="*/ 22061 h 2088179"/>
              <a:gd name="connsiteX4" fmla="*/ 5491200 w 7348588"/>
              <a:gd name="connsiteY4" fmla="*/ 307813 h 2088179"/>
              <a:gd name="connsiteX5" fmla="*/ 6491332 w 7348588"/>
              <a:gd name="connsiteY5" fmla="*/ 1450821 h 2088179"/>
              <a:gd name="connsiteX6" fmla="*/ 6919960 w 7348588"/>
              <a:gd name="connsiteY6" fmla="*/ 1665134 h 2088179"/>
              <a:gd name="connsiteX7" fmla="*/ 7348588 w 7348588"/>
              <a:gd name="connsiteY7" fmla="*/ 2088179 h 2088179"/>
              <a:gd name="connsiteX0" fmla="*/ 0 w 7348588"/>
              <a:gd name="connsiteY0" fmla="*/ 288690 h 2088179"/>
              <a:gd name="connsiteX1" fmla="*/ 1562110 w 7348588"/>
              <a:gd name="connsiteY1" fmla="*/ 93499 h 2088179"/>
              <a:gd name="connsiteX2" fmla="*/ 2990870 w 7348588"/>
              <a:gd name="connsiteY2" fmla="*/ 236375 h 2088179"/>
              <a:gd name="connsiteX3" fmla="*/ 4205316 w 7348588"/>
              <a:gd name="connsiteY3" fmla="*/ 22061 h 2088179"/>
              <a:gd name="connsiteX4" fmla="*/ 5491200 w 7348588"/>
              <a:gd name="connsiteY4" fmla="*/ 307813 h 2088179"/>
              <a:gd name="connsiteX5" fmla="*/ 6491332 w 7348588"/>
              <a:gd name="connsiteY5" fmla="*/ 1450821 h 2088179"/>
              <a:gd name="connsiteX6" fmla="*/ 6919960 w 7348588"/>
              <a:gd name="connsiteY6" fmla="*/ 1665134 h 2088179"/>
              <a:gd name="connsiteX7" fmla="*/ 7348588 w 7348588"/>
              <a:gd name="connsiteY7" fmla="*/ 2088179 h 2088179"/>
              <a:gd name="connsiteX0" fmla="*/ 0 w 7343302"/>
              <a:gd name="connsiteY0" fmla="*/ 279615 h 2088179"/>
              <a:gd name="connsiteX1" fmla="*/ 1556824 w 7343302"/>
              <a:gd name="connsiteY1" fmla="*/ 93499 h 2088179"/>
              <a:gd name="connsiteX2" fmla="*/ 2985584 w 7343302"/>
              <a:gd name="connsiteY2" fmla="*/ 236375 h 2088179"/>
              <a:gd name="connsiteX3" fmla="*/ 4200030 w 7343302"/>
              <a:gd name="connsiteY3" fmla="*/ 22061 h 2088179"/>
              <a:gd name="connsiteX4" fmla="*/ 5485914 w 7343302"/>
              <a:gd name="connsiteY4" fmla="*/ 307813 h 2088179"/>
              <a:gd name="connsiteX5" fmla="*/ 6486046 w 7343302"/>
              <a:gd name="connsiteY5" fmla="*/ 1450821 h 2088179"/>
              <a:gd name="connsiteX6" fmla="*/ 6914674 w 7343302"/>
              <a:gd name="connsiteY6" fmla="*/ 1665134 h 2088179"/>
              <a:gd name="connsiteX7" fmla="*/ 7343302 w 7343302"/>
              <a:gd name="connsiteY7" fmla="*/ 2088179 h 2088179"/>
              <a:gd name="connsiteX0" fmla="*/ 0 w 7343302"/>
              <a:gd name="connsiteY0" fmla="*/ 279615 h 2088179"/>
              <a:gd name="connsiteX1" fmla="*/ 1556824 w 7343302"/>
              <a:gd name="connsiteY1" fmla="*/ 93499 h 2088179"/>
              <a:gd name="connsiteX2" fmla="*/ 2985584 w 7343302"/>
              <a:gd name="connsiteY2" fmla="*/ 236375 h 2088179"/>
              <a:gd name="connsiteX3" fmla="*/ 4200030 w 7343302"/>
              <a:gd name="connsiteY3" fmla="*/ 22061 h 2088179"/>
              <a:gd name="connsiteX4" fmla="*/ 5485914 w 7343302"/>
              <a:gd name="connsiteY4" fmla="*/ 307813 h 2088179"/>
              <a:gd name="connsiteX5" fmla="*/ 6486046 w 7343302"/>
              <a:gd name="connsiteY5" fmla="*/ 1450821 h 2088179"/>
              <a:gd name="connsiteX6" fmla="*/ 6914674 w 7343302"/>
              <a:gd name="connsiteY6" fmla="*/ 1665134 h 2088179"/>
              <a:gd name="connsiteX7" fmla="*/ 7343302 w 7343302"/>
              <a:gd name="connsiteY7" fmla="*/ 2088179 h 2088179"/>
              <a:gd name="connsiteX0" fmla="*/ 0 w 7343302"/>
              <a:gd name="connsiteY0" fmla="*/ 279615 h 2088179"/>
              <a:gd name="connsiteX1" fmla="*/ 1576717 w 7343302"/>
              <a:gd name="connsiteY1" fmla="*/ 140171 h 2088179"/>
              <a:gd name="connsiteX2" fmla="*/ 2985584 w 7343302"/>
              <a:gd name="connsiteY2" fmla="*/ 236375 h 2088179"/>
              <a:gd name="connsiteX3" fmla="*/ 4200030 w 7343302"/>
              <a:gd name="connsiteY3" fmla="*/ 22061 h 2088179"/>
              <a:gd name="connsiteX4" fmla="*/ 5485914 w 7343302"/>
              <a:gd name="connsiteY4" fmla="*/ 307813 h 2088179"/>
              <a:gd name="connsiteX5" fmla="*/ 6486046 w 7343302"/>
              <a:gd name="connsiteY5" fmla="*/ 1450821 h 2088179"/>
              <a:gd name="connsiteX6" fmla="*/ 6914674 w 7343302"/>
              <a:gd name="connsiteY6" fmla="*/ 1665134 h 2088179"/>
              <a:gd name="connsiteX7" fmla="*/ 7343302 w 7343302"/>
              <a:gd name="connsiteY7" fmla="*/ 2088179 h 2088179"/>
              <a:gd name="connsiteX0" fmla="*/ 0 w 7343302"/>
              <a:gd name="connsiteY0" fmla="*/ 279615 h 2088179"/>
              <a:gd name="connsiteX1" fmla="*/ 1576717 w 7343302"/>
              <a:gd name="connsiteY1" fmla="*/ 140171 h 2088179"/>
              <a:gd name="connsiteX2" fmla="*/ 2985584 w 7343302"/>
              <a:gd name="connsiteY2" fmla="*/ 236375 h 2088179"/>
              <a:gd name="connsiteX3" fmla="*/ 4200030 w 7343302"/>
              <a:gd name="connsiteY3" fmla="*/ 22061 h 2088179"/>
              <a:gd name="connsiteX4" fmla="*/ 5485914 w 7343302"/>
              <a:gd name="connsiteY4" fmla="*/ 307813 h 2088179"/>
              <a:gd name="connsiteX5" fmla="*/ 6486046 w 7343302"/>
              <a:gd name="connsiteY5" fmla="*/ 1450821 h 2088179"/>
              <a:gd name="connsiteX6" fmla="*/ 6914674 w 7343302"/>
              <a:gd name="connsiteY6" fmla="*/ 1665134 h 2088179"/>
              <a:gd name="connsiteX7" fmla="*/ 7343302 w 7343302"/>
              <a:gd name="connsiteY7" fmla="*/ 2088179 h 2088179"/>
              <a:gd name="connsiteX0" fmla="*/ 0 w 7343302"/>
              <a:gd name="connsiteY0" fmla="*/ 279615 h 2088179"/>
              <a:gd name="connsiteX1" fmla="*/ 1576717 w 7343302"/>
              <a:gd name="connsiteY1" fmla="*/ 140171 h 2088179"/>
              <a:gd name="connsiteX2" fmla="*/ 3014387 w 7343302"/>
              <a:gd name="connsiteY2" fmla="*/ 230026 h 2088179"/>
              <a:gd name="connsiteX3" fmla="*/ 4200030 w 7343302"/>
              <a:gd name="connsiteY3" fmla="*/ 22061 h 2088179"/>
              <a:gd name="connsiteX4" fmla="*/ 5485914 w 7343302"/>
              <a:gd name="connsiteY4" fmla="*/ 307813 h 2088179"/>
              <a:gd name="connsiteX5" fmla="*/ 6486046 w 7343302"/>
              <a:gd name="connsiteY5" fmla="*/ 1450821 h 2088179"/>
              <a:gd name="connsiteX6" fmla="*/ 6914674 w 7343302"/>
              <a:gd name="connsiteY6" fmla="*/ 1665134 h 2088179"/>
              <a:gd name="connsiteX7" fmla="*/ 7343302 w 7343302"/>
              <a:gd name="connsiteY7" fmla="*/ 2088179 h 2088179"/>
              <a:gd name="connsiteX0" fmla="*/ 0 w 7343302"/>
              <a:gd name="connsiteY0" fmla="*/ 279615 h 2088179"/>
              <a:gd name="connsiteX1" fmla="*/ 1576717 w 7343302"/>
              <a:gd name="connsiteY1" fmla="*/ 140171 h 2088179"/>
              <a:gd name="connsiteX2" fmla="*/ 3014387 w 7343302"/>
              <a:gd name="connsiteY2" fmla="*/ 230026 h 2088179"/>
              <a:gd name="connsiteX3" fmla="*/ 4150780 w 7343302"/>
              <a:gd name="connsiteY3" fmla="*/ 45031 h 2088179"/>
              <a:gd name="connsiteX4" fmla="*/ 5485914 w 7343302"/>
              <a:gd name="connsiteY4" fmla="*/ 307813 h 2088179"/>
              <a:gd name="connsiteX5" fmla="*/ 6486046 w 7343302"/>
              <a:gd name="connsiteY5" fmla="*/ 1450821 h 2088179"/>
              <a:gd name="connsiteX6" fmla="*/ 6914674 w 7343302"/>
              <a:gd name="connsiteY6" fmla="*/ 1665134 h 2088179"/>
              <a:gd name="connsiteX7" fmla="*/ 7343302 w 7343302"/>
              <a:gd name="connsiteY7" fmla="*/ 2088179 h 2088179"/>
              <a:gd name="connsiteX0" fmla="*/ 0 w 7343302"/>
              <a:gd name="connsiteY0" fmla="*/ 279615 h 2088179"/>
              <a:gd name="connsiteX1" fmla="*/ 1576717 w 7343302"/>
              <a:gd name="connsiteY1" fmla="*/ 140171 h 2088179"/>
              <a:gd name="connsiteX2" fmla="*/ 3014387 w 7343302"/>
              <a:gd name="connsiteY2" fmla="*/ 230026 h 2088179"/>
              <a:gd name="connsiteX3" fmla="*/ 4150780 w 7343302"/>
              <a:gd name="connsiteY3" fmla="*/ 45031 h 2088179"/>
              <a:gd name="connsiteX4" fmla="*/ 5485914 w 7343302"/>
              <a:gd name="connsiteY4" fmla="*/ 307813 h 2088179"/>
              <a:gd name="connsiteX5" fmla="*/ 6486046 w 7343302"/>
              <a:gd name="connsiteY5" fmla="*/ 1450821 h 2088179"/>
              <a:gd name="connsiteX6" fmla="*/ 6914674 w 7343302"/>
              <a:gd name="connsiteY6" fmla="*/ 1665134 h 2088179"/>
              <a:gd name="connsiteX7" fmla="*/ 7343302 w 7343302"/>
              <a:gd name="connsiteY7" fmla="*/ 2088179 h 2088179"/>
              <a:gd name="connsiteX0" fmla="*/ 0 w 7343302"/>
              <a:gd name="connsiteY0" fmla="*/ 279615 h 2088179"/>
              <a:gd name="connsiteX1" fmla="*/ 1576717 w 7343302"/>
              <a:gd name="connsiteY1" fmla="*/ 140171 h 2088179"/>
              <a:gd name="connsiteX2" fmla="*/ 3014387 w 7343302"/>
              <a:gd name="connsiteY2" fmla="*/ 230026 h 2088179"/>
              <a:gd name="connsiteX3" fmla="*/ 4150780 w 7343302"/>
              <a:gd name="connsiteY3" fmla="*/ 45031 h 2088179"/>
              <a:gd name="connsiteX4" fmla="*/ 5485914 w 7343302"/>
              <a:gd name="connsiteY4" fmla="*/ 307813 h 2088179"/>
              <a:gd name="connsiteX5" fmla="*/ 6486046 w 7343302"/>
              <a:gd name="connsiteY5" fmla="*/ 1450821 h 2088179"/>
              <a:gd name="connsiteX6" fmla="*/ 6914674 w 7343302"/>
              <a:gd name="connsiteY6" fmla="*/ 1665134 h 2088179"/>
              <a:gd name="connsiteX7" fmla="*/ 7343302 w 7343302"/>
              <a:gd name="connsiteY7" fmla="*/ 2088179 h 2088179"/>
              <a:gd name="connsiteX0" fmla="*/ 0 w 7343302"/>
              <a:gd name="connsiteY0" fmla="*/ 279615 h 2088179"/>
              <a:gd name="connsiteX1" fmla="*/ 1576717 w 7343302"/>
              <a:gd name="connsiteY1" fmla="*/ 140171 h 2088179"/>
              <a:gd name="connsiteX2" fmla="*/ 3014387 w 7343302"/>
              <a:gd name="connsiteY2" fmla="*/ 230026 h 2088179"/>
              <a:gd name="connsiteX3" fmla="*/ 4150780 w 7343302"/>
              <a:gd name="connsiteY3" fmla="*/ 45031 h 2088179"/>
              <a:gd name="connsiteX4" fmla="*/ 5485914 w 7343302"/>
              <a:gd name="connsiteY4" fmla="*/ 307813 h 2088179"/>
              <a:gd name="connsiteX5" fmla="*/ 6486046 w 7343302"/>
              <a:gd name="connsiteY5" fmla="*/ 1450821 h 2088179"/>
              <a:gd name="connsiteX6" fmla="*/ 6914674 w 7343302"/>
              <a:gd name="connsiteY6" fmla="*/ 1665134 h 2088179"/>
              <a:gd name="connsiteX7" fmla="*/ 7343302 w 7343302"/>
              <a:gd name="connsiteY7" fmla="*/ 2088179 h 2088179"/>
              <a:gd name="connsiteX0" fmla="*/ 0 w 7343302"/>
              <a:gd name="connsiteY0" fmla="*/ 279615 h 2088179"/>
              <a:gd name="connsiteX1" fmla="*/ 1576717 w 7343302"/>
              <a:gd name="connsiteY1" fmla="*/ 140171 h 2088179"/>
              <a:gd name="connsiteX2" fmla="*/ 3014387 w 7343302"/>
              <a:gd name="connsiteY2" fmla="*/ 230026 h 2088179"/>
              <a:gd name="connsiteX3" fmla="*/ 4150780 w 7343302"/>
              <a:gd name="connsiteY3" fmla="*/ 45031 h 2088179"/>
              <a:gd name="connsiteX4" fmla="*/ 5485914 w 7343302"/>
              <a:gd name="connsiteY4" fmla="*/ 307813 h 2088179"/>
              <a:gd name="connsiteX5" fmla="*/ 6486046 w 7343302"/>
              <a:gd name="connsiteY5" fmla="*/ 1450821 h 2088179"/>
              <a:gd name="connsiteX6" fmla="*/ 6914674 w 7343302"/>
              <a:gd name="connsiteY6" fmla="*/ 1665134 h 2088179"/>
              <a:gd name="connsiteX7" fmla="*/ 7343302 w 7343302"/>
              <a:gd name="connsiteY7" fmla="*/ 2088179 h 2088179"/>
              <a:gd name="connsiteX0" fmla="*/ 0 w 7343302"/>
              <a:gd name="connsiteY0" fmla="*/ 320404 h 2128968"/>
              <a:gd name="connsiteX1" fmla="*/ 1576717 w 7343302"/>
              <a:gd name="connsiteY1" fmla="*/ 180960 h 2128968"/>
              <a:gd name="connsiteX2" fmla="*/ 3014387 w 7343302"/>
              <a:gd name="connsiteY2" fmla="*/ 270815 h 2128968"/>
              <a:gd name="connsiteX3" fmla="*/ 4150780 w 7343302"/>
              <a:gd name="connsiteY3" fmla="*/ 85820 h 2128968"/>
              <a:gd name="connsiteX4" fmla="*/ 5287173 w 7343302"/>
              <a:gd name="connsiteY4" fmla="*/ 307813 h 2128968"/>
              <a:gd name="connsiteX5" fmla="*/ 6486046 w 7343302"/>
              <a:gd name="connsiteY5" fmla="*/ 1491610 h 2128968"/>
              <a:gd name="connsiteX6" fmla="*/ 6914674 w 7343302"/>
              <a:gd name="connsiteY6" fmla="*/ 1705923 h 2128968"/>
              <a:gd name="connsiteX7" fmla="*/ 7343302 w 7343302"/>
              <a:gd name="connsiteY7" fmla="*/ 2128968 h 2128968"/>
              <a:gd name="connsiteX0" fmla="*/ 0 w 7343302"/>
              <a:gd name="connsiteY0" fmla="*/ 251143 h 2059707"/>
              <a:gd name="connsiteX1" fmla="*/ 1576717 w 7343302"/>
              <a:gd name="connsiteY1" fmla="*/ 111699 h 2059707"/>
              <a:gd name="connsiteX2" fmla="*/ 3014387 w 7343302"/>
              <a:gd name="connsiteY2" fmla="*/ 201554 h 2059707"/>
              <a:gd name="connsiteX3" fmla="*/ 4150780 w 7343302"/>
              <a:gd name="connsiteY3" fmla="*/ 16559 h 2059707"/>
              <a:gd name="connsiteX4" fmla="*/ 5287173 w 7343302"/>
              <a:gd name="connsiteY4" fmla="*/ 238552 h 2059707"/>
              <a:gd name="connsiteX5" fmla="*/ 6486046 w 7343302"/>
              <a:gd name="connsiteY5" fmla="*/ 1422349 h 2059707"/>
              <a:gd name="connsiteX6" fmla="*/ 6914674 w 7343302"/>
              <a:gd name="connsiteY6" fmla="*/ 1636662 h 2059707"/>
              <a:gd name="connsiteX7" fmla="*/ 7343302 w 7343302"/>
              <a:gd name="connsiteY7" fmla="*/ 2059707 h 2059707"/>
              <a:gd name="connsiteX0" fmla="*/ 0 w 7343302"/>
              <a:gd name="connsiteY0" fmla="*/ 251143 h 2059707"/>
              <a:gd name="connsiteX1" fmla="*/ 1576717 w 7343302"/>
              <a:gd name="connsiteY1" fmla="*/ 111699 h 2059707"/>
              <a:gd name="connsiteX2" fmla="*/ 3014387 w 7343302"/>
              <a:gd name="connsiteY2" fmla="*/ 201554 h 2059707"/>
              <a:gd name="connsiteX3" fmla="*/ 4150780 w 7343302"/>
              <a:gd name="connsiteY3" fmla="*/ 16559 h 2059707"/>
              <a:gd name="connsiteX4" fmla="*/ 5287173 w 7343302"/>
              <a:gd name="connsiteY4" fmla="*/ 238552 h 2059707"/>
              <a:gd name="connsiteX5" fmla="*/ 6486046 w 7343302"/>
              <a:gd name="connsiteY5" fmla="*/ 1422349 h 2059707"/>
              <a:gd name="connsiteX6" fmla="*/ 6914674 w 7343302"/>
              <a:gd name="connsiteY6" fmla="*/ 1636662 h 2059707"/>
              <a:gd name="connsiteX7" fmla="*/ 7343302 w 7343302"/>
              <a:gd name="connsiteY7" fmla="*/ 2059707 h 2059707"/>
              <a:gd name="connsiteX0" fmla="*/ 0 w 7343302"/>
              <a:gd name="connsiteY0" fmla="*/ 251143 h 2059707"/>
              <a:gd name="connsiteX1" fmla="*/ 1576717 w 7343302"/>
              <a:gd name="connsiteY1" fmla="*/ 111699 h 2059707"/>
              <a:gd name="connsiteX2" fmla="*/ 3014387 w 7343302"/>
              <a:gd name="connsiteY2" fmla="*/ 201554 h 2059707"/>
              <a:gd name="connsiteX3" fmla="*/ 4150780 w 7343302"/>
              <a:gd name="connsiteY3" fmla="*/ 16559 h 2059707"/>
              <a:gd name="connsiteX4" fmla="*/ 5287173 w 7343302"/>
              <a:gd name="connsiteY4" fmla="*/ 238552 h 2059707"/>
              <a:gd name="connsiteX5" fmla="*/ 6486046 w 7343302"/>
              <a:gd name="connsiteY5" fmla="*/ 1422349 h 2059707"/>
              <a:gd name="connsiteX6" fmla="*/ 6914674 w 7343302"/>
              <a:gd name="connsiteY6" fmla="*/ 1636662 h 2059707"/>
              <a:gd name="connsiteX7" fmla="*/ 7343302 w 7343302"/>
              <a:gd name="connsiteY7" fmla="*/ 2059707 h 2059707"/>
              <a:gd name="connsiteX0" fmla="*/ 0 w 7343302"/>
              <a:gd name="connsiteY0" fmla="*/ 251143 h 2059707"/>
              <a:gd name="connsiteX1" fmla="*/ 1576717 w 7343302"/>
              <a:gd name="connsiteY1" fmla="*/ 111699 h 2059707"/>
              <a:gd name="connsiteX2" fmla="*/ 3014387 w 7343302"/>
              <a:gd name="connsiteY2" fmla="*/ 201554 h 2059707"/>
              <a:gd name="connsiteX3" fmla="*/ 4150780 w 7343302"/>
              <a:gd name="connsiteY3" fmla="*/ 16559 h 2059707"/>
              <a:gd name="connsiteX4" fmla="*/ 5287173 w 7343302"/>
              <a:gd name="connsiteY4" fmla="*/ 238552 h 2059707"/>
              <a:gd name="connsiteX5" fmla="*/ 6486046 w 7343302"/>
              <a:gd name="connsiteY5" fmla="*/ 1422349 h 2059707"/>
              <a:gd name="connsiteX6" fmla="*/ 6914674 w 7343302"/>
              <a:gd name="connsiteY6" fmla="*/ 1636662 h 2059707"/>
              <a:gd name="connsiteX7" fmla="*/ 7343302 w 7343302"/>
              <a:gd name="connsiteY7" fmla="*/ 2059707 h 2059707"/>
              <a:gd name="connsiteX0" fmla="*/ 0 w 7343302"/>
              <a:gd name="connsiteY0" fmla="*/ 251143 h 2059707"/>
              <a:gd name="connsiteX1" fmla="*/ 1576717 w 7343302"/>
              <a:gd name="connsiteY1" fmla="*/ 111699 h 2059707"/>
              <a:gd name="connsiteX2" fmla="*/ 3014387 w 7343302"/>
              <a:gd name="connsiteY2" fmla="*/ 201554 h 2059707"/>
              <a:gd name="connsiteX3" fmla="*/ 4150780 w 7343302"/>
              <a:gd name="connsiteY3" fmla="*/ 16559 h 2059707"/>
              <a:gd name="connsiteX4" fmla="*/ 5287173 w 7343302"/>
              <a:gd name="connsiteY4" fmla="*/ 238552 h 2059707"/>
              <a:gd name="connsiteX5" fmla="*/ 6343170 w 7343302"/>
              <a:gd name="connsiteY5" fmla="*/ 1279471 h 2059707"/>
              <a:gd name="connsiteX6" fmla="*/ 6914674 w 7343302"/>
              <a:gd name="connsiteY6" fmla="*/ 1636662 h 2059707"/>
              <a:gd name="connsiteX7" fmla="*/ 7343302 w 7343302"/>
              <a:gd name="connsiteY7" fmla="*/ 2059707 h 2059707"/>
              <a:gd name="connsiteX0" fmla="*/ 0 w 7343302"/>
              <a:gd name="connsiteY0" fmla="*/ 251143 h 2059707"/>
              <a:gd name="connsiteX1" fmla="*/ 1576717 w 7343302"/>
              <a:gd name="connsiteY1" fmla="*/ 111699 h 2059707"/>
              <a:gd name="connsiteX2" fmla="*/ 3014387 w 7343302"/>
              <a:gd name="connsiteY2" fmla="*/ 201554 h 2059707"/>
              <a:gd name="connsiteX3" fmla="*/ 4150780 w 7343302"/>
              <a:gd name="connsiteY3" fmla="*/ 16559 h 2059707"/>
              <a:gd name="connsiteX4" fmla="*/ 5287173 w 7343302"/>
              <a:gd name="connsiteY4" fmla="*/ 238552 h 2059707"/>
              <a:gd name="connsiteX5" fmla="*/ 6343170 w 7343302"/>
              <a:gd name="connsiteY5" fmla="*/ 1279471 h 2059707"/>
              <a:gd name="connsiteX6" fmla="*/ 6914674 w 7343302"/>
              <a:gd name="connsiteY6" fmla="*/ 1636662 h 2059707"/>
              <a:gd name="connsiteX7" fmla="*/ 7343302 w 7343302"/>
              <a:gd name="connsiteY7" fmla="*/ 2059707 h 2059707"/>
              <a:gd name="connsiteX0" fmla="*/ 0 w 7343302"/>
              <a:gd name="connsiteY0" fmla="*/ 251143 h 2059707"/>
              <a:gd name="connsiteX1" fmla="*/ 1576717 w 7343302"/>
              <a:gd name="connsiteY1" fmla="*/ 111699 h 2059707"/>
              <a:gd name="connsiteX2" fmla="*/ 3014387 w 7343302"/>
              <a:gd name="connsiteY2" fmla="*/ 201554 h 2059707"/>
              <a:gd name="connsiteX3" fmla="*/ 4150780 w 7343302"/>
              <a:gd name="connsiteY3" fmla="*/ 16559 h 2059707"/>
              <a:gd name="connsiteX4" fmla="*/ 5287173 w 7343302"/>
              <a:gd name="connsiteY4" fmla="*/ 238552 h 2059707"/>
              <a:gd name="connsiteX5" fmla="*/ 6343170 w 7343302"/>
              <a:gd name="connsiteY5" fmla="*/ 1279471 h 2059707"/>
              <a:gd name="connsiteX6" fmla="*/ 6914674 w 7343302"/>
              <a:gd name="connsiteY6" fmla="*/ 1636662 h 2059707"/>
              <a:gd name="connsiteX7" fmla="*/ 7343302 w 7343302"/>
              <a:gd name="connsiteY7" fmla="*/ 2059707 h 2059707"/>
              <a:gd name="connsiteX0" fmla="*/ 0 w 7343302"/>
              <a:gd name="connsiteY0" fmla="*/ 251143 h 2059707"/>
              <a:gd name="connsiteX1" fmla="*/ 1576717 w 7343302"/>
              <a:gd name="connsiteY1" fmla="*/ 111699 h 2059707"/>
              <a:gd name="connsiteX2" fmla="*/ 3014387 w 7343302"/>
              <a:gd name="connsiteY2" fmla="*/ 201554 h 2059707"/>
              <a:gd name="connsiteX3" fmla="*/ 4150780 w 7343302"/>
              <a:gd name="connsiteY3" fmla="*/ 16559 h 2059707"/>
              <a:gd name="connsiteX4" fmla="*/ 5287173 w 7343302"/>
              <a:gd name="connsiteY4" fmla="*/ 238552 h 2059707"/>
              <a:gd name="connsiteX5" fmla="*/ 6343170 w 7343302"/>
              <a:gd name="connsiteY5" fmla="*/ 1279471 h 2059707"/>
              <a:gd name="connsiteX6" fmla="*/ 6914674 w 7343302"/>
              <a:gd name="connsiteY6" fmla="*/ 1636662 h 2059707"/>
              <a:gd name="connsiteX7" fmla="*/ 7343302 w 7343302"/>
              <a:gd name="connsiteY7" fmla="*/ 2059707 h 2059707"/>
              <a:gd name="connsiteX0" fmla="*/ 0 w 7343302"/>
              <a:gd name="connsiteY0" fmla="*/ 251143 h 2059707"/>
              <a:gd name="connsiteX1" fmla="*/ 1576717 w 7343302"/>
              <a:gd name="connsiteY1" fmla="*/ 111699 h 2059707"/>
              <a:gd name="connsiteX2" fmla="*/ 3014387 w 7343302"/>
              <a:gd name="connsiteY2" fmla="*/ 201554 h 2059707"/>
              <a:gd name="connsiteX3" fmla="*/ 4150780 w 7343302"/>
              <a:gd name="connsiteY3" fmla="*/ 16559 h 2059707"/>
              <a:gd name="connsiteX4" fmla="*/ 5287173 w 7343302"/>
              <a:gd name="connsiteY4" fmla="*/ 238552 h 2059707"/>
              <a:gd name="connsiteX5" fmla="*/ 6343170 w 7343302"/>
              <a:gd name="connsiteY5" fmla="*/ 1279471 h 2059707"/>
              <a:gd name="connsiteX6" fmla="*/ 6914674 w 7343302"/>
              <a:gd name="connsiteY6" fmla="*/ 1636662 h 2059707"/>
              <a:gd name="connsiteX7" fmla="*/ 7343302 w 7343302"/>
              <a:gd name="connsiteY7" fmla="*/ 2059707 h 2059707"/>
              <a:gd name="connsiteX0" fmla="*/ 0 w 7343302"/>
              <a:gd name="connsiteY0" fmla="*/ 251143 h 2059707"/>
              <a:gd name="connsiteX1" fmla="*/ 1576717 w 7343302"/>
              <a:gd name="connsiteY1" fmla="*/ 111699 h 2059707"/>
              <a:gd name="connsiteX2" fmla="*/ 3014387 w 7343302"/>
              <a:gd name="connsiteY2" fmla="*/ 201554 h 2059707"/>
              <a:gd name="connsiteX3" fmla="*/ 4150780 w 7343302"/>
              <a:gd name="connsiteY3" fmla="*/ 16559 h 2059707"/>
              <a:gd name="connsiteX4" fmla="*/ 5287173 w 7343302"/>
              <a:gd name="connsiteY4" fmla="*/ 238552 h 2059707"/>
              <a:gd name="connsiteX5" fmla="*/ 6343170 w 7343302"/>
              <a:gd name="connsiteY5" fmla="*/ 1279471 h 2059707"/>
              <a:gd name="connsiteX6" fmla="*/ 6914674 w 7343302"/>
              <a:gd name="connsiteY6" fmla="*/ 1636662 h 2059707"/>
              <a:gd name="connsiteX7" fmla="*/ 7343302 w 7343302"/>
              <a:gd name="connsiteY7" fmla="*/ 2059707 h 2059707"/>
              <a:gd name="connsiteX0" fmla="*/ 0 w 7343302"/>
              <a:gd name="connsiteY0" fmla="*/ 244029 h 2052593"/>
              <a:gd name="connsiteX1" fmla="*/ 1576717 w 7343302"/>
              <a:gd name="connsiteY1" fmla="*/ 104585 h 2052593"/>
              <a:gd name="connsiteX2" fmla="*/ 3014387 w 7343302"/>
              <a:gd name="connsiteY2" fmla="*/ 194440 h 2052593"/>
              <a:gd name="connsiteX3" fmla="*/ 4150780 w 7343302"/>
              <a:gd name="connsiteY3" fmla="*/ 9445 h 2052593"/>
              <a:gd name="connsiteX4" fmla="*/ 5287173 w 7343302"/>
              <a:gd name="connsiteY4" fmla="*/ 231438 h 2052593"/>
              <a:gd name="connsiteX5" fmla="*/ 6343170 w 7343302"/>
              <a:gd name="connsiteY5" fmla="*/ 1272357 h 2052593"/>
              <a:gd name="connsiteX6" fmla="*/ 6914674 w 7343302"/>
              <a:gd name="connsiteY6" fmla="*/ 1629548 h 2052593"/>
              <a:gd name="connsiteX7" fmla="*/ 7343302 w 7343302"/>
              <a:gd name="connsiteY7" fmla="*/ 2052593 h 2052593"/>
              <a:gd name="connsiteX0" fmla="*/ 0 w 7343302"/>
              <a:gd name="connsiteY0" fmla="*/ 242201 h 2050765"/>
              <a:gd name="connsiteX1" fmla="*/ 1576717 w 7343302"/>
              <a:gd name="connsiteY1" fmla="*/ 102757 h 2050765"/>
              <a:gd name="connsiteX2" fmla="*/ 3014387 w 7343302"/>
              <a:gd name="connsiteY2" fmla="*/ 192612 h 2050765"/>
              <a:gd name="connsiteX3" fmla="*/ 4150780 w 7343302"/>
              <a:gd name="connsiteY3" fmla="*/ 7617 h 2050765"/>
              <a:gd name="connsiteX4" fmla="*/ 5287173 w 7343302"/>
              <a:gd name="connsiteY4" fmla="*/ 229610 h 2050765"/>
              <a:gd name="connsiteX5" fmla="*/ 6343170 w 7343302"/>
              <a:gd name="connsiteY5" fmla="*/ 1270529 h 2050765"/>
              <a:gd name="connsiteX6" fmla="*/ 6914674 w 7343302"/>
              <a:gd name="connsiteY6" fmla="*/ 1627720 h 2050765"/>
              <a:gd name="connsiteX7" fmla="*/ 7343302 w 7343302"/>
              <a:gd name="connsiteY7" fmla="*/ 2050765 h 2050765"/>
              <a:gd name="connsiteX0" fmla="*/ 0 w 7343302"/>
              <a:gd name="connsiteY0" fmla="*/ 242201 h 2050765"/>
              <a:gd name="connsiteX1" fmla="*/ 1576717 w 7343302"/>
              <a:gd name="connsiteY1" fmla="*/ 102757 h 2050765"/>
              <a:gd name="connsiteX2" fmla="*/ 3014387 w 7343302"/>
              <a:gd name="connsiteY2" fmla="*/ 192612 h 2050765"/>
              <a:gd name="connsiteX3" fmla="*/ 4150780 w 7343302"/>
              <a:gd name="connsiteY3" fmla="*/ 7617 h 2050765"/>
              <a:gd name="connsiteX4" fmla="*/ 5287173 w 7343302"/>
              <a:gd name="connsiteY4" fmla="*/ 229610 h 2050765"/>
              <a:gd name="connsiteX5" fmla="*/ 6343170 w 7343302"/>
              <a:gd name="connsiteY5" fmla="*/ 1270529 h 2050765"/>
              <a:gd name="connsiteX6" fmla="*/ 6914674 w 7343302"/>
              <a:gd name="connsiteY6" fmla="*/ 1627720 h 2050765"/>
              <a:gd name="connsiteX7" fmla="*/ 7343302 w 7343302"/>
              <a:gd name="connsiteY7" fmla="*/ 2050765 h 2050765"/>
              <a:gd name="connsiteX0" fmla="*/ 0 w 7343302"/>
              <a:gd name="connsiteY0" fmla="*/ 242201 h 2050765"/>
              <a:gd name="connsiteX1" fmla="*/ 1576717 w 7343302"/>
              <a:gd name="connsiteY1" fmla="*/ 102757 h 2050765"/>
              <a:gd name="connsiteX2" fmla="*/ 3014387 w 7343302"/>
              <a:gd name="connsiteY2" fmla="*/ 192612 h 2050765"/>
              <a:gd name="connsiteX3" fmla="*/ 4150780 w 7343302"/>
              <a:gd name="connsiteY3" fmla="*/ 7617 h 2050765"/>
              <a:gd name="connsiteX4" fmla="*/ 5287173 w 7343302"/>
              <a:gd name="connsiteY4" fmla="*/ 229610 h 2050765"/>
              <a:gd name="connsiteX5" fmla="*/ 6343170 w 7343302"/>
              <a:gd name="connsiteY5" fmla="*/ 1270529 h 2050765"/>
              <a:gd name="connsiteX6" fmla="*/ 6914674 w 7343302"/>
              <a:gd name="connsiteY6" fmla="*/ 1627720 h 2050765"/>
              <a:gd name="connsiteX7" fmla="*/ 7343302 w 7343302"/>
              <a:gd name="connsiteY7" fmla="*/ 2050765 h 2050765"/>
              <a:gd name="connsiteX0" fmla="*/ 0 w 7343302"/>
              <a:gd name="connsiteY0" fmla="*/ 242201 h 2050765"/>
              <a:gd name="connsiteX1" fmla="*/ 1576717 w 7343302"/>
              <a:gd name="connsiteY1" fmla="*/ 102757 h 2050765"/>
              <a:gd name="connsiteX2" fmla="*/ 3014387 w 7343302"/>
              <a:gd name="connsiteY2" fmla="*/ 192612 h 2050765"/>
              <a:gd name="connsiteX3" fmla="*/ 4150780 w 7343302"/>
              <a:gd name="connsiteY3" fmla="*/ 7617 h 2050765"/>
              <a:gd name="connsiteX4" fmla="*/ 5287173 w 7343302"/>
              <a:gd name="connsiteY4" fmla="*/ 229610 h 2050765"/>
              <a:gd name="connsiteX5" fmla="*/ 6343170 w 7343302"/>
              <a:gd name="connsiteY5" fmla="*/ 1270529 h 2050765"/>
              <a:gd name="connsiteX6" fmla="*/ 6914674 w 7343302"/>
              <a:gd name="connsiteY6" fmla="*/ 1627720 h 2050765"/>
              <a:gd name="connsiteX7" fmla="*/ 7343302 w 7343302"/>
              <a:gd name="connsiteY7" fmla="*/ 2050765 h 2050765"/>
              <a:gd name="connsiteX0" fmla="*/ 0 w 7343302"/>
              <a:gd name="connsiteY0" fmla="*/ 242201 h 2050765"/>
              <a:gd name="connsiteX1" fmla="*/ 1576717 w 7343302"/>
              <a:gd name="connsiteY1" fmla="*/ 102757 h 2050765"/>
              <a:gd name="connsiteX2" fmla="*/ 3014387 w 7343302"/>
              <a:gd name="connsiteY2" fmla="*/ 192612 h 2050765"/>
              <a:gd name="connsiteX3" fmla="*/ 4150780 w 7343302"/>
              <a:gd name="connsiteY3" fmla="*/ 7617 h 2050765"/>
              <a:gd name="connsiteX4" fmla="*/ 5287173 w 7343302"/>
              <a:gd name="connsiteY4" fmla="*/ 229610 h 2050765"/>
              <a:gd name="connsiteX5" fmla="*/ 6343170 w 7343302"/>
              <a:gd name="connsiteY5" fmla="*/ 1270529 h 2050765"/>
              <a:gd name="connsiteX6" fmla="*/ 6914674 w 7343302"/>
              <a:gd name="connsiteY6" fmla="*/ 1627720 h 2050765"/>
              <a:gd name="connsiteX7" fmla="*/ 7343302 w 7343302"/>
              <a:gd name="connsiteY7" fmla="*/ 2050765 h 2050765"/>
              <a:gd name="connsiteX0" fmla="*/ 0 w 7343302"/>
              <a:gd name="connsiteY0" fmla="*/ 242201 h 2050765"/>
              <a:gd name="connsiteX1" fmla="*/ 1576717 w 7343302"/>
              <a:gd name="connsiteY1" fmla="*/ 102757 h 2050765"/>
              <a:gd name="connsiteX2" fmla="*/ 3014387 w 7343302"/>
              <a:gd name="connsiteY2" fmla="*/ 192612 h 2050765"/>
              <a:gd name="connsiteX3" fmla="*/ 4150780 w 7343302"/>
              <a:gd name="connsiteY3" fmla="*/ 7617 h 2050765"/>
              <a:gd name="connsiteX4" fmla="*/ 5287173 w 7343302"/>
              <a:gd name="connsiteY4" fmla="*/ 229610 h 2050765"/>
              <a:gd name="connsiteX5" fmla="*/ 6343170 w 7343302"/>
              <a:gd name="connsiteY5" fmla="*/ 1270529 h 2050765"/>
              <a:gd name="connsiteX6" fmla="*/ 6914674 w 7343302"/>
              <a:gd name="connsiteY6" fmla="*/ 1627720 h 2050765"/>
              <a:gd name="connsiteX7" fmla="*/ 7343302 w 7343302"/>
              <a:gd name="connsiteY7" fmla="*/ 2050765 h 2050765"/>
              <a:gd name="connsiteX0" fmla="*/ 0 w 7343302"/>
              <a:gd name="connsiteY0" fmla="*/ 242201 h 2050765"/>
              <a:gd name="connsiteX1" fmla="*/ 1576717 w 7343302"/>
              <a:gd name="connsiteY1" fmla="*/ 102757 h 2050765"/>
              <a:gd name="connsiteX2" fmla="*/ 3014387 w 7343302"/>
              <a:gd name="connsiteY2" fmla="*/ 192612 h 2050765"/>
              <a:gd name="connsiteX3" fmla="*/ 4150780 w 7343302"/>
              <a:gd name="connsiteY3" fmla="*/ 7617 h 2050765"/>
              <a:gd name="connsiteX4" fmla="*/ 5287173 w 7343302"/>
              <a:gd name="connsiteY4" fmla="*/ 229610 h 2050765"/>
              <a:gd name="connsiteX5" fmla="*/ 6343170 w 7343302"/>
              <a:gd name="connsiteY5" fmla="*/ 1270529 h 2050765"/>
              <a:gd name="connsiteX6" fmla="*/ 6914674 w 7343302"/>
              <a:gd name="connsiteY6" fmla="*/ 1627720 h 2050765"/>
              <a:gd name="connsiteX7" fmla="*/ 7343302 w 7343302"/>
              <a:gd name="connsiteY7" fmla="*/ 2050765 h 2050765"/>
              <a:gd name="connsiteX0" fmla="*/ 0 w 7343302"/>
              <a:gd name="connsiteY0" fmla="*/ 242201 h 2050765"/>
              <a:gd name="connsiteX1" fmla="*/ 1576717 w 7343302"/>
              <a:gd name="connsiteY1" fmla="*/ 102757 h 2050765"/>
              <a:gd name="connsiteX2" fmla="*/ 3014387 w 7343302"/>
              <a:gd name="connsiteY2" fmla="*/ 192612 h 2050765"/>
              <a:gd name="connsiteX3" fmla="*/ 4150780 w 7343302"/>
              <a:gd name="connsiteY3" fmla="*/ 7617 h 2050765"/>
              <a:gd name="connsiteX4" fmla="*/ 5287173 w 7343302"/>
              <a:gd name="connsiteY4" fmla="*/ 229610 h 2050765"/>
              <a:gd name="connsiteX5" fmla="*/ 6343170 w 7343302"/>
              <a:gd name="connsiteY5" fmla="*/ 1270529 h 2050765"/>
              <a:gd name="connsiteX6" fmla="*/ 6883409 w 7343302"/>
              <a:gd name="connsiteY6" fmla="*/ 1624994 h 2050765"/>
              <a:gd name="connsiteX7" fmla="*/ 7343302 w 7343302"/>
              <a:gd name="connsiteY7" fmla="*/ 2050765 h 2050765"/>
              <a:gd name="connsiteX0" fmla="*/ 0 w 7343302"/>
              <a:gd name="connsiteY0" fmla="*/ 242201 h 2050765"/>
              <a:gd name="connsiteX1" fmla="*/ 1576717 w 7343302"/>
              <a:gd name="connsiteY1" fmla="*/ 102757 h 2050765"/>
              <a:gd name="connsiteX2" fmla="*/ 3014387 w 7343302"/>
              <a:gd name="connsiteY2" fmla="*/ 192612 h 2050765"/>
              <a:gd name="connsiteX3" fmla="*/ 4150780 w 7343302"/>
              <a:gd name="connsiteY3" fmla="*/ 7617 h 2050765"/>
              <a:gd name="connsiteX4" fmla="*/ 5287173 w 7343302"/>
              <a:gd name="connsiteY4" fmla="*/ 229610 h 2050765"/>
              <a:gd name="connsiteX5" fmla="*/ 6343170 w 7343302"/>
              <a:gd name="connsiteY5" fmla="*/ 1270529 h 2050765"/>
              <a:gd name="connsiteX6" fmla="*/ 6883409 w 7343302"/>
              <a:gd name="connsiteY6" fmla="*/ 1624994 h 2050765"/>
              <a:gd name="connsiteX7" fmla="*/ 7343302 w 7343302"/>
              <a:gd name="connsiteY7" fmla="*/ 2050765 h 2050765"/>
              <a:gd name="connsiteX0" fmla="*/ 0 w 7343302"/>
              <a:gd name="connsiteY0" fmla="*/ 242201 h 2050765"/>
              <a:gd name="connsiteX1" fmla="*/ 1576717 w 7343302"/>
              <a:gd name="connsiteY1" fmla="*/ 102757 h 2050765"/>
              <a:gd name="connsiteX2" fmla="*/ 3014387 w 7343302"/>
              <a:gd name="connsiteY2" fmla="*/ 192612 h 2050765"/>
              <a:gd name="connsiteX3" fmla="*/ 4150780 w 7343302"/>
              <a:gd name="connsiteY3" fmla="*/ 7617 h 2050765"/>
              <a:gd name="connsiteX4" fmla="*/ 5287173 w 7343302"/>
              <a:gd name="connsiteY4" fmla="*/ 229610 h 2050765"/>
              <a:gd name="connsiteX5" fmla="*/ 6343170 w 7343302"/>
              <a:gd name="connsiteY5" fmla="*/ 1270529 h 2050765"/>
              <a:gd name="connsiteX6" fmla="*/ 6883409 w 7343302"/>
              <a:gd name="connsiteY6" fmla="*/ 1624994 h 2050765"/>
              <a:gd name="connsiteX7" fmla="*/ 7343302 w 7343302"/>
              <a:gd name="connsiteY7" fmla="*/ 2050765 h 2050765"/>
              <a:gd name="connsiteX0" fmla="*/ 0 w 7343302"/>
              <a:gd name="connsiteY0" fmla="*/ 242201 h 2050765"/>
              <a:gd name="connsiteX1" fmla="*/ 1576717 w 7343302"/>
              <a:gd name="connsiteY1" fmla="*/ 102757 h 2050765"/>
              <a:gd name="connsiteX2" fmla="*/ 3014387 w 7343302"/>
              <a:gd name="connsiteY2" fmla="*/ 192612 h 2050765"/>
              <a:gd name="connsiteX3" fmla="*/ 4150780 w 7343302"/>
              <a:gd name="connsiteY3" fmla="*/ 7617 h 2050765"/>
              <a:gd name="connsiteX4" fmla="*/ 5287173 w 7343302"/>
              <a:gd name="connsiteY4" fmla="*/ 229610 h 2050765"/>
              <a:gd name="connsiteX5" fmla="*/ 6343170 w 7343302"/>
              <a:gd name="connsiteY5" fmla="*/ 1270529 h 2050765"/>
              <a:gd name="connsiteX6" fmla="*/ 6883409 w 7343302"/>
              <a:gd name="connsiteY6" fmla="*/ 1624994 h 2050765"/>
              <a:gd name="connsiteX7" fmla="*/ 7343302 w 7343302"/>
              <a:gd name="connsiteY7" fmla="*/ 2050765 h 2050765"/>
              <a:gd name="connsiteX0" fmla="*/ 0 w 7343302"/>
              <a:gd name="connsiteY0" fmla="*/ 242201 h 2050765"/>
              <a:gd name="connsiteX1" fmla="*/ 1576717 w 7343302"/>
              <a:gd name="connsiteY1" fmla="*/ 102757 h 2050765"/>
              <a:gd name="connsiteX2" fmla="*/ 3014387 w 7343302"/>
              <a:gd name="connsiteY2" fmla="*/ 192612 h 2050765"/>
              <a:gd name="connsiteX3" fmla="*/ 4150780 w 7343302"/>
              <a:gd name="connsiteY3" fmla="*/ 7617 h 2050765"/>
              <a:gd name="connsiteX4" fmla="*/ 5287173 w 7343302"/>
              <a:gd name="connsiteY4" fmla="*/ 229610 h 2050765"/>
              <a:gd name="connsiteX5" fmla="*/ 6343170 w 7343302"/>
              <a:gd name="connsiteY5" fmla="*/ 1270529 h 2050765"/>
              <a:gd name="connsiteX6" fmla="*/ 6883409 w 7343302"/>
              <a:gd name="connsiteY6" fmla="*/ 1624994 h 2050765"/>
              <a:gd name="connsiteX7" fmla="*/ 7343302 w 7343302"/>
              <a:gd name="connsiteY7" fmla="*/ 2050765 h 2050765"/>
              <a:gd name="connsiteX0" fmla="*/ 0 w 7343302"/>
              <a:gd name="connsiteY0" fmla="*/ 242201 h 2050765"/>
              <a:gd name="connsiteX1" fmla="*/ 1576717 w 7343302"/>
              <a:gd name="connsiteY1" fmla="*/ 102757 h 2050765"/>
              <a:gd name="connsiteX2" fmla="*/ 3014387 w 7343302"/>
              <a:gd name="connsiteY2" fmla="*/ 192612 h 2050765"/>
              <a:gd name="connsiteX3" fmla="*/ 4150780 w 7343302"/>
              <a:gd name="connsiteY3" fmla="*/ 7617 h 2050765"/>
              <a:gd name="connsiteX4" fmla="*/ 5287173 w 7343302"/>
              <a:gd name="connsiteY4" fmla="*/ 229610 h 2050765"/>
              <a:gd name="connsiteX5" fmla="*/ 6343170 w 7343302"/>
              <a:gd name="connsiteY5" fmla="*/ 1270529 h 2050765"/>
              <a:gd name="connsiteX6" fmla="*/ 6883409 w 7343302"/>
              <a:gd name="connsiteY6" fmla="*/ 1624994 h 2050765"/>
              <a:gd name="connsiteX7" fmla="*/ 7343302 w 7343302"/>
              <a:gd name="connsiteY7" fmla="*/ 2050765 h 2050765"/>
              <a:gd name="connsiteX0" fmla="*/ 0 w 7343302"/>
              <a:gd name="connsiteY0" fmla="*/ 242201 h 2050765"/>
              <a:gd name="connsiteX1" fmla="*/ 1576717 w 7343302"/>
              <a:gd name="connsiteY1" fmla="*/ 102757 h 2050765"/>
              <a:gd name="connsiteX2" fmla="*/ 3014387 w 7343302"/>
              <a:gd name="connsiteY2" fmla="*/ 192612 h 2050765"/>
              <a:gd name="connsiteX3" fmla="*/ 4150780 w 7343302"/>
              <a:gd name="connsiteY3" fmla="*/ 7617 h 2050765"/>
              <a:gd name="connsiteX4" fmla="*/ 5287173 w 7343302"/>
              <a:gd name="connsiteY4" fmla="*/ 229610 h 2050765"/>
              <a:gd name="connsiteX5" fmla="*/ 6328426 w 7343302"/>
              <a:gd name="connsiteY5" fmla="*/ 1265576 h 2050765"/>
              <a:gd name="connsiteX6" fmla="*/ 6883409 w 7343302"/>
              <a:gd name="connsiteY6" fmla="*/ 1624994 h 2050765"/>
              <a:gd name="connsiteX7" fmla="*/ 7343302 w 7343302"/>
              <a:gd name="connsiteY7" fmla="*/ 2050765 h 2050765"/>
              <a:gd name="connsiteX0" fmla="*/ 0 w 7343302"/>
              <a:gd name="connsiteY0" fmla="*/ 242201 h 2050765"/>
              <a:gd name="connsiteX1" fmla="*/ 1576717 w 7343302"/>
              <a:gd name="connsiteY1" fmla="*/ 102757 h 2050765"/>
              <a:gd name="connsiteX2" fmla="*/ 3014387 w 7343302"/>
              <a:gd name="connsiteY2" fmla="*/ 192612 h 2050765"/>
              <a:gd name="connsiteX3" fmla="*/ 4150780 w 7343302"/>
              <a:gd name="connsiteY3" fmla="*/ 7617 h 2050765"/>
              <a:gd name="connsiteX4" fmla="*/ 5287173 w 7343302"/>
              <a:gd name="connsiteY4" fmla="*/ 229610 h 2050765"/>
              <a:gd name="connsiteX5" fmla="*/ 6328426 w 7343302"/>
              <a:gd name="connsiteY5" fmla="*/ 1265576 h 2050765"/>
              <a:gd name="connsiteX6" fmla="*/ 6883409 w 7343302"/>
              <a:gd name="connsiteY6" fmla="*/ 1624994 h 2050765"/>
              <a:gd name="connsiteX7" fmla="*/ 7343302 w 7343302"/>
              <a:gd name="connsiteY7" fmla="*/ 2050765 h 2050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43302" h="2050765">
                <a:moveTo>
                  <a:pt x="0" y="242201"/>
                </a:moveTo>
                <a:cubicBezTo>
                  <a:pt x="633725" y="155358"/>
                  <a:pt x="1189835" y="104245"/>
                  <a:pt x="1576717" y="102757"/>
                </a:cubicBezTo>
                <a:cubicBezTo>
                  <a:pt x="2085827" y="86033"/>
                  <a:pt x="2398798" y="168932"/>
                  <a:pt x="3014387" y="192612"/>
                </a:cubicBezTo>
                <a:cubicBezTo>
                  <a:pt x="3544392" y="191611"/>
                  <a:pt x="3845545" y="30289"/>
                  <a:pt x="4150780" y="7617"/>
                </a:cubicBezTo>
                <a:cubicBezTo>
                  <a:pt x="4311482" y="0"/>
                  <a:pt x="4733555" y="8393"/>
                  <a:pt x="5287173" y="229610"/>
                </a:cubicBezTo>
                <a:cubicBezTo>
                  <a:pt x="5703331" y="412443"/>
                  <a:pt x="5957232" y="775863"/>
                  <a:pt x="6328426" y="1265576"/>
                </a:cubicBezTo>
                <a:cubicBezTo>
                  <a:pt x="6519414" y="1475328"/>
                  <a:pt x="6804195" y="1553983"/>
                  <a:pt x="6883409" y="1624994"/>
                </a:cubicBezTo>
                <a:cubicBezTo>
                  <a:pt x="7030384" y="1730725"/>
                  <a:pt x="7152799" y="1885852"/>
                  <a:pt x="7343302" y="2050765"/>
                </a:cubicBezTo>
              </a:path>
            </a:pathLst>
          </a:custGeom>
          <a:ln w="12700">
            <a:solidFill>
              <a:srgbClr val="0067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 userDrawn="1"/>
        </p:nvSpPr>
        <p:spPr>
          <a:xfrm>
            <a:off x="0" y="5665377"/>
            <a:ext cx="7105572" cy="1904546"/>
          </a:xfrm>
          <a:custGeom>
            <a:avLst/>
            <a:gdLst>
              <a:gd name="connsiteX0" fmla="*/ 0 w 1590261"/>
              <a:gd name="connsiteY0" fmla="*/ 628153 h 628153"/>
              <a:gd name="connsiteX1" fmla="*/ 413468 w 1590261"/>
              <a:gd name="connsiteY1" fmla="*/ 341906 h 628153"/>
              <a:gd name="connsiteX2" fmla="*/ 477079 w 1590261"/>
              <a:gd name="connsiteY2" fmla="*/ 318052 h 628153"/>
              <a:gd name="connsiteX3" fmla="*/ 540689 w 1590261"/>
              <a:gd name="connsiteY3" fmla="*/ 270345 h 628153"/>
              <a:gd name="connsiteX4" fmla="*/ 620202 w 1590261"/>
              <a:gd name="connsiteY4" fmla="*/ 238539 h 628153"/>
              <a:gd name="connsiteX5" fmla="*/ 683813 w 1590261"/>
              <a:gd name="connsiteY5" fmla="*/ 214685 h 628153"/>
              <a:gd name="connsiteX6" fmla="*/ 723569 w 1590261"/>
              <a:gd name="connsiteY6" fmla="*/ 198783 h 628153"/>
              <a:gd name="connsiteX7" fmla="*/ 771277 w 1590261"/>
              <a:gd name="connsiteY7" fmla="*/ 190832 h 628153"/>
              <a:gd name="connsiteX8" fmla="*/ 946206 w 1590261"/>
              <a:gd name="connsiteY8" fmla="*/ 111319 h 628153"/>
              <a:gd name="connsiteX9" fmla="*/ 1073427 w 1590261"/>
              <a:gd name="connsiteY9" fmla="*/ 55659 h 628153"/>
              <a:gd name="connsiteX10" fmla="*/ 1137037 w 1590261"/>
              <a:gd name="connsiteY10" fmla="*/ 39757 h 628153"/>
              <a:gd name="connsiteX11" fmla="*/ 1248355 w 1590261"/>
              <a:gd name="connsiteY11" fmla="*/ 0 h 628153"/>
              <a:gd name="connsiteX12" fmla="*/ 1431235 w 1590261"/>
              <a:gd name="connsiteY12" fmla="*/ 15903 h 628153"/>
              <a:gd name="connsiteX13" fmla="*/ 1590261 w 1590261"/>
              <a:gd name="connsiteY13" fmla="*/ 23854 h 628153"/>
              <a:gd name="connsiteX0" fmla="*/ 0 w 10629790"/>
              <a:gd name="connsiteY0" fmla="*/ 628153 h 708953"/>
              <a:gd name="connsiteX1" fmla="*/ 413468 w 10629790"/>
              <a:gd name="connsiteY1" fmla="*/ 341906 h 708953"/>
              <a:gd name="connsiteX2" fmla="*/ 477079 w 10629790"/>
              <a:gd name="connsiteY2" fmla="*/ 318052 h 708953"/>
              <a:gd name="connsiteX3" fmla="*/ 540689 w 10629790"/>
              <a:gd name="connsiteY3" fmla="*/ 270345 h 708953"/>
              <a:gd name="connsiteX4" fmla="*/ 620202 w 10629790"/>
              <a:gd name="connsiteY4" fmla="*/ 238539 h 708953"/>
              <a:gd name="connsiteX5" fmla="*/ 683813 w 10629790"/>
              <a:gd name="connsiteY5" fmla="*/ 214685 h 708953"/>
              <a:gd name="connsiteX6" fmla="*/ 723569 w 10629790"/>
              <a:gd name="connsiteY6" fmla="*/ 198783 h 708953"/>
              <a:gd name="connsiteX7" fmla="*/ 771277 w 10629790"/>
              <a:gd name="connsiteY7" fmla="*/ 190832 h 708953"/>
              <a:gd name="connsiteX8" fmla="*/ 946206 w 10629790"/>
              <a:gd name="connsiteY8" fmla="*/ 111319 h 708953"/>
              <a:gd name="connsiteX9" fmla="*/ 1073427 w 10629790"/>
              <a:gd name="connsiteY9" fmla="*/ 55659 h 708953"/>
              <a:gd name="connsiteX10" fmla="*/ 1137037 w 10629790"/>
              <a:gd name="connsiteY10" fmla="*/ 39757 h 708953"/>
              <a:gd name="connsiteX11" fmla="*/ 1248355 w 10629790"/>
              <a:gd name="connsiteY11" fmla="*/ 0 h 708953"/>
              <a:gd name="connsiteX12" fmla="*/ 1431235 w 10629790"/>
              <a:gd name="connsiteY12" fmla="*/ 15903 h 708953"/>
              <a:gd name="connsiteX13" fmla="*/ 10629790 w 10629790"/>
              <a:gd name="connsiteY13" fmla="*/ 708953 h 708953"/>
              <a:gd name="connsiteX0" fmla="*/ 0 w 10629790"/>
              <a:gd name="connsiteY0" fmla="*/ 628153 h 708953"/>
              <a:gd name="connsiteX1" fmla="*/ 413468 w 10629790"/>
              <a:gd name="connsiteY1" fmla="*/ 341906 h 708953"/>
              <a:gd name="connsiteX2" fmla="*/ 477079 w 10629790"/>
              <a:gd name="connsiteY2" fmla="*/ 318052 h 708953"/>
              <a:gd name="connsiteX3" fmla="*/ 540689 w 10629790"/>
              <a:gd name="connsiteY3" fmla="*/ 270345 h 708953"/>
              <a:gd name="connsiteX4" fmla="*/ 620202 w 10629790"/>
              <a:gd name="connsiteY4" fmla="*/ 238539 h 708953"/>
              <a:gd name="connsiteX5" fmla="*/ 683813 w 10629790"/>
              <a:gd name="connsiteY5" fmla="*/ 214685 h 708953"/>
              <a:gd name="connsiteX6" fmla="*/ 723569 w 10629790"/>
              <a:gd name="connsiteY6" fmla="*/ 198783 h 708953"/>
              <a:gd name="connsiteX7" fmla="*/ 771277 w 10629790"/>
              <a:gd name="connsiteY7" fmla="*/ 190832 h 708953"/>
              <a:gd name="connsiteX8" fmla="*/ 946206 w 10629790"/>
              <a:gd name="connsiteY8" fmla="*/ 111319 h 708953"/>
              <a:gd name="connsiteX9" fmla="*/ 1073427 w 10629790"/>
              <a:gd name="connsiteY9" fmla="*/ 55659 h 708953"/>
              <a:gd name="connsiteX10" fmla="*/ 1137037 w 10629790"/>
              <a:gd name="connsiteY10" fmla="*/ 39757 h 708953"/>
              <a:gd name="connsiteX11" fmla="*/ 1248355 w 10629790"/>
              <a:gd name="connsiteY11" fmla="*/ 0 h 708953"/>
              <a:gd name="connsiteX12" fmla="*/ 8354923 w 10629790"/>
              <a:gd name="connsiteY12" fmla="*/ 66011 h 708953"/>
              <a:gd name="connsiteX13" fmla="*/ 10629790 w 10629790"/>
              <a:gd name="connsiteY13" fmla="*/ 708953 h 708953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477079 w 10629790"/>
              <a:gd name="connsiteY2" fmla="*/ 394917 h 785818"/>
              <a:gd name="connsiteX3" fmla="*/ 540689 w 10629790"/>
              <a:gd name="connsiteY3" fmla="*/ 347210 h 785818"/>
              <a:gd name="connsiteX4" fmla="*/ 620202 w 10629790"/>
              <a:gd name="connsiteY4" fmla="*/ 315404 h 785818"/>
              <a:gd name="connsiteX5" fmla="*/ 683813 w 10629790"/>
              <a:gd name="connsiteY5" fmla="*/ 291550 h 785818"/>
              <a:gd name="connsiteX6" fmla="*/ 723569 w 10629790"/>
              <a:gd name="connsiteY6" fmla="*/ 275648 h 785818"/>
              <a:gd name="connsiteX7" fmla="*/ 771277 w 10629790"/>
              <a:gd name="connsiteY7" fmla="*/ 267697 h 785818"/>
              <a:gd name="connsiteX8" fmla="*/ 946206 w 10629790"/>
              <a:gd name="connsiteY8" fmla="*/ 188184 h 785818"/>
              <a:gd name="connsiteX9" fmla="*/ 1073427 w 10629790"/>
              <a:gd name="connsiteY9" fmla="*/ 132524 h 785818"/>
              <a:gd name="connsiteX10" fmla="*/ 1137037 w 10629790"/>
              <a:gd name="connsiteY10" fmla="*/ 116622 h 785818"/>
              <a:gd name="connsiteX11" fmla="*/ 7140477 w 10629790"/>
              <a:gd name="connsiteY11" fmla="*/ 0 h 785818"/>
              <a:gd name="connsiteX12" fmla="*/ 8354923 w 10629790"/>
              <a:gd name="connsiteY12" fmla="*/ 142876 h 785818"/>
              <a:gd name="connsiteX13" fmla="*/ 10629790 w 10629790"/>
              <a:gd name="connsiteY13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540689 w 10629790"/>
              <a:gd name="connsiteY2" fmla="*/ 347210 h 785818"/>
              <a:gd name="connsiteX3" fmla="*/ 620202 w 10629790"/>
              <a:gd name="connsiteY3" fmla="*/ 315404 h 785818"/>
              <a:gd name="connsiteX4" fmla="*/ 683813 w 10629790"/>
              <a:gd name="connsiteY4" fmla="*/ 291550 h 785818"/>
              <a:gd name="connsiteX5" fmla="*/ 723569 w 10629790"/>
              <a:gd name="connsiteY5" fmla="*/ 275648 h 785818"/>
              <a:gd name="connsiteX6" fmla="*/ 771277 w 10629790"/>
              <a:gd name="connsiteY6" fmla="*/ 267697 h 785818"/>
              <a:gd name="connsiteX7" fmla="*/ 946206 w 10629790"/>
              <a:gd name="connsiteY7" fmla="*/ 188184 h 785818"/>
              <a:gd name="connsiteX8" fmla="*/ 1073427 w 10629790"/>
              <a:gd name="connsiteY8" fmla="*/ 132524 h 785818"/>
              <a:gd name="connsiteX9" fmla="*/ 1137037 w 10629790"/>
              <a:gd name="connsiteY9" fmla="*/ 116622 h 785818"/>
              <a:gd name="connsiteX10" fmla="*/ 7140477 w 10629790"/>
              <a:gd name="connsiteY10" fmla="*/ 0 h 785818"/>
              <a:gd name="connsiteX11" fmla="*/ 8354923 w 10629790"/>
              <a:gd name="connsiteY11" fmla="*/ 142876 h 785818"/>
              <a:gd name="connsiteX12" fmla="*/ 10629790 w 10629790"/>
              <a:gd name="connsiteY12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23569 w 10629790"/>
              <a:gd name="connsiteY4" fmla="*/ 275648 h 785818"/>
              <a:gd name="connsiteX5" fmla="*/ 771277 w 10629790"/>
              <a:gd name="connsiteY5" fmla="*/ 267697 h 785818"/>
              <a:gd name="connsiteX6" fmla="*/ 946206 w 10629790"/>
              <a:gd name="connsiteY6" fmla="*/ 188184 h 785818"/>
              <a:gd name="connsiteX7" fmla="*/ 1073427 w 10629790"/>
              <a:gd name="connsiteY7" fmla="*/ 132524 h 785818"/>
              <a:gd name="connsiteX8" fmla="*/ 1137037 w 10629790"/>
              <a:gd name="connsiteY8" fmla="*/ 116622 h 785818"/>
              <a:gd name="connsiteX9" fmla="*/ 7140477 w 10629790"/>
              <a:gd name="connsiteY9" fmla="*/ 0 h 785818"/>
              <a:gd name="connsiteX10" fmla="*/ 8354923 w 10629790"/>
              <a:gd name="connsiteY10" fmla="*/ 142876 h 785818"/>
              <a:gd name="connsiteX11" fmla="*/ 10629790 w 10629790"/>
              <a:gd name="connsiteY11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946206 w 10629790"/>
              <a:gd name="connsiteY5" fmla="*/ 188184 h 785818"/>
              <a:gd name="connsiteX6" fmla="*/ 1073427 w 10629790"/>
              <a:gd name="connsiteY6" fmla="*/ 132524 h 785818"/>
              <a:gd name="connsiteX7" fmla="*/ 1137037 w 10629790"/>
              <a:gd name="connsiteY7" fmla="*/ 116622 h 785818"/>
              <a:gd name="connsiteX8" fmla="*/ 7140477 w 10629790"/>
              <a:gd name="connsiteY8" fmla="*/ 0 h 785818"/>
              <a:gd name="connsiteX9" fmla="*/ 8354923 w 10629790"/>
              <a:gd name="connsiteY9" fmla="*/ 142876 h 785818"/>
              <a:gd name="connsiteX10" fmla="*/ 10629790 w 10629790"/>
              <a:gd name="connsiteY10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1073427 w 10629790"/>
              <a:gd name="connsiteY5" fmla="*/ 132524 h 785818"/>
              <a:gd name="connsiteX6" fmla="*/ 1137037 w 10629790"/>
              <a:gd name="connsiteY6" fmla="*/ 116622 h 785818"/>
              <a:gd name="connsiteX7" fmla="*/ 7140477 w 10629790"/>
              <a:gd name="connsiteY7" fmla="*/ 0 h 785818"/>
              <a:gd name="connsiteX8" fmla="*/ 8354923 w 10629790"/>
              <a:gd name="connsiteY8" fmla="*/ 142876 h 785818"/>
              <a:gd name="connsiteX9" fmla="*/ 10629790 w 10629790"/>
              <a:gd name="connsiteY9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1137037 w 10629790"/>
              <a:gd name="connsiteY5" fmla="*/ 116622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877049 h 957849"/>
              <a:gd name="connsiteX1" fmla="*/ 413468 w 10629790"/>
              <a:gd name="connsiteY1" fmla="*/ 590802 h 957849"/>
              <a:gd name="connsiteX2" fmla="*/ 620202 w 10629790"/>
              <a:gd name="connsiteY2" fmla="*/ 487435 h 957849"/>
              <a:gd name="connsiteX3" fmla="*/ 683813 w 10629790"/>
              <a:gd name="connsiteY3" fmla="*/ 463581 h 957849"/>
              <a:gd name="connsiteX4" fmla="*/ 1211123 w 10629790"/>
              <a:gd name="connsiteY4" fmla="*/ 29155 h 957849"/>
              <a:gd name="connsiteX5" fmla="*/ 3497139 w 10629790"/>
              <a:gd name="connsiteY5" fmla="*/ 243469 h 957849"/>
              <a:gd name="connsiteX6" fmla="*/ 7140477 w 10629790"/>
              <a:gd name="connsiteY6" fmla="*/ 172031 h 957849"/>
              <a:gd name="connsiteX7" fmla="*/ 8354923 w 10629790"/>
              <a:gd name="connsiteY7" fmla="*/ 314907 h 957849"/>
              <a:gd name="connsiteX8" fmla="*/ 10629790 w 10629790"/>
              <a:gd name="connsiteY8" fmla="*/ 957849 h 957849"/>
              <a:gd name="connsiteX0" fmla="*/ 0 w 10629790"/>
              <a:gd name="connsiteY0" fmla="*/ 877049 h 957849"/>
              <a:gd name="connsiteX1" fmla="*/ 413468 w 10629790"/>
              <a:gd name="connsiteY1" fmla="*/ 590802 h 957849"/>
              <a:gd name="connsiteX2" fmla="*/ 620202 w 10629790"/>
              <a:gd name="connsiteY2" fmla="*/ 487435 h 957849"/>
              <a:gd name="connsiteX3" fmla="*/ 1211123 w 10629790"/>
              <a:gd name="connsiteY3" fmla="*/ 29155 h 957849"/>
              <a:gd name="connsiteX4" fmla="*/ 3497139 w 10629790"/>
              <a:gd name="connsiteY4" fmla="*/ 243469 h 957849"/>
              <a:gd name="connsiteX5" fmla="*/ 7140477 w 10629790"/>
              <a:gd name="connsiteY5" fmla="*/ 172031 h 957849"/>
              <a:gd name="connsiteX6" fmla="*/ 8354923 w 10629790"/>
              <a:gd name="connsiteY6" fmla="*/ 314907 h 957849"/>
              <a:gd name="connsiteX7" fmla="*/ 10629790 w 10629790"/>
              <a:gd name="connsiteY7" fmla="*/ 957849 h 957849"/>
              <a:gd name="connsiteX0" fmla="*/ 132522 w 10762312"/>
              <a:gd name="connsiteY0" fmla="*/ 877049 h 1005558"/>
              <a:gd name="connsiteX1" fmla="*/ 68911 w 10762312"/>
              <a:gd name="connsiteY1" fmla="*/ 957850 h 1005558"/>
              <a:gd name="connsiteX2" fmla="*/ 545990 w 10762312"/>
              <a:gd name="connsiteY2" fmla="*/ 590802 h 1005558"/>
              <a:gd name="connsiteX3" fmla="*/ 752724 w 10762312"/>
              <a:gd name="connsiteY3" fmla="*/ 487435 h 1005558"/>
              <a:gd name="connsiteX4" fmla="*/ 1343645 w 10762312"/>
              <a:gd name="connsiteY4" fmla="*/ 29155 h 1005558"/>
              <a:gd name="connsiteX5" fmla="*/ 3629661 w 10762312"/>
              <a:gd name="connsiteY5" fmla="*/ 243469 h 1005558"/>
              <a:gd name="connsiteX6" fmla="*/ 7272999 w 10762312"/>
              <a:gd name="connsiteY6" fmla="*/ 172031 h 1005558"/>
              <a:gd name="connsiteX7" fmla="*/ 8487445 w 10762312"/>
              <a:gd name="connsiteY7" fmla="*/ 314907 h 1005558"/>
              <a:gd name="connsiteX8" fmla="*/ 10762312 w 10762312"/>
              <a:gd name="connsiteY8" fmla="*/ 957849 h 1005558"/>
              <a:gd name="connsiteX0" fmla="*/ 189285 w 10750960"/>
              <a:gd name="connsiteY0" fmla="*/ 672097 h 971399"/>
              <a:gd name="connsiteX1" fmla="*/ 57559 w 10750960"/>
              <a:gd name="connsiteY1" fmla="*/ 957850 h 971399"/>
              <a:gd name="connsiteX2" fmla="*/ 534638 w 10750960"/>
              <a:gd name="connsiteY2" fmla="*/ 590802 h 971399"/>
              <a:gd name="connsiteX3" fmla="*/ 741372 w 10750960"/>
              <a:gd name="connsiteY3" fmla="*/ 487435 h 971399"/>
              <a:gd name="connsiteX4" fmla="*/ 1332293 w 10750960"/>
              <a:gd name="connsiteY4" fmla="*/ 29155 h 971399"/>
              <a:gd name="connsiteX5" fmla="*/ 3618309 w 10750960"/>
              <a:gd name="connsiteY5" fmla="*/ 243469 h 971399"/>
              <a:gd name="connsiteX6" fmla="*/ 7261647 w 10750960"/>
              <a:gd name="connsiteY6" fmla="*/ 172031 h 971399"/>
              <a:gd name="connsiteX7" fmla="*/ 8476093 w 10750960"/>
              <a:gd name="connsiteY7" fmla="*/ 314907 h 971399"/>
              <a:gd name="connsiteX8" fmla="*/ 10750960 w 10750960"/>
              <a:gd name="connsiteY8" fmla="*/ 957849 h 971399"/>
              <a:gd name="connsiteX0" fmla="*/ 0 w 10561675"/>
              <a:gd name="connsiteY0" fmla="*/ 672097 h 957849"/>
              <a:gd name="connsiteX1" fmla="*/ 500066 w 10561675"/>
              <a:gd name="connsiteY1" fmla="*/ 886412 h 957849"/>
              <a:gd name="connsiteX2" fmla="*/ 345353 w 10561675"/>
              <a:gd name="connsiteY2" fmla="*/ 590802 h 957849"/>
              <a:gd name="connsiteX3" fmla="*/ 552087 w 10561675"/>
              <a:gd name="connsiteY3" fmla="*/ 487435 h 957849"/>
              <a:gd name="connsiteX4" fmla="*/ 1143008 w 10561675"/>
              <a:gd name="connsiteY4" fmla="*/ 29155 h 957849"/>
              <a:gd name="connsiteX5" fmla="*/ 3429024 w 10561675"/>
              <a:gd name="connsiteY5" fmla="*/ 243469 h 957849"/>
              <a:gd name="connsiteX6" fmla="*/ 7072362 w 10561675"/>
              <a:gd name="connsiteY6" fmla="*/ 172031 h 957849"/>
              <a:gd name="connsiteX7" fmla="*/ 8286808 w 10561675"/>
              <a:gd name="connsiteY7" fmla="*/ 314907 h 957849"/>
              <a:gd name="connsiteX8" fmla="*/ 10561675 w 10561675"/>
              <a:gd name="connsiteY8" fmla="*/ 957849 h 957849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74778"/>
              <a:gd name="connsiteX1" fmla="*/ 631792 w 10693401"/>
              <a:gd name="connsiteY1" fmla="*/ 886412 h 974778"/>
              <a:gd name="connsiteX2" fmla="*/ 477079 w 10693401"/>
              <a:gd name="connsiteY2" fmla="*/ 590802 h 974778"/>
              <a:gd name="connsiteX3" fmla="*/ 683813 w 10693401"/>
              <a:gd name="connsiteY3" fmla="*/ 487435 h 974778"/>
              <a:gd name="connsiteX4" fmla="*/ 1274734 w 10693401"/>
              <a:gd name="connsiteY4" fmla="*/ 29155 h 974778"/>
              <a:gd name="connsiteX5" fmla="*/ 3560750 w 10693401"/>
              <a:gd name="connsiteY5" fmla="*/ 243469 h 974778"/>
              <a:gd name="connsiteX6" fmla="*/ 7204088 w 10693401"/>
              <a:gd name="connsiteY6" fmla="*/ 172031 h 974778"/>
              <a:gd name="connsiteX7" fmla="*/ 8418534 w 10693401"/>
              <a:gd name="connsiteY7" fmla="*/ 314907 h 974778"/>
              <a:gd name="connsiteX8" fmla="*/ 10693401 w 10693401"/>
              <a:gd name="connsiteY8" fmla="*/ 957849 h 974778"/>
              <a:gd name="connsiteX0" fmla="*/ 84156 w 10777557"/>
              <a:gd name="connsiteY0" fmla="*/ 957850 h 959091"/>
              <a:gd name="connsiteX1" fmla="*/ 105299 w 10777557"/>
              <a:gd name="connsiteY1" fmla="*/ 935742 h 959091"/>
              <a:gd name="connsiteX2" fmla="*/ 715948 w 10777557"/>
              <a:gd name="connsiteY2" fmla="*/ 886412 h 959091"/>
              <a:gd name="connsiteX3" fmla="*/ 561235 w 10777557"/>
              <a:gd name="connsiteY3" fmla="*/ 590802 h 959091"/>
              <a:gd name="connsiteX4" fmla="*/ 767969 w 10777557"/>
              <a:gd name="connsiteY4" fmla="*/ 487435 h 959091"/>
              <a:gd name="connsiteX5" fmla="*/ 1358890 w 10777557"/>
              <a:gd name="connsiteY5" fmla="*/ 29155 h 959091"/>
              <a:gd name="connsiteX6" fmla="*/ 3644906 w 10777557"/>
              <a:gd name="connsiteY6" fmla="*/ 243469 h 959091"/>
              <a:gd name="connsiteX7" fmla="*/ 7288244 w 10777557"/>
              <a:gd name="connsiteY7" fmla="*/ 172031 h 959091"/>
              <a:gd name="connsiteX8" fmla="*/ 8502690 w 10777557"/>
              <a:gd name="connsiteY8" fmla="*/ 314907 h 959091"/>
              <a:gd name="connsiteX9" fmla="*/ 10777557 w 10777557"/>
              <a:gd name="connsiteY9" fmla="*/ 957849 h 959091"/>
              <a:gd name="connsiteX0" fmla="*/ 0 w 10693401"/>
              <a:gd name="connsiteY0" fmla="*/ 957850 h 1041194"/>
              <a:gd name="connsiteX1" fmla="*/ 203164 w 10693401"/>
              <a:gd name="connsiteY1" fmla="*/ 1029288 h 1041194"/>
              <a:gd name="connsiteX2" fmla="*/ 631792 w 10693401"/>
              <a:gd name="connsiteY2" fmla="*/ 886412 h 1041194"/>
              <a:gd name="connsiteX3" fmla="*/ 477079 w 10693401"/>
              <a:gd name="connsiteY3" fmla="*/ 590802 h 1041194"/>
              <a:gd name="connsiteX4" fmla="*/ 683813 w 10693401"/>
              <a:gd name="connsiteY4" fmla="*/ 487435 h 1041194"/>
              <a:gd name="connsiteX5" fmla="*/ 1274734 w 10693401"/>
              <a:gd name="connsiteY5" fmla="*/ 29155 h 1041194"/>
              <a:gd name="connsiteX6" fmla="*/ 3560750 w 10693401"/>
              <a:gd name="connsiteY6" fmla="*/ 243469 h 1041194"/>
              <a:gd name="connsiteX7" fmla="*/ 7204088 w 10693401"/>
              <a:gd name="connsiteY7" fmla="*/ 172031 h 1041194"/>
              <a:gd name="connsiteX8" fmla="*/ 8418534 w 10693401"/>
              <a:gd name="connsiteY8" fmla="*/ 314907 h 1041194"/>
              <a:gd name="connsiteX9" fmla="*/ 10693401 w 10693401"/>
              <a:gd name="connsiteY9" fmla="*/ 957849 h 1041194"/>
              <a:gd name="connsiteX0" fmla="*/ 28575 w 10721976"/>
              <a:gd name="connsiteY0" fmla="*/ 957850 h 1035748"/>
              <a:gd name="connsiteX1" fmla="*/ 33861 w 10721976"/>
              <a:gd name="connsiteY1" fmla="*/ 925171 h 1035748"/>
              <a:gd name="connsiteX2" fmla="*/ 231739 w 10721976"/>
              <a:gd name="connsiteY2" fmla="*/ 1029288 h 1035748"/>
              <a:gd name="connsiteX3" fmla="*/ 660367 w 10721976"/>
              <a:gd name="connsiteY3" fmla="*/ 886412 h 1035748"/>
              <a:gd name="connsiteX4" fmla="*/ 505654 w 10721976"/>
              <a:gd name="connsiteY4" fmla="*/ 590802 h 1035748"/>
              <a:gd name="connsiteX5" fmla="*/ 712388 w 10721976"/>
              <a:gd name="connsiteY5" fmla="*/ 487435 h 1035748"/>
              <a:gd name="connsiteX6" fmla="*/ 1303309 w 10721976"/>
              <a:gd name="connsiteY6" fmla="*/ 29155 h 1035748"/>
              <a:gd name="connsiteX7" fmla="*/ 3589325 w 10721976"/>
              <a:gd name="connsiteY7" fmla="*/ 243469 h 1035748"/>
              <a:gd name="connsiteX8" fmla="*/ 7232663 w 10721976"/>
              <a:gd name="connsiteY8" fmla="*/ 172031 h 1035748"/>
              <a:gd name="connsiteX9" fmla="*/ 8447109 w 10721976"/>
              <a:gd name="connsiteY9" fmla="*/ 314907 h 1035748"/>
              <a:gd name="connsiteX10" fmla="*/ 10721976 w 10721976"/>
              <a:gd name="connsiteY10" fmla="*/ 957849 h 1035748"/>
              <a:gd name="connsiteX0" fmla="*/ 28575 w 10721976"/>
              <a:gd name="connsiteY0" fmla="*/ 957850 h 1035748"/>
              <a:gd name="connsiteX1" fmla="*/ 33861 w 10721976"/>
              <a:gd name="connsiteY1" fmla="*/ 925171 h 1035748"/>
              <a:gd name="connsiteX2" fmla="*/ 231739 w 10721976"/>
              <a:gd name="connsiteY2" fmla="*/ 1029288 h 1035748"/>
              <a:gd name="connsiteX3" fmla="*/ 660367 w 10721976"/>
              <a:gd name="connsiteY3" fmla="*/ 886412 h 1035748"/>
              <a:gd name="connsiteX4" fmla="*/ 505654 w 10721976"/>
              <a:gd name="connsiteY4" fmla="*/ 590802 h 1035748"/>
              <a:gd name="connsiteX5" fmla="*/ 712388 w 10721976"/>
              <a:gd name="connsiteY5" fmla="*/ 487435 h 1035748"/>
              <a:gd name="connsiteX6" fmla="*/ 1303309 w 10721976"/>
              <a:gd name="connsiteY6" fmla="*/ 29155 h 1035748"/>
              <a:gd name="connsiteX7" fmla="*/ 3589325 w 10721976"/>
              <a:gd name="connsiteY7" fmla="*/ 243469 h 1035748"/>
              <a:gd name="connsiteX8" fmla="*/ 7232663 w 10721976"/>
              <a:gd name="connsiteY8" fmla="*/ 172031 h 1035748"/>
              <a:gd name="connsiteX9" fmla="*/ 8447109 w 10721976"/>
              <a:gd name="connsiteY9" fmla="*/ 314907 h 1035748"/>
              <a:gd name="connsiteX10" fmla="*/ 10721976 w 10721976"/>
              <a:gd name="connsiteY10" fmla="*/ 957849 h 1035748"/>
              <a:gd name="connsiteX0" fmla="*/ 0 w 10693401"/>
              <a:gd name="connsiteY0" fmla="*/ 957850 h 1315039"/>
              <a:gd name="connsiteX1" fmla="*/ 274602 w 10693401"/>
              <a:gd name="connsiteY1" fmla="*/ 1315039 h 1315039"/>
              <a:gd name="connsiteX2" fmla="*/ 203164 w 10693401"/>
              <a:gd name="connsiteY2" fmla="*/ 1029288 h 1315039"/>
              <a:gd name="connsiteX3" fmla="*/ 631792 w 10693401"/>
              <a:gd name="connsiteY3" fmla="*/ 886412 h 1315039"/>
              <a:gd name="connsiteX4" fmla="*/ 477079 w 10693401"/>
              <a:gd name="connsiteY4" fmla="*/ 590802 h 1315039"/>
              <a:gd name="connsiteX5" fmla="*/ 683813 w 10693401"/>
              <a:gd name="connsiteY5" fmla="*/ 487435 h 1315039"/>
              <a:gd name="connsiteX6" fmla="*/ 1274734 w 10693401"/>
              <a:gd name="connsiteY6" fmla="*/ 29155 h 1315039"/>
              <a:gd name="connsiteX7" fmla="*/ 3560750 w 10693401"/>
              <a:gd name="connsiteY7" fmla="*/ 243469 h 1315039"/>
              <a:gd name="connsiteX8" fmla="*/ 7204088 w 10693401"/>
              <a:gd name="connsiteY8" fmla="*/ 172031 h 1315039"/>
              <a:gd name="connsiteX9" fmla="*/ 8418534 w 10693401"/>
              <a:gd name="connsiteY9" fmla="*/ 314907 h 1315039"/>
              <a:gd name="connsiteX10" fmla="*/ 10693401 w 10693401"/>
              <a:gd name="connsiteY10" fmla="*/ 957849 h 1315039"/>
              <a:gd name="connsiteX0" fmla="*/ 4405 w 10697806"/>
              <a:gd name="connsiteY0" fmla="*/ 957850 h 1315039"/>
              <a:gd name="connsiteX1" fmla="*/ 279007 w 10697806"/>
              <a:gd name="connsiteY1" fmla="*/ 1315039 h 1315039"/>
              <a:gd name="connsiteX2" fmla="*/ 207569 w 10697806"/>
              <a:gd name="connsiteY2" fmla="*/ 1029288 h 1315039"/>
              <a:gd name="connsiteX3" fmla="*/ 636197 w 10697806"/>
              <a:gd name="connsiteY3" fmla="*/ 886412 h 1315039"/>
              <a:gd name="connsiteX4" fmla="*/ 481484 w 10697806"/>
              <a:gd name="connsiteY4" fmla="*/ 590802 h 1315039"/>
              <a:gd name="connsiteX5" fmla="*/ 688218 w 10697806"/>
              <a:gd name="connsiteY5" fmla="*/ 487435 h 1315039"/>
              <a:gd name="connsiteX6" fmla="*/ 1279139 w 10697806"/>
              <a:gd name="connsiteY6" fmla="*/ 29155 h 1315039"/>
              <a:gd name="connsiteX7" fmla="*/ 3565155 w 10697806"/>
              <a:gd name="connsiteY7" fmla="*/ 243469 h 1315039"/>
              <a:gd name="connsiteX8" fmla="*/ 7208493 w 10697806"/>
              <a:gd name="connsiteY8" fmla="*/ 172031 h 1315039"/>
              <a:gd name="connsiteX9" fmla="*/ 8422939 w 10697806"/>
              <a:gd name="connsiteY9" fmla="*/ 314907 h 1315039"/>
              <a:gd name="connsiteX10" fmla="*/ 10697806 w 10697806"/>
              <a:gd name="connsiteY10" fmla="*/ 957849 h 1315039"/>
              <a:gd name="connsiteX0" fmla="*/ 0 w 10693401"/>
              <a:gd name="connsiteY0" fmla="*/ 957850 h 1041194"/>
              <a:gd name="connsiteX1" fmla="*/ 203164 w 10693401"/>
              <a:gd name="connsiteY1" fmla="*/ 1029288 h 1041194"/>
              <a:gd name="connsiteX2" fmla="*/ 631792 w 10693401"/>
              <a:gd name="connsiteY2" fmla="*/ 886412 h 1041194"/>
              <a:gd name="connsiteX3" fmla="*/ 477079 w 10693401"/>
              <a:gd name="connsiteY3" fmla="*/ 590802 h 1041194"/>
              <a:gd name="connsiteX4" fmla="*/ 683813 w 10693401"/>
              <a:gd name="connsiteY4" fmla="*/ 487435 h 1041194"/>
              <a:gd name="connsiteX5" fmla="*/ 1274734 w 10693401"/>
              <a:gd name="connsiteY5" fmla="*/ 29155 h 1041194"/>
              <a:gd name="connsiteX6" fmla="*/ 3560750 w 10693401"/>
              <a:gd name="connsiteY6" fmla="*/ 243469 h 1041194"/>
              <a:gd name="connsiteX7" fmla="*/ 7204088 w 10693401"/>
              <a:gd name="connsiteY7" fmla="*/ 172031 h 1041194"/>
              <a:gd name="connsiteX8" fmla="*/ 8418534 w 10693401"/>
              <a:gd name="connsiteY8" fmla="*/ 314907 h 1041194"/>
              <a:gd name="connsiteX9" fmla="*/ 10693401 w 10693401"/>
              <a:gd name="connsiteY9" fmla="*/ 957849 h 1041194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57850"/>
              <a:gd name="connsiteX1" fmla="*/ 477079 w 10693401"/>
              <a:gd name="connsiteY1" fmla="*/ 590802 h 957850"/>
              <a:gd name="connsiteX2" fmla="*/ 683813 w 10693401"/>
              <a:gd name="connsiteY2" fmla="*/ 487435 h 957850"/>
              <a:gd name="connsiteX3" fmla="*/ 1274734 w 10693401"/>
              <a:gd name="connsiteY3" fmla="*/ 29155 h 957850"/>
              <a:gd name="connsiteX4" fmla="*/ 3560750 w 10693401"/>
              <a:gd name="connsiteY4" fmla="*/ 243469 h 957850"/>
              <a:gd name="connsiteX5" fmla="*/ 7204088 w 10693401"/>
              <a:gd name="connsiteY5" fmla="*/ 172031 h 957850"/>
              <a:gd name="connsiteX6" fmla="*/ 8418534 w 10693401"/>
              <a:gd name="connsiteY6" fmla="*/ 314907 h 957850"/>
              <a:gd name="connsiteX7" fmla="*/ 10693401 w 10693401"/>
              <a:gd name="connsiteY7" fmla="*/ 957849 h 957850"/>
              <a:gd name="connsiteX0" fmla="*/ 0 w 10693401"/>
              <a:gd name="connsiteY0" fmla="*/ 957850 h 957850"/>
              <a:gd name="connsiteX1" fmla="*/ 683813 w 10693401"/>
              <a:gd name="connsiteY1" fmla="*/ 487435 h 957850"/>
              <a:gd name="connsiteX2" fmla="*/ 1274734 w 10693401"/>
              <a:gd name="connsiteY2" fmla="*/ 29155 h 957850"/>
              <a:gd name="connsiteX3" fmla="*/ 3560750 w 10693401"/>
              <a:gd name="connsiteY3" fmla="*/ 243469 h 957850"/>
              <a:gd name="connsiteX4" fmla="*/ 7204088 w 10693401"/>
              <a:gd name="connsiteY4" fmla="*/ 172031 h 957850"/>
              <a:gd name="connsiteX5" fmla="*/ 8418534 w 10693401"/>
              <a:gd name="connsiteY5" fmla="*/ 314907 h 957850"/>
              <a:gd name="connsiteX6" fmla="*/ 10693401 w 10693401"/>
              <a:gd name="connsiteY6" fmla="*/ 957849 h 957850"/>
              <a:gd name="connsiteX0" fmla="*/ 0 w 10693401"/>
              <a:gd name="connsiteY0" fmla="*/ 957849 h 957849"/>
              <a:gd name="connsiteX1" fmla="*/ 683813 w 10693401"/>
              <a:gd name="connsiteY1" fmla="*/ 487435 h 957849"/>
              <a:gd name="connsiteX2" fmla="*/ 1274734 w 10693401"/>
              <a:gd name="connsiteY2" fmla="*/ 29155 h 957849"/>
              <a:gd name="connsiteX3" fmla="*/ 3560750 w 10693401"/>
              <a:gd name="connsiteY3" fmla="*/ 243469 h 957849"/>
              <a:gd name="connsiteX4" fmla="*/ 7204088 w 10693401"/>
              <a:gd name="connsiteY4" fmla="*/ 172031 h 957849"/>
              <a:gd name="connsiteX5" fmla="*/ 8418534 w 10693401"/>
              <a:gd name="connsiteY5" fmla="*/ 314907 h 957849"/>
              <a:gd name="connsiteX6" fmla="*/ 10693401 w 10693401"/>
              <a:gd name="connsiteY6" fmla="*/ 957849 h 957849"/>
              <a:gd name="connsiteX0" fmla="*/ 0 w 10693401"/>
              <a:gd name="connsiteY0" fmla="*/ 957849 h 957849"/>
              <a:gd name="connsiteX1" fmla="*/ 683813 w 10693401"/>
              <a:gd name="connsiteY1" fmla="*/ 487435 h 957849"/>
              <a:gd name="connsiteX2" fmla="*/ 1274734 w 10693401"/>
              <a:gd name="connsiteY2" fmla="*/ 29155 h 957849"/>
              <a:gd name="connsiteX3" fmla="*/ 3560750 w 10693401"/>
              <a:gd name="connsiteY3" fmla="*/ 243469 h 957849"/>
              <a:gd name="connsiteX4" fmla="*/ 7204088 w 10693401"/>
              <a:gd name="connsiteY4" fmla="*/ 172031 h 957849"/>
              <a:gd name="connsiteX5" fmla="*/ 8418534 w 10693401"/>
              <a:gd name="connsiteY5" fmla="*/ 314907 h 957849"/>
              <a:gd name="connsiteX6" fmla="*/ 10693401 w 10693401"/>
              <a:gd name="connsiteY6" fmla="*/ 957849 h 957849"/>
              <a:gd name="connsiteX0" fmla="*/ 0 w 10693401"/>
              <a:gd name="connsiteY0" fmla="*/ 957849 h 957849"/>
              <a:gd name="connsiteX1" fmla="*/ 1274734 w 10693401"/>
              <a:gd name="connsiteY1" fmla="*/ 29155 h 957849"/>
              <a:gd name="connsiteX2" fmla="*/ 3560750 w 10693401"/>
              <a:gd name="connsiteY2" fmla="*/ 243469 h 957849"/>
              <a:gd name="connsiteX3" fmla="*/ 7204088 w 10693401"/>
              <a:gd name="connsiteY3" fmla="*/ 172031 h 957849"/>
              <a:gd name="connsiteX4" fmla="*/ 8418534 w 10693401"/>
              <a:gd name="connsiteY4" fmla="*/ 314907 h 957849"/>
              <a:gd name="connsiteX5" fmla="*/ 10693401 w 10693401"/>
              <a:gd name="connsiteY5" fmla="*/ 957849 h 957849"/>
              <a:gd name="connsiteX0" fmla="*/ 0 w 10693401"/>
              <a:gd name="connsiteY0" fmla="*/ 931418 h 931418"/>
              <a:gd name="connsiteX1" fmla="*/ 1274734 w 10693401"/>
              <a:gd name="connsiteY1" fmla="*/ 29155 h 931418"/>
              <a:gd name="connsiteX2" fmla="*/ 3560750 w 10693401"/>
              <a:gd name="connsiteY2" fmla="*/ 217038 h 931418"/>
              <a:gd name="connsiteX3" fmla="*/ 7204088 w 10693401"/>
              <a:gd name="connsiteY3" fmla="*/ 145600 h 931418"/>
              <a:gd name="connsiteX4" fmla="*/ 8418534 w 10693401"/>
              <a:gd name="connsiteY4" fmla="*/ 288476 h 931418"/>
              <a:gd name="connsiteX5" fmla="*/ 10693401 w 10693401"/>
              <a:gd name="connsiteY5" fmla="*/ 931418 h 931418"/>
              <a:gd name="connsiteX0" fmla="*/ 0 w 10693401"/>
              <a:gd name="connsiteY0" fmla="*/ 902263 h 902263"/>
              <a:gd name="connsiteX1" fmla="*/ 1274734 w 10693401"/>
              <a:gd name="connsiteY1" fmla="*/ 0 h 902263"/>
              <a:gd name="connsiteX2" fmla="*/ 3560750 w 10693401"/>
              <a:gd name="connsiteY2" fmla="*/ 187883 h 902263"/>
              <a:gd name="connsiteX3" fmla="*/ 7204088 w 10693401"/>
              <a:gd name="connsiteY3" fmla="*/ 116445 h 902263"/>
              <a:gd name="connsiteX4" fmla="*/ 8418534 w 10693401"/>
              <a:gd name="connsiteY4" fmla="*/ 259321 h 902263"/>
              <a:gd name="connsiteX5" fmla="*/ 10693401 w 10693401"/>
              <a:gd name="connsiteY5" fmla="*/ 902263 h 902263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32446 h 932446"/>
              <a:gd name="connsiteX1" fmla="*/ 1274734 w 10693401"/>
              <a:gd name="connsiteY1" fmla="*/ 30182 h 932446"/>
              <a:gd name="connsiteX2" fmla="*/ 3560750 w 10693401"/>
              <a:gd name="connsiteY2" fmla="*/ 218066 h 932446"/>
              <a:gd name="connsiteX3" fmla="*/ 7204088 w 10693401"/>
              <a:gd name="connsiteY3" fmla="*/ 146628 h 932446"/>
              <a:gd name="connsiteX4" fmla="*/ 8418534 w 10693401"/>
              <a:gd name="connsiteY4" fmla="*/ 289504 h 932446"/>
              <a:gd name="connsiteX5" fmla="*/ 10693401 w 10693401"/>
              <a:gd name="connsiteY5" fmla="*/ 932446 h 932446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58779 h 958779"/>
              <a:gd name="connsiteX1" fmla="*/ 1274734 w 10693401"/>
              <a:gd name="connsiteY1" fmla="*/ 56515 h 958779"/>
              <a:gd name="connsiteX2" fmla="*/ 3560750 w 10693401"/>
              <a:gd name="connsiteY2" fmla="*/ 244399 h 958779"/>
              <a:gd name="connsiteX3" fmla="*/ 7204088 w 10693401"/>
              <a:gd name="connsiteY3" fmla="*/ 172961 h 958779"/>
              <a:gd name="connsiteX4" fmla="*/ 8418534 w 10693401"/>
              <a:gd name="connsiteY4" fmla="*/ 315837 h 958779"/>
              <a:gd name="connsiteX5" fmla="*/ 10693401 w 10693401"/>
              <a:gd name="connsiteY5" fmla="*/ 958779 h 958779"/>
              <a:gd name="connsiteX0" fmla="*/ 0 w 10693401"/>
              <a:gd name="connsiteY0" fmla="*/ 958778 h 958778"/>
              <a:gd name="connsiteX1" fmla="*/ 1274734 w 10693401"/>
              <a:gd name="connsiteY1" fmla="*/ 56515 h 958778"/>
              <a:gd name="connsiteX2" fmla="*/ 3560750 w 10693401"/>
              <a:gd name="connsiteY2" fmla="*/ 244398 h 958778"/>
              <a:gd name="connsiteX3" fmla="*/ 7204088 w 10693401"/>
              <a:gd name="connsiteY3" fmla="*/ 172960 h 958778"/>
              <a:gd name="connsiteX4" fmla="*/ 8418534 w 10693401"/>
              <a:gd name="connsiteY4" fmla="*/ 315836 h 958778"/>
              <a:gd name="connsiteX5" fmla="*/ 10693401 w 10693401"/>
              <a:gd name="connsiteY5" fmla="*/ 958778 h 958778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537064 w 10693401"/>
              <a:gd name="connsiteY2" fmla="*/ 234562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774932 w 10693401"/>
              <a:gd name="connsiteY2" fmla="*/ 705044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774932 w 10693401"/>
              <a:gd name="connsiteY2" fmla="*/ 705044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982184 h 982184"/>
              <a:gd name="connsiteX1" fmla="*/ 1274734 w 10693401"/>
              <a:gd name="connsiteY1" fmla="*/ 79921 h 982184"/>
              <a:gd name="connsiteX2" fmla="*/ 2774932 w 10693401"/>
              <a:gd name="connsiteY2" fmla="*/ 651425 h 982184"/>
              <a:gd name="connsiteX3" fmla="*/ 3560750 w 10693401"/>
              <a:gd name="connsiteY3" fmla="*/ 267804 h 982184"/>
              <a:gd name="connsiteX4" fmla="*/ 7204088 w 10693401"/>
              <a:gd name="connsiteY4" fmla="*/ 196366 h 982184"/>
              <a:gd name="connsiteX5" fmla="*/ 8418534 w 10693401"/>
              <a:gd name="connsiteY5" fmla="*/ 339242 h 982184"/>
              <a:gd name="connsiteX6" fmla="*/ 10693401 w 10693401"/>
              <a:gd name="connsiteY6" fmla="*/ 982184 h 982184"/>
              <a:gd name="connsiteX0" fmla="*/ 0 w 10693401"/>
              <a:gd name="connsiteY0" fmla="*/ 982184 h 982184"/>
              <a:gd name="connsiteX1" fmla="*/ 1274734 w 10693401"/>
              <a:gd name="connsiteY1" fmla="*/ 79921 h 982184"/>
              <a:gd name="connsiteX2" fmla="*/ 2774932 w 10693401"/>
              <a:gd name="connsiteY2" fmla="*/ 651425 h 982184"/>
              <a:gd name="connsiteX3" fmla="*/ 3560750 w 10693401"/>
              <a:gd name="connsiteY3" fmla="*/ 267804 h 982184"/>
              <a:gd name="connsiteX4" fmla="*/ 7204088 w 10693401"/>
              <a:gd name="connsiteY4" fmla="*/ 196366 h 982184"/>
              <a:gd name="connsiteX5" fmla="*/ 8418534 w 10693401"/>
              <a:gd name="connsiteY5" fmla="*/ 339242 h 982184"/>
              <a:gd name="connsiteX6" fmla="*/ 10693401 w 10693401"/>
              <a:gd name="connsiteY6" fmla="*/ 982184 h 982184"/>
              <a:gd name="connsiteX0" fmla="*/ 0 w 10693401"/>
              <a:gd name="connsiteY0" fmla="*/ 982185 h 982185"/>
              <a:gd name="connsiteX1" fmla="*/ 1274734 w 10693401"/>
              <a:gd name="connsiteY1" fmla="*/ 79921 h 982185"/>
              <a:gd name="connsiteX2" fmla="*/ 2774932 w 10693401"/>
              <a:gd name="connsiteY2" fmla="*/ 651426 h 982185"/>
              <a:gd name="connsiteX3" fmla="*/ 3560750 w 10693401"/>
              <a:gd name="connsiteY3" fmla="*/ 267805 h 982185"/>
              <a:gd name="connsiteX4" fmla="*/ 7204088 w 10693401"/>
              <a:gd name="connsiteY4" fmla="*/ 196367 h 982185"/>
              <a:gd name="connsiteX5" fmla="*/ 8418534 w 10693401"/>
              <a:gd name="connsiteY5" fmla="*/ 339243 h 982185"/>
              <a:gd name="connsiteX6" fmla="*/ 10693401 w 10693401"/>
              <a:gd name="connsiteY6" fmla="*/ 982185 h 982185"/>
              <a:gd name="connsiteX0" fmla="*/ 0 w 10693401"/>
              <a:gd name="connsiteY0" fmla="*/ 938497 h 938497"/>
              <a:gd name="connsiteX1" fmla="*/ 1274734 w 10693401"/>
              <a:gd name="connsiteY1" fmla="*/ 36233 h 938497"/>
              <a:gd name="connsiteX2" fmla="*/ 2774932 w 10693401"/>
              <a:gd name="connsiteY2" fmla="*/ 607738 h 938497"/>
              <a:gd name="connsiteX3" fmla="*/ 3560750 w 10693401"/>
              <a:gd name="connsiteY3" fmla="*/ 224117 h 938497"/>
              <a:gd name="connsiteX4" fmla="*/ 7204088 w 10693401"/>
              <a:gd name="connsiteY4" fmla="*/ 152679 h 938497"/>
              <a:gd name="connsiteX5" fmla="*/ 8418534 w 10693401"/>
              <a:gd name="connsiteY5" fmla="*/ 295555 h 938497"/>
              <a:gd name="connsiteX6" fmla="*/ 10693401 w 10693401"/>
              <a:gd name="connsiteY6" fmla="*/ 938497 h 938497"/>
              <a:gd name="connsiteX0" fmla="*/ 0 w 10693401"/>
              <a:gd name="connsiteY0" fmla="*/ 938497 h 938497"/>
              <a:gd name="connsiteX1" fmla="*/ 1274734 w 10693401"/>
              <a:gd name="connsiteY1" fmla="*/ 36233 h 938497"/>
              <a:gd name="connsiteX2" fmla="*/ 2774932 w 10693401"/>
              <a:gd name="connsiteY2" fmla="*/ 607738 h 938497"/>
              <a:gd name="connsiteX3" fmla="*/ 3560750 w 10693401"/>
              <a:gd name="connsiteY3" fmla="*/ 224117 h 938497"/>
              <a:gd name="connsiteX4" fmla="*/ 7204088 w 10693401"/>
              <a:gd name="connsiteY4" fmla="*/ 152679 h 938497"/>
              <a:gd name="connsiteX5" fmla="*/ 8418534 w 10693401"/>
              <a:gd name="connsiteY5" fmla="*/ 295555 h 938497"/>
              <a:gd name="connsiteX6" fmla="*/ 10693401 w 10693401"/>
              <a:gd name="connsiteY6" fmla="*/ 938497 h 938497"/>
              <a:gd name="connsiteX0" fmla="*/ 0 w 10693401"/>
              <a:gd name="connsiteY0" fmla="*/ 938496 h 938496"/>
              <a:gd name="connsiteX1" fmla="*/ 1274734 w 10693401"/>
              <a:gd name="connsiteY1" fmla="*/ 36233 h 938496"/>
              <a:gd name="connsiteX2" fmla="*/ 2774932 w 10693401"/>
              <a:gd name="connsiteY2" fmla="*/ 607737 h 938496"/>
              <a:gd name="connsiteX3" fmla="*/ 3560750 w 10693401"/>
              <a:gd name="connsiteY3" fmla="*/ 224116 h 938496"/>
              <a:gd name="connsiteX4" fmla="*/ 7204088 w 10693401"/>
              <a:gd name="connsiteY4" fmla="*/ 152678 h 938496"/>
              <a:gd name="connsiteX5" fmla="*/ 8418534 w 10693401"/>
              <a:gd name="connsiteY5" fmla="*/ 295554 h 938496"/>
              <a:gd name="connsiteX6" fmla="*/ 10693401 w 10693401"/>
              <a:gd name="connsiteY6" fmla="*/ 938496 h 938496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03494 w 10693401"/>
              <a:gd name="connsiteY2" fmla="*/ 589437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697151 w 10693401"/>
              <a:gd name="connsiteY2" fmla="*/ 601976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8212 h 928212"/>
              <a:gd name="connsiteX1" fmla="*/ 1276213 w 10693401"/>
              <a:gd name="connsiteY1" fmla="*/ 44248 h 928212"/>
              <a:gd name="connsiteX2" fmla="*/ 2697151 w 10693401"/>
              <a:gd name="connsiteY2" fmla="*/ 609991 h 928212"/>
              <a:gd name="connsiteX3" fmla="*/ 3560750 w 10693401"/>
              <a:gd name="connsiteY3" fmla="*/ 213832 h 928212"/>
              <a:gd name="connsiteX4" fmla="*/ 7204088 w 10693401"/>
              <a:gd name="connsiteY4" fmla="*/ 142394 h 928212"/>
              <a:gd name="connsiteX5" fmla="*/ 8418534 w 10693401"/>
              <a:gd name="connsiteY5" fmla="*/ 285270 h 928212"/>
              <a:gd name="connsiteX6" fmla="*/ 10693401 w 10693401"/>
              <a:gd name="connsiteY6" fmla="*/ 928212 h 928212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58121 w 10693401"/>
              <a:gd name="connsiteY4" fmla="*/ 141435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341433 w 10693401"/>
              <a:gd name="connsiteY6" fmla="*/ 266308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52665 w 10693401"/>
              <a:gd name="connsiteY6" fmla="*/ 190773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785043 h 828518"/>
              <a:gd name="connsiteX1" fmla="*/ 1277933 w 10683351"/>
              <a:gd name="connsiteY1" fmla="*/ 439524 h 828518"/>
              <a:gd name="connsiteX2" fmla="*/ 2697151 w 10683351"/>
              <a:gd name="connsiteY2" fmla="*/ 466822 h 828518"/>
              <a:gd name="connsiteX3" fmla="*/ 3539188 w 10683351"/>
              <a:gd name="connsiteY3" fmla="*/ 91735 h 828518"/>
              <a:gd name="connsiteX4" fmla="*/ 5341492 w 10683351"/>
              <a:gd name="connsiteY4" fmla="*/ 609901 h 828518"/>
              <a:gd name="connsiteX5" fmla="*/ 7200078 w 10683351"/>
              <a:gd name="connsiteY5" fmla="*/ 19373 h 828518"/>
              <a:gd name="connsiteX6" fmla="*/ 7792233 w 10683351"/>
              <a:gd name="connsiteY6" fmla="*/ 570124 h 828518"/>
              <a:gd name="connsiteX7" fmla="*/ 8352216 w 10683351"/>
              <a:gd name="connsiteY7" fmla="*/ 176227 h 828518"/>
              <a:gd name="connsiteX8" fmla="*/ 10683351 w 10683351"/>
              <a:gd name="connsiteY8" fmla="*/ 828518 h 828518"/>
              <a:gd name="connsiteX0" fmla="*/ 0 w 10683351"/>
              <a:gd name="connsiteY0" fmla="*/ 785043 h 828518"/>
              <a:gd name="connsiteX1" fmla="*/ 1277933 w 10683351"/>
              <a:gd name="connsiteY1" fmla="*/ 439524 h 828518"/>
              <a:gd name="connsiteX2" fmla="*/ 2635255 w 10683351"/>
              <a:gd name="connsiteY2" fmla="*/ 582399 h 828518"/>
              <a:gd name="connsiteX3" fmla="*/ 3539188 w 10683351"/>
              <a:gd name="connsiteY3" fmla="*/ 91735 h 828518"/>
              <a:gd name="connsiteX4" fmla="*/ 5341492 w 10683351"/>
              <a:gd name="connsiteY4" fmla="*/ 609901 h 828518"/>
              <a:gd name="connsiteX5" fmla="*/ 7200078 w 10683351"/>
              <a:gd name="connsiteY5" fmla="*/ 19373 h 828518"/>
              <a:gd name="connsiteX6" fmla="*/ 7792233 w 10683351"/>
              <a:gd name="connsiteY6" fmla="*/ 570124 h 828518"/>
              <a:gd name="connsiteX7" fmla="*/ 8352216 w 10683351"/>
              <a:gd name="connsiteY7" fmla="*/ 176227 h 828518"/>
              <a:gd name="connsiteX8" fmla="*/ 10683351 w 10683351"/>
              <a:gd name="connsiteY8" fmla="*/ 828518 h 828518"/>
              <a:gd name="connsiteX0" fmla="*/ 0 w 10683351"/>
              <a:gd name="connsiteY0" fmla="*/ 785043 h 828518"/>
              <a:gd name="connsiteX1" fmla="*/ 1277933 w 10683351"/>
              <a:gd name="connsiteY1" fmla="*/ 439524 h 828518"/>
              <a:gd name="connsiteX2" fmla="*/ 2635255 w 10683351"/>
              <a:gd name="connsiteY2" fmla="*/ 582399 h 828518"/>
              <a:gd name="connsiteX3" fmla="*/ 3635387 w 10683351"/>
              <a:gd name="connsiteY3" fmla="*/ 296647 h 828518"/>
              <a:gd name="connsiteX4" fmla="*/ 5341492 w 10683351"/>
              <a:gd name="connsiteY4" fmla="*/ 609901 h 828518"/>
              <a:gd name="connsiteX5" fmla="*/ 7200078 w 10683351"/>
              <a:gd name="connsiteY5" fmla="*/ 19373 h 828518"/>
              <a:gd name="connsiteX6" fmla="*/ 7792233 w 10683351"/>
              <a:gd name="connsiteY6" fmla="*/ 570124 h 828518"/>
              <a:gd name="connsiteX7" fmla="*/ 8352216 w 10683351"/>
              <a:gd name="connsiteY7" fmla="*/ 176227 h 828518"/>
              <a:gd name="connsiteX8" fmla="*/ 10683351 w 10683351"/>
              <a:gd name="connsiteY8" fmla="*/ 828518 h 828518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92233 w 10683351"/>
              <a:gd name="connsiteY6" fmla="*/ 650040 h 908434"/>
              <a:gd name="connsiteX7" fmla="*/ 8352216 w 10683351"/>
              <a:gd name="connsiteY7" fmla="*/ 256143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352216 w 10683351"/>
              <a:gd name="connsiteY7" fmla="*/ 256143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78791 w 10683351"/>
              <a:gd name="connsiteY6" fmla="*/ 622095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78791 w 10683351"/>
              <a:gd name="connsiteY6" fmla="*/ 622095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78791 w 10683351"/>
              <a:gd name="connsiteY6" fmla="*/ 622095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95100 w 10683351"/>
              <a:gd name="connsiteY6" fmla="*/ 634751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95100 w 10683351"/>
              <a:gd name="connsiteY6" fmla="*/ 634751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78857 w 10683351"/>
              <a:gd name="connsiteY7" fmla="*/ 276689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78857 w 10683351"/>
              <a:gd name="connsiteY7" fmla="*/ 276689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78857 w 10683351"/>
              <a:gd name="connsiteY7" fmla="*/ 276689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3470 w 10683351"/>
              <a:gd name="connsiteY7" fmla="*/ 286843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3470 w 10683351"/>
              <a:gd name="connsiteY7" fmla="*/ 286843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316750 w 10683351"/>
              <a:gd name="connsiteY7" fmla="*/ 279662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316750 w 10683351"/>
              <a:gd name="connsiteY7" fmla="*/ 279662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8928 w 10683351"/>
              <a:gd name="connsiteY7" fmla="*/ 268147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8928 w 10683351"/>
              <a:gd name="connsiteY7" fmla="*/ 268147 h 951436"/>
              <a:gd name="connsiteX8" fmla="*/ 10683351 w 10683351"/>
              <a:gd name="connsiteY8" fmla="*/ 951436 h 951436"/>
              <a:gd name="connsiteX0" fmla="*/ 0 w 10697865"/>
              <a:gd name="connsiteY0" fmla="*/ 907961 h 983741"/>
              <a:gd name="connsiteX1" fmla="*/ 1277933 w 10697865"/>
              <a:gd name="connsiteY1" fmla="*/ 562442 h 983741"/>
              <a:gd name="connsiteX2" fmla="*/ 2635255 w 10697865"/>
              <a:gd name="connsiteY2" fmla="*/ 705317 h 983741"/>
              <a:gd name="connsiteX3" fmla="*/ 3634797 w 10697865"/>
              <a:gd name="connsiteY3" fmla="*/ 386516 h 983741"/>
              <a:gd name="connsiteX4" fmla="*/ 5593867 w 10697865"/>
              <a:gd name="connsiteY4" fmla="*/ 769378 h 983741"/>
              <a:gd name="connsiteX5" fmla="*/ 7240393 w 10697865"/>
              <a:gd name="connsiteY5" fmla="*/ 31157 h 983741"/>
              <a:gd name="connsiteX6" fmla="*/ 7795100 w 10697865"/>
              <a:gd name="connsiteY6" fmla="*/ 646535 h 983741"/>
              <a:gd name="connsiteX7" fmla="*/ 8298928 w 10697865"/>
              <a:gd name="connsiteY7" fmla="*/ 268147 h 983741"/>
              <a:gd name="connsiteX8" fmla="*/ 10697865 w 10697865"/>
              <a:gd name="connsiteY8" fmla="*/ 983741 h 983741"/>
              <a:gd name="connsiteX0" fmla="*/ 0 w 10697865"/>
              <a:gd name="connsiteY0" fmla="*/ 907961 h 907961"/>
              <a:gd name="connsiteX1" fmla="*/ 1277933 w 10697865"/>
              <a:gd name="connsiteY1" fmla="*/ 562442 h 907961"/>
              <a:gd name="connsiteX2" fmla="*/ 2635255 w 10697865"/>
              <a:gd name="connsiteY2" fmla="*/ 705317 h 907961"/>
              <a:gd name="connsiteX3" fmla="*/ 3634797 w 10697865"/>
              <a:gd name="connsiteY3" fmla="*/ 386516 h 907961"/>
              <a:gd name="connsiteX4" fmla="*/ 5593867 w 10697865"/>
              <a:gd name="connsiteY4" fmla="*/ 769378 h 907961"/>
              <a:gd name="connsiteX5" fmla="*/ 7240393 w 10697865"/>
              <a:gd name="connsiteY5" fmla="*/ 31157 h 907961"/>
              <a:gd name="connsiteX6" fmla="*/ 7795100 w 10697865"/>
              <a:gd name="connsiteY6" fmla="*/ 646535 h 907961"/>
              <a:gd name="connsiteX7" fmla="*/ 8298928 w 10697865"/>
              <a:gd name="connsiteY7" fmla="*/ 268147 h 907961"/>
              <a:gd name="connsiteX8" fmla="*/ 10697865 w 10697865"/>
              <a:gd name="connsiteY8" fmla="*/ 729389 h 907961"/>
              <a:gd name="connsiteX0" fmla="*/ 0 w 10697865"/>
              <a:gd name="connsiteY0" fmla="*/ 907961 h 907961"/>
              <a:gd name="connsiteX1" fmla="*/ 1277933 w 10697865"/>
              <a:gd name="connsiteY1" fmla="*/ 562442 h 907961"/>
              <a:gd name="connsiteX2" fmla="*/ 2635255 w 10697865"/>
              <a:gd name="connsiteY2" fmla="*/ 705317 h 907961"/>
              <a:gd name="connsiteX3" fmla="*/ 3634797 w 10697865"/>
              <a:gd name="connsiteY3" fmla="*/ 386516 h 907961"/>
              <a:gd name="connsiteX4" fmla="*/ 5593867 w 10697865"/>
              <a:gd name="connsiteY4" fmla="*/ 769378 h 907961"/>
              <a:gd name="connsiteX5" fmla="*/ 7240393 w 10697865"/>
              <a:gd name="connsiteY5" fmla="*/ 31157 h 907961"/>
              <a:gd name="connsiteX6" fmla="*/ 7795100 w 10697865"/>
              <a:gd name="connsiteY6" fmla="*/ 646535 h 907961"/>
              <a:gd name="connsiteX7" fmla="*/ 8298928 w 10697865"/>
              <a:gd name="connsiteY7" fmla="*/ 268147 h 907961"/>
              <a:gd name="connsiteX8" fmla="*/ 10697865 w 10697865"/>
              <a:gd name="connsiteY8" fmla="*/ 729389 h 907961"/>
              <a:gd name="connsiteX0" fmla="*/ 0 w 10697865"/>
              <a:gd name="connsiteY0" fmla="*/ 907961 h 907961"/>
              <a:gd name="connsiteX1" fmla="*/ 1562110 w 10697865"/>
              <a:gd name="connsiteY1" fmla="*/ 743419 h 907961"/>
              <a:gd name="connsiteX2" fmla="*/ 2635255 w 10697865"/>
              <a:gd name="connsiteY2" fmla="*/ 705317 h 907961"/>
              <a:gd name="connsiteX3" fmla="*/ 3634797 w 10697865"/>
              <a:gd name="connsiteY3" fmla="*/ 386516 h 907961"/>
              <a:gd name="connsiteX4" fmla="*/ 5593867 w 10697865"/>
              <a:gd name="connsiteY4" fmla="*/ 769378 h 907961"/>
              <a:gd name="connsiteX5" fmla="*/ 7240393 w 10697865"/>
              <a:gd name="connsiteY5" fmla="*/ 31157 h 907961"/>
              <a:gd name="connsiteX6" fmla="*/ 7795100 w 10697865"/>
              <a:gd name="connsiteY6" fmla="*/ 646535 h 907961"/>
              <a:gd name="connsiteX7" fmla="*/ 8298928 w 10697865"/>
              <a:gd name="connsiteY7" fmla="*/ 268147 h 907961"/>
              <a:gd name="connsiteX8" fmla="*/ 10697865 w 10697865"/>
              <a:gd name="connsiteY8" fmla="*/ 729389 h 907961"/>
              <a:gd name="connsiteX0" fmla="*/ 0 w 10697865"/>
              <a:gd name="connsiteY0" fmla="*/ 907961 h 907961"/>
              <a:gd name="connsiteX1" fmla="*/ 1562110 w 10697865"/>
              <a:gd name="connsiteY1" fmla="*/ 743419 h 907961"/>
              <a:gd name="connsiteX2" fmla="*/ 2990870 w 10697865"/>
              <a:gd name="connsiteY2" fmla="*/ 886295 h 907961"/>
              <a:gd name="connsiteX3" fmla="*/ 3634797 w 10697865"/>
              <a:gd name="connsiteY3" fmla="*/ 386516 h 907961"/>
              <a:gd name="connsiteX4" fmla="*/ 5593867 w 10697865"/>
              <a:gd name="connsiteY4" fmla="*/ 769378 h 907961"/>
              <a:gd name="connsiteX5" fmla="*/ 7240393 w 10697865"/>
              <a:gd name="connsiteY5" fmla="*/ 31157 h 907961"/>
              <a:gd name="connsiteX6" fmla="*/ 7795100 w 10697865"/>
              <a:gd name="connsiteY6" fmla="*/ 646535 h 907961"/>
              <a:gd name="connsiteX7" fmla="*/ 8298928 w 10697865"/>
              <a:gd name="connsiteY7" fmla="*/ 268147 h 907961"/>
              <a:gd name="connsiteX8" fmla="*/ 10697865 w 10697865"/>
              <a:gd name="connsiteY8" fmla="*/ 729389 h 907961"/>
              <a:gd name="connsiteX0" fmla="*/ 0 w 10697865"/>
              <a:gd name="connsiteY0" fmla="*/ 907961 h 907961"/>
              <a:gd name="connsiteX1" fmla="*/ 1562110 w 10697865"/>
              <a:gd name="connsiteY1" fmla="*/ 743419 h 907961"/>
              <a:gd name="connsiteX2" fmla="*/ 2990870 w 10697865"/>
              <a:gd name="connsiteY2" fmla="*/ 886295 h 907961"/>
              <a:gd name="connsiteX3" fmla="*/ 4205316 w 10697865"/>
              <a:gd name="connsiteY3" fmla="*/ 671981 h 907961"/>
              <a:gd name="connsiteX4" fmla="*/ 5593867 w 10697865"/>
              <a:gd name="connsiteY4" fmla="*/ 769378 h 907961"/>
              <a:gd name="connsiteX5" fmla="*/ 7240393 w 10697865"/>
              <a:gd name="connsiteY5" fmla="*/ 31157 h 907961"/>
              <a:gd name="connsiteX6" fmla="*/ 7795100 w 10697865"/>
              <a:gd name="connsiteY6" fmla="*/ 646535 h 907961"/>
              <a:gd name="connsiteX7" fmla="*/ 8298928 w 10697865"/>
              <a:gd name="connsiteY7" fmla="*/ 268147 h 907961"/>
              <a:gd name="connsiteX8" fmla="*/ 10697865 w 10697865"/>
              <a:gd name="connsiteY8" fmla="*/ 729389 h 907961"/>
              <a:gd name="connsiteX0" fmla="*/ 0 w 10697865"/>
              <a:gd name="connsiteY0" fmla="*/ 907961 h 957733"/>
              <a:gd name="connsiteX1" fmla="*/ 1562110 w 10697865"/>
              <a:gd name="connsiteY1" fmla="*/ 743419 h 957733"/>
              <a:gd name="connsiteX2" fmla="*/ 2990870 w 10697865"/>
              <a:gd name="connsiteY2" fmla="*/ 886295 h 957733"/>
              <a:gd name="connsiteX3" fmla="*/ 4205316 w 10697865"/>
              <a:gd name="connsiteY3" fmla="*/ 671981 h 957733"/>
              <a:gd name="connsiteX4" fmla="*/ 5491200 w 10697865"/>
              <a:gd name="connsiteY4" fmla="*/ 957733 h 957733"/>
              <a:gd name="connsiteX5" fmla="*/ 7240393 w 10697865"/>
              <a:gd name="connsiteY5" fmla="*/ 31157 h 957733"/>
              <a:gd name="connsiteX6" fmla="*/ 7795100 w 10697865"/>
              <a:gd name="connsiteY6" fmla="*/ 646535 h 957733"/>
              <a:gd name="connsiteX7" fmla="*/ 8298928 w 10697865"/>
              <a:gd name="connsiteY7" fmla="*/ 268147 h 957733"/>
              <a:gd name="connsiteX8" fmla="*/ 10697865 w 10697865"/>
              <a:gd name="connsiteY8" fmla="*/ 729389 h 957733"/>
              <a:gd name="connsiteX0" fmla="*/ 0 w 10697865"/>
              <a:gd name="connsiteY0" fmla="*/ 653804 h 1906469"/>
              <a:gd name="connsiteX1" fmla="*/ 1562110 w 10697865"/>
              <a:gd name="connsiteY1" fmla="*/ 489262 h 1906469"/>
              <a:gd name="connsiteX2" fmla="*/ 2990870 w 10697865"/>
              <a:gd name="connsiteY2" fmla="*/ 632138 h 1906469"/>
              <a:gd name="connsiteX3" fmla="*/ 4205316 w 10697865"/>
              <a:gd name="connsiteY3" fmla="*/ 417824 h 1906469"/>
              <a:gd name="connsiteX4" fmla="*/ 5491200 w 10697865"/>
              <a:gd name="connsiteY4" fmla="*/ 703576 h 1906469"/>
              <a:gd name="connsiteX5" fmla="*/ 6491332 w 10697865"/>
              <a:gd name="connsiteY5" fmla="*/ 1846584 h 1906469"/>
              <a:gd name="connsiteX6" fmla="*/ 7795100 w 10697865"/>
              <a:gd name="connsiteY6" fmla="*/ 392378 h 1906469"/>
              <a:gd name="connsiteX7" fmla="*/ 8298928 w 10697865"/>
              <a:gd name="connsiteY7" fmla="*/ 13990 h 1906469"/>
              <a:gd name="connsiteX8" fmla="*/ 10697865 w 10697865"/>
              <a:gd name="connsiteY8" fmla="*/ 475232 h 1906469"/>
              <a:gd name="connsiteX0" fmla="*/ 0 w 10697865"/>
              <a:gd name="connsiteY0" fmla="*/ 653804 h 1906469"/>
              <a:gd name="connsiteX1" fmla="*/ 1562110 w 10697865"/>
              <a:gd name="connsiteY1" fmla="*/ 489262 h 1906469"/>
              <a:gd name="connsiteX2" fmla="*/ 2990870 w 10697865"/>
              <a:gd name="connsiteY2" fmla="*/ 632138 h 1906469"/>
              <a:gd name="connsiteX3" fmla="*/ 4205316 w 10697865"/>
              <a:gd name="connsiteY3" fmla="*/ 417824 h 1906469"/>
              <a:gd name="connsiteX4" fmla="*/ 5491200 w 10697865"/>
              <a:gd name="connsiteY4" fmla="*/ 703576 h 1906469"/>
              <a:gd name="connsiteX5" fmla="*/ 6491332 w 10697865"/>
              <a:gd name="connsiteY5" fmla="*/ 1846584 h 1906469"/>
              <a:gd name="connsiteX6" fmla="*/ 7795100 w 10697865"/>
              <a:gd name="connsiteY6" fmla="*/ 392378 h 1906469"/>
              <a:gd name="connsiteX7" fmla="*/ 8298928 w 10697865"/>
              <a:gd name="connsiteY7" fmla="*/ 13990 h 1906469"/>
              <a:gd name="connsiteX8" fmla="*/ 10697865 w 10697865"/>
              <a:gd name="connsiteY8" fmla="*/ 475232 h 1906469"/>
              <a:gd name="connsiteX0" fmla="*/ 0 w 10697865"/>
              <a:gd name="connsiteY0" fmla="*/ 653804 h 1906469"/>
              <a:gd name="connsiteX1" fmla="*/ 1562110 w 10697865"/>
              <a:gd name="connsiteY1" fmla="*/ 489262 h 1906469"/>
              <a:gd name="connsiteX2" fmla="*/ 2990870 w 10697865"/>
              <a:gd name="connsiteY2" fmla="*/ 632138 h 1906469"/>
              <a:gd name="connsiteX3" fmla="*/ 4205316 w 10697865"/>
              <a:gd name="connsiteY3" fmla="*/ 417824 h 1906469"/>
              <a:gd name="connsiteX4" fmla="*/ 5491200 w 10697865"/>
              <a:gd name="connsiteY4" fmla="*/ 703576 h 1906469"/>
              <a:gd name="connsiteX5" fmla="*/ 6491332 w 10697865"/>
              <a:gd name="connsiteY5" fmla="*/ 1846584 h 1906469"/>
              <a:gd name="connsiteX6" fmla="*/ 7795100 w 10697865"/>
              <a:gd name="connsiteY6" fmla="*/ 392378 h 1906469"/>
              <a:gd name="connsiteX7" fmla="*/ 8298928 w 10697865"/>
              <a:gd name="connsiteY7" fmla="*/ 13990 h 1906469"/>
              <a:gd name="connsiteX8" fmla="*/ 10697865 w 10697865"/>
              <a:gd name="connsiteY8" fmla="*/ 475232 h 1906469"/>
              <a:gd name="connsiteX0" fmla="*/ 0 w 10697865"/>
              <a:gd name="connsiteY0" fmla="*/ 653804 h 2074214"/>
              <a:gd name="connsiteX1" fmla="*/ 1562110 w 10697865"/>
              <a:gd name="connsiteY1" fmla="*/ 489262 h 2074214"/>
              <a:gd name="connsiteX2" fmla="*/ 2990870 w 10697865"/>
              <a:gd name="connsiteY2" fmla="*/ 632138 h 2074214"/>
              <a:gd name="connsiteX3" fmla="*/ 4205316 w 10697865"/>
              <a:gd name="connsiteY3" fmla="*/ 417824 h 2074214"/>
              <a:gd name="connsiteX4" fmla="*/ 5491200 w 10697865"/>
              <a:gd name="connsiteY4" fmla="*/ 703576 h 2074214"/>
              <a:gd name="connsiteX5" fmla="*/ 6491332 w 10697865"/>
              <a:gd name="connsiteY5" fmla="*/ 1846584 h 2074214"/>
              <a:gd name="connsiteX6" fmla="*/ 6919960 w 10697865"/>
              <a:gd name="connsiteY6" fmla="*/ 2060897 h 2074214"/>
              <a:gd name="connsiteX7" fmla="*/ 8298928 w 10697865"/>
              <a:gd name="connsiteY7" fmla="*/ 13990 h 2074214"/>
              <a:gd name="connsiteX8" fmla="*/ 10697865 w 10697865"/>
              <a:gd name="connsiteY8" fmla="*/ 475232 h 2074214"/>
              <a:gd name="connsiteX0" fmla="*/ 0 w 10697865"/>
              <a:gd name="connsiteY0" fmla="*/ 258041 h 2088179"/>
              <a:gd name="connsiteX1" fmla="*/ 1562110 w 10697865"/>
              <a:gd name="connsiteY1" fmla="*/ 93499 h 2088179"/>
              <a:gd name="connsiteX2" fmla="*/ 2990870 w 10697865"/>
              <a:gd name="connsiteY2" fmla="*/ 236375 h 2088179"/>
              <a:gd name="connsiteX3" fmla="*/ 4205316 w 10697865"/>
              <a:gd name="connsiteY3" fmla="*/ 22061 h 2088179"/>
              <a:gd name="connsiteX4" fmla="*/ 5491200 w 10697865"/>
              <a:gd name="connsiteY4" fmla="*/ 307813 h 2088179"/>
              <a:gd name="connsiteX5" fmla="*/ 6491332 w 10697865"/>
              <a:gd name="connsiteY5" fmla="*/ 1450821 h 2088179"/>
              <a:gd name="connsiteX6" fmla="*/ 6919960 w 10697865"/>
              <a:gd name="connsiteY6" fmla="*/ 1665134 h 2088179"/>
              <a:gd name="connsiteX7" fmla="*/ 7348588 w 10697865"/>
              <a:gd name="connsiteY7" fmla="*/ 2088179 h 2088179"/>
              <a:gd name="connsiteX8" fmla="*/ 10697865 w 10697865"/>
              <a:gd name="connsiteY8" fmla="*/ 79469 h 2088179"/>
              <a:gd name="connsiteX0" fmla="*/ 0 w 7348588"/>
              <a:gd name="connsiteY0" fmla="*/ 258041 h 2088179"/>
              <a:gd name="connsiteX1" fmla="*/ 1562110 w 7348588"/>
              <a:gd name="connsiteY1" fmla="*/ 93499 h 2088179"/>
              <a:gd name="connsiteX2" fmla="*/ 2990870 w 7348588"/>
              <a:gd name="connsiteY2" fmla="*/ 236375 h 2088179"/>
              <a:gd name="connsiteX3" fmla="*/ 4205316 w 7348588"/>
              <a:gd name="connsiteY3" fmla="*/ 22061 h 2088179"/>
              <a:gd name="connsiteX4" fmla="*/ 5491200 w 7348588"/>
              <a:gd name="connsiteY4" fmla="*/ 307813 h 2088179"/>
              <a:gd name="connsiteX5" fmla="*/ 6491332 w 7348588"/>
              <a:gd name="connsiteY5" fmla="*/ 1450821 h 2088179"/>
              <a:gd name="connsiteX6" fmla="*/ 6919960 w 7348588"/>
              <a:gd name="connsiteY6" fmla="*/ 1665134 h 2088179"/>
              <a:gd name="connsiteX7" fmla="*/ 7348588 w 7348588"/>
              <a:gd name="connsiteY7" fmla="*/ 2088179 h 2088179"/>
              <a:gd name="connsiteX0" fmla="*/ 0 w 7348588"/>
              <a:gd name="connsiteY0" fmla="*/ 288690 h 2088179"/>
              <a:gd name="connsiteX1" fmla="*/ 1562110 w 7348588"/>
              <a:gd name="connsiteY1" fmla="*/ 93499 h 2088179"/>
              <a:gd name="connsiteX2" fmla="*/ 2990870 w 7348588"/>
              <a:gd name="connsiteY2" fmla="*/ 236375 h 2088179"/>
              <a:gd name="connsiteX3" fmla="*/ 4205316 w 7348588"/>
              <a:gd name="connsiteY3" fmla="*/ 22061 h 2088179"/>
              <a:gd name="connsiteX4" fmla="*/ 5491200 w 7348588"/>
              <a:gd name="connsiteY4" fmla="*/ 307813 h 2088179"/>
              <a:gd name="connsiteX5" fmla="*/ 6491332 w 7348588"/>
              <a:gd name="connsiteY5" fmla="*/ 1450821 h 2088179"/>
              <a:gd name="connsiteX6" fmla="*/ 6919960 w 7348588"/>
              <a:gd name="connsiteY6" fmla="*/ 1665134 h 2088179"/>
              <a:gd name="connsiteX7" fmla="*/ 7348588 w 7348588"/>
              <a:gd name="connsiteY7" fmla="*/ 2088179 h 2088179"/>
              <a:gd name="connsiteX0" fmla="*/ 0 w 7343302"/>
              <a:gd name="connsiteY0" fmla="*/ 279615 h 2088179"/>
              <a:gd name="connsiteX1" fmla="*/ 1556824 w 7343302"/>
              <a:gd name="connsiteY1" fmla="*/ 93499 h 2088179"/>
              <a:gd name="connsiteX2" fmla="*/ 2985584 w 7343302"/>
              <a:gd name="connsiteY2" fmla="*/ 236375 h 2088179"/>
              <a:gd name="connsiteX3" fmla="*/ 4200030 w 7343302"/>
              <a:gd name="connsiteY3" fmla="*/ 22061 h 2088179"/>
              <a:gd name="connsiteX4" fmla="*/ 5485914 w 7343302"/>
              <a:gd name="connsiteY4" fmla="*/ 307813 h 2088179"/>
              <a:gd name="connsiteX5" fmla="*/ 6486046 w 7343302"/>
              <a:gd name="connsiteY5" fmla="*/ 1450821 h 2088179"/>
              <a:gd name="connsiteX6" fmla="*/ 6914674 w 7343302"/>
              <a:gd name="connsiteY6" fmla="*/ 1665134 h 2088179"/>
              <a:gd name="connsiteX7" fmla="*/ 7343302 w 7343302"/>
              <a:gd name="connsiteY7" fmla="*/ 2088179 h 2088179"/>
              <a:gd name="connsiteX0" fmla="*/ 0 w 7343302"/>
              <a:gd name="connsiteY0" fmla="*/ 279615 h 2088179"/>
              <a:gd name="connsiteX1" fmla="*/ 1556824 w 7343302"/>
              <a:gd name="connsiteY1" fmla="*/ 93499 h 2088179"/>
              <a:gd name="connsiteX2" fmla="*/ 2985584 w 7343302"/>
              <a:gd name="connsiteY2" fmla="*/ 236375 h 2088179"/>
              <a:gd name="connsiteX3" fmla="*/ 4200030 w 7343302"/>
              <a:gd name="connsiteY3" fmla="*/ 22061 h 2088179"/>
              <a:gd name="connsiteX4" fmla="*/ 5485914 w 7343302"/>
              <a:gd name="connsiteY4" fmla="*/ 307813 h 2088179"/>
              <a:gd name="connsiteX5" fmla="*/ 6486046 w 7343302"/>
              <a:gd name="connsiteY5" fmla="*/ 1450821 h 2088179"/>
              <a:gd name="connsiteX6" fmla="*/ 6914674 w 7343302"/>
              <a:gd name="connsiteY6" fmla="*/ 1665134 h 2088179"/>
              <a:gd name="connsiteX7" fmla="*/ 7343302 w 7343302"/>
              <a:gd name="connsiteY7" fmla="*/ 2088179 h 2088179"/>
              <a:gd name="connsiteX0" fmla="*/ 0 w 7343302"/>
              <a:gd name="connsiteY0" fmla="*/ 279615 h 2088179"/>
              <a:gd name="connsiteX1" fmla="*/ 1576717 w 7343302"/>
              <a:gd name="connsiteY1" fmla="*/ 140171 h 2088179"/>
              <a:gd name="connsiteX2" fmla="*/ 2985584 w 7343302"/>
              <a:gd name="connsiteY2" fmla="*/ 236375 h 2088179"/>
              <a:gd name="connsiteX3" fmla="*/ 4200030 w 7343302"/>
              <a:gd name="connsiteY3" fmla="*/ 22061 h 2088179"/>
              <a:gd name="connsiteX4" fmla="*/ 5485914 w 7343302"/>
              <a:gd name="connsiteY4" fmla="*/ 307813 h 2088179"/>
              <a:gd name="connsiteX5" fmla="*/ 6486046 w 7343302"/>
              <a:gd name="connsiteY5" fmla="*/ 1450821 h 2088179"/>
              <a:gd name="connsiteX6" fmla="*/ 6914674 w 7343302"/>
              <a:gd name="connsiteY6" fmla="*/ 1665134 h 2088179"/>
              <a:gd name="connsiteX7" fmla="*/ 7343302 w 7343302"/>
              <a:gd name="connsiteY7" fmla="*/ 2088179 h 2088179"/>
              <a:gd name="connsiteX0" fmla="*/ 0 w 7343302"/>
              <a:gd name="connsiteY0" fmla="*/ 279615 h 2088179"/>
              <a:gd name="connsiteX1" fmla="*/ 1576717 w 7343302"/>
              <a:gd name="connsiteY1" fmla="*/ 140171 h 2088179"/>
              <a:gd name="connsiteX2" fmla="*/ 2985584 w 7343302"/>
              <a:gd name="connsiteY2" fmla="*/ 236375 h 2088179"/>
              <a:gd name="connsiteX3" fmla="*/ 4200030 w 7343302"/>
              <a:gd name="connsiteY3" fmla="*/ 22061 h 2088179"/>
              <a:gd name="connsiteX4" fmla="*/ 5485914 w 7343302"/>
              <a:gd name="connsiteY4" fmla="*/ 307813 h 2088179"/>
              <a:gd name="connsiteX5" fmla="*/ 6486046 w 7343302"/>
              <a:gd name="connsiteY5" fmla="*/ 1450821 h 2088179"/>
              <a:gd name="connsiteX6" fmla="*/ 6914674 w 7343302"/>
              <a:gd name="connsiteY6" fmla="*/ 1665134 h 2088179"/>
              <a:gd name="connsiteX7" fmla="*/ 7343302 w 7343302"/>
              <a:gd name="connsiteY7" fmla="*/ 2088179 h 2088179"/>
              <a:gd name="connsiteX0" fmla="*/ 0 w 7343302"/>
              <a:gd name="connsiteY0" fmla="*/ 279615 h 2088179"/>
              <a:gd name="connsiteX1" fmla="*/ 1576717 w 7343302"/>
              <a:gd name="connsiteY1" fmla="*/ 140171 h 2088179"/>
              <a:gd name="connsiteX2" fmla="*/ 3014387 w 7343302"/>
              <a:gd name="connsiteY2" fmla="*/ 230026 h 2088179"/>
              <a:gd name="connsiteX3" fmla="*/ 4200030 w 7343302"/>
              <a:gd name="connsiteY3" fmla="*/ 22061 h 2088179"/>
              <a:gd name="connsiteX4" fmla="*/ 5485914 w 7343302"/>
              <a:gd name="connsiteY4" fmla="*/ 307813 h 2088179"/>
              <a:gd name="connsiteX5" fmla="*/ 6486046 w 7343302"/>
              <a:gd name="connsiteY5" fmla="*/ 1450821 h 2088179"/>
              <a:gd name="connsiteX6" fmla="*/ 6914674 w 7343302"/>
              <a:gd name="connsiteY6" fmla="*/ 1665134 h 2088179"/>
              <a:gd name="connsiteX7" fmla="*/ 7343302 w 7343302"/>
              <a:gd name="connsiteY7" fmla="*/ 2088179 h 2088179"/>
              <a:gd name="connsiteX0" fmla="*/ 0 w 7343302"/>
              <a:gd name="connsiteY0" fmla="*/ 279615 h 2088179"/>
              <a:gd name="connsiteX1" fmla="*/ 1576717 w 7343302"/>
              <a:gd name="connsiteY1" fmla="*/ 140171 h 2088179"/>
              <a:gd name="connsiteX2" fmla="*/ 3014387 w 7343302"/>
              <a:gd name="connsiteY2" fmla="*/ 230026 h 2088179"/>
              <a:gd name="connsiteX3" fmla="*/ 4150780 w 7343302"/>
              <a:gd name="connsiteY3" fmla="*/ 45031 h 2088179"/>
              <a:gd name="connsiteX4" fmla="*/ 5485914 w 7343302"/>
              <a:gd name="connsiteY4" fmla="*/ 307813 h 2088179"/>
              <a:gd name="connsiteX5" fmla="*/ 6486046 w 7343302"/>
              <a:gd name="connsiteY5" fmla="*/ 1450821 h 2088179"/>
              <a:gd name="connsiteX6" fmla="*/ 6914674 w 7343302"/>
              <a:gd name="connsiteY6" fmla="*/ 1665134 h 2088179"/>
              <a:gd name="connsiteX7" fmla="*/ 7343302 w 7343302"/>
              <a:gd name="connsiteY7" fmla="*/ 2088179 h 2088179"/>
              <a:gd name="connsiteX0" fmla="*/ 0 w 7343302"/>
              <a:gd name="connsiteY0" fmla="*/ 279615 h 2088179"/>
              <a:gd name="connsiteX1" fmla="*/ 1576717 w 7343302"/>
              <a:gd name="connsiteY1" fmla="*/ 140171 h 2088179"/>
              <a:gd name="connsiteX2" fmla="*/ 3014387 w 7343302"/>
              <a:gd name="connsiteY2" fmla="*/ 230026 h 2088179"/>
              <a:gd name="connsiteX3" fmla="*/ 4150780 w 7343302"/>
              <a:gd name="connsiteY3" fmla="*/ 45031 h 2088179"/>
              <a:gd name="connsiteX4" fmla="*/ 5485914 w 7343302"/>
              <a:gd name="connsiteY4" fmla="*/ 307813 h 2088179"/>
              <a:gd name="connsiteX5" fmla="*/ 6486046 w 7343302"/>
              <a:gd name="connsiteY5" fmla="*/ 1450821 h 2088179"/>
              <a:gd name="connsiteX6" fmla="*/ 6914674 w 7343302"/>
              <a:gd name="connsiteY6" fmla="*/ 1665134 h 2088179"/>
              <a:gd name="connsiteX7" fmla="*/ 7343302 w 7343302"/>
              <a:gd name="connsiteY7" fmla="*/ 2088179 h 2088179"/>
              <a:gd name="connsiteX0" fmla="*/ 0 w 7343302"/>
              <a:gd name="connsiteY0" fmla="*/ 279615 h 2088179"/>
              <a:gd name="connsiteX1" fmla="*/ 1576717 w 7343302"/>
              <a:gd name="connsiteY1" fmla="*/ 140171 h 2088179"/>
              <a:gd name="connsiteX2" fmla="*/ 3014387 w 7343302"/>
              <a:gd name="connsiteY2" fmla="*/ 230026 h 2088179"/>
              <a:gd name="connsiteX3" fmla="*/ 4150780 w 7343302"/>
              <a:gd name="connsiteY3" fmla="*/ 45031 h 2088179"/>
              <a:gd name="connsiteX4" fmla="*/ 5485914 w 7343302"/>
              <a:gd name="connsiteY4" fmla="*/ 307813 h 2088179"/>
              <a:gd name="connsiteX5" fmla="*/ 6486046 w 7343302"/>
              <a:gd name="connsiteY5" fmla="*/ 1450821 h 2088179"/>
              <a:gd name="connsiteX6" fmla="*/ 6914674 w 7343302"/>
              <a:gd name="connsiteY6" fmla="*/ 1665134 h 2088179"/>
              <a:gd name="connsiteX7" fmla="*/ 7343302 w 7343302"/>
              <a:gd name="connsiteY7" fmla="*/ 2088179 h 2088179"/>
              <a:gd name="connsiteX0" fmla="*/ 0 w 7343302"/>
              <a:gd name="connsiteY0" fmla="*/ 279615 h 2088179"/>
              <a:gd name="connsiteX1" fmla="*/ 1576717 w 7343302"/>
              <a:gd name="connsiteY1" fmla="*/ 140171 h 2088179"/>
              <a:gd name="connsiteX2" fmla="*/ 3014387 w 7343302"/>
              <a:gd name="connsiteY2" fmla="*/ 230026 h 2088179"/>
              <a:gd name="connsiteX3" fmla="*/ 4150780 w 7343302"/>
              <a:gd name="connsiteY3" fmla="*/ 45031 h 2088179"/>
              <a:gd name="connsiteX4" fmla="*/ 5485914 w 7343302"/>
              <a:gd name="connsiteY4" fmla="*/ 307813 h 2088179"/>
              <a:gd name="connsiteX5" fmla="*/ 6486046 w 7343302"/>
              <a:gd name="connsiteY5" fmla="*/ 1450821 h 2088179"/>
              <a:gd name="connsiteX6" fmla="*/ 6914674 w 7343302"/>
              <a:gd name="connsiteY6" fmla="*/ 1665134 h 2088179"/>
              <a:gd name="connsiteX7" fmla="*/ 7343302 w 7343302"/>
              <a:gd name="connsiteY7" fmla="*/ 2088179 h 2088179"/>
              <a:gd name="connsiteX0" fmla="*/ 0 w 7343302"/>
              <a:gd name="connsiteY0" fmla="*/ 279615 h 2088179"/>
              <a:gd name="connsiteX1" fmla="*/ 1576717 w 7343302"/>
              <a:gd name="connsiteY1" fmla="*/ 140171 h 2088179"/>
              <a:gd name="connsiteX2" fmla="*/ 3014387 w 7343302"/>
              <a:gd name="connsiteY2" fmla="*/ 230026 h 2088179"/>
              <a:gd name="connsiteX3" fmla="*/ 4150780 w 7343302"/>
              <a:gd name="connsiteY3" fmla="*/ 45031 h 2088179"/>
              <a:gd name="connsiteX4" fmla="*/ 5485914 w 7343302"/>
              <a:gd name="connsiteY4" fmla="*/ 307813 h 2088179"/>
              <a:gd name="connsiteX5" fmla="*/ 6486046 w 7343302"/>
              <a:gd name="connsiteY5" fmla="*/ 1450821 h 2088179"/>
              <a:gd name="connsiteX6" fmla="*/ 6914674 w 7343302"/>
              <a:gd name="connsiteY6" fmla="*/ 1665134 h 2088179"/>
              <a:gd name="connsiteX7" fmla="*/ 7343302 w 7343302"/>
              <a:gd name="connsiteY7" fmla="*/ 2088179 h 2088179"/>
              <a:gd name="connsiteX0" fmla="*/ 0 w 7343302"/>
              <a:gd name="connsiteY0" fmla="*/ 320404 h 2128968"/>
              <a:gd name="connsiteX1" fmla="*/ 1576717 w 7343302"/>
              <a:gd name="connsiteY1" fmla="*/ 180960 h 2128968"/>
              <a:gd name="connsiteX2" fmla="*/ 3014387 w 7343302"/>
              <a:gd name="connsiteY2" fmla="*/ 270815 h 2128968"/>
              <a:gd name="connsiteX3" fmla="*/ 4150780 w 7343302"/>
              <a:gd name="connsiteY3" fmla="*/ 85820 h 2128968"/>
              <a:gd name="connsiteX4" fmla="*/ 5287173 w 7343302"/>
              <a:gd name="connsiteY4" fmla="*/ 307813 h 2128968"/>
              <a:gd name="connsiteX5" fmla="*/ 6486046 w 7343302"/>
              <a:gd name="connsiteY5" fmla="*/ 1491610 h 2128968"/>
              <a:gd name="connsiteX6" fmla="*/ 6914674 w 7343302"/>
              <a:gd name="connsiteY6" fmla="*/ 1705923 h 2128968"/>
              <a:gd name="connsiteX7" fmla="*/ 7343302 w 7343302"/>
              <a:gd name="connsiteY7" fmla="*/ 2128968 h 2128968"/>
              <a:gd name="connsiteX0" fmla="*/ 0 w 7343302"/>
              <a:gd name="connsiteY0" fmla="*/ 251143 h 2059707"/>
              <a:gd name="connsiteX1" fmla="*/ 1576717 w 7343302"/>
              <a:gd name="connsiteY1" fmla="*/ 111699 h 2059707"/>
              <a:gd name="connsiteX2" fmla="*/ 3014387 w 7343302"/>
              <a:gd name="connsiteY2" fmla="*/ 201554 h 2059707"/>
              <a:gd name="connsiteX3" fmla="*/ 4150780 w 7343302"/>
              <a:gd name="connsiteY3" fmla="*/ 16559 h 2059707"/>
              <a:gd name="connsiteX4" fmla="*/ 5287173 w 7343302"/>
              <a:gd name="connsiteY4" fmla="*/ 238552 h 2059707"/>
              <a:gd name="connsiteX5" fmla="*/ 6486046 w 7343302"/>
              <a:gd name="connsiteY5" fmla="*/ 1422349 h 2059707"/>
              <a:gd name="connsiteX6" fmla="*/ 6914674 w 7343302"/>
              <a:gd name="connsiteY6" fmla="*/ 1636662 h 2059707"/>
              <a:gd name="connsiteX7" fmla="*/ 7343302 w 7343302"/>
              <a:gd name="connsiteY7" fmla="*/ 2059707 h 2059707"/>
              <a:gd name="connsiteX0" fmla="*/ 0 w 7343302"/>
              <a:gd name="connsiteY0" fmla="*/ 251143 h 2059707"/>
              <a:gd name="connsiteX1" fmla="*/ 1576717 w 7343302"/>
              <a:gd name="connsiteY1" fmla="*/ 111699 h 2059707"/>
              <a:gd name="connsiteX2" fmla="*/ 3014387 w 7343302"/>
              <a:gd name="connsiteY2" fmla="*/ 201554 h 2059707"/>
              <a:gd name="connsiteX3" fmla="*/ 4150780 w 7343302"/>
              <a:gd name="connsiteY3" fmla="*/ 16559 h 2059707"/>
              <a:gd name="connsiteX4" fmla="*/ 5287173 w 7343302"/>
              <a:gd name="connsiteY4" fmla="*/ 238552 h 2059707"/>
              <a:gd name="connsiteX5" fmla="*/ 6486046 w 7343302"/>
              <a:gd name="connsiteY5" fmla="*/ 1422349 h 2059707"/>
              <a:gd name="connsiteX6" fmla="*/ 6914674 w 7343302"/>
              <a:gd name="connsiteY6" fmla="*/ 1636662 h 2059707"/>
              <a:gd name="connsiteX7" fmla="*/ 7343302 w 7343302"/>
              <a:gd name="connsiteY7" fmla="*/ 2059707 h 2059707"/>
              <a:gd name="connsiteX0" fmla="*/ 0 w 7343302"/>
              <a:gd name="connsiteY0" fmla="*/ 251143 h 2059707"/>
              <a:gd name="connsiteX1" fmla="*/ 1576717 w 7343302"/>
              <a:gd name="connsiteY1" fmla="*/ 111699 h 2059707"/>
              <a:gd name="connsiteX2" fmla="*/ 3014387 w 7343302"/>
              <a:gd name="connsiteY2" fmla="*/ 201554 h 2059707"/>
              <a:gd name="connsiteX3" fmla="*/ 4150780 w 7343302"/>
              <a:gd name="connsiteY3" fmla="*/ 16559 h 2059707"/>
              <a:gd name="connsiteX4" fmla="*/ 5287173 w 7343302"/>
              <a:gd name="connsiteY4" fmla="*/ 238552 h 2059707"/>
              <a:gd name="connsiteX5" fmla="*/ 6486046 w 7343302"/>
              <a:gd name="connsiteY5" fmla="*/ 1422349 h 2059707"/>
              <a:gd name="connsiteX6" fmla="*/ 6914674 w 7343302"/>
              <a:gd name="connsiteY6" fmla="*/ 1636662 h 2059707"/>
              <a:gd name="connsiteX7" fmla="*/ 7343302 w 7343302"/>
              <a:gd name="connsiteY7" fmla="*/ 2059707 h 2059707"/>
              <a:gd name="connsiteX0" fmla="*/ 0 w 7343302"/>
              <a:gd name="connsiteY0" fmla="*/ 251143 h 2059707"/>
              <a:gd name="connsiteX1" fmla="*/ 1576717 w 7343302"/>
              <a:gd name="connsiteY1" fmla="*/ 111699 h 2059707"/>
              <a:gd name="connsiteX2" fmla="*/ 3014387 w 7343302"/>
              <a:gd name="connsiteY2" fmla="*/ 201554 h 2059707"/>
              <a:gd name="connsiteX3" fmla="*/ 4150780 w 7343302"/>
              <a:gd name="connsiteY3" fmla="*/ 16559 h 2059707"/>
              <a:gd name="connsiteX4" fmla="*/ 5287173 w 7343302"/>
              <a:gd name="connsiteY4" fmla="*/ 238552 h 2059707"/>
              <a:gd name="connsiteX5" fmla="*/ 6486046 w 7343302"/>
              <a:gd name="connsiteY5" fmla="*/ 1422349 h 2059707"/>
              <a:gd name="connsiteX6" fmla="*/ 6914674 w 7343302"/>
              <a:gd name="connsiteY6" fmla="*/ 1636662 h 2059707"/>
              <a:gd name="connsiteX7" fmla="*/ 7343302 w 7343302"/>
              <a:gd name="connsiteY7" fmla="*/ 2059707 h 2059707"/>
              <a:gd name="connsiteX0" fmla="*/ 0 w 7343302"/>
              <a:gd name="connsiteY0" fmla="*/ 251143 h 2059707"/>
              <a:gd name="connsiteX1" fmla="*/ 1576717 w 7343302"/>
              <a:gd name="connsiteY1" fmla="*/ 111699 h 2059707"/>
              <a:gd name="connsiteX2" fmla="*/ 3014387 w 7343302"/>
              <a:gd name="connsiteY2" fmla="*/ 201554 h 2059707"/>
              <a:gd name="connsiteX3" fmla="*/ 4150780 w 7343302"/>
              <a:gd name="connsiteY3" fmla="*/ 16559 h 2059707"/>
              <a:gd name="connsiteX4" fmla="*/ 5287173 w 7343302"/>
              <a:gd name="connsiteY4" fmla="*/ 238552 h 2059707"/>
              <a:gd name="connsiteX5" fmla="*/ 6343170 w 7343302"/>
              <a:gd name="connsiteY5" fmla="*/ 1279471 h 2059707"/>
              <a:gd name="connsiteX6" fmla="*/ 6914674 w 7343302"/>
              <a:gd name="connsiteY6" fmla="*/ 1636662 h 2059707"/>
              <a:gd name="connsiteX7" fmla="*/ 7343302 w 7343302"/>
              <a:gd name="connsiteY7" fmla="*/ 2059707 h 2059707"/>
              <a:gd name="connsiteX0" fmla="*/ 0 w 7343302"/>
              <a:gd name="connsiteY0" fmla="*/ 251143 h 2059707"/>
              <a:gd name="connsiteX1" fmla="*/ 1576717 w 7343302"/>
              <a:gd name="connsiteY1" fmla="*/ 111699 h 2059707"/>
              <a:gd name="connsiteX2" fmla="*/ 3014387 w 7343302"/>
              <a:gd name="connsiteY2" fmla="*/ 201554 h 2059707"/>
              <a:gd name="connsiteX3" fmla="*/ 4150780 w 7343302"/>
              <a:gd name="connsiteY3" fmla="*/ 16559 h 2059707"/>
              <a:gd name="connsiteX4" fmla="*/ 5287173 w 7343302"/>
              <a:gd name="connsiteY4" fmla="*/ 238552 h 2059707"/>
              <a:gd name="connsiteX5" fmla="*/ 6343170 w 7343302"/>
              <a:gd name="connsiteY5" fmla="*/ 1279471 h 2059707"/>
              <a:gd name="connsiteX6" fmla="*/ 6914674 w 7343302"/>
              <a:gd name="connsiteY6" fmla="*/ 1636662 h 2059707"/>
              <a:gd name="connsiteX7" fmla="*/ 7343302 w 7343302"/>
              <a:gd name="connsiteY7" fmla="*/ 2059707 h 2059707"/>
              <a:gd name="connsiteX0" fmla="*/ 0 w 7343302"/>
              <a:gd name="connsiteY0" fmla="*/ 251143 h 2059707"/>
              <a:gd name="connsiteX1" fmla="*/ 1576717 w 7343302"/>
              <a:gd name="connsiteY1" fmla="*/ 111699 h 2059707"/>
              <a:gd name="connsiteX2" fmla="*/ 3014387 w 7343302"/>
              <a:gd name="connsiteY2" fmla="*/ 201554 h 2059707"/>
              <a:gd name="connsiteX3" fmla="*/ 4150780 w 7343302"/>
              <a:gd name="connsiteY3" fmla="*/ 16559 h 2059707"/>
              <a:gd name="connsiteX4" fmla="*/ 5287173 w 7343302"/>
              <a:gd name="connsiteY4" fmla="*/ 238552 h 2059707"/>
              <a:gd name="connsiteX5" fmla="*/ 6343170 w 7343302"/>
              <a:gd name="connsiteY5" fmla="*/ 1279471 h 2059707"/>
              <a:gd name="connsiteX6" fmla="*/ 6914674 w 7343302"/>
              <a:gd name="connsiteY6" fmla="*/ 1636662 h 2059707"/>
              <a:gd name="connsiteX7" fmla="*/ 7343302 w 7343302"/>
              <a:gd name="connsiteY7" fmla="*/ 2059707 h 2059707"/>
              <a:gd name="connsiteX0" fmla="*/ 0 w 7343302"/>
              <a:gd name="connsiteY0" fmla="*/ 251143 h 2059707"/>
              <a:gd name="connsiteX1" fmla="*/ 1576717 w 7343302"/>
              <a:gd name="connsiteY1" fmla="*/ 111699 h 2059707"/>
              <a:gd name="connsiteX2" fmla="*/ 3014387 w 7343302"/>
              <a:gd name="connsiteY2" fmla="*/ 201554 h 2059707"/>
              <a:gd name="connsiteX3" fmla="*/ 4150780 w 7343302"/>
              <a:gd name="connsiteY3" fmla="*/ 16559 h 2059707"/>
              <a:gd name="connsiteX4" fmla="*/ 5287173 w 7343302"/>
              <a:gd name="connsiteY4" fmla="*/ 238552 h 2059707"/>
              <a:gd name="connsiteX5" fmla="*/ 6343170 w 7343302"/>
              <a:gd name="connsiteY5" fmla="*/ 1279471 h 2059707"/>
              <a:gd name="connsiteX6" fmla="*/ 6914674 w 7343302"/>
              <a:gd name="connsiteY6" fmla="*/ 1636662 h 2059707"/>
              <a:gd name="connsiteX7" fmla="*/ 7343302 w 7343302"/>
              <a:gd name="connsiteY7" fmla="*/ 2059707 h 2059707"/>
              <a:gd name="connsiteX0" fmla="*/ 0 w 7343302"/>
              <a:gd name="connsiteY0" fmla="*/ 251143 h 2059707"/>
              <a:gd name="connsiteX1" fmla="*/ 1576717 w 7343302"/>
              <a:gd name="connsiteY1" fmla="*/ 111699 h 2059707"/>
              <a:gd name="connsiteX2" fmla="*/ 3014387 w 7343302"/>
              <a:gd name="connsiteY2" fmla="*/ 201554 h 2059707"/>
              <a:gd name="connsiteX3" fmla="*/ 4150780 w 7343302"/>
              <a:gd name="connsiteY3" fmla="*/ 16559 h 2059707"/>
              <a:gd name="connsiteX4" fmla="*/ 5287173 w 7343302"/>
              <a:gd name="connsiteY4" fmla="*/ 238552 h 2059707"/>
              <a:gd name="connsiteX5" fmla="*/ 6343170 w 7343302"/>
              <a:gd name="connsiteY5" fmla="*/ 1279471 h 2059707"/>
              <a:gd name="connsiteX6" fmla="*/ 6914674 w 7343302"/>
              <a:gd name="connsiteY6" fmla="*/ 1636662 h 2059707"/>
              <a:gd name="connsiteX7" fmla="*/ 7343302 w 7343302"/>
              <a:gd name="connsiteY7" fmla="*/ 2059707 h 2059707"/>
              <a:gd name="connsiteX0" fmla="*/ 0 w 7343302"/>
              <a:gd name="connsiteY0" fmla="*/ 251143 h 2059707"/>
              <a:gd name="connsiteX1" fmla="*/ 1576717 w 7343302"/>
              <a:gd name="connsiteY1" fmla="*/ 111699 h 2059707"/>
              <a:gd name="connsiteX2" fmla="*/ 3014387 w 7343302"/>
              <a:gd name="connsiteY2" fmla="*/ 201554 h 2059707"/>
              <a:gd name="connsiteX3" fmla="*/ 4150780 w 7343302"/>
              <a:gd name="connsiteY3" fmla="*/ 16559 h 2059707"/>
              <a:gd name="connsiteX4" fmla="*/ 5287173 w 7343302"/>
              <a:gd name="connsiteY4" fmla="*/ 238552 h 2059707"/>
              <a:gd name="connsiteX5" fmla="*/ 6343170 w 7343302"/>
              <a:gd name="connsiteY5" fmla="*/ 1279471 h 2059707"/>
              <a:gd name="connsiteX6" fmla="*/ 6914674 w 7343302"/>
              <a:gd name="connsiteY6" fmla="*/ 1636662 h 2059707"/>
              <a:gd name="connsiteX7" fmla="*/ 7343302 w 7343302"/>
              <a:gd name="connsiteY7" fmla="*/ 2059707 h 2059707"/>
              <a:gd name="connsiteX0" fmla="*/ 0 w 7343302"/>
              <a:gd name="connsiteY0" fmla="*/ 244029 h 2052593"/>
              <a:gd name="connsiteX1" fmla="*/ 1576717 w 7343302"/>
              <a:gd name="connsiteY1" fmla="*/ 104585 h 2052593"/>
              <a:gd name="connsiteX2" fmla="*/ 3014387 w 7343302"/>
              <a:gd name="connsiteY2" fmla="*/ 194440 h 2052593"/>
              <a:gd name="connsiteX3" fmla="*/ 4150780 w 7343302"/>
              <a:gd name="connsiteY3" fmla="*/ 9445 h 2052593"/>
              <a:gd name="connsiteX4" fmla="*/ 5287173 w 7343302"/>
              <a:gd name="connsiteY4" fmla="*/ 231438 h 2052593"/>
              <a:gd name="connsiteX5" fmla="*/ 6343170 w 7343302"/>
              <a:gd name="connsiteY5" fmla="*/ 1272357 h 2052593"/>
              <a:gd name="connsiteX6" fmla="*/ 6914674 w 7343302"/>
              <a:gd name="connsiteY6" fmla="*/ 1629548 h 2052593"/>
              <a:gd name="connsiteX7" fmla="*/ 7343302 w 7343302"/>
              <a:gd name="connsiteY7" fmla="*/ 2052593 h 2052593"/>
              <a:gd name="connsiteX0" fmla="*/ 0 w 7343302"/>
              <a:gd name="connsiteY0" fmla="*/ 242201 h 2050765"/>
              <a:gd name="connsiteX1" fmla="*/ 1576717 w 7343302"/>
              <a:gd name="connsiteY1" fmla="*/ 102757 h 2050765"/>
              <a:gd name="connsiteX2" fmla="*/ 3014387 w 7343302"/>
              <a:gd name="connsiteY2" fmla="*/ 192612 h 2050765"/>
              <a:gd name="connsiteX3" fmla="*/ 4150780 w 7343302"/>
              <a:gd name="connsiteY3" fmla="*/ 7617 h 2050765"/>
              <a:gd name="connsiteX4" fmla="*/ 5287173 w 7343302"/>
              <a:gd name="connsiteY4" fmla="*/ 229610 h 2050765"/>
              <a:gd name="connsiteX5" fmla="*/ 6343170 w 7343302"/>
              <a:gd name="connsiteY5" fmla="*/ 1270529 h 2050765"/>
              <a:gd name="connsiteX6" fmla="*/ 6914674 w 7343302"/>
              <a:gd name="connsiteY6" fmla="*/ 1627720 h 2050765"/>
              <a:gd name="connsiteX7" fmla="*/ 7343302 w 7343302"/>
              <a:gd name="connsiteY7" fmla="*/ 2050765 h 2050765"/>
              <a:gd name="connsiteX0" fmla="*/ 0 w 7343302"/>
              <a:gd name="connsiteY0" fmla="*/ 242201 h 2050765"/>
              <a:gd name="connsiteX1" fmla="*/ 1576717 w 7343302"/>
              <a:gd name="connsiteY1" fmla="*/ 102757 h 2050765"/>
              <a:gd name="connsiteX2" fmla="*/ 3014387 w 7343302"/>
              <a:gd name="connsiteY2" fmla="*/ 192612 h 2050765"/>
              <a:gd name="connsiteX3" fmla="*/ 4150780 w 7343302"/>
              <a:gd name="connsiteY3" fmla="*/ 7617 h 2050765"/>
              <a:gd name="connsiteX4" fmla="*/ 5287173 w 7343302"/>
              <a:gd name="connsiteY4" fmla="*/ 229610 h 2050765"/>
              <a:gd name="connsiteX5" fmla="*/ 6343170 w 7343302"/>
              <a:gd name="connsiteY5" fmla="*/ 1270529 h 2050765"/>
              <a:gd name="connsiteX6" fmla="*/ 6914674 w 7343302"/>
              <a:gd name="connsiteY6" fmla="*/ 1627720 h 2050765"/>
              <a:gd name="connsiteX7" fmla="*/ 7343302 w 7343302"/>
              <a:gd name="connsiteY7" fmla="*/ 2050765 h 2050765"/>
              <a:gd name="connsiteX0" fmla="*/ 0 w 7343302"/>
              <a:gd name="connsiteY0" fmla="*/ 242201 h 2050765"/>
              <a:gd name="connsiteX1" fmla="*/ 1576717 w 7343302"/>
              <a:gd name="connsiteY1" fmla="*/ 102757 h 2050765"/>
              <a:gd name="connsiteX2" fmla="*/ 3014387 w 7343302"/>
              <a:gd name="connsiteY2" fmla="*/ 192612 h 2050765"/>
              <a:gd name="connsiteX3" fmla="*/ 4150780 w 7343302"/>
              <a:gd name="connsiteY3" fmla="*/ 7617 h 2050765"/>
              <a:gd name="connsiteX4" fmla="*/ 5287173 w 7343302"/>
              <a:gd name="connsiteY4" fmla="*/ 229610 h 2050765"/>
              <a:gd name="connsiteX5" fmla="*/ 6343170 w 7343302"/>
              <a:gd name="connsiteY5" fmla="*/ 1270529 h 2050765"/>
              <a:gd name="connsiteX6" fmla="*/ 6914674 w 7343302"/>
              <a:gd name="connsiteY6" fmla="*/ 1627720 h 2050765"/>
              <a:gd name="connsiteX7" fmla="*/ 7343302 w 7343302"/>
              <a:gd name="connsiteY7" fmla="*/ 2050765 h 2050765"/>
              <a:gd name="connsiteX0" fmla="*/ 0 w 7343302"/>
              <a:gd name="connsiteY0" fmla="*/ 242201 h 2050765"/>
              <a:gd name="connsiteX1" fmla="*/ 1576717 w 7343302"/>
              <a:gd name="connsiteY1" fmla="*/ 102757 h 2050765"/>
              <a:gd name="connsiteX2" fmla="*/ 3014387 w 7343302"/>
              <a:gd name="connsiteY2" fmla="*/ 192612 h 2050765"/>
              <a:gd name="connsiteX3" fmla="*/ 4150780 w 7343302"/>
              <a:gd name="connsiteY3" fmla="*/ 7617 h 2050765"/>
              <a:gd name="connsiteX4" fmla="*/ 5287173 w 7343302"/>
              <a:gd name="connsiteY4" fmla="*/ 229610 h 2050765"/>
              <a:gd name="connsiteX5" fmla="*/ 6343170 w 7343302"/>
              <a:gd name="connsiteY5" fmla="*/ 1270529 h 2050765"/>
              <a:gd name="connsiteX6" fmla="*/ 6914674 w 7343302"/>
              <a:gd name="connsiteY6" fmla="*/ 1627720 h 2050765"/>
              <a:gd name="connsiteX7" fmla="*/ 7343302 w 7343302"/>
              <a:gd name="connsiteY7" fmla="*/ 2050765 h 2050765"/>
              <a:gd name="connsiteX0" fmla="*/ 0 w 7343302"/>
              <a:gd name="connsiteY0" fmla="*/ 242201 h 2050765"/>
              <a:gd name="connsiteX1" fmla="*/ 1576717 w 7343302"/>
              <a:gd name="connsiteY1" fmla="*/ 102757 h 2050765"/>
              <a:gd name="connsiteX2" fmla="*/ 3014387 w 7343302"/>
              <a:gd name="connsiteY2" fmla="*/ 192612 h 2050765"/>
              <a:gd name="connsiteX3" fmla="*/ 4150780 w 7343302"/>
              <a:gd name="connsiteY3" fmla="*/ 7617 h 2050765"/>
              <a:gd name="connsiteX4" fmla="*/ 5287173 w 7343302"/>
              <a:gd name="connsiteY4" fmla="*/ 229610 h 2050765"/>
              <a:gd name="connsiteX5" fmla="*/ 6343170 w 7343302"/>
              <a:gd name="connsiteY5" fmla="*/ 1270529 h 2050765"/>
              <a:gd name="connsiteX6" fmla="*/ 6914674 w 7343302"/>
              <a:gd name="connsiteY6" fmla="*/ 1627720 h 2050765"/>
              <a:gd name="connsiteX7" fmla="*/ 7343302 w 7343302"/>
              <a:gd name="connsiteY7" fmla="*/ 2050765 h 2050765"/>
              <a:gd name="connsiteX0" fmla="*/ 0 w 7343302"/>
              <a:gd name="connsiteY0" fmla="*/ 242201 h 2050765"/>
              <a:gd name="connsiteX1" fmla="*/ 1576717 w 7343302"/>
              <a:gd name="connsiteY1" fmla="*/ 102757 h 2050765"/>
              <a:gd name="connsiteX2" fmla="*/ 3014387 w 7343302"/>
              <a:gd name="connsiteY2" fmla="*/ 192612 h 2050765"/>
              <a:gd name="connsiteX3" fmla="*/ 4150780 w 7343302"/>
              <a:gd name="connsiteY3" fmla="*/ 7617 h 2050765"/>
              <a:gd name="connsiteX4" fmla="*/ 5287173 w 7343302"/>
              <a:gd name="connsiteY4" fmla="*/ 229610 h 2050765"/>
              <a:gd name="connsiteX5" fmla="*/ 6343170 w 7343302"/>
              <a:gd name="connsiteY5" fmla="*/ 1270529 h 2050765"/>
              <a:gd name="connsiteX6" fmla="*/ 6914674 w 7343302"/>
              <a:gd name="connsiteY6" fmla="*/ 1627720 h 2050765"/>
              <a:gd name="connsiteX7" fmla="*/ 7343302 w 7343302"/>
              <a:gd name="connsiteY7" fmla="*/ 2050765 h 2050765"/>
              <a:gd name="connsiteX0" fmla="*/ 0 w 7343302"/>
              <a:gd name="connsiteY0" fmla="*/ 242201 h 2050765"/>
              <a:gd name="connsiteX1" fmla="*/ 1576717 w 7343302"/>
              <a:gd name="connsiteY1" fmla="*/ 102757 h 2050765"/>
              <a:gd name="connsiteX2" fmla="*/ 3014387 w 7343302"/>
              <a:gd name="connsiteY2" fmla="*/ 192612 h 2050765"/>
              <a:gd name="connsiteX3" fmla="*/ 4150780 w 7343302"/>
              <a:gd name="connsiteY3" fmla="*/ 7617 h 2050765"/>
              <a:gd name="connsiteX4" fmla="*/ 5287173 w 7343302"/>
              <a:gd name="connsiteY4" fmla="*/ 229610 h 2050765"/>
              <a:gd name="connsiteX5" fmla="*/ 6343170 w 7343302"/>
              <a:gd name="connsiteY5" fmla="*/ 1270529 h 2050765"/>
              <a:gd name="connsiteX6" fmla="*/ 6914674 w 7343302"/>
              <a:gd name="connsiteY6" fmla="*/ 1627720 h 2050765"/>
              <a:gd name="connsiteX7" fmla="*/ 7343302 w 7343302"/>
              <a:gd name="connsiteY7" fmla="*/ 2050765 h 2050765"/>
              <a:gd name="connsiteX0" fmla="*/ 0 w 7343302"/>
              <a:gd name="connsiteY0" fmla="*/ 242201 h 2050765"/>
              <a:gd name="connsiteX1" fmla="*/ 1576717 w 7343302"/>
              <a:gd name="connsiteY1" fmla="*/ 102757 h 2050765"/>
              <a:gd name="connsiteX2" fmla="*/ 3014387 w 7343302"/>
              <a:gd name="connsiteY2" fmla="*/ 192612 h 2050765"/>
              <a:gd name="connsiteX3" fmla="*/ 4150780 w 7343302"/>
              <a:gd name="connsiteY3" fmla="*/ 7617 h 2050765"/>
              <a:gd name="connsiteX4" fmla="*/ 5287173 w 7343302"/>
              <a:gd name="connsiteY4" fmla="*/ 229610 h 2050765"/>
              <a:gd name="connsiteX5" fmla="*/ 6343170 w 7343302"/>
              <a:gd name="connsiteY5" fmla="*/ 1270529 h 2050765"/>
              <a:gd name="connsiteX6" fmla="*/ 6883409 w 7343302"/>
              <a:gd name="connsiteY6" fmla="*/ 1624994 h 2050765"/>
              <a:gd name="connsiteX7" fmla="*/ 7343302 w 7343302"/>
              <a:gd name="connsiteY7" fmla="*/ 2050765 h 2050765"/>
              <a:gd name="connsiteX0" fmla="*/ 0 w 7343302"/>
              <a:gd name="connsiteY0" fmla="*/ 242201 h 2050765"/>
              <a:gd name="connsiteX1" fmla="*/ 1576717 w 7343302"/>
              <a:gd name="connsiteY1" fmla="*/ 102757 h 2050765"/>
              <a:gd name="connsiteX2" fmla="*/ 3014387 w 7343302"/>
              <a:gd name="connsiteY2" fmla="*/ 192612 h 2050765"/>
              <a:gd name="connsiteX3" fmla="*/ 4150780 w 7343302"/>
              <a:gd name="connsiteY3" fmla="*/ 7617 h 2050765"/>
              <a:gd name="connsiteX4" fmla="*/ 5287173 w 7343302"/>
              <a:gd name="connsiteY4" fmla="*/ 229610 h 2050765"/>
              <a:gd name="connsiteX5" fmla="*/ 6343170 w 7343302"/>
              <a:gd name="connsiteY5" fmla="*/ 1270529 h 2050765"/>
              <a:gd name="connsiteX6" fmla="*/ 6883409 w 7343302"/>
              <a:gd name="connsiteY6" fmla="*/ 1624994 h 2050765"/>
              <a:gd name="connsiteX7" fmla="*/ 7343302 w 7343302"/>
              <a:gd name="connsiteY7" fmla="*/ 2050765 h 2050765"/>
              <a:gd name="connsiteX0" fmla="*/ 0 w 7343302"/>
              <a:gd name="connsiteY0" fmla="*/ 242201 h 2050765"/>
              <a:gd name="connsiteX1" fmla="*/ 1576717 w 7343302"/>
              <a:gd name="connsiteY1" fmla="*/ 102757 h 2050765"/>
              <a:gd name="connsiteX2" fmla="*/ 3014387 w 7343302"/>
              <a:gd name="connsiteY2" fmla="*/ 192612 h 2050765"/>
              <a:gd name="connsiteX3" fmla="*/ 4150780 w 7343302"/>
              <a:gd name="connsiteY3" fmla="*/ 7617 h 2050765"/>
              <a:gd name="connsiteX4" fmla="*/ 5287173 w 7343302"/>
              <a:gd name="connsiteY4" fmla="*/ 229610 h 2050765"/>
              <a:gd name="connsiteX5" fmla="*/ 6343170 w 7343302"/>
              <a:gd name="connsiteY5" fmla="*/ 1270529 h 2050765"/>
              <a:gd name="connsiteX6" fmla="*/ 6883409 w 7343302"/>
              <a:gd name="connsiteY6" fmla="*/ 1624994 h 2050765"/>
              <a:gd name="connsiteX7" fmla="*/ 7343302 w 7343302"/>
              <a:gd name="connsiteY7" fmla="*/ 2050765 h 2050765"/>
              <a:gd name="connsiteX0" fmla="*/ 0 w 7343302"/>
              <a:gd name="connsiteY0" fmla="*/ 242201 h 2050765"/>
              <a:gd name="connsiteX1" fmla="*/ 1576717 w 7343302"/>
              <a:gd name="connsiteY1" fmla="*/ 102757 h 2050765"/>
              <a:gd name="connsiteX2" fmla="*/ 3014387 w 7343302"/>
              <a:gd name="connsiteY2" fmla="*/ 192612 h 2050765"/>
              <a:gd name="connsiteX3" fmla="*/ 4150780 w 7343302"/>
              <a:gd name="connsiteY3" fmla="*/ 7617 h 2050765"/>
              <a:gd name="connsiteX4" fmla="*/ 5287173 w 7343302"/>
              <a:gd name="connsiteY4" fmla="*/ 229610 h 2050765"/>
              <a:gd name="connsiteX5" fmla="*/ 6343170 w 7343302"/>
              <a:gd name="connsiteY5" fmla="*/ 1270529 h 2050765"/>
              <a:gd name="connsiteX6" fmla="*/ 6883409 w 7343302"/>
              <a:gd name="connsiteY6" fmla="*/ 1624994 h 2050765"/>
              <a:gd name="connsiteX7" fmla="*/ 7343302 w 7343302"/>
              <a:gd name="connsiteY7" fmla="*/ 2050765 h 2050765"/>
              <a:gd name="connsiteX0" fmla="*/ 0 w 7343302"/>
              <a:gd name="connsiteY0" fmla="*/ 242201 h 2050765"/>
              <a:gd name="connsiteX1" fmla="*/ 1576717 w 7343302"/>
              <a:gd name="connsiteY1" fmla="*/ 102757 h 2050765"/>
              <a:gd name="connsiteX2" fmla="*/ 3014387 w 7343302"/>
              <a:gd name="connsiteY2" fmla="*/ 192612 h 2050765"/>
              <a:gd name="connsiteX3" fmla="*/ 4150780 w 7343302"/>
              <a:gd name="connsiteY3" fmla="*/ 7617 h 2050765"/>
              <a:gd name="connsiteX4" fmla="*/ 5287173 w 7343302"/>
              <a:gd name="connsiteY4" fmla="*/ 229610 h 2050765"/>
              <a:gd name="connsiteX5" fmla="*/ 6343170 w 7343302"/>
              <a:gd name="connsiteY5" fmla="*/ 1270529 h 2050765"/>
              <a:gd name="connsiteX6" fmla="*/ 6883409 w 7343302"/>
              <a:gd name="connsiteY6" fmla="*/ 1624994 h 2050765"/>
              <a:gd name="connsiteX7" fmla="*/ 7343302 w 7343302"/>
              <a:gd name="connsiteY7" fmla="*/ 2050765 h 2050765"/>
              <a:gd name="connsiteX0" fmla="*/ 0 w 7343302"/>
              <a:gd name="connsiteY0" fmla="*/ 242201 h 2050765"/>
              <a:gd name="connsiteX1" fmla="*/ 1576717 w 7343302"/>
              <a:gd name="connsiteY1" fmla="*/ 102757 h 2050765"/>
              <a:gd name="connsiteX2" fmla="*/ 3014387 w 7343302"/>
              <a:gd name="connsiteY2" fmla="*/ 192612 h 2050765"/>
              <a:gd name="connsiteX3" fmla="*/ 4150780 w 7343302"/>
              <a:gd name="connsiteY3" fmla="*/ 7617 h 2050765"/>
              <a:gd name="connsiteX4" fmla="*/ 5287173 w 7343302"/>
              <a:gd name="connsiteY4" fmla="*/ 229610 h 2050765"/>
              <a:gd name="connsiteX5" fmla="*/ 6343170 w 7343302"/>
              <a:gd name="connsiteY5" fmla="*/ 1270529 h 2050765"/>
              <a:gd name="connsiteX6" fmla="*/ 6883409 w 7343302"/>
              <a:gd name="connsiteY6" fmla="*/ 1624994 h 2050765"/>
              <a:gd name="connsiteX7" fmla="*/ 7343302 w 7343302"/>
              <a:gd name="connsiteY7" fmla="*/ 2050765 h 2050765"/>
              <a:gd name="connsiteX0" fmla="*/ 0 w 7343302"/>
              <a:gd name="connsiteY0" fmla="*/ 242201 h 2050765"/>
              <a:gd name="connsiteX1" fmla="*/ 1576717 w 7343302"/>
              <a:gd name="connsiteY1" fmla="*/ 102757 h 2050765"/>
              <a:gd name="connsiteX2" fmla="*/ 3014387 w 7343302"/>
              <a:gd name="connsiteY2" fmla="*/ 192612 h 2050765"/>
              <a:gd name="connsiteX3" fmla="*/ 4150780 w 7343302"/>
              <a:gd name="connsiteY3" fmla="*/ 7617 h 2050765"/>
              <a:gd name="connsiteX4" fmla="*/ 5287173 w 7343302"/>
              <a:gd name="connsiteY4" fmla="*/ 229610 h 2050765"/>
              <a:gd name="connsiteX5" fmla="*/ 6328426 w 7343302"/>
              <a:gd name="connsiteY5" fmla="*/ 1265576 h 2050765"/>
              <a:gd name="connsiteX6" fmla="*/ 6883409 w 7343302"/>
              <a:gd name="connsiteY6" fmla="*/ 1624994 h 2050765"/>
              <a:gd name="connsiteX7" fmla="*/ 7343302 w 7343302"/>
              <a:gd name="connsiteY7" fmla="*/ 2050765 h 2050765"/>
              <a:gd name="connsiteX0" fmla="*/ 0 w 7343302"/>
              <a:gd name="connsiteY0" fmla="*/ 242201 h 2050765"/>
              <a:gd name="connsiteX1" fmla="*/ 1576717 w 7343302"/>
              <a:gd name="connsiteY1" fmla="*/ 102757 h 2050765"/>
              <a:gd name="connsiteX2" fmla="*/ 3014387 w 7343302"/>
              <a:gd name="connsiteY2" fmla="*/ 192612 h 2050765"/>
              <a:gd name="connsiteX3" fmla="*/ 4150780 w 7343302"/>
              <a:gd name="connsiteY3" fmla="*/ 7617 h 2050765"/>
              <a:gd name="connsiteX4" fmla="*/ 5287173 w 7343302"/>
              <a:gd name="connsiteY4" fmla="*/ 229610 h 2050765"/>
              <a:gd name="connsiteX5" fmla="*/ 6328426 w 7343302"/>
              <a:gd name="connsiteY5" fmla="*/ 1265576 h 2050765"/>
              <a:gd name="connsiteX6" fmla="*/ 6883409 w 7343302"/>
              <a:gd name="connsiteY6" fmla="*/ 1624994 h 2050765"/>
              <a:gd name="connsiteX7" fmla="*/ 7343302 w 7343302"/>
              <a:gd name="connsiteY7" fmla="*/ 2050765 h 2050765"/>
              <a:gd name="connsiteX0" fmla="*/ 0 w 7343302"/>
              <a:gd name="connsiteY0" fmla="*/ 242201 h 2050765"/>
              <a:gd name="connsiteX1" fmla="*/ 1190110 w 7343302"/>
              <a:gd name="connsiteY1" fmla="*/ 229157 h 2050765"/>
              <a:gd name="connsiteX2" fmla="*/ 3014387 w 7343302"/>
              <a:gd name="connsiteY2" fmla="*/ 192612 h 2050765"/>
              <a:gd name="connsiteX3" fmla="*/ 4150780 w 7343302"/>
              <a:gd name="connsiteY3" fmla="*/ 7617 h 2050765"/>
              <a:gd name="connsiteX4" fmla="*/ 5287173 w 7343302"/>
              <a:gd name="connsiteY4" fmla="*/ 229610 h 2050765"/>
              <a:gd name="connsiteX5" fmla="*/ 6328426 w 7343302"/>
              <a:gd name="connsiteY5" fmla="*/ 1265576 h 2050765"/>
              <a:gd name="connsiteX6" fmla="*/ 6883409 w 7343302"/>
              <a:gd name="connsiteY6" fmla="*/ 1624994 h 2050765"/>
              <a:gd name="connsiteX7" fmla="*/ 7343302 w 7343302"/>
              <a:gd name="connsiteY7" fmla="*/ 2050765 h 2050765"/>
              <a:gd name="connsiteX0" fmla="*/ 151250 w 7494552"/>
              <a:gd name="connsiteY0" fmla="*/ 242201 h 2050765"/>
              <a:gd name="connsiteX1" fmla="*/ 198352 w 7494552"/>
              <a:gd name="connsiteY1" fmla="*/ 443471 h 2050765"/>
              <a:gd name="connsiteX2" fmla="*/ 1341360 w 7494552"/>
              <a:gd name="connsiteY2" fmla="*/ 229157 h 2050765"/>
              <a:gd name="connsiteX3" fmla="*/ 3165637 w 7494552"/>
              <a:gd name="connsiteY3" fmla="*/ 192612 h 2050765"/>
              <a:gd name="connsiteX4" fmla="*/ 4302030 w 7494552"/>
              <a:gd name="connsiteY4" fmla="*/ 7617 h 2050765"/>
              <a:gd name="connsiteX5" fmla="*/ 5438423 w 7494552"/>
              <a:gd name="connsiteY5" fmla="*/ 229610 h 2050765"/>
              <a:gd name="connsiteX6" fmla="*/ 6479676 w 7494552"/>
              <a:gd name="connsiteY6" fmla="*/ 1265576 h 2050765"/>
              <a:gd name="connsiteX7" fmla="*/ 7034659 w 7494552"/>
              <a:gd name="connsiteY7" fmla="*/ 1624994 h 2050765"/>
              <a:gd name="connsiteX8" fmla="*/ 7494552 w 7494552"/>
              <a:gd name="connsiteY8" fmla="*/ 2050765 h 2050765"/>
              <a:gd name="connsiteX0" fmla="*/ 0 w 7343302"/>
              <a:gd name="connsiteY0" fmla="*/ 242201 h 2050765"/>
              <a:gd name="connsiteX1" fmla="*/ 404292 w 7343302"/>
              <a:gd name="connsiteY1" fmla="*/ 229157 h 2050765"/>
              <a:gd name="connsiteX2" fmla="*/ 1190110 w 7343302"/>
              <a:gd name="connsiteY2" fmla="*/ 229157 h 2050765"/>
              <a:gd name="connsiteX3" fmla="*/ 3014387 w 7343302"/>
              <a:gd name="connsiteY3" fmla="*/ 192612 h 2050765"/>
              <a:gd name="connsiteX4" fmla="*/ 4150780 w 7343302"/>
              <a:gd name="connsiteY4" fmla="*/ 7617 h 2050765"/>
              <a:gd name="connsiteX5" fmla="*/ 5287173 w 7343302"/>
              <a:gd name="connsiteY5" fmla="*/ 229610 h 2050765"/>
              <a:gd name="connsiteX6" fmla="*/ 6328426 w 7343302"/>
              <a:gd name="connsiteY6" fmla="*/ 1265576 h 2050765"/>
              <a:gd name="connsiteX7" fmla="*/ 6883409 w 7343302"/>
              <a:gd name="connsiteY7" fmla="*/ 1624994 h 2050765"/>
              <a:gd name="connsiteX8" fmla="*/ 7343302 w 7343302"/>
              <a:gd name="connsiteY8" fmla="*/ 2050765 h 2050765"/>
              <a:gd name="connsiteX0" fmla="*/ 126023 w 7469325"/>
              <a:gd name="connsiteY0" fmla="*/ 242201 h 2050765"/>
              <a:gd name="connsiteX1" fmla="*/ 530315 w 7469325"/>
              <a:gd name="connsiteY1" fmla="*/ 229157 h 2050765"/>
              <a:gd name="connsiteX2" fmla="*/ 1316133 w 7469325"/>
              <a:gd name="connsiteY2" fmla="*/ 229157 h 2050765"/>
              <a:gd name="connsiteX3" fmla="*/ 3140410 w 7469325"/>
              <a:gd name="connsiteY3" fmla="*/ 192612 h 2050765"/>
              <a:gd name="connsiteX4" fmla="*/ 4276803 w 7469325"/>
              <a:gd name="connsiteY4" fmla="*/ 7617 h 2050765"/>
              <a:gd name="connsiteX5" fmla="*/ 5413196 w 7469325"/>
              <a:gd name="connsiteY5" fmla="*/ 229610 h 2050765"/>
              <a:gd name="connsiteX6" fmla="*/ 6454449 w 7469325"/>
              <a:gd name="connsiteY6" fmla="*/ 1265576 h 2050765"/>
              <a:gd name="connsiteX7" fmla="*/ 7009432 w 7469325"/>
              <a:gd name="connsiteY7" fmla="*/ 1624994 h 2050765"/>
              <a:gd name="connsiteX8" fmla="*/ 7469325 w 7469325"/>
              <a:gd name="connsiteY8" fmla="*/ 2050765 h 2050765"/>
              <a:gd name="connsiteX0" fmla="*/ 126023 w 7493660"/>
              <a:gd name="connsiteY0" fmla="*/ 514909 h 2050765"/>
              <a:gd name="connsiteX1" fmla="*/ 554650 w 7493660"/>
              <a:gd name="connsiteY1" fmla="*/ 229157 h 2050765"/>
              <a:gd name="connsiteX2" fmla="*/ 1340468 w 7493660"/>
              <a:gd name="connsiteY2" fmla="*/ 229157 h 2050765"/>
              <a:gd name="connsiteX3" fmla="*/ 3164745 w 7493660"/>
              <a:gd name="connsiteY3" fmla="*/ 192612 h 2050765"/>
              <a:gd name="connsiteX4" fmla="*/ 4301138 w 7493660"/>
              <a:gd name="connsiteY4" fmla="*/ 7617 h 2050765"/>
              <a:gd name="connsiteX5" fmla="*/ 5437531 w 7493660"/>
              <a:gd name="connsiteY5" fmla="*/ 229610 h 2050765"/>
              <a:gd name="connsiteX6" fmla="*/ 6478784 w 7493660"/>
              <a:gd name="connsiteY6" fmla="*/ 1265576 h 2050765"/>
              <a:gd name="connsiteX7" fmla="*/ 7033767 w 7493660"/>
              <a:gd name="connsiteY7" fmla="*/ 1624994 h 2050765"/>
              <a:gd name="connsiteX8" fmla="*/ 7493660 w 7493660"/>
              <a:gd name="connsiteY8" fmla="*/ 2050765 h 2050765"/>
              <a:gd name="connsiteX0" fmla="*/ 0 w 7367637"/>
              <a:gd name="connsiteY0" fmla="*/ 514909 h 2050765"/>
              <a:gd name="connsiteX1" fmla="*/ 428627 w 7367637"/>
              <a:gd name="connsiteY1" fmla="*/ 229157 h 2050765"/>
              <a:gd name="connsiteX2" fmla="*/ 1214445 w 7367637"/>
              <a:gd name="connsiteY2" fmla="*/ 229157 h 2050765"/>
              <a:gd name="connsiteX3" fmla="*/ 3038722 w 7367637"/>
              <a:gd name="connsiteY3" fmla="*/ 192612 h 2050765"/>
              <a:gd name="connsiteX4" fmla="*/ 4175115 w 7367637"/>
              <a:gd name="connsiteY4" fmla="*/ 7617 h 2050765"/>
              <a:gd name="connsiteX5" fmla="*/ 5311508 w 7367637"/>
              <a:gd name="connsiteY5" fmla="*/ 229610 h 2050765"/>
              <a:gd name="connsiteX6" fmla="*/ 6352761 w 7367637"/>
              <a:gd name="connsiteY6" fmla="*/ 1265576 h 2050765"/>
              <a:gd name="connsiteX7" fmla="*/ 6907744 w 7367637"/>
              <a:gd name="connsiteY7" fmla="*/ 1624994 h 2050765"/>
              <a:gd name="connsiteX8" fmla="*/ 7367637 w 7367637"/>
              <a:gd name="connsiteY8" fmla="*/ 2050765 h 2050765"/>
              <a:gd name="connsiteX0" fmla="*/ 0 w 7367637"/>
              <a:gd name="connsiteY0" fmla="*/ 514909 h 2050765"/>
              <a:gd name="connsiteX1" fmla="*/ 214314 w 7367637"/>
              <a:gd name="connsiteY1" fmla="*/ 372033 h 2050765"/>
              <a:gd name="connsiteX2" fmla="*/ 428627 w 7367637"/>
              <a:gd name="connsiteY2" fmla="*/ 229157 h 2050765"/>
              <a:gd name="connsiteX3" fmla="*/ 1214445 w 7367637"/>
              <a:gd name="connsiteY3" fmla="*/ 229157 h 2050765"/>
              <a:gd name="connsiteX4" fmla="*/ 3038722 w 7367637"/>
              <a:gd name="connsiteY4" fmla="*/ 192612 h 2050765"/>
              <a:gd name="connsiteX5" fmla="*/ 4175115 w 7367637"/>
              <a:gd name="connsiteY5" fmla="*/ 7617 h 2050765"/>
              <a:gd name="connsiteX6" fmla="*/ 5311508 w 7367637"/>
              <a:gd name="connsiteY6" fmla="*/ 229610 h 2050765"/>
              <a:gd name="connsiteX7" fmla="*/ 6352761 w 7367637"/>
              <a:gd name="connsiteY7" fmla="*/ 1265576 h 2050765"/>
              <a:gd name="connsiteX8" fmla="*/ 6907744 w 7367637"/>
              <a:gd name="connsiteY8" fmla="*/ 1624994 h 2050765"/>
              <a:gd name="connsiteX9" fmla="*/ 7367637 w 7367637"/>
              <a:gd name="connsiteY9" fmla="*/ 2050765 h 2050765"/>
              <a:gd name="connsiteX0" fmla="*/ 0 w 7367637"/>
              <a:gd name="connsiteY0" fmla="*/ 514909 h 2050765"/>
              <a:gd name="connsiteX1" fmla="*/ 428627 w 7367637"/>
              <a:gd name="connsiteY1" fmla="*/ 229157 h 2050765"/>
              <a:gd name="connsiteX2" fmla="*/ 1214445 w 7367637"/>
              <a:gd name="connsiteY2" fmla="*/ 229157 h 2050765"/>
              <a:gd name="connsiteX3" fmla="*/ 3038722 w 7367637"/>
              <a:gd name="connsiteY3" fmla="*/ 192612 h 2050765"/>
              <a:gd name="connsiteX4" fmla="*/ 4175115 w 7367637"/>
              <a:gd name="connsiteY4" fmla="*/ 7617 h 2050765"/>
              <a:gd name="connsiteX5" fmla="*/ 5311508 w 7367637"/>
              <a:gd name="connsiteY5" fmla="*/ 229610 h 2050765"/>
              <a:gd name="connsiteX6" fmla="*/ 6352761 w 7367637"/>
              <a:gd name="connsiteY6" fmla="*/ 1265576 h 2050765"/>
              <a:gd name="connsiteX7" fmla="*/ 6907744 w 7367637"/>
              <a:gd name="connsiteY7" fmla="*/ 1624994 h 2050765"/>
              <a:gd name="connsiteX8" fmla="*/ 7367637 w 7367637"/>
              <a:gd name="connsiteY8" fmla="*/ 2050765 h 2050765"/>
              <a:gd name="connsiteX0" fmla="*/ 0 w 7499363"/>
              <a:gd name="connsiteY0" fmla="*/ 246343 h 2050765"/>
              <a:gd name="connsiteX1" fmla="*/ 560353 w 7499363"/>
              <a:gd name="connsiteY1" fmla="*/ 229157 h 2050765"/>
              <a:gd name="connsiteX2" fmla="*/ 1346171 w 7499363"/>
              <a:gd name="connsiteY2" fmla="*/ 229157 h 2050765"/>
              <a:gd name="connsiteX3" fmla="*/ 3170448 w 7499363"/>
              <a:gd name="connsiteY3" fmla="*/ 192612 h 2050765"/>
              <a:gd name="connsiteX4" fmla="*/ 4306841 w 7499363"/>
              <a:gd name="connsiteY4" fmla="*/ 7617 h 2050765"/>
              <a:gd name="connsiteX5" fmla="*/ 5443234 w 7499363"/>
              <a:gd name="connsiteY5" fmla="*/ 229610 h 2050765"/>
              <a:gd name="connsiteX6" fmla="*/ 6484487 w 7499363"/>
              <a:gd name="connsiteY6" fmla="*/ 1265576 h 2050765"/>
              <a:gd name="connsiteX7" fmla="*/ 7039470 w 7499363"/>
              <a:gd name="connsiteY7" fmla="*/ 1624994 h 2050765"/>
              <a:gd name="connsiteX8" fmla="*/ 7499363 w 7499363"/>
              <a:gd name="connsiteY8" fmla="*/ 2050765 h 2050765"/>
              <a:gd name="connsiteX0" fmla="*/ 0 w 7499363"/>
              <a:gd name="connsiteY0" fmla="*/ 246343 h 2050765"/>
              <a:gd name="connsiteX1" fmla="*/ 560353 w 7499363"/>
              <a:gd name="connsiteY1" fmla="*/ 229157 h 2050765"/>
              <a:gd name="connsiteX2" fmla="*/ 1346171 w 7499363"/>
              <a:gd name="connsiteY2" fmla="*/ 229157 h 2050765"/>
              <a:gd name="connsiteX3" fmla="*/ 3170448 w 7499363"/>
              <a:gd name="connsiteY3" fmla="*/ 192612 h 2050765"/>
              <a:gd name="connsiteX4" fmla="*/ 4306841 w 7499363"/>
              <a:gd name="connsiteY4" fmla="*/ 7617 h 2050765"/>
              <a:gd name="connsiteX5" fmla="*/ 5443234 w 7499363"/>
              <a:gd name="connsiteY5" fmla="*/ 229610 h 2050765"/>
              <a:gd name="connsiteX6" fmla="*/ 6484487 w 7499363"/>
              <a:gd name="connsiteY6" fmla="*/ 1265576 h 2050765"/>
              <a:gd name="connsiteX7" fmla="*/ 7039470 w 7499363"/>
              <a:gd name="connsiteY7" fmla="*/ 1624994 h 2050765"/>
              <a:gd name="connsiteX8" fmla="*/ 7499363 w 7499363"/>
              <a:gd name="connsiteY8" fmla="*/ 2050765 h 2050765"/>
              <a:gd name="connsiteX0" fmla="*/ 0 w 7499363"/>
              <a:gd name="connsiteY0" fmla="*/ 246343 h 2050765"/>
              <a:gd name="connsiteX1" fmla="*/ 1346171 w 7499363"/>
              <a:gd name="connsiteY1" fmla="*/ 229157 h 2050765"/>
              <a:gd name="connsiteX2" fmla="*/ 3170448 w 7499363"/>
              <a:gd name="connsiteY2" fmla="*/ 192612 h 2050765"/>
              <a:gd name="connsiteX3" fmla="*/ 4306841 w 7499363"/>
              <a:gd name="connsiteY3" fmla="*/ 7617 h 2050765"/>
              <a:gd name="connsiteX4" fmla="*/ 5443234 w 7499363"/>
              <a:gd name="connsiteY4" fmla="*/ 229610 h 2050765"/>
              <a:gd name="connsiteX5" fmla="*/ 6484487 w 7499363"/>
              <a:gd name="connsiteY5" fmla="*/ 1265576 h 2050765"/>
              <a:gd name="connsiteX6" fmla="*/ 7039470 w 7499363"/>
              <a:gd name="connsiteY6" fmla="*/ 1624994 h 2050765"/>
              <a:gd name="connsiteX7" fmla="*/ 7499363 w 7499363"/>
              <a:gd name="connsiteY7" fmla="*/ 2050765 h 2050765"/>
              <a:gd name="connsiteX0" fmla="*/ 0 w 7499363"/>
              <a:gd name="connsiteY0" fmla="*/ 246343 h 2050765"/>
              <a:gd name="connsiteX1" fmla="*/ 1346171 w 7499363"/>
              <a:gd name="connsiteY1" fmla="*/ 229157 h 2050765"/>
              <a:gd name="connsiteX2" fmla="*/ 2725945 w 7499363"/>
              <a:gd name="connsiteY2" fmla="*/ 320795 h 2050765"/>
              <a:gd name="connsiteX3" fmla="*/ 4306841 w 7499363"/>
              <a:gd name="connsiteY3" fmla="*/ 7617 h 2050765"/>
              <a:gd name="connsiteX4" fmla="*/ 5443234 w 7499363"/>
              <a:gd name="connsiteY4" fmla="*/ 229610 h 2050765"/>
              <a:gd name="connsiteX5" fmla="*/ 6484487 w 7499363"/>
              <a:gd name="connsiteY5" fmla="*/ 1265576 h 2050765"/>
              <a:gd name="connsiteX6" fmla="*/ 7039470 w 7499363"/>
              <a:gd name="connsiteY6" fmla="*/ 1624994 h 2050765"/>
              <a:gd name="connsiteX7" fmla="*/ 7499363 w 7499363"/>
              <a:gd name="connsiteY7" fmla="*/ 2050765 h 2050765"/>
              <a:gd name="connsiteX0" fmla="*/ 0 w 7499363"/>
              <a:gd name="connsiteY0" fmla="*/ 237950 h 2042372"/>
              <a:gd name="connsiteX1" fmla="*/ 1346171 w 7499363"/>
              <a:gd name="connsiteY1" fmla="*/ 220764 h 2042372"/>
              <a:gd name="connsiteX2" fmla="*/ 2725945 w 7499363"/>
              <a:gd name="connsiteY2" fmla="*/ 312402 h 2042372"/>
              <a:gd name="connsiteX3" fmla="*/ 4294423 w 7499363"/>
              <a:gd name="connsiteY3" fmla="*/ 8731 h 2042372"/>
              <a:gd name="connsiteX4" fmla="*/ 5443234 w 7499363"/>
              <a:gd name="connsiteY4" fmla="*/ 221217 h 2042372"/>
              <a:gd name="connsiteX5" fmla="*/ 6484487 w 7499363"/>
              <a:gd name="connsiteY5" fmla="*/ 1257183 h 2042372"/>
              <a:gd name="connsiteX6" fmla="*/ 7039470 w 7499363"/>
              <a:gd name="connsiteY6" fmla="*/ 1616601 h 2042372"/>
              <a:gd name="connsiteX7" fmla="*/ 7499363 w 7499363"/>
              <a:gd name="connsiteY7" fmla="*/ 2042372 h 2042372"/>
              <a:gd name="connsiteX0" fmla="*/ 0 w 7499363"/>
              <a:gd name="connsiteY0" fmla="*/ 237950 h 2042372"/>
              <a:gd name="connsiteX1" fmla="*/ 1346171 w 7499363"/>
              <a:gd name="connsiteY1" fmla="*/ 220764 h 2042372"/>
              <a:gd name="connsiteX2" fmla="*/ 2725945 w 7499363"/>
              <a:gd name="connsiteY2" fmla="*/ 312402 h 2042372"/>
              <a:gd name="connsiteX3" fmla="*/ 4294423 w 7499363"/>
              <a:gd name="connsiteY3" fmla="*/ 8731 h 2042372"/>
              <a:gd name="connsiteX4" fmla="*/ 5443234 w 7499363"/>
              <a:gd name="connsiteY4" fmla="*/ 221217 h 2042372"/>
              <a:gd name="connsiteX5" fmla="*/ 6484487 w 7499363"/>
              <a:gd name="connsiteY5" fmla="*/ 1257183 h 2042372"/>
              <a:gd name="connsiteX6" fmla="*/ 7039470 w 7499363"/>
              <a:gd name="connsiteY6" fmla="*/ 1616601 h 2042372"/>
              <a:gd name="connsiteX7" fmla="*/ 7499363 w 7499363"/>
              <a:gd name="connsiteY7" fmla="*/ 2042372 h 2042372"/>
              <a:gd name="connsiteX0" fmla="*/ 0 w 7499363"/>
              <a:gd name="connsiteY0" fmla="*/ 237950 h 2042372"/>
              <a:gd name="connsiteX1" fmla="*/ 1346171 w 7499363"/>
              <a:gd name="connsiteY1" fmla="*/ 220764 h 2042372"/>
              <a:gd name="connsiteX2" fmla="*/ 2725945 w 7499363"/>
              <a:gd name="connsiteY2" fmla="*/ 312402 h 2042372"/>
              <a:gd name="connsiteX3" fmla="*/ 4294423 w 7499363"/>
              <a:gd name="connsiteY3" fmla="*/ 8731 h 2042372"/>
              <a:gd name="connsiteX4" fmla="*/ 5443234 w 7499363"/>
              <a:gd name="connsiteY4" fmla="*/ 221217 h 2042372"/>
              <a:gd name="connsiteX5" fmla="*/ 6484487 w 7499363"/>
              <a:gd name="connsiteY5" fmla="*/ 1257183 h 2042372"/>
              <a:gd name="connsiteX6" fmla="*/ 7039470 w 7499363"/>
              <a:gd name="connsiteY6" fmla="*/ 1616601 h 2042372"/>
              <a:gd name="connsiteX7" fmla="*/ 7499363 w 7499363"/>
              <a:gd name="connsiteY7" fmla="*/ 2042372 h 2042372"/>
              <a:gd name="connsiteX0" fmla="*/ 0 w 7499363"/>
              <a:gd name="connsiteY0" fmla="*/ 237950 h 2042372"/>
              <a:gd name="connsiteX1" fmla="*/ 1346171 w 7499363"/>
              <a:gd name="connsiteY1" fmla="*/ 220764 h 2042372"/>
              <a:gd name="connsiteX2" fmla="*/ 2725945 w 7499363"/>
              <a:gd name="connsiteY2" fmla="*/ 312402 h 2042372"/>
              <a:gd name="connsiteX3" fmla="*/ 4294423 w 7499363"/>
              <a:gd name="connsiteY3" fmla="*/ 8731 h 2042372"/>
              <a:gd name="connsiteX4" fmla="*/ 5443234 w 7499363"/>
              <a:gd name="connsiteY4" fmla="*/ 221217 h 2042372"/>
              <a:gd name="connsiteX5" fmla="*/ 6484487 w 7499363"/>
              <a:gd name="connsiteY5" fmla="*/ 1257183 h 2042372"/>
              <a:gd name="connsiteX6" fmla="*/ 7039470 w 7499363"/>
              <a:gd name="connsiteY6" fmla="*/ 1616601 h 2042372"/>
              <a:gd name="connsiteX7" fmla="*/ 7499363 w 7499363"/>
              <a:gd name="connsiteY7" fmla="*/ 2042372 h 2042372"/>
              <a:gd name="connsiteX0" fmla="*/ 0 w 7499363"/>
              <a:gd name="connsiteY0" fmla="*/ 237950 h 2042372"/>
              <a:gd name="connsiteX1" fmla="*/ 1346171 w 7499363"/>
              <a:gd name="connsiteY1" fmla="*/ 220764 h 2042372"/>
              <a:gd name="connsiteX2" fmla="*/ 2725945 w 7499363"/>
              <a:gd name="connsiteY2" fmla="*/ 312402 h 2042372"/>
              <a:gd name="connsiteX3" fmla="*/ 4294423 w 7499363"/>
              <a:gd name="connsiteY3" fmla="*/ 8731 h 2042372"/>
              <a:gd name="connsiteX4" fmla="*/ 5443234 w 7499363"/>
              <a:gd name="connsiteY4" fmla="*/ 221217 h 2042372"/>
              <a:gd name="connsiteX5" fmla="*/ 6484487 w 7499363"/>
              <a:gd name="connsiteY5" fmla="*/ 1257183 h 2042372"/>
              <a:gd name="connsiteX6" fmla="*/ 7039470 w 7499363"/>
              <a:gd name="connsiteY6" fmla="*/ 1616601 h 2042372"/>
              <a:gd name="connsiteX7" fmla="*/ 7499363 w 7499363"/>
              <a:gd name="connsiteY7" fmla="*/ 2042372 h 2042372"/>
              <a:gd name="connsiteX0" fmla="*/ 0 w 7499363"/>
              <a:gd name="connsiteY0" fmla="*/ 237950 h 2042372"/>
              <a:gd name="connsiteX1" fmla="*/ 1346171 w 7499363"/>
              <a:gd name="connsiteY1" fmla="*/ 220764 h 2042372"/>
              <a:gd name="connsiteX2" fmla="*/ 2725945 w 7499363"/>
              <a:gd name="connsiteY2" fmla="*/ 312402 h 2042372"/>
              <a:gd name="connsiteX3" fmla="*/ 4294423 w 7499363"/>
              <a:gd name="connsiteY3" fmla="*/ 8731 h 2042372"/>
              <a:gd name="connsiteX4" fmla="*/ 5443234 w 7499363"/>
              <a:gd name="connsiteY4" fmla="*/ 221217 h 2042372"/>
              <a:gd name="connsiteX5" fmla="*/ 6484487 w 7499363"/>
              <a:gd name="connsiteY5" fmla="*/ 1257183 h 2042372"/>
              <a:gd name="connsiteX6" fmla="*/ 7039470 w 7499363"/>
              <a:gd name="connsiteY6" fmla="*/ 1616601 h 2042372"/>
              <a:gd name="connsiteX7" fmla="*/ 7499363 w 7499363"/>
              <a:gd name="connsiteY7" fmla="*/ 2042372 h 2042372"/>
              <a:gd name="connsiteX0" fmla="*/ 0 w 7499363"/>
              <a:gd name="connsiteY0" fmla="*/ 237950 h 2042372"/>
              <a:gd name="connsiteX1" fmla="*/ 1346171 w 7499363"/>
              <a:gd name="connsiteY1" fmla="*/ 220764 h 2042372"/>
              <a:gd name="connsiteX2" fmla="*/ 2725945 w 7499363"/>
              <a:gd name="connsiteY2" fmla="*/ 312402 h 2042372"/>
              <a:gd name="connsiteX3" fmla="*/ 4294423 w 7499363"/>
              <a:gd name="connsiteY3" fmla="*/ 8731 h 2042372"/>
              <a:gd name="connsiteX4" fmla="*/ 5443234 w 7499363"/>
              <a:gd name="connsiteY4" fmla="*/ 221217 h 2042372"/>
              <a:gd name="connsiteX5" fmla="*/ 6484487 w 7499363"/>
              <a:gd name="connsiteY5" fmla="*/ 1257183 h 2042372"/>
              <a:gd name="connsiteX6" fmla="*/ 7039470 w 7499363"/>
              <a:gd name="connsiteY6" fmla="*/ 1616601 h 2042372"/>
              <a:gd name="connsiteX7" fmla="*/ 7499363 w 7499363"/>
              <a:gd name="connsiteY7" fmla="*/ 2042372 h 2042372"/>
              <a:gd name="connsiteX0" fmla="*/ 0 w 7499363"/>
              <a:gd name="connsiteY0" fmla="*/ 237950 h 2042372"/>
              <a:gd name="connsiteX1" fmla="*/ 1321386 w 7499363"/>
              <a:gd name="connsiteY1" fmla="*/ 232665 h 2042372"/>
              <a:gd name="connsiteX2" fmla="*/ 2725945 w 7499363"/>
              <a:gd name="connsiteY2" fmla="*/ 312402 h 2042372"/>
              <a:gd name="connsiteX3" fmla="*/ 4294423 w 7499363"/>
              <a:gd name="connsiteY3" fmla="*/ 8731 h 2042372"/>
              <a:gd name="connsiteX4" fmla="*/ 5443234 w 7499363"/>
              <a:gd name="connsiteY4" fmla="*/ 221217 h 2042372"/>
              <a:gd name="connsiteX5" fmla="*/ 6484487 w 7499363"/>
              <a:gd name="connsiteY5" fmla="*/ 1257183 h 2042372"/>
              <a:gd name="connsiteX6" fmla="*/ 7039470 w 7499363"/>
              <a:gd name="connsiteY6" fmla="*/ 1616601 h 2042372"/>
              <a:gd name="connsiteX7" fmla="*/ 7499363 w 7499363"/>
              <a:gd name="connsiteY7" fmla="*/ 2042372 h 2042372"/>
              <a:gd name="connsiteX0" fmla="*/ 0 w 7499363"/>
              <a:gd name="connsiteY0" fmla="*/ 328868 h 2133290"/>
              <a:gd name="connsiteX1" fmla="*/ 1321386 w 7499363"/>
              <a:gd name="connsiteY1" fmla="*/ 323583 h 2133290"/>
              <a:gd name="connsiteX2" fmla="*/ 2725945 w 7499363"/>
              <a:gd name="connsiteY2" fmla="*/ 403320 h 2133290"/>
              <a:gd name="connsiteX3" fmla="*/ 4294423 w 7499363"/>
              <a:gd name="connsiteY3" fmla="*/ 99649 h 2133290"/>
              <a:gd name="connsiteX4" fmla="*/ 5443234 w 7499363"/>
              <a:gd name="connsiteY4" fmla="*/ 312135 h 2133290"/>
              <a:gd name="connsiteX5" fmla="*/ 6484487 w 7499363"/>
              <a:gd name="connsiteY5" fmla="*/ 1348101 h 2133290"/>
              <a:gd name="connsiteX6" fmla="*/ 7039470 w 7499363"/>
              <a:gd name="connsiteY6" fmla="*/ 1707519 h 2133290"/>
              <a:gd name="connsiteX7" fmla="*/ 7499363 w 7499363"/>
              <a:gd name="connsiteY7" fmla="*/ 2133290 h 2133290"/>
              <a:gd name="connsiteX0" fmla="*/ 0 w 7499363"/>
              <a:gd name="connsiteY0" fmla="*/ 385679 h 2190101"/>
              <a:gd name="connsiteX1" fmla="*/ 1321386 w 7499363"/>
              <a:gd name="connsiteY1" fmla="*/ 380394 h 2190101"/>
              <a:gd name="connsiteX2" fmla="*/ 2725945 w 7499363"/>
              <a:gd name="connsiteY2" fmla="*/ 460131 h 2190101"/>
              <a:gd name="connsiteX3" fmla="*/ 4294423 w 7499363"/>
              <a:gd name="connsiteY3" fmla="*/ 156460 h 2190101"/>
              <a:gd name="connsiteX4" fmla="*/ 5363501 w 7499363"/>
              <a:gd name="connsiteY4" fmla="*/ 312135 h 2190101"/>
              <a:gd name="connsiteX5" fmla="*/ 6484487 w 7499363"/>
              <a:gd name="connsiteY5" fmla="*/ 1404912 h 2190101"/>
              <a:gd name="connsiteX6" fmla="*/ 7039470 w 7499363"/>
              <a:gd name="connsiteY6" fmla="*/ 1764330 h 2190101"/>
              <a:gd name="connsiteX7" fmla="*/ 7499363 w 7499363"/>
              <a:gd name="connsiteY7" fmla="*/ 2190101 h 2190101"/>
              <a:gd name="connsiteX0" fmla="*/ 0 w 7499363"/>
              <a:gd name="connsiteY0" fmla="*/ 275580 h 2080002"/>
              <a:gd name="connsiteX1" fmla="*/ 1321386 w 7499363"/>
              <a:gd name="connsiteY1" fmla="*/ 270295 h 2080002"/>
              <a:gd name="connsiteX2" fmla="*/ 2725945 w 7499363"/>
              <a:gd name="connsiteY2" fmla="*/ 350032 h 2080002"/>
              <a:gd name="connsiteX3" fmla="*/ 4294423 w 7499363"/>
              <a:gd name="connsiteY3" fmla="*/ 46361 h 2080002"/>
              <a:gd name="connsiteX4" fmla="*/ 5363501 w 7499363"/>
              <a:gd name="connsiteY4" fmla="*/ 202036 h 2080002"/>
              <a:gd name="connsiteX5" fmla="*/ 6484487 w 7499363"/>
              <a:gd name="connsiteY5" fmla="*/ 1294813 h 2080002"/>
              <a:gd name="connsiteX6" fmla="*/ 7039470 w 7499363"/>
              <a:gd name="connsiteY6" fmla="*/ 1654231 h 2080002"/>
              <a:gd name="connsiteX7" fmla="*/ 7499363 w 7499363"/>
              <a:gd name="connsiteY7" fmla="*/ 2080002 h 2080002"/>
              <a:gd name="connsiteX0" fmla="*/ 0 w 7499363"/>
              <a:gd name="connsiteY0" fmla="*/ 275580 h 2080002"/>
              <a:gd name="connsiteX1" fmla="*/ 1321386 w 7499363"/>
              <a:gd name="connsiteY1" fmla="*/ 270295 h 2080002"/>
              <a:gd name="connsiteX2" fmla="*/ 2725945 w 7499363"/>
              <a:gd name="connsiteY2" fmla="*/ 350032 h 2080002"/>
              <a:gd name="connsiteX3" fmla="*/ 4294423 w 7499363"/>
              <a:gd name="connsiteY3" fmla="*/ 46361 h 2080002"/>
              <a:gd name="connsiteX4" fmla="*/ 5363501 w 7499363"/>
              <a:gd name="connsiteY4" fmla="*/ 202036 h 2080002"/>
              <a:gd name="connsiteX5" fmla="*/ 6484487 w 7499363"/>
              <a:gd name="connsiteY5" fmla="*/ 1294813 h 2080002"/>
              <a:gd name="connsiteX6" fmla="*/ 7039470 w 7499363"/>
              <a:gd name="connsiteY6" fmla="*/ 1654231 h 2080002"/>
              <a:gd name="connsiteX7" fmla="*/ 7499363 w 7499363"/>
              <a:gd name="connsiteY7" fmla="*/ 2080002 h 2080002"/>
              <a:gd name="connsiteX0" fmla="*/ 0 w 7499363"/>
              <a:gd name="connsiteY0" fmla="*/ 275580 h 2080002"/>
              <a:gd name="connsiteX1" fmla="*/ 1321386 w 7499363"/>
              <a:gd name="connsiteY1" fmla="*/ 270295 h 2080002"/>
              <a:gd name="connsiteX2" fmla="*/ 2725945 w 7499363"/>
              <a:gd name="connsiteY2" fmla="*/ 350032 h 2080002"/>
              <a:gd name="connsiteX3" fmla="*/ 4300588 w 7499363"/>
              <a:gd name="connsiteY3" fmla="*/ 55868 h 2080002"/>
              <a:gd name="connsiteX4" fmla="*/ 5363501 w 7499363"/>
              <a:gd name="connsiteY4" fmla="*/ 202036 h 2080002"/>
              <a:gd name="connsiteX5" fmla="*/ 6484487 w 7499363"/>
              <a:gd name="connsiteY5" fmla="*/ 1294813 h 2080002"/>
              <a:gd name="connsiteX6" fmla="*/ 7039470 w 7499363"/>
              <a:gd name="connsiteY6" fmla="*/ 1654231 h 2080002"/>
              <a:gd name="connsiteX7" fmla="*/ 7499363 w 7499363"/>
              <a:gd name="connsiteY7" fmla="*/ 2080002 h 2080002"/>
              <a:gd name="connsiteX0" fmla="*/ 0 w 7499363"/>
              <a:gd name="connsiteY0" fmla="*/ 275580 h 2080002"/>
              <a:gd name="connsiteX1" fmla="*/ 1321386 w 7499363"/>
              <a:gd name="connsiteY1" fmla="*/ 270295 h 2080002"/>
              <a:gd name="connsiteX2" fmla="*/ 2725945 w 7499363"/>
              <a:gd name="connsiteY2" fmla="*/ 350032 h 2080002"/>
              <a:gd name="connsiteX3" fmla="*/ 4300588 w 7499363"/>
              <a:gd name="connsiteY3" fmla="*/ 55868 h 2080002"/>
              <a:gd name="connsiteX4" fmla="*/ 5363501 w 7499363"/>
              <a:gd name="connsiteY4" fmla="*/ 202036 h 2080002"/>
              <a:gd name="connsiteX5" fmla="*/ 6484487 w 7499363"/>
              <a:gd name="connsiteY5" fmla="*/ 1294813 h 2080002"/>
              <a:gd name="connsiteX6" fmla="*/ 7039470 w 7499363"/>
              <a:gd name="connsiteY6" fmla="*/ 1654231 h 2080002"/>
              <a:gd name="connsiteX7" fmla="*/ 7499363 w 7499363"/>
              <a:gd name="connsiteY7" fmla="*/ 2080002 h 2080002"/>
              <a:gd name="connsiteX0" fmla="*/ 0 w 7499363"/>
              <a:gd name="connsiteY0" fmla="*/ 275580 h 2080002"/>
              <a:gd name="connsiteX1" fmla="*/ 1321386 w 7499363"/>
              <a:gd name="connsiteY1" fmla="*/ 270295 h 2080002"/>
              <a:gd name="connsiteX2" fmla="*/ 2725945 w 7499363"/>
              <a:gd name="connsiteY2" fmla="*/ 350032 h 2080002"/>
              <a:gd name="connsiteX3" fmla="*/ 4300588 w 7499363"/>
              <a:gd name="connsiteY3" fmla="*/ 55868 h 2080002"/>
              <a:gd name="connsiteX4" fmla="*/ 5363501 w 7499363"/>
              <a:gd name="connsiteY4" fmla="*/ 202036 h 2080002"/>
              <a:gd name="connsiteX5" fmla="*/ 6406150 w 7499363"/>
              <a:gd name="connsiteY5" fmla="*/ 1408536 h 2080002"/>
              <a:gd name="connsiteX6" fmla="*/ 7039470 w 7499363"/>
              <a:gd name="connsiteY6" fmla="*/ 1654231 h 2080002"/>
              <a:gd name="connsiteX7" fmla="*/ 7499363 w 7499363"/>
              <a:gd name="connsiteY7" fmla="*/ 2080002 h 2080002"/>
              <a:gd name="connsiteX0" fmla="*/ 0 w 7499363"/>
              <a:gd name="connsiteY0" fmla="*/ 275580 h 2080002"/>
              <a:gd name="connsiteX1" fmla="*/ 1321386 w 7499363"/>
              <a:gd name="connsiteY1" fmla="*/ 270295 h 2080002"/>
              <a:gd name="connsiteX2" fmla="*/ 2725945 w 7499363"/>
              <a:gd name="connsiteY2" fmla="*/ 350032 h 2080002"/>
              <a:gd name="connsiteX3" fmla="*/ 4300588 w 7499363"/>
              <a:gd name="connsiteY3" fmla="*/ 55868 h 2080002"/>
              <a:gd name="connsiteX4" fmla="*/ 5363501 w 7499363"/>
              <a:gd name="connsiteY4" fmla="*/ 202036 h 2080002"/>
              <a:gd name="connsiteX5" fmla="*/ 6406150 w 7499363"/>
              <a:gd name="connsiteY5" fmla="*/ 1408536 h 2080002"/>
              <a:gd name="connsiteX6" fmla="*/ 7039470 w 7499363"/>
              <a:gd name="connsiteY6" fmla="*/ 1654231 h 2080002"/>
              <a:gd name="connsiteX7" fmla="*/ 7499363 w 7499363"/>
              <a:gd name="connsiteY7" fmla="*/ 2080002 h 2080002"/>
              <a:gd name="connsiteX0" fmla="*/ 0 w 7499363"/>
              <a:gd name="connsiteY0" fmla="*/ 275580 h 2080002"/>
              <a:gd name="connsiteX1" fmla="*/ 1321386 w 7499363"/>
              <a:gd name="connsiteY1" fmla="*/ 270295 h 2080002"/>
              <a:gd name="connsiteX2" fmla="*/ 2725945 w 7499363"/>
              <a:gd name="connsiteY2" fmla="*/ 350032 h 2080002"/>
              <a:gd name="connsiteX3" fmla="*/ 4300588 w 7499363"/>
              <a:gd name="connsiteY3" fmla="*/ 55868 h 2080002"/>
              <a:gd name="connsiteX4" fmla="*/ 5363501 w 7499363"/>
              <a:gd name="connsiteY4" fmla="*/ 202036 h 2080002"/>
              <a:gd name="connsiteX5" fmla="*/ 6406150 w 7499363"/>
              <a:gd name="connsiteY5" fmla="*/ 1408536 h 2080002"/>
              <a:gd name="connsiteX6" fmla="*/ 7039470 w 7499363"/>
              <a:gd name="connsiteY6" fmla="*/ 1654231 h 2080002"/>
              <a:gd name="connsiteX7" fmla="*/ 7499363 w 7499363"/>
              <a:gd name="connsiteY7" fmla="*/ 2080002 h 2080002"/>
              <a:gd name="connsiteX0" fmla="*/ 0 w 7499363"/>
              <a:gd name="connsiteY0" fmla="*/ 275580 h 2080002"/>
              <a:gd name="connsiteX1" fmla="*/ 1321386 w 7499363"/>
              <a:gd name="connsiteY1" fmla="*/ 270295 h 2080002"/>
              <a:gd name="connsiteX2" fmla="*/ 2725945 w 7499363"/>
              <a:gd name="connsiteY2" fmla="*/ 350032 h 2080002"/>
              <a:gd name="connsiteX3" fmla="*/ 4300588 w 7499363"/>
              <a:gd name="connsiteY3" fmla="*/ 55868 h 2080002"/>
              <a:gd name="connsiteX4" fmla="*/ 5363501 w 7499363"/>
              <a:gd name="connsiteY4" fmla="*/ 202036 h 2080002"/>
              <a:gd name="connsiteX5" fmla="*/ 6406150 w 7499363"/>
              <a:gd name="connsiteY5" fmla="*/ 1408536 h 2080002"/>
              <a:gd name="connsiteX6" fmla="*/ 7039470 w 7499363"/>
              <a:gd name="connsiteY6" fmla="*/ 1654231 h 2080002"/>
              <a:gd name="connsiteX7" fmla="*/ 7499363 w 7499363"/>
              <a:gd name="connsiteY7" fmla="*/ 2080002 h 2080002"/>
              <a:gd name="connsiteX0" fmla="*/ 0 w 7186445"/>
              <a:gd name="connsiteY0" fmla="*/ 275580 h 1918045"/>
              <a:gd name="connsiteX1" fmla="*/ 1321386 w 7186445"/>
              <a:gd name="connsiteY1" fmla="*/ 270295 h 1918045"/>
              <a:gd name="connsiteX2" fmla="*/ 2725945 w 7186445"/>
              <a:gd name="connsiteY2" fmla="*/ 350032 h 1918045"/>
              <a:gd name="connsiteX3" fmla="*/ 4300588 w 7186445"/>
              <a:gd name="connsiteY3" fmla="*/ 55868 h 1918045"/>
              <a:gd name="connsiteX4" fmla="*/ 5363501 w 7186445"/>
              <a:gd name="connsiteY4" fmla="*/ 202036 h 1918045"/>
              <a:gd name="connsiteX5" fmla="*/ 6406150 w 7186445"/>
              <a:gd name="connsiteY5" fmla="*/ 1408536 h 1918045"/>
              <a:gd name="connsiteX6" fmla="*/ 7039470 w 7186445"/>
              <a:gd name="connsiteY6" fmla="*/ 1654231 h 1918045"/>
              <a:gd name="connsiteX7" fmla="*/ 7118587 w 7186445"/>
              <a:gd name="connsiteY7" fmla="*/ 1918045 h 1918045"/>
              <a:gd name="connsiteX0" fmla="*/ 0 w 7118587"/>
              <a:gd name="connsiteY0" fmla="*/ 275580 h 1918045"/>
              <a:gd name="connsiteX1" fmla="*/ 1321386 w 7118587"/>
              <a:gd name="connsiteY1" fmla="*/ 270295 h 1918045"/>
              <a:gd name="connsiteX2" fmla="*/ 2725945 w 7118587"/>
              <a:gd name="connsiteY2" fmla="*/ 350032 h 1918045"/>
              <a:gd name="connsiteX3" fmla="*/ 4300588 w 7118587"/>
              <a:gd name="connsiteY3" fmla="*/ 55868 h 1918045"/>
              <a:gd name="connsiteX4" fmla="*/ 5363501 w 7118587"/>
              <a:gd name="connsiteY4" fmla="*/ 202036 h 1918045"/>
              <a:gd name="connsiteX5" fmla="*/ 6406150 w 7118587"/>
              <a:gd name="connsiteY5" fmla="*/ 1408536 h 1918045"/>
              <a:gd name="connsiteX6" fmla="*/ 6870614 w 7118587"/>
              <a:gd name="connsiteY6" fmla="*/ 1683052 h 1918045"/>
              <a:gd name="connsiteX7" fmla="*/ 7118587 w 7118587"/>
              <a:gd name="connsiteY7" fmla="*/ 1918045 h 1918045"/>
              <a:gd name="connsiteX0" fmla="*/ 0 w 7118587"/>
              <a:gd name="connsiteY0" fmla="*/ 275580 h 1918045"/>
              <a:gd name="connsiteX1" fmla="*/ 1321386 w 7118587"/>
              <a:gd name="connsiteY1" fmla="*/ 270295 h 1918045"/>
              <a:gd name="connsiteX2" fmla="*/ 2725945 w 7118587"/>
              <a:gd name="connsiteY2" fmla="*/ 350032 h 1918045"/>
              <a:gd name="connsiteX3" fmla="*/ 4300588 w 7118587"/>
              <a:gd name="connsiteY3" fmla="*/ 55868 h 1918045"/>
              <a:gd name="connsiteX4" fmla="*/ 5363501 w 7118587"/>
              <a:gd name="connsiteY4" fmla="*/ 202036 h 1918045"/>
              <a:gd name="connsiteX5" fmla="*/ 6406150 w 7118587"/>
              <a:gd name="connsiteY5" fmla="*/ 1408536 h 1918045"/>
              <a:gd name="connsiteX6" fmla="*/ 6870614 w 7118587"/>
              <a:gd name="connsiteY6" fmla="*/ 1683052 h 1918045"/>
              <a:gd name="connsiteX7" fmla="*/ 7118587 w 7118587"/>
              <a:gd name="connsiteY7" fmla="*/ 1918045 h 1918045"/>
              <a:gd name="connsiteX0" fmla="*/ 0 w 7105572"/>
              <a:gd name="connsiteY0" fmla="*/ 275580 h 1904546"/>
              <a:gd name="connsiteX1" fmla="*/ 1321386 w 7105572"/>
              <a:gd name="connsiteY1" fmla="*/ 270295 h 1904546"/>
              <a:gd name="connsiteX2" fmla="*/ 2725945 w 7105572"/>
              <a:gd name="connsiteY2" fmla="*/ 350032 h 1904546"/>
              <a:gd name="connsiteX3" fmla="*/ 4300588 w 7105572"/>
              <a:gd name="connsiteY3" fmla="*/ 55868 h 1904546"/>
              <a:gd name="connsiteX4" fmla="*/ 5363501 w 7105572"/>
              <a:gd name="connsiteY4" fmla="*/ 202036 h 1904546"/>
              <a:gd name="connsiteX5" fmla="*/ 6406150 w 7105572"/>
              <a:gd name="connsiteY5" fmla="*/ 1408536 h 1904546"/>
              <a:gd name="connsiteX6" fmla="*/ 6870614 w 7105572"/>
              <a:gd name="connsiteY6" fmla="*/ 1683052 h 1904546"/>
              <a:gd name="connsiteX7" fmla="*/ 7105572 w 7105572"/>
              <a:gd name="connsiteY7" fmla="*/ 1904546 h 1904546"/>
              <a:gd name="connsiteX0" fmla="*/ 0 w 7105572"/>
              <a:gd name="connsiteY0" fmla="*/ 275580 h 1904546"/>
              <a:gd name="connsiteX1" fmla="*/ 1321386 w 7105572"/>
              <a:gd name="connsiteY1" fmla="*/ 270295 h 1904546"/>
              <a:gd name="connsiteX2" fmla="*/ 2725945 w 7105572"/>
              <a:gd name="connsiteY2" fmla="*/ 350032 h 1904546"/>
              <a:gd name="connsiteX3" fmla="*/ 4300588 w 7105572"/>
              <a:gd name="connsiteY3" fmla="*/ 55868 h 1904546"/>
              <a:gd name="connsiteX4" fmla="*/ 5363501 w 7105572"/>
              <a:gd name="connsiteY4" fmla="*/ 202036 h 1904546"/>
              <a:gd name="connsiteX5" fmla="*/ 6406150 w 7105572"/>
              <a:gd name="connsiteY5" fmla="*/ 1408536 h 1904546"/>
              <a:gd name="connsiteX6" fmla="*/ 6870614 w 7105572"/>
              <a:gd name="connsiteY6" fmla="*/ 1683052 h 1904546"/>
              <a:gd name="connsiteX7" fmla="*/ 7105572 w 7105572"/>
              <a:gd name="connsiteY7" fmla="*/ 1904546 h 1904546"/>
              <a:gd name="connsiteX0" fmla="*/ 0 w 7105572"/>
              <a:gd name="connsiteY0" fmla="*/ 275580 h 1904546"/>
              <a:gd name="connsiteX1" fmla="*/ 1321386 w 7105572"/>
              <a:gd name="connsiteY1" fmla="*/ 270295 h 1904546"/>
              <a:gd name="connsiteX2" fmla="*/ 2725945 w 7105572"/>
              <a:gd name="connsiteY2" fmla="*/ 350032 h 1904546"/>
              <a:gd name="connsiteX3" fmla="*/ 4300588 w 7105572"/>
              <a:gd name="connsiteY3" fmla="*/ 55868 h 1904546"/>
              <a:gd name="connsiteX4" fmla="*/ 5363501 w 7105572"/>
              <a:gd name="connsiteY4" fmla="*/ 202036 h 1904546"/>
              <a:gd name="connsiteX5" fmla="*/ 6406150 w 7105572"/>
              <a:gd name="connsiteY5" fmla="*/ 1408536 h 1904546"/>
              <a:gd name="connsiteX6" fmla="*/ 6870614 w 7105572"/>
              <a:gd name="connsiteY6" fmla="*/ 1683052 h 1904546"/>
              <a:gd name="connsiteX7" fmla="*/ 7105572 w 7105572"/>
              <a:gd name="connsiteY7" fmla="*/ 1904546 h 1904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05572" h="1904546">
                <a:moveTo>
                  <a:pt x="0" y="275580"/>
                </a:moveTo>
                <a:cubicBezTo>
                  <a:pt x="448724" y="269851"/>
                  <a:pt x="805256" y="251025"/>
                  <a:pt x="1321386" y="270295"/>
                </a:cubicBezTo>
                <a:cubicBezTo>
                  <a:pt x="1876485" y="313042"/>
                  <a:pt x="2110356" y="326352"/>
                  <a:pt x="2725945" y="350032"/>
                </a:cubicBezTo>
                <a:cubicBezTo>
                  <a:pt x="3310848" y="368777"/>
                  <a:pt x="3826078" y="55270"/>
                  <a:pt x="4300588" y="55868"/>
                </a:cubicBezTo>
                <a:cubicBezTo>
                  <a:pt x="4578285" y="36616"/>
                  <a:pt x="4997866" y="0"/>
                  <a:pt x="5363501" y="202036"/>
                </a:cubicBezTo>
                <a:cubicBezTo>
                  <a:pt x="6086717" y="629999"/>
                  <a:pt x="6152683" y="1085900"/>
                  <a:pt x="6406150" y="1408536"/>
                </a:cubicBezTo>
                <a:cubicBezTo>
                  <a:pt x="6534492" y="1557255"/>
                  <a:pt x="6791400" y="1612041"/>
                  <a:pt x="6870614" y="1683052"/>
                </a:cubicBezTo>
                <a:cubicBezTo>
                  <a:pt x="7017589" y="1788783"/>
                  <a:pt x="7029521" y="1802229"/>
                  <a:pt x="7105572" y="1904546"/>
                </a:cubicBezTo>
              </a:path>
            </a:pathLst>
          </a:custGeom>
          <a:ln w="12700">
            <a:solidFill>
              <a:srgbClr val="0067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 userDrawn="1"/>
        </p:nvSpPr>
        <p:spPr>
          <a:xfrm>
            <a:off x="3678003" y="4962697"/>
            <a:ext cx="7020588" cy="742833"/>
          </a:xfrm>
          <a:custGeom>
            <a:avLst/>
            <a:gdLst>
              <a:gd name="connsiteX0" fmla="*/ 0 w 1590261"/>
              <a:gd name="connsiteY0" fmla="*/ 628153 h 628153"/>
              <a:gd name="connsiteX1" fmla="*/ 413468 w 1590261"/>
              <a:gd name="connsiteY1" fmla="*/ 341906 h 628153"/>
              <a:gd name="connsiteX2" fmla="*/ 477079 w 1590261"/>
              <a:gd name="connsiteY2" fmla="*/ 318052 h 628153"/>
              <a:gd name="connsiteX3" fmla="*/ 540689 w 1590261"/>
              <a:gd name="connsiteY3" fmla="*/ 270345 h 628153"/>
              <a:gd name="connsiteX4" fmla="*/ 620202 w 1590261"/>
              <a:gd name="connsiteY4" fmla="*/ 238539 h 628153"/>
              <a:gd name="connsiteX5" fmla="*/ 683813 w 1590261"/>
              <a:gd name="connsiteY5" fmla="*/ 214685 h 628153"/>
              <a:gd name="connsiteX6" fmla="*/ 723569 w 1590261"/>
              <a:gd name="connsiteY6" fmla="*/ 198783 h 628153"/>
              <a:gd name="connsiteX7" fmla="*/ 771277 w 1590261"/>
              <a:gd name="connsiteY7" fmla="*/ 190832 h 628153"/>
              <a:gd name="connsiteX8" fmla="*/ 946206 w 1590261"/>
              <a:gd name="connsiteY8" fmla="*/ 111319 h 628153"/>
              <a:gd name="connsiteX9" fmla="*/ 1073427 w 1590261"/>
              <a:gd name="connsiteY9" fmla="*/ 55659 h 628153"/>
              <a:gd name="connsiteX10" fmla="*/ 1137037 w 1590261"/>
              <a:gd name="connsiteY10" fmla="*/ 39757 h 628153"/>
              <a:gd name="connsiteX11" fmla="*/ 1248355 w 1590261"/>
              <a:gd name="connsiteY11" fmla="*/ 0 h 628153"/>
              <a:gd name="connsiteX12" fmla="*/ 1431235 w 1590261"/>
              <a:gd name="connsiteY12" fmla="*/ 15903 h 628153"/>
              <a:gd name="connsiteX13" fmla="*/ 1590261 w 1590261"/>
              <a:gd name="connsiteY13" fmla="*/ 23854 h 628153"/>
              <a:gd name="connsiteX0" fmla="*/ 0 w 10629790"/>
              <a:gd name="connsiteY0" fmla="*/ 628153 h 708953"/>
              <a:gd name="connsiteX1" fmla="*/ 413468 w 10629790"/>
              <a:gd name="connsiteY1" fmla="*/ 341906 h 708953"/>
              <a:gd name="connsiteX2" fmla="*/ 477079 w 10629790"/>
              <a:gd name="connsiteY2" fmla="*/ 318052 h 708953"/>
              <a:gd name="connsiteX3" fmla="*/ 540689 w 10629790"/>
              <a:gd name="connsiteY3" fmla="*/ 270345 h 708953"/>
              <a:gd name="connsiteX4" fmla="*/ 620202 w 10629790"/>
              <a:gd name="connsiteY4" fmla="*/ 238539 h 708953"/>
              <a:gd name="connsiteX5" fmla="*/ 683813 w 10629790"/>
              <a:gd name="connsiteY5" fmla="*/ 214685 h 708953"/>
              <a:gd name="connsiteX6" fmla="*/ 723569 w 10629790"/>
              <a:gd name="connsiteY6" fmla="*/ 198783 h 708953"/>
              <a:gd name="connsiteX7" fmla="*/ 771277 w 10629790"/>
              <a:gd name="connsiteY7" fmla="*/ 190832 h 708953"/>
              <a:gd name="connsiteX8" fmla="*/ 946206 w 10629790"/>
              <a:gd name="connsiteY8" fmla="*/ 111319 h 708953"/>
              <a:gd name="connsiteX9" fmla="*/ 1073427 w 10629790"/>
              <a:gd name="connsiteY9" fmla="*/ 55659 h 708953"/>
              <a:gd name="connsiteX10" fmla="*/ 1137037 w 10629790"/>
              <a:gd name="connsiteY10" fmla="*/ 39757 h 708953"/>
              <a:gd name="connsiteX11" fmla="*/ 1248355 w 10629790"/>
              <a:gd name="connsiteY11" fmla="*/ 0 h 708953"/>
              <a:gd name="connsiteX12" fmla="*/ 1431235 w 10629790"/>
              <a:gd name="connsiteY12" fmla="*/ 15903 h 708953"/>
              <a:gd name="connsiteX13" fmla="*/ 10629790 w 10629790"/>
              <a:gd name="connsiteY13" fmla="*/ 708953 h 708953"/>
              <a:gd name="connsiteX0" fmla="*/ 0 w 10629790"/>
              <a:gd name="connsiteY0" fmla="*/ 628153 h 708953"/>
              <a:gd name="connsiteX1" fmla="*/ 413468 w 10629790"/>
              <a:gd name="connsiteY1" fmla="*/ 341906 h 708953"/>
              <a:gd name="connsiteX2" fmla="*/ 477079 w 10629790"/>
              <a:gd name="connsiteY2" fmla="*/ 318052 h 708953"/>
              <a:gd name="connsiteX3" fmla="*/ 540689 w 10629790"/>
              <a:gd name="connsiteY3" fmla="*/ 270345 h 708953"/>
              <a:gd name="connsiteX4" fmla="*/ 620202 w 10629790"/>
              <a:gd name="connsiteY4" fmla="*/ 238539 h 708953"/>
              <a:gd name="connsiteX5" fmla="*/ 683813 w 10629790"/>
              <a:gd name="connsiteY5" fmla="*/ 214685 h 708953"/>
              <a:gd name="connsiteX6" fmla="*/ 723569 w 10629790"/>
              <a:gd name="connsiteY6" fmla="*/ 198783 h 708953"/>
              <a:gd name="connsiteX7" fmla="*/ 771277 w 10629790"/>
              <a:gd name="connsiteY7" fmla="*/ 190832 h 708953"/>
              <a:gd name="connsiteX8" fmla="*/ 946206 w 10629790"/>
              <a:gd name="connsiteY8" fmla="*/ 111319 h 708953"/>
              <a:gd name="connsiteX9" fmla="*/ 1073427 w 10629790"/>
              <a:gd name="connsiteY9" fmla="*/ 55659 h 708953"/>
              <a:gd name="connsiteX10" fmla="*/ 1137037 w 10629790"/>
              <a:gd name="connsiteY10" fmla="*/ 39757 h 708953"/>
              <a:gd name="connsiteX11" fmla="*/ 1248355 w 10629790"/>
              <a:gd name="connsiteY11" fmla="*/ 0 h 708953"/>
              <a:gd name="connsiteX12" fmla="*/ 8354923 w 10629790"/>
              <a:gd name="connsiteY12" fmla="*/ 66011 h 708953"/>
              <a:gd name="connsiteX13" fmla="*/ 10629790 w 10629790"/>
              <a:gd name="connsiteY13" fmla="*/ 708953 h 708953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477079 w 10629790"/>
              <a:gd name="connsiteY2" fmla="*/ 394917 h 785818"/>
              <a:gd name="connsiteX3" fmla="*/ 540689 w 10629790"/>
              <a:gd name="connsiteY3" fmla="*/ 347210 h 785818"/>
              <a:gd name="connsiteX4" fmla="*/ 620202 w 10629790"/>
              <a:gd name="connsiteY4" fmla="*/ 315404 h 785818"/>
              <a:gd name="connsiteX5" fmla="*/ 683813 w 10629790"/>
              <a:gd name="connsiteY5" fmla="*/ 291550 h 785818"/>
              <a:gd name="connsiteX6" fmla="*/ 723569 w 10629790"/>
              <a:gd name="connsiteY6" fmla="*/ 275648 h 785818"/>
              <a:gd name="connsiteX7" fmla="*/ 771277 w 10629790"/>
              <a:gd name="connsiteY7" fmla="*/ 267697 h 785818"/>
              <a:gd name="connsiteX8" fmla="*/ 946206 w 10629790"/>
              <a:gd name="connsiteY8" fmla="*/ 188184 h 785818"/>
              <a:gd name="connsiteX9" fmla="*/ 1073427 w 10629790"/>
              <a:gd name="connsiteY9" fmla="*/ 132524 h 785818"/>
              <a:gd name="connsiteX10" fmla="*/ 1137037 w 10629790"/>
              <a:gd name="connsiteY10" fmla="*/ 116622 h 785818"/>
              <a:gd name="connsiteX11" fmla="*/ 7140477 w 10629790"/>
              <a:gd name="connsiteY11" fmla="*/ 0 h 785818"/>
              <a:gd name="connsiteX12" fmla="*/ 8354923 w 10629790"/>
              <a:gd name="connsiteY12" fmla="*/ 142876 h 785818"/>
              <a:gd name="connsiteX13" fmla="*/ 10629790 w 10629790"/>
              <a:gd name="connsiteY13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540689 w 10629790"/>
              <a:gd name="connsiteY2" fmla="*/ 347210 h 785818"/>
              <a:gd name="connsiteX3" fmla="*/ 620202 w 10629790"/>
              <a:gd name="connsiteY3" fmla="*/ 315404 h 785818"/>
              <a:gd name="connsiteX4" fmla="*/ 683813 w 10629790"/>
              <a:gd name="connsiteY4" fmla="*/ 291550 h 785818"/>
              <a:gd name="connsiteX5" fmla="*/ 723569 w 10629790"/>
              <a:gd name="connsiteY5" fmla="*/ 275648 h 785818"/>
              <a:gd name="connsiteX6" fmla="*/ 771277 w 10629790"/>
              <a:gd name="connsiteY6" fmla="*/ 267697 h 785818"/>
              <a:gd name="connsiteX7" fmla="*/ 946206 w 10629790"/>
              <a:gd name="connsiteY7" fmla="*/ 188184 h 785818"/>
              <a:gd name="connsiteX8" fmla="*/ 1073427 w 10629790"/>
              <a:gd name="connsiteY8" fmla="*/ 132524 h 785818"/>
              <a:gd name="connsiteX9" fmla="*/ 1137037 w 10629790"/>
              <a:gd name="connsiteY9" fmla="*/ 116622 h 785818"/>
              <a:gd name="connsiteX10" fmla="*/ 7140477 w 10629790"/>
              <a:gd name="connsiteY10" fmla="*/ 0 h 785818"/>
              <a:gd name="connsiteX11" fmla="*/ 8354923 w 10629790"/>
              <a:gd name="connsiteY11" fmla="*/ 142876 h 785818"/>
              <a:gd name="connsiteX12" fmla="*/ 10629790 w 10629790"/>
              <a:gd name="connsiteY12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23569 w 10629790"/>
              <a:gd name="connsiteY4" fmla="*/ 275648 h 785818"/>
              <a:gd name="connsiteX5" fmla="*/ 771277 w 10629790"/>
              <a:gd name="connsiteY5" fmla="*/ 267697 h 785818"/>
              <a:gd name="connsiteX6" fmla="*/ 946206 w 10629790"/>
              <a:gd name="connsiteY6" fmla="*/ 188184 h 785818"/>
              <a:gd name="connsiteX7" fmla="*/ 1073427 w 10629790"/>
              <a:gd name="connsiteY7" fmla="*/ 132524 h 785818"/>
              <a:gd name="connsiteX8" fmla="*/ 1137037 w 10629790"/>
              <a:gd name="connsiteY8" fmla="*/ 116622 h 785818"/>
              <a:gd name="connsiteX9" fmla="*/ 7140477 w 10629790"/>
              <a:gd name="connsiteY9" fmla="*/ 0 h 785818"/>
              <a:gd name="connsiteX10" fmla="*/ 8354923 w 10629790"/>
              <a:gd name="connsiteY10" fmla="*/ 142876 h 785818"/>
              <a:gd name="connsiteX11" fmla="*/ 10629790 w 10629790"/>
              <a:gd name="connsiteY11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946206 w 10629790"/>
              <a:gd name="connsiteY5" fmla="*/ 188184 h 785818"/>
              <a:gd name="connsiteX6" fmla="*/ 1073427 w 10629790"/>
              <a:gd name="connsiteY6" fmla="*/ 132524 h 785818"/>
              <a:gd name="connsiteX7" fmla="*/ 1137037 w 10629790"/>
              <a:gd name="connsiteY7" fmla="*/ 116622 h 785818"/>
              <a:gd name="connsiteX8" fmla="*/ 7140477 w 10629790"/>
              <a:gd name="connsiteY8" fmla="*/ 0 h 785818"/>
              <a:gd name="connsiteX9" fmla="*/ 8354923 w 10629790"/>
              <a:gd name="connsiteY9" fmla="*/ 142876 h 785818"/>
              <a:gd name="connsiteX10" fmla="*/ 10629790 w 10629790"/>
              <a:gd name="connsiteY10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1073427 w 10629790"/>
              <a:gd name="connsiteY5" fmla="*/ 132524 h 785818"/>
              <a:gd name="connsiteX6" fmla="*/ 1137037 w 10629790"/>
              <a:gd name="connsiteY6" fmla="*/ 116622 h 785818"/>
              <a:gd name="connsiteX7" fmla="*/ 7140477 w 10629790"/>
              <a:gd name="connsiteY7" fmla="*/ 0 h 785818"/>
              <a:gd name="connsiteX8" fmla="*/ 8354923 w 10629790"/>
              <a:gd name="connsiteY8" fmla="*/ 142876 h 785818"/>
              <a:gd name="connsiteX9" fmla="*/ 10629790 w 10629790"/>
              <a:gd name="connsiteY9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1137037 w 10629790"/>
              <a:gd name="connsiteY5" fmla="*/ 116622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877049 h 957849"/>
              <a:gd name="connsiteX1" fmla="*/ 413468 w 10629790"/>
              <a:gd name="connsiteY1" fmla="*/ 590802 h 957849"/>
              <a:gd name="connsiteX2" fmla="*/ 620202 w 10629790"/>
              <a:gd name="connsiteY2" fmla="*/ 487435 h 957849"/>
              <a:gd name="connsiteX3" fmla="*/ 683813 w 10629790"/>
              <a:gd name="connsiteY3" fmla="*/ 463581 h 957849"/>
              <a:gd name="connsiteX4" fmla="*/ 1211123 w 10629790"/>
              <a:gd name="connsiteY4" fmla="*/ 29155 h 957849"/>
              <a:gd name="connsiteX5" fmla="*/ 3497139 w 10629790"/>
              <a:gd name="connsiteY5" fmla="*/ 243469 h 957849"/>
              <a:gd name="connsiteX6" fmla="*/ 7140477 w 10629790"/>
              <a:gd name="connsiteY6" fmla="*/ 172031 h 957849"/>
              <a:gd name="connsiteX7" fmla="*/ 8354923 w 10629790"/>
              <a:gd name="connsiteY7" fmla="*/ 314907 h 957849"/>
              <a:gd name="connsiteX8" fmla="*/ 10629790 w 10629790"/>
              <a:gd name="connsiteY8" fmla="*/ 957849 h 957849"/>
              <a:gd name="connsiteX0" fmla="*/ 0 w 10629790"/>
              <a:gd name="connsiteY0" fmla="*/ 877049 h 957849"/>
              <a:gd name="connsiteX1" fmla="*/ 413468 w 10629790"/>
              <a:gd name="connsiteY1" fmla="*/ 590802 h 957849"/>
              <a:gd name="connsiteX2" fmla="*/ 620202 w 10629790"/>
              <a:gd name="connsiteY2" fmla="*/ 487435 h 957849"/>
              <a:gd name="connsiteX3" fmla="*/ 1211123 w 10629790"/>
              <a:gd name="connsiteY3" fmla="*/ 29155 h 957849"/>
              <a:gd name="connsiteX4" fmla="*/ 3497139 w 10629790"/>
              <a:gd name="connsiteY4" fmla="*/ 243469 h 957849"/>
              <a:gd name="connsiteX5" fmla="*/ 7140477 w 10629790"/>
              <a:gd name="connsiteY5" fmla="*/ 172031 h 957849"/>
              <a:gd name="connsiteX6" fmla="*/ 8354923 w 10629790"/>
              <a:gd name="connsiteY6" fmla="*/ 314907 h 957849"/>
              <a:gd name="connsiteX7" fmla="*/ 10629790 w 10629790"/>
              <a:gd name="connsiteY7" fmla="*/ 957849 h 957849"/>
              <a:gd name="connsiteX0" fmla="*/ 132522 w 10762312"/>
              <a:gd name="connsiteY0" fmla="*/ 877049 h 1005558"/>
              <a:gd name="connsiteX1" fmla="*/ 68911 w 10762312"/>
              <a:gd name="connsiteY1" fmla="*/ 957850 h 1005558"/>
              <a:gd name="connsiteX2" fmla="*/ 545990 w 10762312"/>
              <a:gd name="connsiteY2" fmla="*/ 590802 h 1005558"/>
              <a:gd name="connsiteX3" fmla="*/ 752724 w 10762312"/>
              <a:gd name="connsiteY3" fmla="*/ 487435 h 1005558"/>
              <a:gd name="connsiteX4" fmla="*/ 1343645 w 10762312"/>
              <a:gd name="connsiteY4" fmla="*/ 29155 h 1005558"/>
              <a:gd name="connsiteX5" fmla="*/ 3629661 w 10762312"/>
              <a:gd name="connsiteY5" fmla="*/ 243469 h 1005558"/>
              <a:gd name="connsiteX6" fmla="*/ 7272999 w 10762312"/>
              <a:gd name="connsiteY6" fmla="*/ 172031 h 1005558"/>
              <a:gd name="connsiteX7" fmla="*/ 8487445 w 10762312"/>
              <a:gd name="connsiteY7" fmla="*/ 314907 h 1005558"/>
              <a:gd name="connsiteX8" fmla="*/ 10762312 w 10762312"/>
              <a:gd name="connsiteY8" fmla="*/ 957849 h 1005558"/>
              <a:gd name="connsiteX0" fmla="*/ 189285 w 10750960"/>
              <a:gd name="connsiteY0" fmla="*/ 672097 h 971399"/>
              <a:gd name="connsiteX1" fmla="*/ 57559 w 10750960"/>
              <a:gd name="connsiteY1" fmla="*/ 957850 h 971399"/>
              <a:gd name="connsiteX2" fmla="*/ 534638 w 10750960"/>
              <a:gd name="connsiteY2" fmla="*/ 590802 h 971399"/>
              <a:gd name="connsiteX3" fmla="*/ 741372 w 10750960"/>
              <a:gd name="connsiteY3" fmla="*/ 487435 h 971399"/>
              <a:gd name="connsiteX4" fmla="*/ 1332293 w 10750960"/>
              <a:gd name="connsiteY4" fmla="*/ 29155 h 971399"/>
              <a:gd name="connsiteX5" fmla="*/ 3618309 w 10750960"/>
              <a:gd name="connsiteY5" fmla="*/ 243469 h 971399"/>
              <a:gd name="connsiteX6" fmla="*/ 7261647 w 10750960"/>
              <a:gd name="connsiteY6" fmla="*/ 172031 h 971399"/>
              <a:gd name="connsiteX7" fmla="*/ 8476093 w 10750960"/>
              <a:gd name="connsiteY7" fmla="*/ 314907 h 971399"/>
              <a:gd name="connsiteX8" fmla="*/ 10750960 w 10750960"/>
              <a:gd name="connsiteY8" fmla="*/ 957849 h 971399"/>
              <a:gd name="connsiteX0" fmla="*/ 0 w 10561675"/>
              <a:gd name="connsiteY0" fmla="*/ 672097 h 957849"/>
              <a:gd name="connsiteX1" fmla="*/ 500066 w 10561675"/>
              <a:gd name="connsiteY1" fmla="*/ 886412 h 957849"/>
              <a:gd name="connsiteX2" fmla="*/ 345353 w 10561675"/>
              <a:gd name="connsiteY2" fmla="*/ 590802 h 957849"/>
              <a:gd name="connsiteX3" fmla="*/ 552087 w 10561675"/>
              <a:gd name="connsiteY3" fmla="*/ 487435 h 957849"/>
              <a:gd name="connsiteX4" fmla="*/ 1143008 w 10561675"/>
              <a:gd name="connsiteY4" fmla="*/ 29155 h 957849"/>
              <a:gd name="connsiteX5" fmla="*/ 3429024 w 10561675"/>
              <a:gd name="connsiteY5" fmla="*/ 243469 h 957849"/>
              <a:gd name="connsiteX6" fmla="*/ 7072362 w 10561675"/>
              <a:gd name="connsiteY6" fmla="*/ 172031 h 957849"/>
              <a:gd name="connsiteX7" fmla="*/ 8286808 w 10561675"/>
              <a:gd name="connsiteY7" fmla="*/ 314907 h 957849"/>
              <a:gd name="connsiteX8" fmla="*/ 10561675 w 10561675"/>
              <a:gd name="connsiteY8" fmla="*/ 957849 h 957849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74778"/>
              <a:gd name="connsiteX1" fmla="*/ 631792 w 10693401"/>
              <a:gd name="connsiteY1" fmla="*/ 886412 h 974778"/>
              <a:gd name="connsiteX2" fmla="*/ 477079 w 10693401"/>
              <a:gd name="connsiteY2" fmla="*/ 590802 h 974778"/>
              <a:gd name="connsiteX3" fmla="*/ 683813 w 10693401"/>
              <a:gd name="connsiteY3" fmla="*/ 487435 h 974778"/>
              <a:gd name="connsiteX4" fmla="*/ 1274734 w 10693401"/>
              <a:gd name="connsiteY4" fmla="*/ 29155 h 974778"/>
              <a:gd name="connsiteX5" fmla="*/ 3560750 w 10693401"/>
              <a:gd name="connsiteY5" fmla="*/ 243469 h 974778"/>
              <a:gd name="connsiteX6" fmla="*/ 7204088 w 10693401"/>
              <a:gd name="connsiteY6" fmla="*/ 172031 h 974778"/>
              <a:gd name="connsiteX7" fmla="*/ 8418534 w 10693401"/>
              <a:gd name="connsiteY7" fmla="*/ 314907 h 974778"/>
              <a:gd name="connsiteX8" fmla="*/ 10693401 w 10693401"/>
              <a:gd name="connsiteY8" fmla="*/ 957849 h 974778"/>
              <a:gd name="connsiteX0" fmla="*/ 84156 w 10777557"/>
              <a:gd name="connsiteY0" fmla="*/ 957850 h 959091"/>
              <a:gd name="connsiteX1" fmla="*/ 105299 w 10777557"/>
              <a:gd name="connsiteY1" fmla="*/ 935742 h 959091"/>
              <a:gd name="connsiteX2" fmla="*/ 715948 w 10777557"/>
              <a:gd name="connsiteY2" fmla="*/ 886412 h 959091"/>
              <a:gd name="connsiteX3" fmla="*/ 561235 w 10777557"/>
              <a:gd name="connsiteY3" fmla="*/ 590802 h 959091"/>
              <a:gd name="connsiteX4" fmla="*/ 767969 w 10777557"/>
              <a:gd name="connsiteY4" fmla="*/ 487435 h 959091"/>
              <a:gd name="connsiteX5" fmla="*/ 1358890 w 10777557"/>
              <a:gd name="connsiteY5" fmla="*/ 29155 h 959091"/>
              <a:gd name="connsiteX6" fmla="*/ 3644906 w 10777557"/>
              <a:gd name="connsiteY6" fmla="*/ 243469 h 959091"/>
              <a:gd name="connsiteX7" fmla="*/ 7288244 w 10777557"/>
              <a:gd name="connsiteY7" fmla="*/ 172031 h 959091"/>
              <a:gd name="connsiteX8" fmla="*/ 8502690 w 10777557"/>
              <a:gd name="connsiteY8" fmla="*/ 314907 h 959091"/>
              <a:gd name="connsiteX9" fmla="*/ 10777557 w 10777557"/>
              <a:gd name="connsiteY9" fmla="*/ 957849 h 959091"/>
              <a:gd name="connsiteX0" fmla="*/ 0 w 10693401"/>
              <a:gd name="connsiteY0" fmla="*/ 957850 h 1041194"/>
              <a:gd name="connsiteX1" fmla="*/ 203164 w 10693401"/>
              <a:gd name="connsiteY1" fmla="*/ 1029288 h 1041194"/>
              <a:gd name="connsiteX2" fmla="*/ 631792 w 10693401"/>
              <a:gd name="connsiteY2" fmla="*/ 886412 h 1041194"/>
              <a:gd name="connsiteX3" fmla="*/ 477079 w 10693401"/>
              <a:gd name="connsiteY3" fmla="*/ 590802 h 1041194"/>
              <a:gd name="connsiteX4" fmla="*/ 683813 w 10693401"/>
              <a:gd name="connsiteY4" fmla="*/ 487435 h 1041194"/>
              <a:gd name="connsiteX5" fmla="*/ 1274734 w 10693401"/>
              <a:gd name="connsiteY5" fmla="*/ 29155 h 1041194"/>
              <a:gd name="connsiteX6" fmla="*/ 3560750 w 10693401"/>
              <a:gd name="connsiteY6" fmla="*/ 243469 h 1041194"/>
              <a:gd name="connsiteX7" fmla="*/ 7204088 w 10693401"/>
              <a:gd name="connsiteY7" fmla="*/ 172031 h 1041194"/>
              <a:gd name="connsiteX8" fmla="*/ 8418534 w 10693401"/>
              <a:gd name="connsiteY8" fmla="*/ 314907 h 1041194"/>
              <a:gd name="connsiteX9" fmla="*/ 10693401 w 10693401"/>
              <a:gd name="connsiteY9" fmla="*/ 957849 h 1041194"/>
              <a:gd name="connsiteX0" fmla="*/ 28575 w 10721976"/>
              <a:gd name="connsiteY0" fmla="*/ 957850 h 1035748"/>
              <a:gd name="connsiteX1" fmla="*/ 33861 w 10721976"/>
              <a:gd name="connsiteY1" fmla="*/ 925171 h 1035748"/>
              <a:gd name="connsiteX2" fmla="*/ 231739 w 10721976"/>
              <a:gd name="connsiteY2" fmla="*/ 1029288 h 1035748"/>
              <a:gd name="connsiteX3" fmla="*/ 660367 w 10721976"/>
              <a:gd name="connsiteY3" fmla="*/ 886412 h 1035748"/>
              <a:gd name="connsiteX4" fmla="*/ 505654 w 10721976"/>
              <a:gd name="connsiteY4" fmla="*/ 590802 h 1035748"/>
              <a:gd name="connsiteX5" fmla="*/ 712388 w 10721976"/>
              <a:gd name="connsiteY5" fmla="*/ 487435 h 1035748"/>
              <a:gd name="connsiteX6" fmla="*/ 1303309 w 10721976"/>
              <a:gd name="connsiteY6" fmla="*/ 29155 h 1035748"/>
              <a:gd name="connsiteX7" fmla="*/ 3589325 w 10721976"/>
              <a:gd name="connsiteY7" fmla="*/ 243469 h 1035748"/>
              <a:gd name="connsiteX8" fmla="*/ 7232663 w 10721976"/>
              <a:gd name="connsiteY8" fmla="*/ 172031 h 1035748"/>
              <a:gd name="connsiteX9" fmla="*/ 8447109 w 10721976"/>
              <a:gd name="connsiteY9" fmla="*/ 314907 h 1035748"/>
              <a:gd name="connsiteX10" fmla="*/ 10721976 w 10721976"/>
              <a:gd name="connsiteY10" fmla="*/ 957849 h 1035748"/>
              <a:gd name="connsiteX0" fmla="*/ 28575 w 10721976"/>
              <a:gd name="connsiteY0" fmla="*/ 957850 h 1035748"/>
              <a:gd name="connsiteX1" fmla="*/ 33861 w 10721976"/>
              <a:gd name="connsiteY1" fmla="*/ 925171 h 1035748"/>
              <a:gd name="connsiteX2" fmla="*/ 231739 w 10721976"/>
              <a:gd name="connsiteY2" fmla="*/ 1029288 h 1035748"/>
              <a:gd name="connsiteX3" fmla="*/ 660367 w 10721976"/>
              <a:gd name="connsiteY3" fmla="*/ 886412 h 1035748"/>
              <a:gd name="connsiteX4" fmla="*/ 505654 w 10721976"/>
              <a:gd name="connsiteY4" fmla="*/ 590802 h 1035748"/>
              <a:gd name="connsiteX5" fmla="*/ 712388 w 10721976"/>
              <a:gd name="connsiteY5" fmla="*/ 487435 h 1035748"/>
              <a:gd name="connsiteX6" fmla="*/ 1303309 w 10721976"/>
              <a:gd name="connsiteY6" fmla="*/ 29155 h 1035748"/>
              <a:gd name="connsiteX7" fmla="*/ 3589325 w 10721976"/>
              <a:gd name="connsiteY7" fmla="*/ 243469 h 1035748"/>
              <a:gd name="connsiteX8" fmla="*/ 7232663 w 10721976"/>
              <a:gd name="connsiteY8" fmla="*/ 172031 h 1035748"/>
              <a:gd name="connsiteX9" fmla="*/ 8447109 w 10721976"/>
              <a:gd name="connsiteY9" fmla="*/ 314907 h 1035748"/>
              <a:gd name="connsiteX10" fmla="*/ 10721976 w 10721976"/>
              <a:gd name="connsiteY10" fmla="*/ 957849 h 1035748"/>
              <a:gd name="connsiteX0" fmla="*/ 0 w 10693401"/>
              <a:gd name="connsiteY0" fmla="*/ 957850 h 1315039"/>
              <a:gd name="connsiteX1" fmla="*/ 274602 w 10693401"/>
              <a:gd name="connsiteY1" fmla="*/ 1315039 h 1315039"/>
              <a:gd name="connsiteX2" fmla="*/ 203164 w 10693401"/>
              <a:gd name="connsiteY2" fmla="*/ 1029288 h 1315039"/>
              <a:gd name="connsiteX3" fmla="*/ 631792 w 10693401"/>
              <a:gd name="connsiteY3" fmla="*/ 886412 h 1315039"/>
              <a:gd name="connsiteX4" fmla="*/ 477079 w 10693401"/>
              <a:gd name="connsiteY4" fmla="*/ 590802 h 1315039"/>
              <a:gd name="connsiteX5" fmla="*/ 683813 w 10693401"/>
              <a:gd name="connsiteY5" fmla="*/ 487435 h 1315039"/>
              <a:gd name="connsiteX6" fmla="*/ 1274734 w 10693401"/>
              <a:gd name="connsiteY6" fmla="*/ 29155 h 1315039"/>
              <a:gd name="connsiteX7" fmla="*/ 3560750 w 10693401"/>
              <a:gd name="connsiteY7" fmla="*/ 243469 h 1315039"/>
              <a:gd name="connsiteX8" fmla="*/ 7204088 w 10693401"/>
              <a:gd name="connsiteY8" fmla="*/ 172031 h 1315039"/>
              <a:gd name="connsiteX9" fmla="*/ 8418534 w 10693401"/>
              <a:gd name="connsiteY9" fmla="*/ 314907 h 1315039"/>
              <a:gd name="connsiteX10" fmla="*/ 10693401 w 10693401"/>
              <a:gd name="connsiteY10" fmla="*/ 957849 h 1315039"/>
              <a:gd name="connsiteX0" fmla="*/ 4405 w 10697806"/>
              <a:gd name="connsiteY0" fmla="*/ 957850 h 1315039"/>
              <a:gd name="connsiteX1" fmla="*/ 279007 w 10697806"/>
              <a:gd name="connsiteY1" fmla="*/ 1315039 h 1315039"/>
              <a:gd name="connsiteX2" fmla="*/ 207569 w 10697806"/>
              <a:gd name="connsiteY2" fmla="*/ 1029288 h 1315039"/>
              <a:gd name="connsiteX3" fmla="*/ 636197 w 10697806"/>
              <a:gd name="connsiteY3" fmla="*/ 886412 h 1315039"/>
              <a:gd name="connsiteX4" fmla="*/ 481484 w 10697806"/>
              <a:gd name="connsiteY4" fmla="*/ 590802 h 1315039"/>
              <a:gd name="connsiteX5" fmla="*/ 688218 w 10697806"/>
              <a:gd name="connsiteY5" fmla="*/ 487435 h 1315039"/>
              <a:gd name="connsiteX6" fmla="*/ 1279139 w 10697806"/>
              <a:gd name="connsiteY6" fmla="*/ 29155 h 1315039"/>
              <a:gd name="connsiteX7" fmla="*/ 3565155 w 10697806"/>
              <a:gd name="connsiteY7" fmla="*/ 243469 h 1315039"/>
              <a:gd name="connsiteX8" fmla="*/ 7208493 w 10697806"/>
              <a:gd name="connsiteY8" fmla="*/ 172031 h 1315039"/>
              <a:gd name="connsiteX9" fmla="*/ 8422939 w 10697806"/>
              <a:gd name="connsiteY9" fmla="*/ 314907 h 1315039"/>
              <a:gd name="connsiteX10" fmla="*/ 10697806 w 10697806"/>
              <a:gd name="connsiteY10" fmla="*/ 957849 h 1315039"/>
              <a:gd name="connsiteX0" fmla="*/ 0 w 10693401"/>
              <a:gd name="connsiteY0" fmla="*/ 957850 h 1041194"/>
              <a:gd name="connsiteX1" fmla="*/ 203164 w 10693401"/>
              <a:gd name="connsiteY1" fmla="*/ 1029288 h 1041194"/>
              <a:gd name="connsiteX2" fmla="*/ 631792 w 10693401"/>
              <a:gd name="connsiteY2" fmla="*/ 886412 h 1041194"/>
              <a:gd name="connsiteX3" fmla="*/ 477079 w 10693401"/>
              <a:gd name="connsiteY3" fmla="*/ 590802 h 1041194"/>
              <a:gd name="connsiteX4" fmla="*/ 683813 w 10693401"/>
              <a:gd name="connsiteY4" fmla="*/ 487435 h 1041194"/>
              <a:gd name="connsiteX5" fmla="*/ 1274734 w 10693401"/>
              <a:gd name="connsiteY5" fmla="*/ 29155 h 1041194"/>
              <a:gd name="connsiteX6" fmla="*/ 3560750 w 10693401"/>
              <a:gd name="connsiteY6" fmla="*/ 243469 h 1041194"/>
              <a:gd name="connsiteX7" fmla="*/ 7204088 w 10693401"/>
              <a:gd name="connsiteY7" fmla="*/ 172031 h 1041194"/>
              <a:gd name="connsiteX8" fmla="*/ 8418534 w 10693401"/>
              <a:gd name="connsiteY8" fmla="*/ 314907 h 1041194"/>
              <a:gd name="connsiteX9" fmla="*/ 10693401 w 10693401"/>
              <a:gd name="connsiteY9" fmla="*/ 957849 h 1041194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57850"/>
              <a:gd name="connsiteX1" fmla="*/ 477079 w 10693401"/>
              <a:gd name="connsiteY1" fmla="*/ 590802 h 957850"/>
              <a:gd name="connsiteX2" fmla="*/ 683813 w 10693401"/>
              <a:gd name="connsiteY2" fmla="*/ 487435 h 957850"/>
              <a:gd name="connsiteX3" fmla="*/ 1274734 w 10693401"/>
              <a:gd name="connsiteY3" fmla="*/ 29155 h 957850"/>
              <a:gd name="connsiteX4" fmla="*/ 3560750 w 10693401"/>
              <a:gd name="connsiteY4" fmla="*/ 243469 h 957850"/>
              <a:gd name="connsiteX5" fmla="*/ 7204088 w 10693401"/>
              <a:gd name="connsiteY5" fmla="*/ 172031 h 957850"/>
              <a:gd name="connsiteX6" fmla="*/ 8418534 w 10693401"/>
              <a:gd name="connsiteY6" fmla="*/ 314907 h 957850"/>
              <a:gd name="connsiteX7" fmla="*/ 10693401 w 10693401"/>
              <a:gd name="connsiteY7" fmla="*/ 957849 h 957850"/>
              <a:gd name="connsiteX0" fmla="*/ 0 w 10693401"/>
              <a:gd name="connsiteY0" fmla="*/ 957850 h 957850"/>
              <a:gd name="connsiteX1" fmla="*/ 683813 w 10693401"/>
              <a:gd name="connsiteY1" fmla="*/ 487435 h 957850"/>
              <a:gd name="connsiteX2" fmla="*/ 1274734 w 10693401"/>
              <a:gd name="connsiteY2" fmla="*/ 29155 h 957850"/>
              <a:gd name="connsiteX3" fmla="*/ 3560750 w 10693401"/>
              <a:gd name="connsiteY3" fmla="*/ 243469 h 957850"/>
              <a:gd name="connsiteX4" fmla="*/ 7204088 w 10693401"/>
              <a:gd name="connsiteY4" fmla="*/ 172031 h 957850"/>
              <a:gd name="connsiteX5" fmla="*/ 8418534 w 10693401"/>
              <a:gd name="connsiteY5" fmla="*/ 314907 h 957850"/>
              <a:gd name="connsiteX6" fmla="*/ 10693401 w 10693401"/>
              <a:gd name="connsiteY6" fmla="*/ 957849 h 957850"/>
              <a:gd name="connsiteX0" fmla="*/ 0 w 10693401"/>
              <a:gd name="connsiteY0" fmla="*/ 957849 h 957849"/>
              <a:gd name="connsiteX1" fmla="*/ 683813 w 10693401"/>
              <a:gd name="connsiteY1" fmla="*/ 487435 h 957849"/>
              <a:gd name="connsiteX2" fmla="*/ 1274734 w 10693401"/>
              <a:gd name="connsiteY2" fmla="*/ 29155 h 957849"/>
              <a:gd name="connsiteX3" fmla="*/ 3560750 w 10693401"/>
              <a:gd name="connsiteY3" fmla="*/ 243469 h 957849"/>
              <a:gd name="connsiteX4" fmla="*/ 7204088 w 10693401"/>
              <a:gd name="connsiteY4" fmla="*/ 172031 h 957849"/>
              <a:gd name="connsiteX5" fmla="*/ 8418534 w 10693401"/>
              <a:gd name="connsiteY5" fmla="*/ 314907 h 957849"/>
              <a:gd name="connsiteX6" fmla="*/ 10693401 w 10693401"/>
              <a:gd name="connsiteY6" fmla="*/ 957849 h 957849"/>
              <a:gd name="connsiteX0" fmla="*/ 0 w 10693401"/>
              <a:gd name="connsiteY0" fmla="*/ 957849 h 957849"/>
              <a:gd name="connsiteX1" fmla="*/ 683813 w 10693401"/>
              <a:gd name="connsiteY1" fmla="*/ 487435 h 957849"/>
              <a:gd name="connsiteX2" fmla="*/ 1274734 w 10693401"/>
              <a:gd name="connsiteY2" fmla="*/ 29155 h 957849"/>
              <a:gd name="connsiteX3" fmla="*/ 3560750 w 10693401"/>
              <a:gd name="connsiteY3" fmla="*/ 243469 h 957849"/>
              <a:gd name="connsiteX4" fmla="*/ 7204088 w 10693401"/>
              <a:gd name="connsiteY4" fmla="*/ 172031 h 957849"/>
              <a:gd name="connsiteX5" fmla="*/ 8418534 w 10693401"/>
              <a:gd name="connsiteY5" fmla="*/ 314907 h 957849"/>
              <a:gd name="connsiteX6" fmla="*/ 10693401 w 10693401"/>
              <a:gd name="connsiteY6" fmla="*/ 957849 h 957849"/>
              <a:gd name="connsiteX0" fmla="*/ 0 w 10693401"/>
              <a:gd name="connsiteY0" fmla="*/ 957849 h 957849"/>
              <a:gd name="connsiteX1" fmla="*/ 1274734 w 10693401"/>
              <a:gd name="connsiteY1" fmla="*/ 29155 h 957849"/>
              <a:gd name="connsiteX2" fmla="*/ 3560750 w 10693401"/>
              <a:gd name="connsiteY2" fmla="*/ 243469 h 957849"/>
              <a:gd name="connsiteX3" fmla="*/ 7204088 w 10693401"/>
              <a:gd name="connsiteY3" fmla="*/ 172031 h 957849"/>
              <a:gd name="connsiteX4" fmla="*/ 8418534 w 10693401"/>
              <a:gd name="connsiteY4" fmla="*/ 314907 h 957849"/>
              <a:gd name="connsiteX5" fmla="*/ 10693401 w 10693401"/>
              <a:gd name="connsiteY5" fmla="*/ 957849 h 957849"/>
              <a:gd name="connsiteX0" fmla="*/ 0 w 10693401"/>
              <a:gd name="connsiteY0" fmla="*/ 931418 h 931418"/>
              <a:gd name="connsiteX1" fmla="*/ 1274734 w 10693401"/>
              <a:gd name="connsiteY1" fmla="*/ 29155 h 931418"/>
              <a:gd name="connsiteX2" fmla="*/ 3560750 w 10693401"/>
              <a:gd name="connsiteY2" fmla="*/ 217038 h 931418"/>
              <a:gd name="connsiteX3" fmla="*/ 7204088 w 10693401"/>
              <a:gd name="connsiteY3" fmla="*/ 145600 h 931418"/>
              <a:gd name="connsiteX4" fmla="*/ 8418534 w 10693401"/>
              <a:gd name="connsiteY4" fmla="*/ 288476 h 931418"/>
              <a:gd name="connsiteX5" fmla="*/ 10693401 w 10693401"/>
              <a:gd name="connsiteY5" fmla="*/ 931418 h 931418"/>
              <a:gd name="connsiteX0" fmla="*/ 0 w 10693401"/>
              <a:gd name="connsiteY0" fmla="*/ 902263 h 902263"/>
              <a:gd name="connsiteX1" fmla="*/ 1274734 w 10693401"/>
              <a:gd name="connsiteY1" fmla="*/ 0 h 902263"/>
              <a:gd name="connsiteX2" fmla="*/ 3560750 w 10693401"/>
              <a:gd name="connsiteY2" fmla="*/ 187883 h 902263"/>
              <a:gd name="connsiteX3" fmla="*/ 7204088 w 10693401"/>
              <a:gd name="connsiteY3" fmla="*/ 116445 h 902263"/>
              <a:gd name="connsiteX4" fmla="*/ 8418534 w 10693401"/>
              <a:gd name="connsiteY4" fmla="*/ 259321 h 902263"/>
              <a:gd name="connsiteX5" fmla="*/ 10693401 w 10693401"/>
              <a:gd name="connsiteY5" fmla="*/ 902263 h 902263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32446 h 932446"/>
              <a:gd name="connsiteX1" fmla="*/ 1274734 w 10693401"/>
              <a:gd name="connsiteY1" fmla="*/ 30182 h 932446"/>
              <a:gd name="connsiteX2" fmla="*/ 3560750 w 10693401"/>
              <a:gd name="connsiteY2" fmla="*/ 218066 h 932446"/>
              <a:gd name="connsiteX3" fmla="*/ 7204088 w 10693401"/>
              <a:gd name="connsiteY3" fmla="*/ 146628 h 932446"/>
              <a:gd name="connsiteX4" fmla="*/ 8418534 w 10693401"/>
              <a:gd name="connsiteY4" fmla="*/ 289504 h 932446"/>
              <a:gd name="connsiteX5" fmla="*/ 10693401 w 10693401"/>
              <a:gd name="connsiteY5" fmla="*/ 932446 h 932446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58779 h 958779"/>
              <a:gd name="connsiteX1" fmla="*/ 1274734 w 10693401"/>
              <a:gd name="connsiteY1" fmla="*/ 56515 h 958779"/>
              <a:gd name="connsiteX2" fmla="*/ 3560750 w 10693401"/>
              <a:gd name="connsiteY2" fmla="*/ 244399 h 958779"/>
              <a:gd name="connsiteX3" fmla="*/ 7204088 w 10693401"/>
              <a:gd name="connsiteY3" fmla="*/ 172961 h 958779"/>
              <a:gd name="connsiteX4" fmla="*/ 8418534 w 10693401"/>
              <a:gd name="connsiteY4" fmla="*/ 315837 h 958779"/>
              <a:gd name="connsiteX5" fmla="*/ 10693401 w 10693401"/>
              <a:gd name="connsiteY5" fmla="*/ 958779 h 958779"/>
              <a:gd name="connsiteX0" fmla="*/ 0 w 10693401"/>
              <a:gd name="connsiteY0" fmla="*/ 958778 h 958778"/>
              <a:gd name="connsiteX1" fmla="*/ 1274734 w 10693401"/>
              <a:gd name="connsiteY1" fmla="*/ 56515 h 958778"/>
              <a:gd name="connsiteX2" fmla="*/ 3560750 w 10693401"/>
              <a:gd name="connsiteY2" fmla="*/ 244398 h 958778"/>
              <a:gd name="connsiteX3" fmla="*/ 7204088 w 10693401"/>
              <a:gd name="connsiteY3" fmla="*/ 172960 h 958778"/>
              <a:gd name="connsiteX4" fmla="*/ 8418534 w 10693401"/>
              <a:gd name="connsiteY4" fmla="*/ 315836 h 958778"/>
              <a:gd name="connsiteX5" fmla="*/ 10693401 w 10693401"/>
              <a:gd name="connsiteY5" fmla="*/ 958778 h 958778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537064 w 10693401"/>
              <a:gd name="connsiteY2" fmla="*/ 234562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774932 w 10693401"/>
              <a:gd name="connsiteY2" fmla="*/ 705044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774932 w 10693401"/>
              <a:gd name="connsiteY2" fmla="*/ 705044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982184 h 982184"/>
              <a:gd name="connsiteX1" fmla="*/ 1274734 w 10693401"/>
              <a:gd name="connsiteY1" fmla="*/ 79921 h 982184"/>
              <a:gd name="connsiteX2" fmla="*/ 2774932 w 10693401"/>
              <a:gd name="connsiteY2" fmla="*/ 651425 h 982184"/>
              <a:gd name="connsiteX3" fmla="*/ 3560750 w 10693401"/>
              <a:gd name="connsiteY3" fmla="*/ 267804 h 982184"/>
              <a:gd name="connsiteX4" fmla="*/ 7204088 w 10693401"/>
              <a:gd name="connsiteY4" fmla="*/ 196366 h 982184"/>
              <a:gd name="connsiteX5" fmla="*/ 8418534 w 10693401"/>
              <a:gd name="connsiteY5" fmla="*/ 339242 h 982184"/>
              <a:gd name="connsiteX6" fmla="*/ 10693401 w 10693401"/>
              <a:gd name="connsiteY6" fmla="*/ 982184 h 982184"/>
              <a:gd name="connsiteX0" fmla="*/ 0 w 10693401"/>
              <a:gd name="connsiteY0" fmla="*/ 982184 h 982184"/>
              <a:gd name="connsiteX1" fmla="*/ 1274734 w 10693401"/>
              <a:gd name="connsiteY1" fmla="*/ 79921 h 982184"/>
              <a:gd name="connsiteX2" fmla="*/ 2774932 w 10693401"/>
              <a:gd name="connsiteY2" fmla="*/ 651425 h 982184"/>
              <a:gd name="connsiteX3" fmla="*/ 3560750 w 10693401"/>
              <a:gd name="connsiteY3" fmla="*/ 267804 h 982184"/>
              <a:gd name="connsiteX4" fmla="*/ 7204088 w 10693401"/>
              <a:gd name="connsiteY4" fmla="*/ 196366 h 982184"/>
              <a:gd name="connsiteX5" fmla="*/ 8418534 w 10693401"/>
              <a:gd name="connsiteY5" fmla="*/ 339242 h 982184"/>
              <a:gd name="connsiteX6" fmla="*/ 10693401 w 10693401"/>
              <a:gd name="connsiteY6" fmla="*/ 982184 h 982184"/>
              <a:gd name="connsiteX0" fmla="*/ 0 w 10693401"/>
              <a:gd name="connsiteY0" fmla="*/ 982185 h 982185"/>
              <a:gd name="connsiteX1" fmla="*/ 1274734 w 10693401"/>
              <a:gd name="connsiteY1" fmla="*/ 79921 h 982185"/>
              <a:gd name="connsiteX2" fmla="*/ 2774932 w 10693401"/>
              <a:gd name="connsiteY2" fmla="*/ 651426 h 982185"/>
              <a:gd name="connsiteX3" fmla="*/ 3560750 w 10693401"/>
              <a:gd name="connsiteY3" fmla="*/ 267805 h 982185"/>
              <a:gd name="connsiteX4" fmla="*/ 7204088 w 10693401"/>
              <a:gd name="connsiteY4" fmla="*/ 196367 h 982185"/>
              <a:gd name="connsiteX5" fmla="*/ 8418534 w 10693401"/>
              <a:gd name="connsiteY5" fmla="*/ 339243 h 982185"/>
              <a:gd name="connsiteX6" fmla="*/ 10693401 w 10693401"/>
              <a:gd name="connsiteY6" fmla="*/ 982185 h 982185"/>
              <a:gd name="connsiteX0" fmla="*/ 0 w 10693401"/>
              <a:gd name="connsiteY0" fmla="*/ 938497 h 938497"/>
              <a:gd name="connsiteX1" fmla="*/ 1274734 w 10693401"/>
              <a:gd name="connsiteY1" fmla="*/ 36233 h 938497"/>
              <a:gd name="connsiteX2" fmla="*/ 2774932 w 10693401"/>
              <a:gd name="connsiteY2" fmla="*/ 607738 h 938497"/>
              <a:gd name="connsiteX3" fmla="*/ 3560750 w 10693401"/>
              <a:gd name="connsiteY3" fmla="*/ 224117 h 938497"/>
              <a:gd name="connsiteX4" fmla="*/ 7204088 w 10693401"/>
              <a:gd name="connsiteY4" fmla="*/ 152679 h 938497"/>
              <a:gd name="connsiteX5" fmla="*/ 8418534 w 10693401"/>
              <a:gd name="connsiteY5" fmla="*/ 295555 h 938497"/>
              <a:gd name="connsiteX6" fmla="*/ 10693401 w 10693401"/>
              <a:gd name="connsiteY6" fmla="*/ 938497 h 938497"/>
              <a:gd name="connsiteX0" fmla="*/ 0 w 10693401"/>
              <a:gd name="connsiteY0" fmla="*/ 938497 h 938497"/>
              <a:gd name="connsiteX1" fmla="*/ 1274734 w 10693401"/>
              <a:gd name="connsiteY1" fmla="*/ 36233 h 938497"/>
              <a:gd name="connsiteX2" fmla="*/ 2774932 w 10693401"/>
              <a:gd name="connsiteY2" fmla="*/ 607738 h 938497"/>
              <a:gd name="connsiteX3" fmla="*/ 3560750 w 10693401"/>
              <a:gd name="connsiteY3" fmla="*/ 224117 h 938497"/>
              <a:gd name="connsiteX4" fmla="*/ 7204088 w 10693401"/>
              <a:gd name="connsiteY4" fmla="*/ 152679 h 938497"/>
              <a:gd name="connsiteX5" fmla="*/ 8418534 w 10693401"/>
              <a:gd name="connsiteY5" fmla="*/ 295555 h 938497"/>
              <a:gd name="connsiteX6" fmla="*/ 10693401 w 10693401"/>
              <a:gd name="connsiteY6" fmla="*/ 938497 h 938497"/>
              <a:gd name="connsiteX0" fmla="*/ 0 w 10693401"/>
              <a:gd name="connsiteY0" fmla="*/ 938496 h 938496"/>
              <a:gd name="connsiteX1" fmla="*/ 1274734 w 10693401"/>
              <a:gd name="connsiteY1" fmla="*/ 36233 h 938496"/>
              <a:gd name="connsiteX2" fmla="*/ 2774932 w 10693401"/>
              <a:gd name="connsiteY2" fmla="*/ 607737 h 938496"/>
              <a:gd name="connsiteX3" fmla="*/ 3560750 w 10693401"/>
              <a:gd name="connsiteY3" fmla="*/ 224116 h 938496"/>
              <a:gd name="connsiteX4" fmla="*/ 7204088 w 10693401"/>
              <a:gd name="connsiteY4" fmla="*/ 152678 h 938496"/>
              <a:gd name="connsiteX5" fmla="*/ 8418534 w 10693401"/>
              <a:gd name="connsiteY5" fmla="*/ 295554 h 938496"/>
              <a:gd name="connsiteX6" fmla="*/ 10693401 w 10693401"/>
              <a:gd name="connsiteY6" fmla="*/ 938496 h 938496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03494 w 10693401"/>
              <a:gd name="connsiteY2" fmla="*/ 589437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697151 w 10693401"/>
              <a:gd name="connsiteY2" fmla="*/ 601976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8212 h 928212"/>
              <a:gd name="connsiteX1" fmla="*/ 1276213 w 10693401"/>
              <a:gd name="connsiteY1" fmla="*/ 44248 h 928212"/>
              <a:gd name="connsiteX2" fmla="*/ 2697151 w 10693401"/>
              <a:gd name="connsiteY2" fmla="*/ 609991 h 928212"/>
              <a:gd name="connsiteX3" fmla="*/ 3560750 w 10693401"/>
              <a:gd name="connsiteY3" fmla="*/ 213832 h 928212"/>
              <a:gd name="connsiteX4" fmla="*/ 7204088 w 10693401"/>
              <a:gd name="connsiteY4" fmla="*/ 142394 h 928212"/>
              <a:gd name="connsiteX5" fmla="*/ 8418534 w 10693401"/>
              <a:gd name="connsiteY5" fmla="*/ 285270 h 928212"/>
              <a:gd name="connsiteX6" fmla="*/ 10693401 w 10693401"/>
              <a:gd name="connsiteY6" fmla="*/ 928212 h 928212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58121 w 10693401"/>
              <a:gd name="connsiteY4" fmla="*/ 141435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341433 w 10693401"/>
              <a:gd name="connsiteY6" fmla="*/ 266308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52665 w 10693401"/>
              <a:gd name="connsiteY6" fmla="*/ 190773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785043 h 828518"/>
              <a:gd name="connsiteX1" fmla="*/ 1277933 w 10683351"/>
              <a:gd name="connsiteY1" fmla="*/ 439524 h 828518"/>
              <a:gd name="connsiteX2" fmla="*/ 2697151 w 10683351"/>
              <a:gd name="connsiteY2" fmla="*/ 466822 h 828518"/>
              <a:gd name="connsiteX3" fmla="*/ 3539188 w 10683351"/>
              <a:gd name="connsiteY3" fmla="*/ 91735 h 828518"/>
              <a:gd name="connsiteX4" fmla="*/ 5341492 w 10683351"/>
              <a:gd name="connsiteY4" fmla="*/ 609901 h 828518"/>
              <a:gd name="connsiteX5" fmla="*/ 7200078 w 10683351"/>
              <a:gd name="connsiteY5" fmla="*/ 19373 h 828518"/>
              <a:gd name="connsiteX6" fmla="*/ 7792233 w 10683351"/>
              <a:gd name="connsiteY6" fmla="*/ 570124 h 828518"/>
              <a:gd name="connsiteX7" fmla="*/ 8352216 w 10683351"/>
              <a:gd name="connsiteY7" fmla="*/ 176227 h 828518"/>
              <a:gd name="connsiteX8" fmla="*/ 10683351 w 10683351"/>
              <a:gd name="connsiteY8" fmla="*/ 828518 h 828518"/>
              <a:gd name="connsiteX0" fmla="*/ 0 w 10683351"/>
              <a:gd name="connsiteY0" fmla="*/ 785043 h 828518"/>
              <a:gd name="connsiteX1" fmla="*/ 1277933 w 10683351"/>
              <a:gd name="connsiteY1" fmla="*/ 439524 h 828518"/>
              <a:gd name="connsiteX2" fmla="*/ 2635255 w 10683351"/>
              <a:gd name="connsiteY2" fmla="*/ 582399 h 828518"/>
              <a:gd name="connsiteX3" fmla="*/ 3539188 w 10683351"/>
              <a:gd name="connsiteY3" fmla="*/ 91735 h 828518"/>
              <a:gd name="connsiteX4" fmla="*/ 5341492 w 10683351"/>
              <a:gd name="connsiteY4" fmla="*/ 609901 h 828518"/>
              <a:gd name="connsiteX5" fmla="*/ 7200078 w 10683351"/>
              <a:gd name="connsiteY5" fmla="*/ 19373 h 828518"/>
              <a:gd name="connsiteX6" fmla="*/ 7792233 w 10683351"/>
              <a:gd name="connsiteY6" fmla="*/ 570124 h 828518"/>
              <a:gd name="connsiteX7" fmla="*/ 8352216 w 10683351"/>
              <a:gd name="connsiteY7" fmla="*/ 176227 h 828518"/>
              <a:gd name="connsiteX8" fmla="*/ 10683351 w 10683351"/>
              <a:gd name="connsiteY8" fmla="*/ 828518 h 828518"/>
              <a:gd name="connsiteX0" fmla="*/ 0 w 10683351"/>
              <a:gd name="connsiteY0" fmla="*/ 785043 h 828518"/>
              <a:gd name="connsiteX1" fmla="*/ 1277933 w 10683351"/>
              <a:gd name="connsiteY1" fmla="*/ 439524 h 828518"/>
              <a:gd name="connsiteX2" fmla="*/ 2635255 w 10683351"/>
              <a:gd name="connsiteY2" fmla="*/ 582399 h 828518"/>
              <a:gd name="connsiteX3" fmla="*/ 3635387 w 10683351"/>
              <a:gd name="connsiteY3" fmla="*/ 296647 h 828518"/>
              <a:gd name="connsiteX4" fmla="*/ 5341492 w 10683351"/>
              <a:gd name="connsiteY4" fmla="*/ 609901 h 828518"/>
              <a:gd name="connsiteX5" fmla="*/ 7200078 w 10683351"/>
              <a:gd name="connsiteY5" fmla="*/ 19373 h 828518"/>
              <a:gd name="connsiteX6" fmla="*/ 7792233 w 10683351"/>
              <a:gd name="connsiteY6" fmla="*/ 570124 h 828518"/>
              <a:gd name="connsiteX7" fmla="*/ 8352216 w 10683351"/>
              <a:gd name="connsiteY7" fmla="*/ 176227 h 828518"/>
              <a:gd name="connsiteX8" fmla="*/ 10683351 w 10683351"/>
              <a:gd name="connsiteY8" fmla="*/ 828518 h 828518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92233 w 10683351"/>
              <a:gd name="connsiteY6" fmla="*/ 650040 h 908434"/>
              <a:gd name="connsiteX7" fmla="*/ 8352216 w 10683351"/>
              <a:gd name="connsiteY7" fmla="*/ 256143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352216 w 10683351"/>
              <a:gd name="connsiteY7" fmla="*/ 256143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78791 w 10683351"/>
              <a:gd name="connsiteY6" fmla="*/ 622095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78791 w 10683351"/>
              <a:gd name="connsiteY6" fmla="*/ 622095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78791 w 10683351"/>
              <a:gd name="connsiteY6" fmla="*/ 622095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95100 w 10683351"/>
              <a:gd name="connsiteY6" fmla="*/ 634751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95100 w 10683351"/>
              <a:gd name="connsiteY6" fmla="*/ 634751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78857 w 10683351"/>
              <a:gd name="connsiteY7" fmla="*/ 276689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78857 w 10683351"/>
              <a:gd name="connsiteY7" fmla="*/ 276689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78857 w 10683351"/>
              <a:gd name="connsiteY7" fmla="*/ 276689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3470 w 10683351"/>
              <a:gd name="connsiteY7" fmla="*/ 286843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3470 w 10683351"/>
              <a:gd name="connsiteY7" fmla="*/ 286843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316750 w 10683351"/>
              <a:gd name="connsiteY7" fmla="*/ 279662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316750 w 10683351"/>
              <a:gd name="connsiteY7" fmla="*/ 279662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8928 w 10683351"/>
              <a:gd name="connsiteY7" fmla="*/ 268147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8928 w 10683351"/>
              <a:gd name="connsiteY7" fmla="*/ 268147 h 951436"/>
              <a:gd name="connsiteX8" fmla="*/ 10683351 w 10683351"/>
              <a:gd name="connsiteY8" fmla="*/ 951436 h 951436"/>
              <a:gd name="connsiteX0" fmla="*/ 0 w 10697865"/>
              <a:gd name="connsiteY0" fmla="*/ 907961 h 983741"/>
              <a:gd name="connsiteX1" fmla="*/ 1277933 w 10697865"/>
              <a:gd name="connsiteY1" fmla="*/ 562442 h 983741"/>
              <a:gd name="connsiteX2" fmla="*/ 2635255 w 10697865"/>
              <a:gd name="connsiteY2" fmla="*/ 705317 h 983741"/>
              <a:gd name="connsiteX3" fmla="*/ 3634797 w 10697865"/>
              <a:gd name="connsiteY3" fmla="*/ 386516 h 983741"/>
              <a:gd name="connsiteX4" fmla="*/ 5593867 w 10697865"/>
              <a:gd name="connsiteY4" fmla="*/ 769378 h 983741"/>
              <a:gd name="connsiteX5" fmla="*/ 7240393 w 10697865"/>
              <a:gd name="connsiteY5" fmla="*/ 31157 h 983741"/>
              <a:gd name="connsiteX6" fmla="*/ 7795100 w 10697865"/>
              <a:gd name="connsiteY6" fmla="*/ 646535 h 983741"/>
              <a:gd name="connsiteX7" fmla="*/ 8298928 w 10697865"/>
              <a:gd name="connsiteY7" fmla="*/ 268147 h 983741"/>
              <a:gd name="connsiteX8" fmla="*/ 10697865 w 10697865"/>
              <a:gd name="connsiteY8" fmla="*/ 983741 h 983741"/>
              <a:gd name="connsiteX0" fmla="*/ 0 w 10697865"/>
              <a:gd name="connsiteY0" fmla="*/ 907961 h 907961"/>
              <a:gd name="connsiteX1" fmla="*/ 1277933 w 10697865"/>
              <a:gd name="connsiteY1" fmla="*/ 562442 h 907961"/>
              <a:gd name="connsiteX2" fmla="*/ 2635255 w 10697865"/>
              <a:gd name="connsiteY2" fmla="*/ 705317 h 907961"/>
              <a:gd name="connsiteX3" fmla="*/ 3634797 w 10697865"/>
              <a:gd name="connsiteY3" fmla="*/ 386516 h 907961"/>
              <a:gd name="connsiteX4" fmla="*/ 5593867 w 10697865"/>
              <a:gd name="connsiteY4" fmla="*/ 769378 h 907961"/>
              <a:gd name="connsiteX5" fmla="*/ 7240393 w 10697865"/>
              <a:gd name="connsiteY5" fmla="*/ 31157 h 907961"/>
              <a:gd name="connsiteX6" fmla="*/ 7795100 w 10697865"/>
              <a:gd name="connsiteY6" fmla="*/ 646535 h 907961"/>
              <a:gd name="connsiteX7" fmla="*/ 8298928 w 10697865"/>
              <a:gd name="connsiteY7" fmla="*/ 268147 h 907961"/>
              <a:gd name="connsiteX8" fmla="*/ 10697865 w 10697865"/>
              <a:gd name="connsiteY8" fmla="*/ 729389 h 907961"/>
              <a:gd name="connsiteX0" fmla="*/ 0 w 10697865"/>
              <a:gd name="connsiteY0" fmla="*/ 907961 h 907961"/>
              <a:gd name="connsiteX1" fmla="*/ 1277933 w 10697865"/>
              <a:gd name="connsiteY1" fmla="*/ 562442 h 907961"/>
              <a:gd name="connsiteX2" fmla="*/ 2635255 w 10697865"/>
              <a:gd name="connsiteY2" fmla="*/ 705317 h 907961"/>
              <a:gd name="connsiteX3" fmla="*/ 3634797 w 10697865"/>
              <a:gd name="connsiteY3" fmla="*/ 386516 h 907961"/>
              <a:gd name="connsiteX4" fmla="*/ 5593867 w 10697865"/>
              <a:gd name="connsiteY4" fmla="*/ 769378 h 907961"/>
              <a:gd name="connsiteX5" fmla="*/ 7240393 w 10697865"/>
              <a:gd name="connsiteY5" fmla="*/ 31157 h 907961"/>
              <a:gd name="connsiteX6" fmla="*/ 7795100 w 10697865"/>
              <a:gd name="connsiteY6" fmla="*/ 646535 h 907961"/>
              <a:gd name="connsiteX7" fmla="*/ 8298928 w 10697865"/>
              <a:gd name="connsiteY7" fmla="*/ 268147 h 907961"/>
              <a:gd name="connsiteX8" fmla="*/ 10697865 w 10697865"/>
              <a:gd name="connsiteY8" fmla="*/ 729389 h 907961"/>
              <a:gd name="connsiteX0" fmla="*/ 0 w 9419932"/>
              <a:gd name="connsiteY0" fmla="*/ 562442 h 769378"/>
              <a:gd name="connsiteX1" fmla="*/ 1357322 w 9419932"/>
              <a:gd name="connsiteY1" fmla="*/ 705317 h 769378"/>
              <a:gd name="connsiteX2" fmla="*/ 2356864 w 9419932"/>
              <a:gd name="connsiteY2" fmla="*/ 386516 h 769378"/>
              <a:gd name="connsiteX3" fmla="*/ 4315934 w 9419932"/>
              <a:gd name="connsiteY3" fmla="*/ 769378 h 769378"/>
              <a:gd name="connsiteX4" fmla="*/ 5962460 w 9419932"/>
              <a:gd name="connsiteY4" fmla="*/ 31157 h 769378"/>
              <a:gd name="connsiteX5" fmla="*/ 6517167 w 9419932"/>
              <a:gd name="connsiteY5" fmla="*/ 646535 h 769378"/>
              <a:gd name="connsiteX6" fmla="*/ 7020995 w 9419932"/>
              <a:gd name="connsiteY6" fmla="*/ 268147 h 769378"/>
              <a:gd name="connsiteX7" fmla="*/ 9419932 w 9419932"/>
              <a:gd name="connsiteY7" fmla="*/ 729389 h 769378"/>
              <a:gd name="connsiteX0" fmla="*/ 0 w 8062610"/>
              <a:gd name="connsiteY0" fmla="*/ 705317 h 769378"/>
              <a:gd name="connsiteX1" fmla="*/ 999542 w 8062610"/>
              <a:gd name="connsiteY1" fmla="*/ 386516 h 769378"/>
              <a:gd name="connsiteX2" fmla="*/ 2958612 w 8062610"/>
              <a:gd name="connsiteY2" fmla="*/ 769378 h 769378"/>
              <a:gd name="connsiteX3" fmla="*/ 4605138 w 8062610"/>
              <a:gd name="connsiteY3" fmla="*/ 31157 h 769378"/>
              <a:gd name="connsiteX4" fmla="*/ 5159845 w 8062610"/>
              <a:gd name="connsiteY4" fmla="*/ 646535 h 769378"/>
              <a:gd name="connsiteX5" fmla="*/ 5663673 w 8062610"/>
              <a:gd name="connsiteY5" fmla="*/ 268147 h 769378"/>
              <a:gd name="connsiteX6" fmla="*/ 8062610 w 8062610"/>
              <a:gd name="connsiteY6" fmla="*/ 729389 h 769378"/>
              <a:gd name="connsiteX0" fmla="*/ 0 w 7063068"/>
              <a:gd name="connsiteY0" fmla="*/ 386516 h 769378"/>
              <a:gd name="connsiteX1" fmla="*/ 1959070 w 7063068"/>
              <a:gd name="connsiteY1" fmla="*/ 769378 h 769378"/>
              <a:gd name="connsiteX2" fmla="*/ 3605596 w 7063068"/>
              <a:gd name="connsiteY2" fmla="*/ 31157 h 769378"/>
              <a:gd name="connsiteX3" fmla="*/ 4160303 w 7063068"/>
              <a:gd name="connsiteY3" fmla="*/ 646535 h 769378"/>
              <a:gd name="connsiteX4" fmla="*/ 4664131 w 7063068"/>
              <a:gd name="connsiteY4" fmla="*/ 268147 h 769378"/>
              <a:gd name="connsiteX5" fmla="*/ 7063068 w 7063068"/>
              <a:gd name="connsiteY5" fmla="*/ 729389 h 769378"/>
              <a:gd name="connsiteX0" fmla="*/ 0 w 6978279"/>
              <a:gd name="connsiteY0" fmla="*/ 152886 h 769378"/>
              <a:gd name="connsiteX1" fmla="*/ 1874281 w 6978279"/>
              <a:gd name="connsiteY1" fmla="*/ 769378 h 769378"/>
              <a:gd name="connsiteX2" fmla="*/ 3520807 w 6978279"/>
              <a:gd name="connsiteY2" fmla="*/ 31157 h 769378"/>
              <a:gd name="connsiteX3" fmla="*/ 4075514 w 6978279"/>
              <a:gd name="connsiteY3" fmla="*/ 646535 h 769378"/>
              <a:gd name="connsiteX4" fmla="*/ 4579342 w 6978279"/>
              <a:gd name="connsiteY4" fmla="*/ 268147 h 769378"/>
              <a:gd name="connsiteX5" fmla="*/ 6978279 w 6978279"/>
              <a:gd name="connsiteY5" fmla="*/ 729389 h 769378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075514 w 6978279"/>
              <a:gd name="connsiteY3" fmla="*/ 503293 h 626136"/>
              <a:gd name="connsiteX4" fmla="*/ 4579342 w 6978279"/>
              <a:gd name="connsiteY4" fmla="*/ 124905 h 626136"/>
              <a:gd name="connsiteX5" fmla="*/ 6978279 w 6978279"/>
              <a:gd name="connsiteY5" fmla="*/ 586147 h 626136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125761 w 6978279"/>
              <a:gd name="connsiteY3" fmla="*/ 447049 h 626136"/>
              <a:gd name="connsiteX4" fmla="*/ 4579342 w 6978279"/>
              <a:gd name="connsiteY4" fmla="*/ 124905 h 626136"/>
              <a:gd name="connsiteX5" fmla="*/ 6978279 w 6978279"/>
              <a:gd name="connsiteY5" fmla="*/ 586147 h 626136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125761 w 6978279"/>
              <a:gd name="connsiteY3" fmla="*/ 447049 h 626136"/>
              <a:gd name="connsiteX4" fmla="*/ 4509533 w 6978279"/>
              <a:gd name="connsiteY4" fmla="*/ 129154 h 626136"/>
              <a:gd name="connsiteX5" fmla="*/ 6978279 w 6978279"/>
              <a:gd name="connsiteY5" fmla="*/ 586147 h 626136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125761 w 6978279"/>
              <a:gd name="connsiteY3" fmla="*/ 447049 h 626136"/>
              <a:gd name="connsiteX4" fmla="*/ 4509533 w 6978279"/>
              <a:gd name="connsiteY4" fmla="*/ 129154 h 626136"/>
              <a:gd name="connsiteX5" fmla="*/ 6978279 w 6978279"/>
              <a:gd name="connsiteY5" fmla="*/ 586147 h 626136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125761 w 6978279"/>
              <a:gd name="connsiteY3" fmla="*/ 447049 h 626136"/>
              <a:gd name="connsiteX4" fmla="*/ 4509533 w 6978279"/>
              <a:gd name="connsiteY4" fmla="*/ 129154 h 626136"/>
              <a:gd name="connsiteX5" fmla="*/ 6978279 w 6978279"/>
              <a:gd name="connsiteY5" fmla="*/ 586147 h 626136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45712"/>
              <a:gd name="connsiteX1" fmla="*/ 2251843 w 6978279"/>
              <a:gd name="connsiteY1" fmla="*/ 715677 h 745712"/>
              <a:gd name="connsiteX2" fmla="*/ 3750486 w 6978279"/>
              <a:gd name="connsiteY2" fmla="*/ 213356 h 745712"/>
              <a:gd name="connsiteX3" fmla="*/ 4125761 w 6978279"/>
              <a:gd name="connsiteY3" fmla="*/ 447049 h 745712"/>
              <a:gd name="connsiteX4" fmla="*/ 4509533 w 6978279"/>
              <a:gd name="connsiteY4" fmla="*/ 129154 h 745712"/>
              <a:gd name="connsiteX5" fmla="*/ 6978279 w 6978279"/>
              <a:gd name="connsiteY5" fmla="*/ 586147 h 745712"/>
              <a:gd name="connsiteX0" fmla="*/ 0 w 6978279"/>
              <a:gd name="connsiteY0" fmla="*/ 9644 h 745712"/>
              <a:gd name="connsiteX1" fmla="*/ 2251843 w 6978279"/>
              <a:gd name="connsiteY1" fmla="*/ 715677 h 745712"/>
              <a:gd name="connsiteX2" fmla="*/ 3750486 w 6978279"/>
              <a:gd name="connsiteY2" fmla="*/ 213356 h 745712"/>
              <a:gd name="connsiteX3" fmla="*/ 4125761 w 6978279"/>
              <a:gd name="connsiteY3" fmla="*/ 447049 h 745712"/>
              <a:gd name="connsiteX4" fmla="*/ 4509533 w 6978279"/>
              <a:gd name="connsiteY4" fmla="*/ 129154 h 745712"/>
              <a:gd name="connsiteX5" fmla="*/ 6978279 w 6978279"/>
              <a:gd name="connsiteY5" fmla="*/ 586147 h 745712"/>
              <a:gd name="connsiteX0" fmla="*/ 0 w 6978279"/>
              <a:gd name="connsiteY0" fmla="*/ 9644 h 745712"/>
              <a:gd name="connsiteX1" fmla="*/ 2251843 w 6978279"/>
              <a:gd name="connsiteY1" fmla="*/ 715677 h 745712"/>
              <a:gd name="connsiteX2" fmla="*/ 3750486 w 6978279"/>
              <a:gd name="connsiteY2" fmla="*/ 213356 h 745712"/>
              <a:gd name="connsiteX3" fmla="*/ 4125761 w 6978279"/>
              <a:gd name="connsiteY3" fmla="*/ 447049 h 745712"/>
              <a:gd name="connsiteX4" fmla="*/ 4509533 w 6978279"/>
              <a:gd name="connsiteY4" fmla="*/ 129154 h 745712"/>
              <a:gd name="connsiteX5" fmla="*/ 6978279 w 6978279"/>
              <a:gd name="connsiteY5" fmla="*/ 586147 h 745712"/>
              <a:gd name="connsiteX0" fmla="*/ 0 w 6978279"/>
              <a:gd name="connsiteY0" fmla="*/ 9644 h 745712"/>
              <a:gd name="connsiteX1" fmla="*/ 2251843 w 6978279"/>
              <a:gd name="connsiteY1" fmla="*/ 715677 h 745712"/>
              <a:gd name="connsiteX2" fmla="*/ 3750486 w 6978279"/>
              <a:gd name="connsiteY2" fmla="*/ 213356 h 745712"/>
              <a:gd name="connsiteX3" fmla="*/ 4125761 w 6978279"/>
              <a:gd name="connsiteY3" fmla="*/ 447049 h 745712"/>
              <a:gd name="connsiteX4" fmla="*/ 4509533 w 6978279"/>
              <a:gd name="connsiteY4" fmla="*/ 129154 h 745712"/>
              <a:gd name="connsiteX5" fmla="*/ 6978279 w 6978279"/>
              <a:gd name="connsiteY5" fmla="*/ 586147 h 745712"/>
              <a:gd name="connsiteX0" fmla="*/ 0 w 6978279"/>
              <a:gd name="connsiteY0" fmla="*/ 0 h 736068"/>
              <a:gd name="connsiteX1" fmla="*/ 2251843 w 6978279"/>
              <a:gd name="connsiteY1" fmla="*/ 706033 h 736068"/>
              <a:gd name="connsiteX2" fmla="*/ 3750486 w 6978279"/>
              <a:gd name="connsiteY2" fmla="*/ 203712 h 736068"/>
              <a:gd name="connsiteX3" fmla="*/ 4125761 w 6978279"/>
              <a:gd name="connsiteY3" fmla="*/ 437405 h 736068"/>
              <a:gd name="connsiteX4" fmla="*/ 4509533 w 6978279"/>
              <a:gd name="connsiteY4" fmla="*/ 119510 h 736068"/>
              <a:gd name="connsiteX5" fmla="*/ 6978279 w 6978279"/>
              <a:gd name="connsiteY5" fmla="*/ 576503 h 736068"/>
              <a:gd name="connsiteX0" fmla="*/ 13017 w 6991296"/>
              <a:gd name="connsiteY0" fmla="*/ 0 h 736068"/>
              <a:gd name="connsiteX1" fmla="*/ 2264860 w 6991296"/>
              <a:gd name="connsiteY1" fmla="*/ 706033 h 736068"/>
              <a:gd name="connsiteX2" fmla="*/ 3763503 w 6991296"/>
              <a:gd name="connsiteY2" fmla="*/ 203712 h 736068"/>
              <a:gd name="connsiteX3" fmla="*/ 4138778 w 6991296"/>
              <a:gd name="connsiteY3" fmla="*/ 437405 h 736068"/>
              <a:gd name="connsiteX4" fmla="*/ 4522550 w 6991296"/>
              <a:gd name="connsiteY4" fmla="*/ 119510 h 736068"/>
              <a:gd name="connsiteX5" fmla="*/ 6991296 w 6991296"/>
              <a:gd name="connsiteY5" fmla="*/ 576503 h 736068"/>
              <a:gd name="connsiteX0" fmla="*/ 0 w 6978279"/>
              <a:gd name="connsiteY0" fmla="*/ 0 h 736068"/>
              <a:gd name="connsiteX1" fmla="*/ 2251843 w 6978279"/>
              <a:gd name="connsiteY1" fmla="*/ 706033 h 736068"/>
              <a:gd name="connsiteX2" fmla="*/ 3750486 w 6978279"/>
              <a:gd name="connsiteY2" fmla="*/ 203712 h 736068"/>
              <a:gd name="connsiteX3" fmla="*/ 4125761 w 6978279"/>
              <a:gd name="connsiteY3" fmla="*/ 437405 h 736068"/>
              <a:gd name="connsiteX4" fmla="*/ 4509533 w 6978279"/>
              <a:gd name="connsiteY4" fmla="*/ 119510 h 736068"/>
              <a:gd name="connsiteX5" fmla="*/ 6978279 w 6978279"/>
              <a:gd name="connsiteY5" fmla="*/ 576503 h 736068"/>
              <a:gd name="connsiteX0" fmla="*/ 0 w 6978279"/>
              <a:gd name="connsiteY0" fmla="*/ 0 h 774984"/>
              <a:gd name="connsiteX1" fmla="*/ 1836426 w 6978279"/>
              <a:gd name="connsiteY1" fmla="*/ 617421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412074 w 6978279"/>
              <a:gd name="connsiteY1" fmla="*/ 525680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412074 w 6978279"/>
              <a:gd name="connsiteY1" fmla="*/ 525680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412074 w 6978279"/>
              <a:gd name="connsiteY1" fmla="*/ 525680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412074 w 6978279"/>
              <a:gd name="connsiteY1" fmla="*/ 525680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399323 w 6978279"/>
              <a:gd name="connsiteY1" fmla="*/ 526985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399323 w 6978279"/>
              <a:gd name="connsiteY1" fmla="*/ 526985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36068"/>
              <a:gd name="connsiteX1" fmla="*/ 1399323 w 6978279"/>
              <a:gd name="connsiteY1" fmla="*/ 526985 h 736068"/>
              <a:gd name="connsiteX2" fmla="*/ 2251843 w 6978279"/>
              <a:gd name="connsiteY2" fmla="*/ 706033 h 736068"/>
              <a:gd name="connsiteX3" fmla="*/ 3750486 w 6978279"/>
              <a:gd name="connsiteY3" fmla="*/ 203712 h 736068"/>
              <a:gd name="connsiteX4" fmla="*/ 4125761 w 6978279"/>
              <a:gd name="connsiteY4" fmla="*/ 437405 h 736068"/>
              <a:gd name="connsiteX5" fmla="*/ 4509533 w 6978279"/>
              <a:gd name="connsiteY5" fmla="*/ 119510 h 736068"/>
              <a:gd name="connsiteX6" fmla="*/ 6978279 w 6978279"/>
              <a:gd name="connsiteY6" fmla="*/ 576503 h 736068"/>
              <a:gd name="connsiteX0" fmla="*/ 0 w 6978279"/>
              <a:gd name="connsiteY0" fmla="*/ 0 h 736068"/>
              <a:gd name="connsiteX1" fmla="*/ 1399323 w 6978279"/>
              <a:gd name="connsiteY1" fmla="*/ 526985 h 736068"/>
              <a:gd name="connsiteX2" fmla="*/ 2251843 w 6978279"/>
              <a:gd name="connsiteY2" fmla="*/ 706033 h 736068"/>
              <a:gd name="connsiteX3" fmla="*/ 3750486 w 6978279"/>
              <a:gd name="connsiteY3" fmla="*/ 203712 h 736068"/>
              <a:gd name="connsiteX4" fmla="*/ 4125761 w 6978279"/>
              <a:gd name="connsiteY4" fmla="*/ 437405 h 736068"/>
              <a:gd name="connsiteX5" fmla="*/ 4509533 w 6978279"/>
              <a:gd name="connsiteY5" fmla="*/ 119510 h 736068"/>
              <a:gd name="connsiteX6" fmla="*/ 6978279 w 6978279"/>
              <a:gd name="connsiteY6" fmla="*/ 576503 h 736068"/>
              <a:gd name="connsiteX0" fmla="*/ 0 w 6978279"/>
              <a:gd name="connsiteY0" fmla="*/ 18937 h 755005"/>
              <a:gd name="connsiteX1" fmla="*/ 1399323 w 6978279"/>
              <a:gd name="connsiteY1" fmla="*/ 545922 h 755005"/>
              <a:gd name="connsiteX2" fmla="*/ 2251843 w 6978279"/>
              <a:gd name="connsiteY2" fmla="*/ 724970 h 755005"/>
              <a:gd name="connsiteX3" fmla="*/ 3750486 w 6978279"/>
              <a:gd name="connsiteY3" fmla="*/ 222649 h 755005"/>
              <a:gd name="connsiteX4" fmla="*/ 4125761 w 6978279"/>
              <a:gd name="connsiteY4" fmla="*/ 456342 h 755005"/>
              <a:gd name="connsiteX5" fmla="*/ 4509533 w 6978279"/>
              <a:gd name="connsiteY5" fmla="*/ 138447 h 755005"/>
              <a:gd name="connsiteX6" fmla="*/ 6978279 w 6978279"/>
              <a:gd name="connsiteY6" fmla="*/ 595440 h 755005"/>
              <a:gd name="connsiteX0" fmla="*/ 0 w 6978279"/>
              <a:gd name="connsiteY0" fmla="*/ 18937 h 755005"/>
              <a:gd name="connsiteX1" fmla="*/ 1399323 w 6978279"/>
              <a:gd name="connsiteY1" fmla="*/ 545922 h 755005"/>
              <a:gd name="connsiteX2" fmla="*/ 2251843 w 6978279"/>
              <a:gd name="connsiteY2" fmla="*/ 724970 h 755005"/>
              <a:gd name="connsiteX3" fmla="*/ 3750486 w 6978279"/>
              <a:gd name="connsiteY3" fmla="*/ 222649 h 755005"/>
              <a:gd name="connsiteX4" fmla="*/ 4125761 w 6978279"/>
              <a:gd name="connsiteY4" fmla="*/ 456342 h 755005"/>
              <a:gd name="connsiteX5" fmla="*/ 4509533 w 6978279"/>
              <a:gd name="connsiteY5" fmla="*/ 138447 h 755005"/>
              <a:gd name="connsiteX6" fmla="*/ 6978279 w 6978279"/>
              <a:gd name="connsiteY6" fmla="*/ 595440 h 755005"/>
              <a:gd name="connsiteX0" fmla="*/ 0 w 7020588"/>
              <a:gd name="connsiteY0" fmla="*/ 18937 h 761770"/>
              <a:gd name="connsiteX1" fmla="*/ 1441632 w 7020588"/>
              <a:gd name="connsiteY1" fmla="*/ 552687 h 761770"/>
              <a:gd name="connsiteX2" fmla="*/ 2294152 w 7020588"/>
              <a:gd name="connsiteY2" fmla="*/ 731735 h 761770"/>
              <a:gd name="connsiteX3" fmla="*/ 3792795 w 7020588"/>
              <a:gd name="connsiteY3" fmla="*/ 229414 h 761770"/>
              <a:gd name="connsiteX4" fmla="*/ 4168070 w 7020588"/>
              <a:gd name="connsiteY4" fmla="*/ 463107 h 761770"/>
              <a:gd name="connsiteX5" fmla="*/ 4551842 w 7020588"/>
              <a:gd name="connsiteY5" fmla="*/ 145212 h 761770"/>
              <a:gd name="connsiteX6" fmla="*/ 7020588 w 7020588"/>
              <a:gd name="connsiteY6" fmla="*/ 602205 h 761770"/>
              <a:gd name="connsiteX0" fmla="*/ 0 w 7020588"/>
              <a:gd name="connsiteY0" fmla="*/ 0 h 742833"/>
              <a:gd name="connsiteX1" fmla="*/ 1441632 w 7020588"/>
              <a:gd name="connsiteY1" fmla="*/ 533750 h 742833"/>
              <a:gd name="connsiteX2" fmla="*/ 2294152 w 7020588"/>
              <a:gd name="connsiteY2" fmla="*/ 712798 h 742833"/>
              <a:gd name="connsiteX3" fmla="*/ 3792795 w 7020588"/>
              <a:gd name="connsiteY3" fmla="*/ 210477 h 742833"/>
              <a:gd name="connsiteX4" fmla="*/ 4168070 w 7020588"/>
              <a:gd name="connsiteY4" fmla="*/ 444170 h 742833"/>
              <a:gd name="connsiteX5" fmla="*/ 4551842 w 7020588"/>
              <a:gd name="connsiteY5" fmla="*/ 126275 h 742833"/>
              <a:gd name="connsiteX6" fmla="*/ 7020588 w 7020588"/>
              <a:gd name="connsiteY6" fmla="*/ 583268 h 742833"/>
              <a:gd name="connsiteX0" fmla="*/ 0 w 7020588"/>
              <a:gd name="connsiteY0" fmla="*/ 0 h 742833"/>
              <a:gd name="connsiteX1" fmla="*/ 1441632 w 7020588"/>
              <a:gd name="connsiteY1" fmla="*/ 533750 h 742833"/>
              <a:gd name="connsiteX2" fmla="*/ 2294152 w 7020588"/>
              <a:gd name="connsiteY2" fmla="*/ 712798 h 742833"/>
              <a:gd name="connsiteX3" fmla="*/ 3792795 w 7020588"/>
              <a:gd name="connsiteY3" fmla="*/ 210477 h 742833"/>
              <a:gd name="connsiteX4" fmla="*/ 4168070 w 7020588"/>
              <a:gd name="connsiteY4" fmla="*/ 444170 h 742833"/>
              <a:gd name="connsiteX5" fmla="*/ 4551842 w 7020588"/>
              <a:gd name="connsiteY5" fmla="*/ 126275 h 742833"/>
              <a:gd name="connsiteX6" fmla="*/ 7020588 w 7020588"/>
              <a:gd name="connsiteY6" fmla="*/ 583268 h 742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20588" h="742833">
                <a:moveTo>
                  <a:pt x="0" y="0"/>
                </a:moveTo>
                <a:cubicBezTo>
                  <a:pt x="344293" y="36068"/>
                  <a:pt x="696172" y="335056"/>
                  <a:pt x="1441632" y="533750"/>
                </a:cubicBezTo>
                <a:cubicBezTo>
                  <a:pt x="1828836" y="655552"/>
                  <a:pt x="1984488" y="677279"/>
                  <a:pt x="2294152" y="712798"/>
                </a:cubicBezTo>
                <a:cubicBezTo>
                  <a:pt x="2981003" y="742833"/>
                  <a:pt x="3583377" y="281090"/>
                  <a:pt x="3792795" y="210477"/>
                </a:cubicBezTo>
                <a:cubicBezTo>
                  <a:pt x="3979497" y="179320"/>
                  <a:pt x="4030205" y="407431"/>
                  <a:pt x="4168070" y="444170"/>
                </a:cubicBezTo>
                <a:cubicBezTo>
                  <a:pt x="4265044" y="487632"/>
                  <a:pt x="4342641" y="112285"/>
                  <a:pt x="4551842" y="126275"/>
                </a:cubicBezTo>
                <a:cubicBezTo>
                  <a:pt x="4978934" y="120083"/>
                  <a:pt x="5217494" y="606695"/>
                  <a:pt x="7020588" y="583268"/>
                </a:cubicBezTo>
              </a:path>
            </a:pathLst>
          </a:custGeom>
          <a:ln w="12700">
            <a:solidFill>
              <a:srgbClr val="0067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 userDrawn="1"/>
        </p:nvSpPr>
        <p:spPr>
          <a:xfrm>
            <a:off x="6537930" y="5480034"/>
            <a:ext cx="4148494" cy="1216224"/>
          </a:xfrm>
          <a:custGeom>
            <a:avLst/>
            <a:gdLst>
              <a:gd name="connsiteX0" fmla="*/ 0 w 1590261"/>
              <a:gd name="connsiteY0" fmla="*/ 628153 h 628153"/>
              <a:gd name="connsiteX1" fmla="*/ 413468 w 1590261"/>
              <a:gd name="connsiteY1" fmla="*/ 341906 h 628153"/>
              <a:gd name="connsiteX2" fmla="*/ 477079 w 1590261"/>
              <a:gd name="connsiteY2" fmla="*/ 318052 h 628153"/>
              <a:gd name="connsiteX3" fmla="*/ 540689 w 1590261"/>
              <a:gd name="connsiteY3" fmla="*/ 270345 h 628153"/>
              <a:gd name="connsiteX4" fmla="*/ 620202 w 1590261"/>
              <a:gd name="connsiteY4" fmla="*/ 238539 h 628153"/>
              <a:gd name="connsiteX5" fmla="*/ 683813 w 1590261"/>
              <a:gd name="connsiteY5" fmla="*/ 214685 h 628153"/>
              <a:gd name="connsiteX6" fmla="*/ 723569 w 1590261"/>
              <a:gd name="connsiteY6" fmla="*/ 198783 h 628153"/>
              <a:gd name="connsiteX7" fmla="*/ 771277 w 1590261"/>
              <a:gd name="connsiteY7" fmla="*/ 190832 h 628153"/>
              <a:gd name="connsiteX8" fmla="*/ 946206 w 1590261"/>
              <a:gd name="connsiteY8" fmla="*/ 111319 h 628153"/>
              <a:gd name="connsiteX9" fmla="*/ 1073427 w 1590261"/>
              <a:gd name="connsiteY9" fmla="*/ 55659 h 628153"/>
              <a:gd name="connsiteX10" fmla="*/ 1137037 w 1590261"/>
              <a:gd name="connsiteY10" fmla="*/ 39757 h 628153"/>
              <a:gd name="connsiteX11" fmla="*/ 1248355 w 1590261"/>
              <a:gd name="connsiteY11" fmla="*/ 0 h 628153"/>
              <a:gd name="connsiteX12" fmla="*/ 1431235 w 1590261"/>
              <a:gd name="connsiteY12" fmla="*/ 15903 h 628153"/>
              <a:gd name="connsiteX13" fmla="*/ 1590261 w 1590261"/>
              <a:gd name="connsiteY13" fmla="*/ 23854 h 628153"/>
              <a:gd name="connsiteX0" fmla="*/ 0 w 10629790"/>
              <a:gd name="connsiteY0" fmla="*/ 628153 h 708953"/>
              <a:gd name="connsiteX1" fmla="*/ 413468 w 10629790"/>
              <a:gd name="connsiteY1" fmla="*/ 341906 h 708953"/>
              <a:gd name="connsiteX2" fmla="*/ 477079 w 10629790"/>
              <a:gd name="connsiteY2" fmla="*/ 318052 h 708953"/>
              <a:gd name="connsiteX3" fmla="*/ 540689 w 10629790"/>
              <a:gd name="connsiteY3" fmla="*/ 270345 h 708953"/>
              <a:gd name="connsiteX4" fmla="*/ 620202 w 10629790"/>
              <a:gd name="connsiteY4" fmla="*/ 238539 h 708953"/>
              <a:gd name="connsiteX5" fmla="*/ 683813 w 10629790"/>
              <a:gd name="connsiteY5" fmla="*/ 214685 h 708953"/>
              <a:gd name="connsiteX6" fmla="*/ 723569 w 10629790"/>
              <a:gd name="connsiteY6" fmla="*/ 198783 h 708953"/>
              <a:gd name="connsiteX7" fmla="*/ 771277 w 10629790"/>
              <a:gd name="connsiteY7" fmla="*/ 190832 h 708953"/>
              <a:gd name="connsiteX8" fmla="*/ 946206 w 10629790"/>
              <a:gd name="connsiteY8" fmla="*/ 111319 h 708953"/>
              <a:gd name="connsiteX9" fmla="*/ 1073427 w 10629790"/>
              <a:gd name="connsiteY9" fmla="*/ 55659 h 708953"/>
              <a:gd name="connsiteX10" fmla="*/ 1137037 w 10629790"/>
              <a:gd name="connsiteY10" fmla="*/ 39757 h 708953"/>
              <a:gd name="connsiteX11" fmla="*/ 1248355 w 10629790"/>
              <a:gd name="connsiteY11" fmla="*/ 0 h 708953"/>
              <a:gd name="connsiteX12" fmla="*/ 1431235 w 10629790"/>
              <a:gd name="connsiteY12" fmla="*/ 15903 h 708953"/>
              <a:gd name="connsiteX13" fmla="*/ 10629790 w 10629790"/>
              <a:gd name="connsiteY13" fmla="*/ 708953 h 708953"/>
              <a:gd name="connsiteX0" fmla="*/ 0 w 10629790"/>
              <a:gd name="connsiteY0" fmla="*/ 628153 h 708953"/>
              <a:gd name="connsiteX1" fmla="*/ 413468 w 10629790"/>
              <a:gd name="connsiteY1" fmla="*/ 341906 h 708953"/>
              <a:gd name="connsiteX2" fmla="*/ 477079 w 10629790"/>
              <a:gd name="connsiteY2" fmla="*/ 318052 h 708953"/>
              <a:gd name="connsiteX3" fmla="*/ 540689 w 10629790"/>
              <a:gd name="connsiteY3" fmla="*/ 270345 h 708953"/>
              <a:gd name="connsiteX4" fmla="*/ 620202 w 10629790"/>
              <a:gd name="connsiteY4" fmla="*/ 238539 h 708953"/>
              <a:gd name="connsiteX5" fmla="*/ 683813 w 10629790"/>
              <a:gd name="connsiteY5" fmla="*/ 214685 h 708953"/>
              <a:gd name="connsiteX6" fmla="*/ 723569 w 10629790"/>
              <a:gd name="connsiteY6" fmla="*/ 198783 h 708953"/>
              <a:gd name="connsiteX7" fmla="*/ 771277 w 10629790"/>
              <a:gd name="connsiteY7" fmla="*/ 190832 h 708953"/>
              <a:gd name="connsiteX8" fmla="*/ 946206 w 10629790"/>
              <a:gd name="connsiteY8" fmla="*/ 111319 h 708953"/>
              <a:gd name="connsiteX9" fmla="*/ 1073427 w 10629790"/>
              <a:gd name="connsiteY9" fmla="*/ 55659 h 708953"/>
              <a:gd name="connsiteX10" fmla="*/ 1137037 w 10629790"/>
              <a:gd name="connsiteY10" fmla="*/ 39757 h 708953"/>
              <a:gd name="connsiteX11" fmla="*/ 1248355 w 10629790"/>
              <a:gd name="connsiteY11" fmla="*/ 0 h 708953"/>
              <a:gd name="connsiteX12" fmla="*/ 8354923 w 10629790"/>
              <a:gd name="connsiteY12" fmla="*/ 66011 h 708953"/>
              <a:gd name="connsiteX13" fmla="*/ 10629790 w 10629790"/>
              <a:gd name="connsiteY13" fmla="*/ 708953 h 708953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477079 w 10629790"/>
              <a:gd name="connsiteY2" fmla="*/ 394917 h 785818"/>
              <a:gd name="connsiteX3" fmla="*/ 540689 w 10629790"/>
              <a:gd name="connsiteY3" fmla="*/ 347210 h 785818"/>
              <a:gd name="connsiteX4" fmla="*/ 620202 w 10629790"/>
              <a:gd name="connsiteY4" fmla="*/ 315404 h 785818"/>
              <a:gd name="connsiteX5" fmla="*/ 683813 w 10629790"/>
              <a:gd name="connsiteY5" fmla="*/ 291550 h 785818"/>
              <a:gd name="connsiteX6" fmla="*/ 723569 w 10629790"/>
              <a:gd name="connsiteY6" fmla="*/ 275648 h 785818"/>
              <a:gd name="connsiteX7" fmla="*/ 771277 w 10629790"/>
              <a:gd name="connsiteY7" fmla="*/ 267697 h 785818"/>
              <a:gd name="connsiteX8" fmla="*/ 946206 w 10629790"/>
              <a:gd name="connsiteY8" fmla="*/ 188184 h 785818"/>
              <a:gd name="connsiteX9" fmla="*/ 1073427 w 10629790"/>
              <a:gd name="connsiteY9" fmla="*/ 132524 h 785818"/>
              <a:gd name="connsiteX10" fmla="*/ 1137037 w 10629790"/>
              <a:gd name="connsiteY10" fmla="*/ 116622 h 785818"/>
              <a:gd name="connsiteX11" fmla="*/ 7140477 w 10629790"/>
              <a:gd name="connsiteY11" fmla="*/ 0 h 785818"/>
              <a:gd name="connsiteX12" fmla="*/ 8354923 w 10629790"/>
              <a:gd name="connsiteY12" fmla="*/ 142876 h 785818"/>
              <a:gd name="connsiteX13" fmla="*/ 10629790 w 10629790"/>
              <a:gd name="connsiteY13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540689 w 10629790"/>
              <a:gd name="connsiteY2" fmla="*/ 347210 h 785818"/>
              <a:gd name="connsiteX3" fmla="*/ 620202 w 10629790"/>
              <a:gd name="connsiteY3" fmla="*/ 315404 h 785818"/>
              <a:gd name="connsiteX4" fmla="*/ 683813 w 10629790"/>
              <a:gd name="connsiteY4" fmla="*/ 291550 h 785818"/>
              <a:gd name="connsiteX5" fmla="*/ 723569 w 10629790"/>
              <a:gd name="connsiteY5" fmla="*/ 275648 h 785818"/>
              <a:gd name="connsiteX6" fmla="*/ 771277 w 10629790"/>
              <a:gd name="connsiteY6" fmla="*/ 267697 h 785818"/>
              <a:gd name="connsiteX7" fmla="*/ 946206 w 10629790"/>
              <a:gd name="connsiteY7" fmla="*/ 188184 h 785818"/>
              <a:gd name="connsiteX8" fmla="*/ 1073427 w 10629790"/>
              <a:gd name="connsiteY8" fmla="*/ 132524 h 785818"/>
              <a:gd name="connsiteX9" fmla="*/ 1137037 w 10629790"/>
              <a:gd name="connsiteY9" fmla="*/ 116622 h 785818"/>
              <a:gd name="connsiteX10" fmla="*/ 7140477 w 10629790"/>
              <a:gd name="connsiteY10" fmla="*/ 0 h 785818"/>
              <a:gd name="connsiteX11" fmla="*/ 8354923 w 10629790"/>
              <a:gd name="connsiteY11" fmla="*/ 142876 h 785818"/>
              <a:gd name="connsiteX12" fmla="*/ 10629790 w 10629790"/>
              <a:gd name="connsiteY12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23569 w 10629790"/>
              <a:gd name="connsiteY4" fmla="*/ 275648 h 785818"/>
              <a:gd name="connsiteX5" fmla="*/ 771277 w 10629790"/>
              <a:gd name="connsiteY5" fmla="*/ 267697 h 785818"/>
              <a:gd name="connsiteX6" fmla="*/ 946206 w 10629790"/>
              <a:gd name="connsiteY6" fmla="*/ 188184 h 785818"/>
              <a:gd name="connsiteX7" fmla="*/ 1073427 w 10629790"/>
              <a:gd name="connsiteY7" fmla="*/ 132524 h 785818"/>
              <a:gd name="connsiteX8" fmla="*/ 1137037 w 10629790"/>
              <a:gd name="connsiteY8" fmla="*/ 116622 h 785818"/>
              <a:gd name="connsiteX9" fmla="*/ 7140477 w 10629790"/>
              <a:gd name="connsiteY9" fmla="*/ 0 h 785818"/>
              <a:gd name="connsiteX10" fmla="*/ 8354923 w 10629790"/>
              <a:gd name="connsiteY10" fmla="*/ 142876 h 785818"/>
              <a:gd name="connsiteX11" fmla="*/ 10629790 w 10629790"/>
              <a:gd name="connsiteY11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946206 w 10629790"/>
              <a:gd name="connsiteY5" fmla="*/ 188184 h 785818"/>
              <a:gd name="connsiteX6" fmla="*/ 1073427 w 10629790"/>
              <a:gd name="connsiteY6" fmla="*/ 132524 h 785818"/>
              <a:gd name="connsiteX7" fmla="*/ 1137037 w 10629790"/>
              <a:gd name="connsiteY7" fmla="*/ 116622 h 785818"/>
              <a:gd name="connsiteX8" fmla="*/ 7140477 w 10629790"/>
              <a:gd name="connsiteY8" fmla="*/ 0 h 785818"/>
              <a:gd name="connsiteX9" fmla="*/ 8354923 w 10629790"/>
              <a:gd name="connsiteY9" fmla="*/ 142876 h 785818"/>
              <a:gd name="connsiteX10" fmla="*/ 10629790 w 10629790"/>
              <a:gd name="connsiteY10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1073427 w 10629790"/>
              <a:gd name="connsiteY5" fmla="*/ 132524 h 785818"/>
              <a:gd name="connsiteX6" fmla="*/ 1137037 w 10629790"/>
              <a:gd name="connsiteY6" fmla="*/ 116622 h 785818"/>
              <a:gd name="connsiteX7" fmla="*/ 7140477 w 10629790"/>
              <a:gd name="connsiteY7" fmla="*/ 0 h 785818"/>
              <a:gd name="connsiteX8" fmla="*/ 8354923 w 10629790"/>
              <a:gd name="connsiteY8" fmla="*/ 142876 h 785818"/>
              <a:gd name="connsiteX9" fmla="*/ 10629790 w 10629790"/>
              <a:gd name="connsiteY9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1137037 w 10629790"/>
              <a:gd name="connsiteY5" fmla="*/ 116622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877049 h 957849"/>
              <a:gd name="connsiteX1" fmla="*/ 413468 w 10629790"/>
              <a:gd name="connsiteY1" fmla="*/ 590802 h 957849"/>
              <a:gd name="connsiteX2" fmla="*/ 620202 w 10629790"/>
              <a:gd name="connsiteY2" fmla="*/ 487435 h 957849"/>
              <a:gd name="connsiteX3" fmla="*/ 683813 w 10629790"/>
              <a:gd name="connsiteY3" fmla="*/ 463581 h 957849"/>
              <a:gd name="connsiteX4" fmla="*/ 1211123 w 10629790"/>
              <a:gd name="connsiteY4" fmla="*/ 29155 h 957849"/>
              <a:gd name="connsiteX5" fmla="*/ 3497139 w 10629790"/>
              <a:gd name="connsiteY5" fmla="*/ 243469 h 957849"/>
              <a:gd name="connsiteX6" fmla="*/ 7140477 w 10629790"/>
              <a:gd name="connsiteY6" fmla="*/ 172031 h 957849"/>
              <a:gd name="connsiteX7" fmla="*/ 8354923 w 10629790"/>
              <a:gd name="connsiteY7" fmla="*/ 314907 h 957849"/>
              <a:gd name="connsiteX8" fmla="*/ 10629790 w 10629790"/>
              <a:gd name="connsiteY8" fmla="*/ 957849 h 957849"/>
              <a:gd name="connsiteX0" fmla="*/ 0 w 10629790"/>
              <a:gd name="connsiteY0" fmla="*/ 877049 h 957849"/>
              <a:gd name="connsiteX1" fmla="*/ 413468 w 10629790"/>
              <a:gd name="connsiteY1" fmla="*/ 590802 h 957849"/>
              <a:gd name="connsiteX2" fmla="*/ 620202 w 10629790"/>
              <a:gd name="connsiteY2" fmla="*/ 487435 h 957849"/>
              <a:gd name="connsiteX3" fmla="*/ 1211123 w 10629790"/>
              <a:gd name="connsiteY3" fmla="*/ 29155 h 957849"/>
              <a:gd name="connsiteX4" fmla="*/ 3497139 w 10629790"/>
              <a:gd name="connsiteY4" fmla="*/ 243469 h 957849"/>
              <a:gd name="connsiteX5" fmla="*/ 7140477 w 10629790"/>
              <a:gd name="connsiteY5" fmla="*/ 172031 h 957849"/>
              <a:gd name="connsiteX6" fmla="*/ 8354923 w 10629790"/>
              <a:gd name="connsiteY6" fmla="*/ 314907 h 957849"/>
              <a:gd name="connsiteX7" fmla="*/ 10629790 w 10629790"/>
              <a:gd name="connsiteY7" fmla="*/ 957849 h 957849"/>
              <a:gd name="connsiteX0" fmla="*/ 132522 w 10762312"/>
              <a:gd name="connsiteY0" fmla="*/ 877049 h 1005558"/>
              <a:gd name="connsiteX1" fmla="*/ 68911 w 10762312"/>
              <a:gd name="connsiteY1" fmla="*/ 957850 h 1005558"/>
              <a:gd name="connsiteX2" fmla="*/ 545990 w 10762312"/>
              <a:gd name="connsiteY2" fmla="*/ 590802 h 1005558"/>
              <a:gd name="connsiteX3" fmla="*/ 752724 w 10762312"/>
              <a:gd name="connsiteY3" fmla="*/ 487435 h 1005558"/>
              <a:gd name="connsiteX4" fmla="*/ 1343645 w 10762312"/>
              <a:gd name="connsiteY4" fmla="*/ 29155 h 1005558"/>
              <a:gd name="connsiteX5" fmla="*/ 3629661 w 10762312"/>
              <a:gd name="connsiteY5" fmla="*/ 243469 h 1005558"/>
              <a:gd name="connsiteX6" fmla="*/ 7272999 w 10762312"/>
              <a:gd name="connsiteY6" fmla="*/ 172031 h 1005558"/>
              <a:gd name="connsiteX7" fmla="*/ 8487445 w 10762312"/>
              <a:gd name="connsiteY7" fmla="*/ 314907 h 1005558"/>
              <a:gd name="connsiteX8" fmla="*/ 10762312 w 10762312"/>
              <a:gd name="connsiteY8" fmla="*/ 957849 h 1005558"/>
              <a:gd name="connsiteX0" fmla="*/ 189285 w 10750960"/>
              <a:gd name="connsiteY0" fmla="*/ 672097 h 971399"/>
              <a:gd name="connsiteX1" fmla="*/ 57559 w 10750960"/>
              <a:gd name="connsiteY1" fmla="*/ 957850 h 971399"/>
              <a:gd name="connsiteX2" fmla="*/ 534638 w 10750960"/>
              <a:gd name="connsiteY2" fmla="*/ 590802 h 971399"/>
              <a:gd name="connsiteX3" fmla="*/ 741372 w 10750960"/>
              <a:gd name="connsiteY3" fmla="*/ 487435 h 971399"/>
              <a:gd name="connsiteX4" fmla="*/ 1332293 w 10750960"/>
              <a:gd name="connsiteY4" fmla="*/ 29155 h 971399"/>
              <a:gd name="connsiteX5" fmla="*/ 3618309 w 10750960"/>
              <a:gd name="connsiteY5" fmla="*/ 243469 h 971399"/>
              <a:gd name="connsiteX6" fmla="*/ 7261647 w 10750960"/>
              <a:gd name="connsiteY6" fmla="*/ 172031 h 971399"/>
              <a:gd name="connsiteX7" fmla="*/ 8476093 w 10750960"/>
              <a:gd name="connsiteY7" fmla="*/ 314907 h 971399"/>
              <a:gd name="connsiteX8" fmla="*/ 10750960 w 10750960"/>
              <a:gd name="connsiteY8" fmla="*/ 957849 h 971399"/>
              <a:gd name="connsiteX0" fmla="*/ 0 w 10561675"/>
              <a:gd name="connsiteY0" fmla="*/ 672097 h 957849"/>
              <a:gd name="connsiteX1" fmla="*/ 500066 w 10561675"/>
              <a:gd name="connsiteY1" fmla="*/ 886412 h 957849"/>
              <a:gd name="connsiteX2" fmla="*/ 345353 w 10561675"/>
              <a:gd name="connsiteY2" fmla="*/ 590802 h 957849"/>
              <a:gd name="connsiteX3" fmla="*/ 552087 w 10561675"/>
              <a:gd name="connsiteY3" fmla="*/ 487435 h 957849"/>
              <a:gd name="connsiteX4" fmla="*/ 1143008 w 10561675"/>
              <a:gd name="connsiteY4" fmla="*/ 29155 h 957849"/>
              <a:gd name="connsiteX5" fmla="*/ 3429024 w 10561675"/>
              <a:gd name="connsiteY5" fmla="*/ 243469 h 957849"/>
              <a:gd name="connsiteX6" fmla="*/ 7072362 w 10561675"/>
              <a:gd name="connsiteY6" fmla="*/ 172031 h 957849"/>
              <a:gd name="connsiteX7" fmla="*/ 8286808 w 10561675"/>
              <a:gd name="connsiteY7" fmla="*/ 314907 h 957849"/>
              <a:gd name="connsiteX8" fmla="*/ 10561675 w 10561675"/>
              <a:gd name="connsiteY8" fmla="*/ 957849 h 957849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74778"/>
              <a:gd name="connsiteX1" fmla="*/ 631792 w 10693401"/>
              <a:gd name="connsiteY1" fmla="*/ 886412 h 974778"/>
              <a:gd name="connsiteX2" fmla="*/ 477079 w 10693401"/>
              <a:gd name="connsiteY2" fmla="*/ 590802 h 974778"/>
              <a:gd name="connsiteX3" fmla="*/ 683813 w 10693401"/>
              <a:gd name="connsiteY3" fmla="*/ 487435 h 974778"/>
              <a:gd name="connsiteX4" fmla="*/ 1274734 w 10693401"/>
              <a:gd name="connsiteY4" fmla="*/ 29155 h 974778"/>
              <a:gd name="connsiteX5" fmla="*/ 3560750 w 10693401"/>
              <a:gd name="connsiteY5" fmla="*/ 243469 h 974778"/>
              <a:gd name="connsiteX6" fmla="*/ 7204088 w 10693401"/>
              <a:gd name="connsiteY6" fmla="*/ 172031 h 974778"/>
              <a:gd name="connsiteX7" fmla="*/ 8418534 w 10693401"/>
              <a:gd name="connsiteY7" fmla="*/ 314907 h 974778"/>
              <a:gd name="connsiteX8" fmla="*/ 10693401 w 10693401"/>
              <a:gd name="connsiteY8" fmla="*/ 957849 h 974778"/>
              <a:gd name="connsiteX0" fmla="*/ 84156 w 10777557"/>
              <a:gd name="connsiteY0" fmla="*/ 957850 h 959091"/>
              <a:gd name="connsiteX1" fmla="*/ 105299 w 10777557"/>
              <a:gd name="connsiteY1" fmla="*/ 935742 h 959091"/>
              <a:gd name="connsiteX2" fmla="*/ 715948 w 10777557"/>
              <a:gd name="connsiteY2" fmla="*/ 886412 h 959091"/>
              <a:gd name="connsiteX3" fmla="*/ 561235 w 10777557"/>
              <a:gd name="connsiteY3" fmla="*/ 590802 h 959091"/>
              <a:gd name="connsiteX4" fmla="*/ 767969 w 10777557"/>
              <a:gd name="connsiteY4" fmla="*/ 487435 h 959091"/>
              <a:gd name="connsiteX5" fmla="*/ 1358890 w 10777557"/>
              <a:gd name="connsiteY5" fmla="*/ 29155 h 959091"/>
              <a:gd name="connsiteX6" fmla="*/ 3644906 w 10777557"/>
              <a:gd name="connsiteY6" fmla="*/ 243469 h 959091"/>
              <a:gd name="connsiteX7" fmla="*/ 7288244 w 10777557"/>
              <a:gd name="connsiteY7" fmla="*/ 172031 h 959091"/>
              <a:gd name="connsiteX8" fmla="*/ 8502690 w 10777557"/>
              <a:gd name="connsiteY8" fmla="*/ 314907 h 959091"/>
              <a:gd name="connsiteX9" fmla="*/ 10777557 w 10777557"/>
              <a:gd name="connsiteY9" fmla="*/ 957849 h 959091"/>
              <a:gd name="connsiteX0" fmla="*/ 0 w 10693401"/>
              <a:gd name="connsiteY0" fmla="*/ 957850 h 1041194"/>
              <a:gd name="connsiteX1" fmla="*/ 203164 w 10693401"/>
              <a:gd name="connsiteY1" fmla="*/ 1029288 h 1041194"/>
              <a:gd name="connsiteX2" fmla="*/ 631792 w 10693401"/>
              <a:gd name="connsiteY2" fmla="*/ 886412 h 1041194"/>
              <a:gd name="connsiteX3" fmla="*/ 477079 w 10693401"/>
              <a:gd name="connsiteY3" fmla="*/ 590802 h 1041194"/>
              <a:gd name="connsiteX4" fmla="*/ 683813 w 10693401"/>
              <a:gd name="connsiteY4" fmla="*/ 487435 h 1041194"/>
              <a:gd name="connsiteX5" fmla="*/ 1274734 w 10693401"/>
              <a:gd name="connsiteY5" fmla="*/ 29155 h 1041194"/>
              <a:gd name="connsiteX6" fmla="*/ 3560750 w 10693401"/>
              <a:gd name="connsiteY6" fmla="*/ 243469 h 1041194"/>
              <a:gd name="connsiteX7" fmla="*/ 7204088 w 10693401"/>
              <a:gd name="connsiteY7" fmla="*/ 172031 h 1041194"/>
              <a:gd name="connsiteX8" fmla="*/ 8418534 w 10693401"/>
              <a:gd name="connsiteY8" fmla="*/ 314907 h 1041194"/>
              <a:gd name="connsiteX9" fmla="*/ 10693401 w 10693401"/>
              <a:gd name="connsiteY9" fmla="*/ 957849 h 1041194"/>
              <a:gd name="connsiteX0" fmla="*/ 28575 w 10721976"/>
              <a:gd name="connsiteY0" fmla="*/ 957850 h 1035748"/>
              <a:gd name="connsiteX1" fmla="*/ 33861 w 10721976"/>
              <a:gd name="connsiteY1" fmla="*/ 925171 h 1035748"/>
              <a:gd name="connsiteX2" fmla="*/ 231739 w 10721976"/>
              <a:gd name="connsiteY2" fmla="*/ 1029288 h 1035748"/>
              <a:gd name="connsiteX3" fmla="*/ 660367 w 10721976"/>
              <a:gd name="connsiteY3" fmla="*/ 886412 h 1035748"/>
              <a:gd name="connsiteX4" fmla="*/ 505654 w 10721976"/>
              <a:gd name="connsiteY4" fmla="*/ 590802 h 1035748"/>
              <a:gd name="connsiteX5" fmla="*/ 712388 w 10721976"/>
              <a:gd name="connsiteY5" fmla="*/ 487435 h 1035748"/>
              <a:gd name="connsiteX6" fmla="*/ 1303309 w 10721976"/>
              <a:gd name="connsiteY6" fmla="*/ 29155 h 1035748"/>
              <a:gd name="connsiteX7" fmla="*/ 3589325 w 10721976"/>
              <a:gd name="connsiteY7" fmla="*/ 243469 h 1035748"/>
              <a:gd name="connsiteX8" fmla="*/ 7232663 w 10721976"/>
              <a:gd name="connsiteY8" fmla="*/ 172031 h 1035748"/>
              <a:gd name="connsiteX9" fmla="*/ 8447109 w 10721976"/>
              <a:gd name="connsiteY9" fmla="*/ 314907 h 1035748"/>
              <a:gd name="connsiteX10" fmla="*/ 10721976 w 10721976"/>
              <a:gd name="connsiteY10" fmla="*/ 957849 h 1035748"/>
              <a:gd name="connsiteX0" fmla="*/ 28575 w 10721976"/>
              <a:gd name="connsiteY0" fmla="*/ 957850 h 1035748"/>
              <a:gd name="connsiteX1" fmla="*/ 33861 w 10721976"/>
              <a:gd name="connsiteY1" fmla="*/ 925171 h 1035748"/>
              <a:gd name="connsiteX2" fmla="*/ 231739 w 10721976"/>
              <a:gd name="connsiteY2" fmla="*/ 1029288 h 1035748"/>
              <a:gd name="connsiteX3" fmla="*/ 660367 w 10721976"/>
              <a:gd name="connsiteY3" fmla="*/ 886412 h 1035748"/>
              <a:gd name="connsiteX4" fmla="*/ 505654 w 10721976"/>
              <a:gd name="connsiteY4" fmla="*/ 590802 h 1035748"/>
              <a:gd name="connsiteX5" fmla="*/ 712388 w 10721976"/>
              <a:gd name="connsiteY5" fmla="*/ 487435 h 1035748"/>
              <a:gd name="connsiteX6" fmla="*/ 1303309 w 10721976"/>
              <a:gd name="connsiteY6" fmla="*/ 29155 h 1035748"/>
              <a:gd name="connsiteX7" fmla="*/ 3589325 w 10721976"/>
              <a:gd name="connsiteY7" fmla="*/ 243469 h 1035748"/>
              <a:gd name="connsiteX8" fmla="*/ 7232663 w 10721976"/>
              <a:gd name="connsiteY8" fmla="*/ 172031 h 1035748"/>
              <a:gd name="connsiteX9" fmla="*/ 8447109 w 10721976"/>
              <a:gd name="connsiteY9" fmla="*/ 314907 h 1035748"/>
              <a:gd name="connsiteX10" fmla="*/ 10721976 w 10721976"/>
              <a:gd name="connsiteY10" fmla="*/ 957849 h 1035748"/>
              <a:gd name="connsiteX0" fmla="*/ 0 w 10693401"/>
              <a:gd name="connsiteY0" fmla="*/ 957850 h 1315039"/>
              <a:gd name="connsiteX1" fmla="*/ 274602 w 10693401"/>
              <a:gd name="connsiteY1" fmla="*/ 1315039 h 1315039"/>
              <a:gd name="connsiteX2" fmla="*/ 203164 w 10693401"/>
              <a:gd name="connsiteY2" fmla="*/ 1029288 h 1315039"/>
              <a:gd name="connsiteX3" fmla="*/ 631792 w 10693401"/>
              <a:gd name="connsiteY3" fmla="*/ 886412 h 1315039"/>
              <a:gd name="connsiteX4" fmla="*/ 477079 w 10693401"/>
              <a:gd name="connsiteY4" fmla="*/ 590802 h 1315039"/>
              <a:gd name="connsiteX5" fmla="*/ 683813 w 10693401"/>
              <a:gd name="connsiteY5" fmla="*/ 487435 h 1315039"/>
              <a:gd name="connsiteX6" fmla="*/ 1274734 w 10693401"/>
              <a:gd name="connsiteY6" fmla="*/ 29155 h 1315039"/>
              <a:gd name="connsiteX7" fmla="*/ 3560750 w 10693401"/>
              <a:gd name="connsiteY7" fmla="*/ 243469 h 1315039"/>
              <a:gd name="connsiteX8" fmla="*/ 7204088 w 10693401"/>
              <a:gd name="connsiteY8" fmla="*/ 172031 h 1315039"/>
              <a:gd name="connsiteX9" fmla="*/ 8418534 w 10693401"/>
              <a:gd name="connsiteY9" fmla="*/ 314907 h 1315039"/>
              <a:gd name="connsiteX10" fmla="*/ 10693401 w 10693401"/>
              <a:gd name="connsiteY10" fmla="*/ 957849 h 1315039"/>
              <a:gd name="connsiteX0" fmla="*/ 4405 w 10697806"/>
              <a:gd name="connsiteY0" fmla="*/ 957850 h 1315039"/>
              <a:gd name="connsiteX1" fmla="*/ 279007 w 10697806"/>
              <a:gd name="connsiteY1" fmla="*/ 1315039 h 1315039"/>
              <a:gd name="connsiteX2" fmla="*/ 207569 w 10697806"/>
              <a:gd name="connsiteY2" fmla="*/ 1029288 h 1315039"/>
              <a:gd name="connsiteX3" fmla="*/ 636197 w 10697806"/>
              <a:gd name="connsiteY3" fmla="*/ 886412 h 1315039"/>
              <a:gd name="connsiteX4" fmla="*/ 481484 w 10697806"/>
              <a:gd name="connsiteY4" fmla="*/ 590802 h 1315039"/>
              <a:gd name="connsiteX5" fmla="*/ 688218 w 10697806"/>
              <a:gd name="connsiteY5" fmla="*/ 487435 h 1315039"/>
              <a:gd name="connsiteX6" fmla="*/ 1279139 w 10697806"/>
              <a:gd name="connsiteY6" fmla="*/ 29155 h 1315039"/>
              <a:gd name="connsiteX7" fmla="*/ 3565155 w 10697806"/>
              <a:gd name="connsiteY7" fmla="*/ 243469 h 1315039"/>
              <a:gd name="connsiteX8" fmla="*/ 7208493 w 10697806"/>
              <a:gd name="connsiteY8" fmla="*/ 172031 h 1315039"/>
              <a:gd name="connsiteX9" fmla="*/ 8422939 w 10697806"/>
              <a:gd name="connsiteY9" fmla="*/ 314907 h 1315039"/>
              <a:gd name="connsiteX10" fmla="*/ 10697806 w 10697806"/>
              <a:gd name="connsiteY10" fmla="*/ 957849 h 1315039"/>
              <a:gd name="connsiteX0" fmla="*/ 0 w 10693401"/>
              <a:gd name="connsiteY0" fmla="*/ 957850 h 1041194"/>
              <a:gd name="connsiteX1" fmla="*/ 203164 w 10693401"/>
              <a:gd name="connsiteY1" fmla="*/ 1029288 h 1041194"/>
              <a:gd name="connsiteX2" fmla="*/ 631792 w 10693401"/>
              <a:gd name="connsiteY2" fmla="*/ 886412 h 1041194"/>
              <a:gd name="connsiteX3" fmla="*/ 477079 w 10693401"/>
              <a:gd name="connsiteY3" fmla="*/ 590802 h 1041194"/>
              <a:gd name="connsiteX4" fmla="*/ 683813 w 10693401"/>
              <a:gd name="connsiteY4" fmla="*/ 487435 h 1041194"/>
              <a:gd name="connsiteX5" fmla="*/ 1274734 w 10693401"/>
              <a:gd name="connsiteY5" fmla="*/ 29155 h 1041194"/>
              <a:gd name="connsiteX6" fmla="*/ 3560750 w 10693401"/>
              <a:gd name="connsiteY6" fmla="*/ 243469 h 1041194"/>
              <a:gd name="connsiteX7" fmla="*/ 7204088 w 10693401"/>
              <a:gd name="connsiteY7" fmla="*/ 172031 h 1041194"/>
              <a:gd name="connsiteX8" fmla="*/ 8418534 w 10693401"/>
              <a:gd name="connsiteY8" fmla="*/ 314907 h 1041194"/>
              <a:gd name="connsiteX9" fmla="*/ 10693401 w 10693401"/>
              <a:gd name="connsiteY9" fmla="*/ 957849 h 1041194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57850"/>
              <a:gd name="connsiteX1" fmla="*/ 477079 w 10693401"/>
              <a:gd name="connsiteY1" fmla="*/ 590802 h 957850"/>
              <a:gd name="connsiteX2" fmla="*/ 683813 w 10693401"/>
              <a:gd name="connsiteY2" fmla="*/ 487435 h 957850"/>
              <a:gd name="connsiteX3" fmla="*/ 1274734 w 10693401"/>
              <a:gd name="connsiteY3" fmla="*/ 29155 h 957850"/>
              <a:gd name="connsiteX4" fmla="*/ 3560750 w 10693401"/>
              <a:gd name="connsiteY4" fmla="*/ 243469 h 957850"/>
              <a:gd name="connsiteX5" fmla="*/ 7204088 w 10693401"/>
              <a:gd name="connsiteY5" fmla="*/ 172031 h 957850"/>
              <a:gd name="connsiteX6" fmla="*/ 8418534 w 10693401"/>
              <a:gd name="connsiteY6" fmla="*/ 314907 h 957850"/>
              <a:gd name="connsiteX7" fmla="*/ 10693401 w 10693401"/>
              <a:gd name="connsiteY7" fmla="*/ 957849 h 957850"/>
              <a:gd name="connsiteX0" fmla="*/ 0 w 10693401"/>
              <a:gd name="connsiteY0" fmla="*/ 957850 h 957850"/>
              <a:gd name="connsiteX1" fmla="*/ 683813 w 10693401"/>
              <a:gd name="connsiteY1" fmla="*/ 487435 h 957850"/>
              <a:gd name="connsiteX2" fmla="*/ 1274734 w 10693401"/>
              <a:gd name="connsiteY2" fmla="*/ 29155 h 957850"/>
              <a:gd name="connsiteX3" fmla="*/ 3560750 w 10693401"/>
              <a:gd name="connsiteY3" fmla="*/ 243469 h 957850"/>
              <a:gd name="connsiteX4" fmla="*/ 7204088 w 10693401"/>
              <a:gd name="connsiteY4" fmla="*/ 172031 h 957850"/>
              <a:gd name="connsiteX5" fmla="*/ 8418534 w 10693401"/>
              <a:gd name="connsiteY5" fmla="*/ 314907 h 957850"/>
              <a:gd name="connsiteX6" fmla="*/ 10693401 w 10693401"/>
              <a:gd name="connsiteY6" fmla="*/ 957849 h 957850"/>
              <a:gd name="connsiteX0" fmla="*/ 0 w 10693401"/>
              <a:gd name="connsiteY0" fmla="*/ 957849 h 957849"/>
              <a:gd name="connsiteX1" fmla="*/ 683813 w 10693401"/>
              <a:gd name="connsiteY1" fmla="*/ 487435 h 957849"/>
              <a:gd name="connsiteX2" fmla="*/ 1274734 w 10693401"/>
              <a:gd name="connsiteY2" fmla="*/ 29155 h 957849"/>
              <a:gd name="connsiteX3" fmla="*/ 3560750 w 10693401"/>
              <a:gd name="connsiteY3" fmla="*/ 243469 h 957849"/>
              <a:gd name="connsiteX4" fmla="*/ 7204088 w 10693401"/>
              <a:gd name="connsiteY4" fmla="*/ 172031 h 957849"/>
              <a:gd name="connsiteX5" fmla="*/ 8418534 w 10693401"/>
              <a:gd name="connsiteY5" fmla="*/ 314907 h 957849"/>
              <a:gd name="connsiteX6" fmla="*/ 10693401 w 10693401"/>
              <a:gd name="connsiteY6" fmla="*/ 957849 h 957849"/>
              <a:gd name="connsiteX0" fmla="*/ 0 w 10693401"/>
              <a:gd name="connsiteY0" fmla="*/ 957849 h 957849"/>
              <a:gd name="connsiteX1" fmla="*/ 683813 w 10693401"/>
              <a:gd name="connsiteY1" fmla="*/ 487435 h 957849"/>
              <a:gd name="connsiteX2" fmla="*/ 1274734 w 10693401"/>
              <a:gd name="connsiteY2" fmla="*/ 29155 h 957849"/>
              <a:gd name="connsiteX3" fmla="*/ 3560750 w 10693401"/>
              <a:gd name="connsiteY3" fmla="*/ 243469 h 957849"/>
              <a:gd name="connsiteX4" fmla="*/ 7204088 w 10693401"/>
              <a:gd name="connsiteY4" fmla="*/ 172031 h 957849"/>
              <a:gd name="connsiteX5" fmla="*/ 8418534 w 10693401"/>
              <a:gd name="connsiteY5" fmla="*/ 314907 h 957849"/>
              <a:gd name="connsiteX6" fmla="*/ 10693401 w 10693401"/>
              <a:gd name="connsiteY6" fmla="*/ 957849 h 957849"/>
              <a:gd name="connsiteX0" fmla="*/ 0 w 10693401"/>
              <a:gd name="connsiteY0" fmla="*/ 957849 h 957849"/>
              <a:gd name="connsiteX1" fmla="*/ 1274734 w 10693401"/>
              <a:gd name="connsiteY1" fmla="*/ 29155 h 957849"/>
              <a:gd name="connsiteX2" fmla="*/ 3560750 w 10693401"/>
              <a:gd name="connsiteY2" fmla="*/ 243469 h 957849"/>
              <a:gd name="connsiteX3" fmla="*/ 7204088 w 10693401"/>
              <a:gd name="connsiteY3" fmla="*/ 172031 h 957849"/>
              <a:gd name="connsiteX4" fmla="*/ 8418534 w 10693401"/>
              <a:gd name="connsiteY4" fmla="*/ 314907 h 957849"/>
              <a:gd name="connsiteX5" fmla="*/ 10693401 w 10693401"/>
              <a:gd name="connsiteY5" fmla="*/ 957849 h 957849"/>
              <a:gd name="connsiteX0" fmla="*/ 0 w 10693401"/>
              <a:gd name="connsiteY0" fmla="*/ 931418 h 931418"/>
              <a:gd name="connsiteX1" fmla="*/ 1274734 w 10693401"/>
              <a:gd name="connsiteY1" fmla="*/ 29155 h 931418"/>
              <a:gd name="connsiteX2" fmla="*/ 3560750 w 10693401"/>
              <a:gd name="connsiteY2" fmla="*/ 217038 h 931418"/>
              <a:gd name="connsiteX3" fmla="*/ 7204088 w 10693401"/>
              <a:gd name="connsiteY3" fmla="*/ 145600 h 931418"/>
              <a:gd name="connsiteX4" fmla="*/ 8418534 w 10693401"/>
              <a:gd name="connsiteY4" fmla="*/ 288476 h 931418"/>
              <a:gd name="connsiteX5" fmla="*/ 10693401 w 10693401"/>
              <a:gd name="connsiteY5" fmla="*/ 931418 h 931418"/>
              <a:gd name="connsiteX0" fmla="*/ 0 w 10693401"/>
              <a:gd name="connsiteY0" fmla="*/ 902263 h 902263"/>
              <a:gd name="connsiteX1" fmla="*/ 1274734 w 10693401"/>
              <a:gd name="connsiteY1" fmla="*/ 0 h 902263"/>
              <a:gd name="connsiteX2" fmla="*/ 3560750 w 10693401"/>
              <a:gd name="connsiteY2" fmla="*/ 187883 h 902263"/>
              <a:gd name="connsiteX3" fmla="*/ 7204088 w 10693401"/>
              <a:gd name="connsiteY3" fmla="*/ 116445 h 902263"/>
              <a:gd name="connsiteX4" fmla="*/ 8418534 w 10693401"/>
              <a:gd name="connsiteY4" fmla="*/ 259321 h 902263"/>
              <a:gd name="connsiteX5" fmla="*/ 10693401 w 10693401"/>
              <a:gd name="connsiteY5" fmla="*/ 902263 h 902263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32446 h 932446"/>
              <a:gd name="connsiteX1" fmla="*/ 1274734 w 10693401"/>
              <a:gd name="connsiteY1" fmla="*/ 30182 h 932446"/>
              <a:gd name="connsiteX2" fmla="*/ 3560750 w 10693401"/>
              <a:gd name="connsiteY2" fmla="*/ 218066 h 932446"/>
              <a:gd name="connsiteX3" fmla="*/ 7204088 w 10693401"/>
              <a:gd name="connsiteY3" fmla="*/ 146628 h 932446"/>
              <a:gd name="connsiteX4" fmla="*/ 8418534 w 10693401"/>
              <a:gd name="connsiteY4" fmla="*/ 289504 h 932446"/>
              <a:gd name="connsiteX5" fmla="*/ 10693401 w 10693401"/>
              <a:gd name="connsiteY5" fmla="*/ 932446 h 932446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58779 h 958779"/>
              <a:gd name="connsiteX1" fmla="*/ 1274734 w 10693401"/>
              <a:gd name="connsiteY1" fmla="*/ 56515 h 958779"/>
              <a:gd name="connsiteX2" fmla="*/ 3560750 w 10693401"/>
              <a:gd name="connsiteY2" fmla="*/ 244399 h 958779"/>
              <a:gd name="connsiteX3" fmla="*/ 7204088 w 10693401"/>
              <a:gd name="connsiteY3" fmla="*/ 172961 h 958779"/>
              <a:gd name="connsiteX4" fmla="*/ 8418534 w 10693401"/>
              <a:gd name="connsiteY4" fmla="*/ 315837 h 958779"/>
              <a:gd name="connsiteX5" fmla="*/ 10693401 w 10693401"/>
              <a:gd name="connsiteY5" fmla="*/ 958779 h 958779"/>
              <a:gd name="connsiteX0" fmla="*/ 0 w 10693401"/>
              <a:gd name="connsiteY0" fmla="*/ 958778 h 958778"/>
              <a:gd name="connsiteX1" fmla="*/ 1274734 w 10693401"/>
              <a:gd name="connsiteY1" fmla="*/ 56515 h 958778"/>
              <a:gd name="connsiteX2" fmla="*/ 3560750 w 10693401"/>
              <a:gd name="connsiteY2" fmla="*/ 244398 h 958778"/>
              <a:gd name="connsiteX3" fmla="*/ 7204088 w 10693401"/>
              <a:gd name="connsiteY3" fmla="*/ 172960 h 958778"/>
              <a:gd name="connsiteX4" fmla="*/ 8418534 w 10693401"/>
              <a:gd name="connsiteY4" fmla="*/ 315836 h 958778"/>
              <a:gd name="connsiteX5" fmla="*/ 10693401 w 10693401"/>
              <a:gd name="connsiteY5" fmla="*/ 958778 h 958778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537064 w 10693401"/>
              <a:gd name="connsiteY2" fmla="*/ 234562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774932 w 10693401"/>
              <a:gd name="connsiteY2" fmla="*/ 705044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774932 w 10693401"/>
              <a:gd name="connsiteY2" fmla="*/ 705044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982184 h 982184"/>
              <a:gd name="connsiteX1" fmla="*/ 1274734 w 10693401"/>
              <a:gd name="connsiteY1" fmla="*/ 79921 h 982184"/>
              <a:gd name="connsiteX2" fmla="*/ 2774932 w 10693401"/>
              <a:gd name="connsiteY2" fmla="*/ 651425 h 982184"/>
              <a:gd name="connsiteX3" fmla="*/ 3560750 w 10693401"/>
              <a:gd name="connsiteY3" fmla="*/ 267804 h 982184"/>
              <a:gd name="connsiteX4" fmla="*/ 7204088 w 10693401"/>
              <a:gd name="connsiteY4" fmla="*/ 196366 h 982184"/>
              <a:gd name="connsiteX5" fmla="*/ 8418534 w 10693401"/>
              <a:gd name="connsiteY5" fmla="*/ 339242 h 982184"/>
              <a:gd name="connsiteX6" fmla="*/ 10693401 w 10693401"/>
              <a:gd name="connsiteY6" fmla="*/ 982184 h 982184"/>
              <a:gd name="connsiteX0" fmla="*/ 0 w 10693401"/>
              <a:gd name="connsiteY0" fmla="*/ 982184 h 982184"/>
              <a:gd name="connsiteX1" fmla="*/ 1274734 w 10693401"/>
              <a:gd name="connsiteY1" fmla="*/ 79921 h 982184"/>
              <a:gd name="connsiteX2" fmla="*/ 2774932 w 10693401"/>
              <a:gd name="connsiteY2" fmla="*/ 651425 h 982184"/>
              <a:gd name="connsiteX3" fmla="*/ 3560750 w 10693401"/>
              <a:gd name="connsiteY3" fmla="*/ 267804 h 982184"/>
              <a:gd name="connsiteX4" fmla="*/ 7204088 w 10693401"/>
              <a:gd name="connsiteY4" fmla="*/ 196366 h 982184"/>
              <a:gd name="connsiteX5" fmla="*/ 8418534 w 10693401"/>
              <a:gd name="connsiteY5" fmla="*/ 339242 h 982184"/>
              <a:gd name="connsiteX6" fmla="*/ 10693401 w 10693401"/>
              <a:gd name="connsiteY6" fmla="*/ 982184 h 982184"/>
              <a:gd name="connsiteX0" fmla="*/ 0 w 10693401"/>
              <a:gd name="connsiteY0" fmla="*/ 982185 h 982185"/>
              <a:gd name="connsiteX1" fmla="*/ 1274734 w 10693401"/>
              <a:gd name="connsiteY1" fmla="*/ 79921 h 982185"/>
              <a:gd name="connsiteX2" fmla="*/ 2774932 w 10693401"/>
              <a:gd name="connsiteY2" fmla="*/ 651426 h 982185"/>
              <a:gd name="connsiteX3" fmla="*/ 3560750 w 10693401"/>
              <a:gd name="connsiteY3" fmla="*/ 267805 h 982185"/>
              <a:gd name="connsiteX4" fmla="*/ 7204088 w 10693401"/>
              <a:gd name="connsiteY4" fmla="*/ 196367 h 982185"/>
              <a:gd name="connsiteX5" fmla="*/ 8418534 w 10693401"/>
              <a:gd name="connsiteY5" fmla="*/ 339243 h 982185"/>
              <a:gd name="connsiteX6" fmla="*/ 10693401 w 10693401"/>
              <a:gd name="connsiteY6" fmla="*/ 982185 h 982185"/>
              <a:gd name="connsiteX0" fmla="*/ 0 w 10693401"/>
              <a:gd name="connsiteY0" fmla="*/ 938497 h 938497"/>
              <a:gd name="connsiteX1" fmla="*/ 1274734 w 10693401"/>
              <a:gd name="connsiteY1" fmla="*/ 36233 h 938497"/>
              <a:gd name="connsiteX2" fmla="*/ 2774932 w 10693401"/>
              <a:gd name="connsiteY2" fmla="*/ 607738 h 938497"/>
              <a:gd name="connsiteX3" fmla="*/ 3560750 w 10693401"/>
              <a:gd name="connsiteY3" fmla="*/ 224117 h 938497"/>
              <a:gd name="connsiteX4" fmla="*/ 7204088 w 10693401"/>
              <a:gd name="connsiteY4" fmla="*/ 152679 h 938497"/>
              <a:gd name="connsiteX5" fmla="*/ 8418534 w 10693401"/>
              <a:gd name="connsiteY5" fmla="*/ 295555 h 938497"/>
              <a:gd name="connsiteX6" fmla="*/ 10693401 w 10693401"/>
              <a:gd name="connsiteY6" fmla="*/ 938497 h 938497"/>
              <a:gd name="connsiteX0" fmla="*/ 0 w 10693401"/>
              <a:gd name="connsiteY0" fmla="*/ 938497 h 938497"/>
              <a:gd name="connsiteX1" fmla="*/ 1274734 w 10693401"/>
              <a:gd name="connsiteY1" fmla="*/ 36233 h 938497"/>
              <a:gd name="connsiteX2" fmla="*/ 2774932 w 10693401"/>
              <a:gd name="connsiteY2" fmla="*/ 607738 h 938497"/>
              <a:gd name="connsiteX3" fmla="*/ 3560750 w 10693401"/>
              <a:gd name="connsiteY3" fmla="*/ 224117 h 938497"/>
              <a:gd name="connsiteX4" fmla="*/ 7204088 w 10693401"/>
              <a:gd name="connsiteY4" fmla="*/ 152679 h 938497"/>
              <a:gd name="connsiteX5" fmla="*/ 8418534 w 10693401"/>
              <a:gd name="connsiteY5" fmla="*/ 295555 h 938497"/>
              <a:gd name="connsiteX6" fmla="*/ 10693401 w 10693401"/>
              <a:gd name="connsiteY6" fmla="*/ 938497 h 938497"/>
              <a:gd name="connsiteX0" fmla="*/ 0 w 10693401"/>
              <a:gd name="connsiteY0" fmla="*/ 938496 h 938496"/>
              <a:gd name="connsiteX1" fmla="*/ 1274734 w 10693401"/>
              <a:gd name="connsiteY1" fmla="*/ 36233 h 938496"/>
              <a:gd name="connsiteX2" fmla="*/ 2774932 w 10693401"/>
              <a:gd name="connsiteY2" fmla="*/ 607737 h 938496"/>
              <a:gd name="connsiteX3" fmla="*/ 3560750 w 10693401"/>
              <a:gd name="connsiteY3" fmla="*/ 224116 h 938496"/>
              <a:gd name="connsiteX4" fmla="*/ 7204088 w 10693401"/>
              <a:gd name="connsiteY4" fmla="*/ 152678 h 938496"/>
              <a:gd name="connsiteX5" fmla="*/ 8418534 w 10693401"/>
              <a:gd name="connsiteY5" fmla="*/ 295554 h 938496"/>
              <a:gd name="connsiteX6" fmla="*/ 10693401 w 10693401"/>
              <a:gd name="connsiteY6" fmla="*/ 938496 h 938496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03494 w 10693401"/>
              <a:gd name="connsiteY2" fmla="*/ 589437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697151 w 10693401"/>
              <a:gd name="connsiteY2" fmla="*/ 601976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8212 h 928212"/>
              <a:gd name="connsiteX1" fmla="*/ 1276213 w 10693401"/>
              <a:gd name="connsiteY1" fmla="*/ 44248 h 928212"/>
              <a:gd name="connsiteX2" fmla="*/ 2697151 w 10693401"/>
              <a:gd name="connsiteY2" fmla="*/ 609991 h 928212"/>
              <a:gd name="connsiteX3" fmla="*/ 3560750 w 10693401"/>
              <a:gd name="connsiteY3" fmla="*/ 213832 h 928212"/>
              <a:gd name="connsiteX4" fmla="*/ 7204088 w 10693401"/>
              <a:gd name="connsiteY4" fmla="*/ 142394 h 928212"/>
              <a:gd name="connsiteX5" fmla="*/ 8418534 w 10693401"/>
              <a:gd name="connsiteY5" fmla="*/ 285270 h 928212"/>
              <a:gd name="connsiteX6" fmla="*/ 10693401 w 10693401"/>
              <a:gd name="connsiteY6" fmla="*/ 928212 h 928212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58121 w 10693401"/>
              <a:gd name="connsiteY4" fmla="*/ 141435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341433 w 10693401"/>
              <a:gd name="connsiteY6" fmla="*/ 266308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52665 w 10693401"/>
              <a:gd name="connsiteY6" fmla="*/ 190773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785043 h 828518"/>
              <a:gd name="connsiteX1" fmla="*/ 1277933 w 10683351"/>
              <a:gd name="connsiteY1" fmla="*/ 439524 h 828518"/>
              <a:gd name="connsiteX2" fmla="*/ 2697151 w 10683351"/>
              <a:gd name="connsiteY2" fmla="*/ 466822 h 828518"/>
              <a:gd name="connsiteX3" fmla="*/ 3539188 w 10683351"/>
              <a:gd name="connsiteY3" fmla="*/ 91735 h 828518"/>
              <a:gd name="connsiteX4" fmla="*/ 5341492 w 10683351"/>
              <a:gd name="connsiteY4" fmla="*/ 609901 h 828518"/>
              <a:gd name="connsiteX5" fmla="*/ 7200078 w 10683351"/>
              <a:gd name="connsiteY5" fmla="*/ 19373 h 828518"/>
              <a:gd name="connsiteX6" fmla="*/ 7792233 w 10683351"/>
              <a:gd name="connsiteY6" fmla="*/ 570124 h 828518"/>
              <a:gd name="connsiteX7" fmla="*/ 8352216 w 10683351"/>
              <a:gd name="connsiteY7" fmla="*/ 176227 h 828518"/>
              <a:gd name="connsiteX8" fmla="*/ 10683351 w 10683351"/>
              <a:gd name="connsiteY8" fmla="*/ 828518 h 828518"/>
              <a:gd name="connsiteX0" fmla="*/ 0 w 10683351"/>
              <a:gd name="connsiteY0" fmla="*/ 785043 h 828518"/>
              <a:gd name="connsiteX1" fmla="*/ 1277933 w 10683351"/>
              <a:gd name="connsiteY1" fmla="*/ 439524 h 828518"/>
              <a:gd name="connsiteX2" fmla="*/ 2635255 w 10683351"/>
              <a:gd name="connsiteY2" fmla="*/ 582399 h 828518"/>
              <a:gd name="connsiteX3" fmla="*/ 3539188 w 10683351"/>
              <a:gd name="connsiteY3" fmla="*/ 91735 h 828518"/>
              <a:gd name="connsiteX4" fmla="*/ 5341492 w 10683351"/>
              <a:gd name="connsiteY4" fmla="*/ 609901 h 828518"/>
              <a:gd name="connsiteX5" fmla="*/ 7200078 w 10683351"/>
              <a:gd name="connsiteY5" fmla="*/ 19373 h 828518"/>
              <a:gd name="connsiteX6" fmla="*/ 7792233 w 10683351"/>
              <a:gd name="connsiteY6" fmla="*/ 570124 h 828518"/>
              <a:gd name="connsiteX7" fmla="*/ 8352216 w 10683351"/>
              <a:gd name="connsiteY7" fmla="*/ 176227 h 828518"/>
              <a:gd name="connsiteX8" fmla="*/ 10683351 w 10683351"/>
              <a:gd name="connsiteY8" fmla="*/ 828518 h 828518"/>
              <a:gd name="connsiteX0" fmla="*/ 0 w 10683351"/>
              <a:gd name="connsiteY0" fmla="*/ 785043 h 828518"/>
              <a:gd name="connsiteX1" fmla="*/ 1277933 w 10683351"/>
              <a:gd name="connsiteY1" fmla="*/ 439524 h 828518"/>
              <a:gd name="connsiteX2" fmla="*/ 2635255 w 10683351"/>
              <a:gd name="connsiteY2" fmla="*/ 582399 h 828518"/>
              <a:gd name="connsiteX3" fmla="*/ 3635387 w 10683351"/>
              <a:gd name="connsiteY3" fmla="*/ 296647 h 828518"/>
              <a:gd name="connsiteX4" fmla="*/ 5341492 w 10683351"/>
              <a:gd name="connsiteY4" fmla="*/ 609901 h 828518"/>
              <a:gd name="connsiteX5" fmla="*/ 7200078 w 10683351"/>
              <a:gd name="connsiteY5" fmla="*/ 19373 h 828518"/>
              <a:gd name="connsiteX6" fmla="*/ 7792233 w 10683351"/>
              <a:gd name="connsiteY6" fmla="*/ 570124 h 828518"/>
              <a:gd name="connsiteX7" fmla="*/ 8352216 w 10683351"/>
              <a:gd name="connsiteY7" fmla="*/ 176227 h 828518"/>
              <a:gd name="connsiteX8" fmla="*/ 10683351 w 10683351"/>
              <a:gd name="connsiteY8" fmla="*/ 828518 h 828518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92233 w 10683351"/>
              <a:gd name="connsiteY6" fmla="*/ 650040 h 908434"/>
              <a:gd name="connsiteX7" fmla="*/ 8352216 w 10683351"/>
              <a:gd name="connsiteY7" fmla="*/ 256143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352216 w 10683351"/>
              <a:gd name="connsiteY7" fmla="*/ 256143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78791 w 10683351"/>
              <a:gd name="connsiteY6" fmla="*/ 622095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78791 w 10683351"/>
              <a:gd name="connsiteY6" fmla="*/ 622095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78791 w 10683351"/>
              <a:gd name="connsiteY6" fmla="*/ 622095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95100 w 10683351"/>
              <a:gd name="connsiteY6" fmla="*/ 634751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95100 w 10683351"/>
              <a:gd name="connsiteY6" fmla="*/ 634751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78857 w 10683351"/>
              <a:gd name="connsiteY7" fmla="*/ 276689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78857 w 10683351"/>
              <a:gd name="connsiteY7" fmla="*/ 276689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78857 w 10683351"/>
              <a:gd name="connsiteY7" fmla="*/ 276689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3470 w 10683351"/>
              <a:gd name="connsiteY7" fmla="*/ 286843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3470 w 10683351"/>
              <a:gd name="connsiteY7" fmla="*/ 286843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316750 w 10683351"/>
              <a:gd name="connsiteY7" fmla="*/ 279662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316750 w 10683351"/>
              <a:gd name="connsiteY7" fmla="*/ 279662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8928 w 10683351"/>
              <a:gd name="connsiteY7" fmla="*/ 268147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8928 w 10683351"/>
              <a:gd name="connsiteY7" fmla="*/ 268147 h 951436"/>
              <a:gd name="connsiteX8" fmla="*/ 10683351 w 10683351"/>
              <a:gd name="connsiteY8" fmla="*/ 951436 h 951436"/>
              <a:gd name="connsiteX0" fmla="*/ 0 w 10697865"/>
              <a:gd name="connsiteY0" fmla="*/ 907961 h 983741"/>
              <a:gd name="connsiteX1" fmla="*/ 1277933 w 10697865"/>
              <a:gd name="connsiteY1" fmla="*/ 562442 h 983741"/>
              <a:gd name="connsiteX2" fmla="*/ 2635255 w 10697865"/>
              <a:gd name="connsiteY2" fmla="*/ 705317 h 983741"/>
              <a:gd name="connsiteX3" fmla="*/ 3634797 w 10697865"/>
              <a:gd name="connsiteY3" fmla="*/ 386516 h 983741"/>
              <a:gd name="connsiteX4" fmla="*/ 5593867 w 10697865"/>
              <a:gd name="connsiteY4" fmla="*/ 769378 h 983741"/>
              <a:gd name="connsiteX5" fmla="*/ 7240393 w 10697865"/>
              <a:gd name="connsiteY5" fmla="*/ 31157 h 983741"/>
              <a:gd name="connsiteX6" fmla="*/ 7795100 w 10697865"/>
              <a:gd name="connsiteY6" fmla="*/ 646535 h 983741"/>
              <a:gd name="connsiteX7" fmla="*/ 8298928 w 10697865"/>
              <a:gd name="connsiteY7" fmla="*/ 268147 h 983741"/>
              <a:gd name="connsiteX8" fmla="*/ 10697865 w 10697865"/>
              <a:gd name="connsiteY8" fmla="*/ 983741 h 983741"/>
              <a:gd name="connsiteX0" fmla="*/ 0 w 10697865"/>
              <a:gd name="connsiteY0" fmla="*/ 907961 h 907961"/>
              <a:gd name="connsiteX1" fmla="*/ 1277933 w 10697865"/>
              <a:gd name="connsiteY1" fmla="*/ 562442 h 907961"/>
              <a:gd name="connsiteX2" fmla="*/ 2635255 w 10697865"/>
              <a:gd name="connsiteY2" fmla="*/ 705317 h 907961"/>
              <a:gd name="connsiteX3" fmla="*/ 3634797 w 10697865"/>
              <a:gd name="connsiteY3" fmla="*/ 386516 h 907961"/>
              <a:gd name="connsiteX4" fmla="*/ 5593867 w 10697865"/>
              <a:gd name="connsiteY4" fmla="*/ 769378 h 907961"/>
              <a:gd name="connsiteX5" fmla="*/ 7240393 w 10697865"/>
              <a:gd name="connsiteY5" fmla="*/ 31157 h 907961"/>
              <a:gd name="connsiteX6" fmla="*/ 7795100 w 10697865"/>
              <a:gd name="connsiteY6" fmla="*/ 646535 h 907961"/>
              <a:gd name="connsiteX7" fmla="*/ 8298928 w 10697865"/>
              <a:gd name="connsiteY7" fmla="*/ 268147 h 907961"/>
              <a:gd name="connsiteX8" fmla="*/ 10697865 w 10697865"/>
              <a:gd name="connsiteY8" fmla="*/ 729389 h 907961"/>
              <a:gd name="connsiteX0" fmla="*/ 0 w 10697865"/>
              <a:gd name="connsiteY0" fmla="*/ 907961 h 907961"/>
              <a:gd name="connsiteX1" fmla="*/ 1277933 w 10697865"/>
              <a:gd name="connsiteY1" fmla="*/ 562442 h 907961"/>
              <a:gd name="connsiteX2" fmla="*/ 2635255 w 10697865"/>
              <a:gd name="connsiteY2" fmla="*/ 705317 h 907961"/>
              <a:gd name="connsiteX3" fmla="*/ 3634797 w 10697865"/>
              <a:gd name="connsiteY3" fmla="*/ 386516 h 907961"/>
              <a:gd name="connsiteX4" fmla="*/ 5593867 w 10697865"/>
              <a:gd name="connsiteY4" fmla="*/ 769378 h 907961"/>
              <a:gd name="connsiteX5" fmla="*/ 7240393 w 10697865"/>
              <a:gd name="connsiteY5" fmla="*/ 31157 h 907961"/>
              <a:gd name="connsiteX6" fmla="*/ 7795100 w 10697865"/>
              <a:gd name="connsiteY6" fmla="*/ 646535 h 907961"/>
              <a:gd name="connsiteX7" fmla="*/ 8298928 w 10697865"/>
              <a:gd name="connsiteY7" fmla="*/ 268147 h 907961"/>
              <a:gd name="connsiteX8" fmla="*/ 10697865 w 10697865"/>
              <a:gd name="connsiteY8" fmla="*/ 729389 h 907961"/>
              <a:gd name="connsiteX0" fmla="*/ 0 w 9419932"/>
              <a:gd name="connsiteY0" fmla="*/ 562442 h 769378"/>
              <a:gd name="connsiteX1" fmla="*/ 1357322 w 9419932"/>
              <a:gd name="connsiteY1" fmla="*/ 705317 h 769378"/>
              <a:gd name="connsiteX2" fmla="*/ 2356864 w 9419932"/>
              <a:gd name="connsiteY2" fmla="*/ 386516 h 769378"/>
              <a:gd name="connsiteX3" fmla="*/ 4315934 w 9419932"/>
              <a:gd name="connsiteY3" fmla="*/ 769378 h 769378"/>
              <a:gd name="connsiteX4" fmla="*/ 5962460 w 9419932"/>
              <a:gd name="connsiteY4" fmla="*/ 31157 h 769378"/>
              <a:gd name="connsiteX5" fmla="*/ 6517167 w 9419932"/>
              <a:gd name="connsiteY5" fmla="*/ 646535 h 769378"/>
              <a:gd name="connsiteX6" fmla="*/ 7020995 w 9419932"/>
              <a:gd name="connsiteY6" fmla="*/ 268147 h 769378"/>
              <a:gd name="connsiteX7" fmla="*/ 9419932 w 9419932"/>
              <a:gd name="connsiteY7" fmla="*/ 729389 h 769378"/>
              <a:gd name="connsiteX0" fmla="*/ 0 w 8062610"/>
              <a:gd name="connsiteY0" fmla="*/ 705317 h 769378"/>
              <a:gd name="connsiteX1" fmla="*/ 999542 w 8062610"/>
              <a:gd name="connsiteY1" fmla="*/ 386516 h 769378"/>
              <a:gd name="connsiteX2" fmla="*/ 2958612 w 8062610"/>
              <a:gd name="connsiteY2" fmla="*/ 769378 h 769378"/>
              <a:gd name="connsiteX3" fmla="*/ 4605138 w 8062610"/>
              <a:gd name="connsiteY3" fmla="*/ 31157 h 769378"/>
              <a:gd name="connsiteX4" fmla="*/ 5159845 w 8062610"/>
              <a:gd name="connsiteY4" fmla="*/ 646535 h 769378"/>
              <a:gd name="connsiteX5" fmla="*/ 5663673 w 8062610"/>
              <a:gd name="connsiteY5" fmla="*/ 268147 h 769378"/>
              <a:gd name="connsiteX6" fmla="*/ 8062610 w 8062610"/>
              <a:gd name="connsiteY6" fmla="*/ 729389 h 769378"/>
              <a:gd name="connsiteX0" fmla="*/ 0 w 7063068"/>
              <a:gd name="connsiteY0" fmla="*/ 386516 h 769378"/>
              <a:gd name="connsiteX1" fmla="*/ 1959070 w 7063068"/>
              <a:gd name="connsiteY1" fmla="*/ 769378 h 769378"/>
              <a:gd name="connsiteX2" fmla="*/ 3605596 w 7063068"/>
              <a:gd name="connsiteY2" fmla="*/ 31157 h 769378"/>
              <a:gd name="connsiteX3" fmla="*/ 4160303 w 7063068"/>
              <a:gd name="connsiteY3" fmla="*/ 646535 h 769378"/>
              <a:gd name="connsiteX4" fmla="*/ 4664131 w 7063068"/>
              <a:gd name="connsiteY4" fmla="*/ 268147 h 769378"/>
              <a:gd name="connsiteX5" fmla="*/ 7063068 w 7063068"/>
              <a:gd name="connsiteY5" fmla="*/ 729389 h 769378"/>
              <a:gd name="connsiteX0" fmla="*/ 0 w 6978279"/>
              <a:gd name="connsiteY0" fmla="*/ 152886 h 769378"/>
              <a:gd name="connsiteX1" fmla="*/ 1874281 w 6978279"/>
              <a:gd name="connsiteY1" fmla="*/ 769378 h 769378"/>
              <a:gd name="connsiteX2" fmla="*/ 3520807 w 6978279"/>
              <a:gd name="connsiteY2" fmla="*/ 31157 h 769378"/>
              <a:gd name="connsiteX3" fmla="*/ 4075514 w 6978279"/>
              <a:gd name="connsiteY3" fmla="*/ 646535 h 769378"/>
              <a:gd name="connsiteX4" fmla="*/ 4579342 w 6978279"/>
              <a:gd name="connsiteY4" fmla="*/ 268147 h 769378"/>
              <a:gd name="connsiteX5" fmla="*/ 6978279 w 6978279"/>
              <a:gd name="connsiteY5" fmla="*/ 729389 h 769378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075514 w 6978279"/>
              <a:gd name="connsiteY3" fmla="*/ 503293 h 626136"/>
              <a:gd name="connsiteX4" fmla="*/ 4579342 w 6978279"/>
              <a:gd name="connsiteY4" fmla="*/ 124905 h 626136"/>
              <a:gd name="connsiteX5" fmla="*/ 6978279 w 6978279"/>
              <a:gd name="connsiteY5" fmla="*/ 586147 h 626136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125761 w 6978279"/>
              <a:gd name="connsiteY3" fmla="*/ 447049 h 626136"/>
              <a:gd name="connsiteX4" fmla="*/ 4579342 w 6978279"/>
              <a:gd name="connsiteY4" fmla="*/ 124905 h 626136"/>
              <a:gd name="connsiteX5" fmla="*/ 6978279 w 6978279"/>
              <a:gd name="connsiteY5" fmla="*/ 586147 h 626136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125761 w 6978279"/>
              <a:gd name="connsiteY3" fmla="*/ 447049 h 626136"/>
              <a:gd name="connsiteX4" fmla="*/ 4509533 w 6978279"/>
              <a:gd name="connsiteY4" fmla="*/ 129154 h 626136"/>
              <a:gd name="connsiteX5" fmla="*/ 6978279 w 6978279"/>
              <a:gd name="connsiteY5" fmla="*/ 586147 h 626136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125761 w 6978279"/>
              <a:gd name="connsiteY3" fmla="*/ 447049 h 626136"/>
              <a:gd name="connsiteX4" fmla="*/ 4509533 w 6978279"/>
              <a:gd name="connsiteY4" fmla="*/ 129154 h 626136"/>
              <a:gd name="connsiteX5" fmla="*/ 6978279 w 6978279"/>
              <a:gd name="connsiteY5" fmla="*/ 586147 h 626136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125761 w 6978279"/>
              <a:gd name="connsiteY3" fmla="*/ 447049 h 626136"/>
              <a:gd name="connsiteX4" fmla="*/ 4509533 w 6978279"/>
              <a:gd name="connsiteY4" fmla="*/ 129154 h 626136"/>
              <a:gd name="connsiteX5" fmla="*/ 6978279 w 6978279"/>
              <a:gd name="connsiteY5" fmla="*/ 586147 h 626136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45712"/>
              <a:gd name="connsiteX1" fmla="*/ 2251843 w 6978279"/>
              <a:gd name="connsiteY1" fmla="*/ 715677 h 745712"/>
              <a:gd name="connsiteX2" fmla="*/ 3750486 w 6978279"/>
              <a:gd name="connsiteY2" fmla="*/ 213356 h 745712"/>
              <a:gd name="connsiteX3" fmla="*/ 4125761 w 6978279"/>
              <a:gd name="connsiteY3" fmla="*/ 447049 h 745712"/>
              <a:gd name="connsiteX4" fmla="*/ 4509533 w 6978279"/>
              <a:gd name="connsiteY4" fmla="*/ 129154 h 745712"/>
              <a:gd name="connsiteX5" fmla="*/ 6978279 w 6978279"/>
              <a:gd name="connsiteY5" fmla="*/ 586147 h 745712"/>
              <a:gd name="connsiteX0" fmla="*/ 0 w 6978279"/>
              <a:gd name="connsiteY0" fmla="*/ 9644 h 745712"/>
              <a:gd name="connsiteX1" fmla="*/ 2251843 w 6978279"/>
              <a:gd name="connsiteY1" fmla="*/ 715677 h 745712"/>
              <a:gd name="connsiteX2" fmla="*/ 3750486 w 6978279"/>
              <a:gd name="connsiteY2" fmla="*/ 213356 h 745712"/>
              <a:gd name="connsiteX3" fmla="*/ 4125761 w 6978279"/>
              <a:gd name="connsiteY3" fmla="*/ 447049 h 745712"/>
              <a:gd name="connsiteX4" fmla="*/ 4509533 w 6978279"/>
              <a:gd name="connsiteY4" fmla="*/ 129154 h 745712"/>
              <a:gd name="connsiteX5" fmla="*/ 6978279 w 6978279"/>
              <a:gd name="connsiteY5" fmla="*/ 586147 h 745712"/>
              <a:gd name="connsiteX0" fmla="*/ 0 w 6978279"/>
              <a:gd name="connsiteY0" fmla="*/ 9644 h 745712"/>
              <a:gd name="connsiteX1" fmla="*/ 2251843 w 6978279"/>
              <a:gd name="connsiteY1" fmla="*/ 715677 h 745712"/>
              <a:gd name="connsiteX2" fmla="*/ 3750486 w 6978279"/>
              <a:gd name="connsiteY2" fmla="*/ 213356 h 745712"/>
              <a:gd name="connsiteX3" fmla="*/ 4125761 w 6978279"/>
              <a:gd name="connsiteY3" fmla="*/ 447049 h 745712"/>
              <a:gd name="connsiteX4" fmla="*/ 4509533 w 6978279"/>
              <a:gd name="connsiteY4" fmla="*/ 129154 h 745712"/>
              <a:gd name="connsiteX5" fmla="*/ 6978279 w 6978279"/>
              <a:gd name="connsiteY5" fmla="*/ 586147 h 745712"/>
              <a:gd name="connsiteX0" fmla="*/ 0 w 6978279"/>
              <a:gd name="connsiteY0" fmla="*/ 9644 h 745712"/>
              <a:gd name="connsiteX1" fmla="*/ 2251843 w 6978279"/>
              <a:gd name="connsiteY1" fmla="*/ 715677 h 745712"/>
              <a:gd name="connsiteX2" fmla="*/ 3750486 w 6978279"/>
              <a:gd name="connsiteY2" fmla="*/ 213356 h 745712"/>
              <a:gd name="connsiteX3" fmla="*/ 4125761 w 6978279"/>
              <a:gd name="connsiteY3" fmla="*/ 447049 h 745712"/>
              <a:gd name="connsiteX4" fmla="*/ 4509533 w 6978279"/>
              <a:gd name="connsiteY4" fmla="*/ 129154 h 745712"/>
              <a:gd name="connsiteX5" fmla="*/ 6978279 w 6978279"/>
              <a:gd name="connsiteY5" fmla="*/ 586147 h 745712"/>
              <a:gd name="connsiteX0" fmla="*/ 0 w 6978279"/>
              <a:gd name="connsiteY0" fmla="*/ 0 h 736068"/>
              <a:gd name="connsiteX1" fmla="*/ 2251843 w 6978279"/>
              <a:gd name="connsiteY1" fmla="*/ 706033 h 736068"/>
              <a:gd name="connsiteX2" fmla="*/ 3750486 w 6978279"/>
              <a:gd name="connsiteY2" fmla="*/ 203712 h 736068"/>
              <a:gd name="connsiteX3" fmla="*/ 4125761 w 6978279"/>
              <a:gd name="connsiteY3" fmla="*/ 437405 h 736068"/>
              <a:gd name="connsiteX4" fmla="*/ 4509533 w 6978279"/>
              <a:gd name="connsiteY4" fmla="*/ 119510 h 736068"/>
              <a:gd name="connsiteX5" fmla="*/ 6978279 w 6978279"/>
              <a:gd name="connsiteY5" fmla="*/ 576503 h 736068"/>
              <a:gd name="connsiteX0" fmla="*/ 13017 w 6991296"/>
              <a:gd name="connsiteY0" fmla="*/ 0 h 736068"/>
              <a:gd name="connsiteX1" fmla="*/ 2264860 w 6991296"/>
              <a:gd name="connsiteY1" fmla="*/ 706033 h 736068"/>
              <a:gd name="connsiteX2" fmla="*/ 3763503 w 6991296"/>
              <a:gd name="connsiteY2" fmla="*/ 203712 h 736068"/>
              <a:gd name="connsiteX3" fmla="*/ 4138778 w 6991296"/>
              <a:gd name="connsiteY3" fmla="*/ 437405 h 736068"/>
              <a:gd name="connsiteX4" fmla="*/ 4522550 w 6991296"/>
              <a:gd name="connsiteY4" fmla="*/ 119510 h 736068"/>
              <a:gd name="connsiteX5" fmla="*/ 6991296 w 6991296"/>
              <a:gd name="connsiteY5" fmla="*/ 576503 h 736068"/>
              <a:gd name="connsiteX0" fmla="*/ 0 w 6978279"/>
              <a:gd name="connsiteY0" fmla="*/ 0 h 736068"/>
              <a:gd name="connsiteX1" fmla="*/ 2251843 w 6978279"/>
              <a:gd name="connsiteY1" fmla="*/ 706033 h 736068"/>
              <a:gd name="connsiteX2" fmla="*/ 3750486 w 6978279"/>
              <a:gd name="connsiteY2" fmla="*/ 203712 h 736068"/>
              <a:gd name="connsiteX3" fmla="*/ 4125761 w 6978279"/>
              <a:gd name="connsiteY3" fmla="*/ 437405 h 736068"/>
              <a:gd name="connsiteX4" fmla="*/ 4509533 w 6978279"/>
              <a:gd name="connsiteY4" fmla="*/ 119510 h 736068"/>
              <a:gd name="connsiteX5" fmla="*/ 6978279 w 6978279"/>
              <a:gd name="connsiteY5" fmla="*/ 576503 h 736068"/>
              <a:gd name="connsiteX0" fmla="*/ 0 w 6978279"/>
              <a:gd name="connsiteY0" fmla="*/ 0 h 774984"/>
              <a:gd name="connsiteX1" fmla="*/ 1836426 w 6978279"/>
              <a:gd name="connsiteY1" fmla="*/ 617421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412074 w 6978279"/>
              <a:gd name="connsiteY1" fmla="*/ 525680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412074 w 6978279"/>
              <a:gd name="connsiteY1" fmla="*/ 525680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412074 w 6978279"/>
              <a:gd name="connsiteY1" fmla="*/ 525680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412074 w 6978279"/>
              <a:gd name="connsiteY1" fmla="*/ 525680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399323 w 6978279"/>
              <a:gd name="connsiteY1" fmla="*/ 526985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399323 w 6978279"/>
              <a:gd name="connsiteY1" fmla="*/ 526985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36068"/>
              <a:gd name="connsiteX1" fmla="*/ 1399323 w 6978279"/>
              <a:gd name="connsiteY1" fmla="*/ 526985 h 736068"/>
              <a:gd name="connsiteX2" fmla="*/ 2251843 w 6978279"/>
              <a:gd name="connsiteY2" fmla="*/ 706033 h 736068"/>
              <a:gd name="connsiteX3" fmla="*/ 3750486 w 6978279"/>
              <a:gd name="connsiteY3" fmla="*/ 203712 h 736068"/>
              <a:gd name="connsiteX4" fmla="*/ 4125761 w 6978279"/>
              <a:gd name="connsiteY4" fmla="*/ 437405 h 736068"/>
              <a:gd name="connsiteX5" fmla="*/ 4509533 w 6978279"/>
              <a:gd name="connsiteY5" fmla="*/ 119510 h 736068"/>
              <a:gd name="connsiteX6" fmla="*/ 6978279 w 6978279"/>
              <a:gd name="connsiteY6" fmla="*/ 576503 h 736068"/>
              <a:gd name="connsiteX0" fmla="*/ 0 w 6978279"/>
              <a:gd name="connsiteY0" fmla="*/ 0 h 736068"/>
              <a:gd name="connsiteX1" fmla="*/ 1399323 w 6978279"/>
              <a:gd name="connsiteY1" fmla="*/ 526985 h 736068"/>
              <a:gd name="connsiteX2" fmla="*/ 2251843 w 6978279"/>
              <a:gd name="connsiteY2" fmla="*/ 706033 h 736068"/>
              <a:gd name="connsiteX3" fmla="*/ 3750486 w 6978279"/>
              <a:gd name="connsiteY3" fmla="*/ 203712 h 736068"/>
              <a:gd name="connsiteX4" fmla="*/ 4125761 w 6978279"/>
              <a:gd name="connsiteY4" fmla="*/ 437405 h 736068"/>
              <a:gd name="connsiteX5" fmla="*/ 4509533 w 6978279"/>
              <a:gd name="connsiteY5" fmla="*/ 119510 h 736068"/>
              <a:gd name="connsiteX6" fmla="*/ 6978279 w 6978279"/>
              <a:gd name="connsiteY6" fmla="*/ 576503 h 736068"/>
              <a:gd name="connsiteX0" fmla="*/ 0 w 6978279"/>
              <a:gd name="connsiteY0" fmla="*/ 18937 h 755005"/>
              <a:gd name="connsiteX1" fmla="*/ 1399323 w 6978279"/>
              <a:gd name="connsiteY1" fmla="*/ 545922 h 755005"/>
              <a:gd name="connsiteX2" fmla="*/ 2251843 w 6978279"/>
              <a:gd name="connsiteY2" fmla="*/ 724970 h 755005"/>
              <a:gd name="connsiteX3" fmla="*/ 3750486 w 6978279"/>
              <a:gd name="connsiteY3" fmla="*/ 222649 h 755005"/>
              <a:gd name="connsiteX4" fmla="*/ 4125761 w 6978279"/>
              <a:gd name="connsiteY4" fmla="*/ 456342 h 755005"/>
              <a:gd name="connsiteX5" fmla="*/ 4509533 w 6978279"/>
              <a:gd name="connsiteY5" fmla="*/ 138447 h 755005"/>
              <a:gd name="connsiteX6" fmla="*/ 6978279 w 6978279"/>
              <a:gd name="connsiteY6" fmla="*/ 595440 h 755005"/>
              <a:gd name="connsiteX0" fmla="*/ 0 w 6978279"/>
              <a:gd name="connsiteY0" fmla="*/ 18937 h 755005"/>
              <a:gd name="connsiteX1" fmla="*/ 1399323 w 6978279"/>
              <a:gd name="connsiteY1" fmla="*/ 545922 h 755005"/>
              <a:gd name="connsiteX2" fmla="*/ 2251843 w 6978279"/>
              <a:gd name="connsiteY2" fmla="*/ 724970 h 755005"/>
              <a:gd name="connsiteX3" fmla="*/ 3750486 w 6978279"/>
              <a:gd name="connsiteY3" fmla="*/ 222649 h 755005"/>
              <a:gd name="connsiteX4" fmla="*/ 4125761 w 6978279"/>
              <a:gd name="connsiteY4" fmla="*/ 456342 h 755005"/>
              <a:gd name="connsiteX5" fmla="*/ 4509533 w 6978279"/>
              <a:gd name="connsiteY5" fmla="*/ 138447 h 755005"/>
              <a:gd name="connsiteX6" fmla="*/ 6978279 w 6978279"/>
              <a:gd name="connsiteY6" fmla="*/ 595440 h 755005"/>
              <a:gd name="connsiteX0" fmla="*/ 0 w 6978279"/>
              <a:gd name="connsiteY0" fmla="*/ 18937 h 755005"/>
              <a:gd name="connsiteX1" fmla="*/ 1399323 w 6978279"/>
              <a:gd name="connsiteY1" fmla="*/ 545922 h 755005"/>
              <a:gd name="connsiteX2" fmla="*/ 2251843 w 6978279"/>
              <a:gd name="connsiteY2" fmla="*/ 724970 h 755005"/>
              <a:gd name="connsiteX3" fmla="*/ 3709752 w 6978279"/>
              <a:gd name="connsiteY3" fmla="*/ 613231 h 755005"/>
              <a:gd name="connsiteX4" fmla="*/ 4125761 w 6978279"/>
              <a:gd name="connsiteY4" fmla="*/ 456342 h 755005"/>
              <a:gd name="connsiteX5" fmla="*/ 4509533 w 6978279"/>
              <a:gd name="connsiteY5" fmla="*/ 138447 h 755005"/>
              <a:gd name="connsiteX6" fmla="*/ 6978279 w 6978279"/>
              <a:gd name="connsiteY6" fmla="*/ 595440 h 755005"/>
              <a:gd name="connsiteX0" fmla="*/ 0 w 6978279"/>
              <a:gd name="connsiteY0" fmla="*/ 18937 h 871007"/>
              <a:gd name="connsiteX1" fmla="*/ 1399323 w 6978279"/>
              <a:gd name="connsiteY1" fmla="*/ 545922 h 871007"/>
              <a:gd name="connsiteX2" fmla="*/ 2251843 w 6978279"/>
              <a:gd name="connsiteY2" fmla="*/ 724970 h 871007"/>
              <a:gd name="connsiteX3" fmla="*/ 3709752 w 6978279"/>
              <a:gd name="connsiteY3" fmla="*/ 613231 h 871007"/>
              <a:gd name="connsiteX4" fmla="*/ 4066942 w 6978279"/>
              <a:gd name="connsiteY4" fmla="*/ 827545 h 871007"/>
              <a:gd name="connsiteX5" fmla="*/ 4509533 w 6978279"/>
              <a:gd name="connsiteY5" fmla="*/ 138447 h 871007"/>
              <a:gd name="connsiteX6" fmla="*/ 6978279 w 6978279"/>
              <a:gd name="connsiteY6" fmla="*/ 595440 h 871007"/>
              <a:gd name="connsiteX0" fmla="*/ 0 w 6978279"/>
              <a:gd name="connsiteY0" fmla="*/ 18937 h 871007"/>
              <a:gd name="connsiteX1" fmla="*/ 1399323 w 6978279"/>
              <a:gd name="connsiteY1" fmla="*/ 545922 h 871007"/>
              <a:gd name="connsiteX2" fmla="*/ 2251843 w 6978279"/>
              <a:gd name="connsiteY2" fmla="*/ 724970 h 871007"/>
              <a:gd name="connsiteX3" fmla="*/ 3709752 w 6978279"/>
              <a:gd name="connsiteY3" fmla="*/ 613231 h 871007"/>
              <a:gd name="connsiteX4" fmla="*/ 4066942 w 6978279"/>
              <a:gd name="connsiteY4" fmla="*/ 827545 h 871007"/>
              <a:gd name="connsiteX5" fmla="*/ 4495570 w 6978279"/>
              <a:gd name="connsiteY5" fmla="*/ 541793 h 871007"/>
              <a:gd name="connsiteX6" fmla="*/ 6978279 w 6978279"/>
              <a:gd name="connsiteY6" fmla="*/ 595440 h 871007"/>
              <a:gd name="connsiteX0" fmla="*/ 0 w 6984750"/>
              <a:gd name="connsiteY0" fmla="*/ 18937 h 922410"/>
              <a:gd name="connsiteX1" fmla="*/ 1399323 w 6984750"/>
              <a:gd name="connsiteY1" fmla="*/ 545922 h 922410"/>
              <a:gd name="connsiteX2" fmla="*/ 2251843 w 6984750"/>
              <a:gd name="connsiteY2" fmla="*/ 724970 h 922410"/>
              <a:gd name="connsiteX3" fmla="*/ 3709752 w 6984750"/>
              <a:gd name="connsiteY3" fmla="*/ 613231 h 922410"/>
              <a:gd name="connsiteX4" fmla="*/ 4066942 w 6984750"/>
              <a:gd name="connsiteY4" fmla="*/ 827545 h 922410"/>
              <a:gd name="connsiteX5" fmla="*/ 4495570 w 6984750"/>
              <a:gd name="connsiteY5" fmla="*/ 541793 h 922410"/>
              <a:gd name="connsiteX6" fmla="*/ 6984750 w 6984750"/>
              <a:gd name="connsiteY6" fmla="*/ 898983 h 922410"/>
              <a:gd name="connsiteX0" fmla="*/ 0 w 6984750"/>
              <a:gd name="connsiteY0" fmla="*/ 18937 h 922410"/>
              <a:gd name="connsiteX1" fmla="*/ 1352297 w 6984750"/>
              <a:gd name="connsiteY1" fmla="*/ 622176 h 922410"/>
              <a:gd name="connsiteX2" fmla="*/ 2251843 w 6984750"/>
              <a:gd name="connsiteY2" fmla="*/ 724970 h 922410"/>
              <a:gd name="connsiteX3" fmla="*/ 3709752 w 6984750"/>
              <a:gd name="connsiteY3" fmla="*/ 613231 h 922410"/>
              <a:gd name="connsiteX4" fmla="*/ 4066942 w 6984750"/>
              <a:gd name="connsiteY4" fmla="*/ 827545 h 922410"/>
              <a:gd name="connsiteX5" fmla="*/ 4495570 w 6984750"/>
              <a:gd name="connsiteY5" fmla="*/ 541793 h 922410"/>
              <a:gd name="connsiteX6" fmla="*/ 6984750 w 6984750"/>
              <a:gd name="connsiteY6" fmla="*/ 898983 h 922410"/>
              <a:gd name="connsiteX0" fmla="*/ 0 w 6984750"/>
              <a:gd name="connsiteY0" fmla="*/ 18937 h 1938095"/>
              <a:gd name="connsiteX1" fmla="*/ 1352297 w 6984750"/>
              <a:gd name="connsiteY1" fmla="*/ 622176 h 1938095"/>
              <a:gd name="connsiteX2" fmla="*/ 3566875 w 6984750"/>
              <a:gd name="connsiteY2" fmla="*/ 1908060 h 1938095"/>
              <a:gd name="connsiteX3" fmla="*/ 3709752 w 6984750"/>
              <a:gd name="connsiteY3" fmla="*/ 613231 h 1938095"/>
              <a:gd name="connsiteX4" fmla="*/ 4066942 w 6984750"/>
              <a:gd name="connsiteY4" fmla="*/ 827545 h 1938095"/>
              <a:gd name="connsiteX5" fmla="*/ 4495570 w 6984750"/>
              <a:gd name="connsiteY5" fmla="*/ 541793 h 1938095"/>
              <a:gd name="connsiteX6" fmla="*/ 6984750 w 6984750"/>
              <a:gd name="connsiteY6" fmla="*/ 898983 h 1938095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3709752 w 6984750"/>
              <a:gd name="connsiteY3" fmla="*/ 594294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3709752 w 6984750"/>
              <a:gd name="connsiteY3" fmla="*/ 594294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3709752 w 6984750"/>
              <a:gd name="connsiteY3" fmla="*/ 594294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3709752 w 6984750"/>
              <a:gd name="connsiteY3" fmla="*/ 594294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3709752 w 6984750"/>
              <a:gd name="connsiteY3" fmla="*/ 594294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4209817 w 6984750"/>
              <a:gd name="connsiteY3" fmla="*/ 1389056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4209817 w 6984750"/>
              <a:gd name="connsiteY3" fmla="*/ 1389056 h 1919158"/>
              <a:gd name="connsiteX4" fmla="*/ 5067073 w 6984750"/>
              <a:gd name="connsiteY4" fmla="*/ 16748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4209817 w 6984750"/>
              <a:gd name="connsiteY3" fmla="*/ 1389056 h 1919158"/>
              <a:gd name="connsiteX4" fmla="*/ 5067073 w 6984750"/>
              <a:gd name="connsiteY4" fmla="*/ 1674808 h 1919158"/>
              <a:gd name="connsiteX5" fmla="*/ 5567139 w 6984750"/>
              <a:gd name="connsiteY5" fmla="*/ 1746246 h 1919158"/>
              <a:gd name="connsiteX6" fmla="*/ 6984750 w 6984750"/>
              <a:gd name="connsiteY6" fmla="*/ 880046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09817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09817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09817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09817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09817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81255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54668 w 6977772"/>
              <a:gd name="connsiteY3" fmla="*/ 1367119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34741"/>
              <a:gd name="connsiteX1" fmla="*/ 1352297 w 6977772"/>
              <a:gd name="connsiteY1" fmla="*/ 603239 h 1934741"/>
              <a:gd name="connsiteX2" fmla="*/ 3601525 w 6977772"/>
              <a:gd name="connsiteY2" fmla="*/ 1904706 h 1934741"/>
              <a:gd name="connsiteX3" fmla="*/ 4254668 w 6977772"/>
              <a:gd name="connsiteY3" fmla="*/ 1367119 h 1934741"/>
              <a:gd name="connsiteX4" fmla="*/ 5067073 w 6977772"/>
              <a:gd name="connsiteY4" fmla="*/ 1674808 h 1934741"/>
              <a:gd name="connsiteX5" fmla="*/ 5567139 w 6977772"/>
              <a:gd name="connsiteY5" fmla="*/ 1746246 h 1934741"/>
              <a:gd name="connsiteX6" fmla="*/ 6977772 w 6977772"/>
              <a:gd name="connsiteY6" fmla="*/ 1197401 h 1934741"/>
              <a:gd name="connsiteX0" fmla="*/ 0 w 6977772"/>
              <a:gd name="connsiteY0" fmla="*/ 0 h 1944201"/>
              <a:gd name="connsiteX1" fmla="*/ 1352297 w 6977772"/>
              <a:gd name="connsiteY1" fmla="*/ 603239 h 1944201"/>
              <a:gd name="connsiteX2" fmla="*/ 3601525 w 6977772"/>
              <a:gd name="connsiteY2" fmla="*/ 1904706 h 1944201"/>
              <a:gd name="connsiteX3" fmla="*/ 4254668 w 6977772"/>
              <a:gd name="connsiteY3" fmla="*/ 1367119 h 1944201"/>
              <a:gd name="connsiteX4" fmla="*/ 5067073 w 6977772"/>
              <a:gd name="connsiteY4" fmla="*/ 1674808 h 1944201"/>
              <a:gd name="connsiteX5" fmla="*/ 5567139 w 6977772"/>
              <a:gd name="connsiteY5" fmla="*/ 1746246 h 1944201"/>
              <a:gd name="connsiteX6" fmla="*/ 6977772 w 6977772"/>
              <a:gd name="connsiteY6" fmla="*/ 1197401 h 1944201"/>
              <a:gd name="connsiteX0" fmla="*/ 0 w 6977772"/>
              <a:gd name="connsiteY0" fmla="*/ 0 h 1944201"/>
              <a:gd name="connsiteX1" fmla="*/ 1352297 w 6977772"/>
              <a:gd name="connsiteY1" fmla="*/ 603239 h 1944201"/>
              <a:gd name="connsiteX2" fmla="*/ 3601525 w 6977772"/>
              <a:gd name="connsiteY2" fmla="*/ 1904706 h 1944201"/>
              <a:gd name="connsiteX3" fmla="*/ 4264349 w 6977772"/>
              <a:gd name="connsiteY3" fmla="*/ 1350206 h 1944201"/>
              <a:gd name="connsiteX4" fmla="*/ 5067073 w 6977772"/>
              <a:gd name="connsiteY4" fmla="*/ 1674808 h 1944201"/>
              <a:gd name="connsiteX5" fmla="*/ 5567139 w 6977772"/>
              <a:gd name="connsiteY5" fmla="*/ 1746246 h 1944201"/>
              <a:gd name="connsiteX6" fmla="*/ 6977772 w 6977772"/>
              <a:gd name="connsiteY6" fmla="*/ 1197401 h 1944201"/>
              <a:gd name="connsiteX0" fmla="*/ 0 w 6977772"/>
              <a:gd name="connsiteY0" fmla="*/ 0 h 1944201"/>
              <a:gd name="connsiteX1" fmla="*/ 1352297 w 6977772"/>
              <a:gd name="connsiteY1" fmla="*/ 603239 h 1944201"/>
              <a:gd name="connsiteX2" fmla="*/ 3601525 w 6977772"/>
              <a:gd name="connsiteY2" fmla="*/ 1904706 h 1944201"/>
              <a:gd name="connsiteX3" fmla="*/ 4264349 w 6977772"/>
              <a:gd name="connsiteY3" fmla="*/ 1350206 h 1944201"/>
              <a:gd name="connsiteX4" fmla="*/ 5067073 w 6977772"/>
              <a:gd name="connsiteY4" fmla="*/ 1674808 h 1944201"/>
              <a:gd name="connsiteX5" fmla="*/ 5567139 w 6977772"/>
              <a:gd name="connsiteY5" fmla="*/ 1746246 h 1944201"/>
              <a:gd name="connsiteX6" fmla="*/ 6977772 w 6977772"/>
              <a:gd name="connsiteY6" fmla="*/ 1197401 h 1944201"/>
              <a:gd name="connsiteX0" fmla="*/ 0 w 6977772"/>
              <a:gd name="connsiteY0" fmla="*/ 0 h 1904706"/>
              <a:gd name="connsiteX1" fmla="*/ 1352297 w 6977772"/>
              <a:gd name="connsiteY1" fmla="*/ 603239 h 1904706"/>
              <a:gd name="connsiteX2" fmla="*/ 3601525 w 6977772"/>
              <a:gd name="connsiteY2" fmla="*/ 1904706 h 1904706"/>
              <a:gd name="connsiteX3" fmla="*/ 4264349 w 6977772"/>
              <a:gd name="connsiteY3" fmla="*/ 1350206 h 1904706"/>
              <a:gd name="connsiteX4" fmla="*/ 5067073 w 6977772"/>
              <a:gd name="connsiteY4" fmla="*/ 1674808 h 1904706"/>
              <a:gd name="connsiteX5" fmla="*/ 5567139 w 6977772"/>
              <a:gd name="connsiteY5" fmla="*/ 1746246 h 1904706"/>
              <a:gd name="connsiteX6" fmla="*/ 6977772 w 6977772"/>
              <a:gd name="connsiteY6" fmla="*/ 1197401 h 1904706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64349 w 6977772"/>
              <a:gd name="connsiteY3" fmla="*/ 1350206 h 1908954"/>
              <a:gd name="connsiteX4" fmla="*/ 5067073 w 6977772"/>
              <a:gd name="connsiteY4" fmla="*/ 167480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5067073 w 6977772"/>
              <a:gd name="connsiteY4" fmla="*/ 167480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5067073 w 6977772"/>
              <a:gd name="connsiteY4" fmla="*/ 167480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5067073 w 6977772"/>
              <a:gd name="connsiteY4" fmla="*/ 167480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5013318 w 6977772"/>
              <a:gd name="connsiteY4" fmla="*/ 1683642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4985784 w 6977772"/>
              <a:gd name="connsiteY4" fmla="*/ 164725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4985784 w 6977772"/>
              <a:gd name="connsiteY4" fmla="*/ 164725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4985784 w 6977772"/>
              <a:gd name="connsiteY4" fmla="*/ 164725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4985784 w 6977772"/>
              <a:gd name="connsiteY4" fmla="*/ 164725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189731 w 6977772"/>
              <a:gd name="connsiteY2" fmla="*/ 1075716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67139 w 6977772"/>
              <a:gd name="connsiteY6" fmla="*/ 1746246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67139 w 6977772"/>
              <a:gd name="connsiteY6" fmla="*/ 1746246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67139 w 6977772"/>
              <a:gd name="connsiteY6" fmla="*/ 1746246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67139 w 6977772"/>
              <a:gd name="connsiteY6" fmla="*/ 1746246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67139 w 6977772"/>
              <a:gd name="connsiteY6" fmla="*/ 1746246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72164 w 6977772"/>
              <a:gd name="connsiteY6" fmla="*/ 1194574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29222 w 6977772"/>
              <a:gd name="connsiteY5" fmla="*/ 1266012 h 1908954"/>
              <a:gd name="connsiteX6" fmla="*/ 5572164 w 6977772"/>
              <a:gd name="connsiteY6" fmla="*/ 1194574 h 1908954"/>
              <a:gd name="connsiteX7" fmla="*/ 6977772 w 6977772"/>
              <a:gd name="connsiteY7" fmla="*/ 1197401 h 1908954"/>
              <a:gd name="connsiteX0" fmla="*/ 2709013 w 6405661"/>
              <a:gd name="connsiteY0" fmla="*/ 1780534 h 1798704"/>
              <a:gd name="connsiteX1" fmla="*/ 780186 w 6405661"/>
              <a:gd name="connsiteY1" fmla="*/ 290649 h 1798704"/>
              <a:gd name="connsiteX2" fmla="*/ 1643016 w 6405661"/>
              <a:gd name="connsiteY2" fmla="*/ 640079 h 1798704"/>
              <a:gd name="connsiteX3" fmla="*/ 3029414 w 6405661"/>
              <a:gd name="connsiteY3" fmla="*/ 1592116 h 1798704"/>
              <a:gd name="connsiteX4" fmla="*/ 3700820 w 6405661"/>
              <a:gd name="connsiteY4" fmla="*/ 1051947 h 1798704"/>
              <a:gd name="connsiteX5" fmla="*/ 4357111 w 6405661"/>
              <a:gd name="connsiteY5" fmla="*/ 953422 h 1798704"/>
              <a:gd name="connsiteX6" fmla="*/ 5000053 w 6405661"/>
              <a:gd name="connsiteY6" fmla="*/ 881984 h 1798704"/>
              <a:gd name="connsiteX7" fmla="*/ 6405661 w 6405661"/>
              <a:gd name="connsiteY7" fmla="*/ 884811 h 1798704"/>
              <a:gd name="connsiteX0" fmla="*/ 2709013 w 6405661"/>
              <a:gd name="connsiteY0" fmla="*/ 1780534 h 1780534"/>
              <a:gd name="connsiteX1" fmla="*/ 780186 w 6405661"/>
              <a:gd name="connsiteY1" fmla="*/ 290649 h 1780534"/>
              <a:gd name="connsiteX2" fmla="*/ 1643016 w 6405661"/>
              <a:gd name="connsiteY2" fmla="*/ 640079 h 1780534"/>
              <a:gd name="connsiteX3" fmla="*/ 3029414 w 6405661"/>
              <a:gd name="connsiteY3" fmla="*/ 1592116 h 1780534"/>
              <a:gd name="connsiteX4" fmla="*/ 3700820 w 6405661"/>
              <a:gd name="connsiteY4" fmla="*/ 1051947 h 1780534"/>
              <a:gd name="connsiteX5" fmla="*/ 4357111 w 6405661"/>
              <a:gd name="connsiteY5" fmla="*/ 953422 h 1780534"/>
              <a:gd name="connsiteX6" fmla="*/ 5000053 w 6405661"/>
              <a:gd name="connsiteY6" fmla="*/ 881984 h 1780534"/>
              <a:gd name="connsiteX7" fmla="*/ 6405661 w 6405661"/>
              <a:gd name="connsiteY7" fmla="*/ 884811 h 1780534"/>
              <a:gd name="connsiteX0" fmla="*/ 1119397 w 4816045"/>
              <a:gd name="connsiteY0" fmla="*/ 1140455 h 1140455"/>
              <a:gd name="connsiteX1" fmla="*/ 53400 w 4816045"/>
              <a:gd name="connsiteY1" fmla="*/ 0 h 1140455"/>
              <a:gd name="connsiteX2" fmla="*/ 1439798 w 4816045"/>
              <a:gd name="connsiteY2" fmla="*/ 952037 h 1140455"/>
              <a:gd name="connsiteX3" fmla="*/ 2111204 w 4816045"/>
              <a:gd name="connsiteY3" fmla="*/ 411868 h 1140455"/>
              <a:gd name="connsiteX4" fmla="*/ 2767495 w 4816045"/>
              <a:gd name="connsiteY4" fmla="*/ 313343 h 1140455"/>
              <a:gd name="connsiteX5" fmla="*/ 3410437 w 4816045"/>
              <a:gd name="connsiteY5" fmla="*/ 241905 h 1140455"/>
              <a:gd name="connsiteX6" fmla="*/ 4816045 w 4816045"/>
              <a:gd name="connsiteY6" fmla="*/ 244732 h 1140455"/>
              <a:gd name="connsiteX0" fmla="*/ 410590 w 4107238"/>
              <a:gd name="connsiteY0" fmla="*/ 1017588 h 1017588"/>
              <a:gd name="connsiteX1" fmla="*/ 53400 w 4107238"/>
              <a:gd name="connsiteY1" fmla="*/ 231770 h 1017588"/>
              <a:gd name="connsiteX2" fmla="*/ 730991 w 4107238"/>
              <a:gd name="connsiteY2" fmla="*/ 829170 h 1017588"/>
              <a:gd name="connsiteX3" fmla="*/ 1402397 w 4107238"/>
              <a:gd name="connsiteY3" fmla="*/ 289001 h 1017588"/>
              <a:gd name="connsiteX4" fmla="*/ 2058688 w 4107238"/>
              <a:gd name="connsiteY4" fmla="*/ 190476 h 1017588"/>
              <a:gd name="connsiteX5" fmla="*/ 2701630 w 4107238"/>
              <a:gd name="connsiteY5" fmla="*/ 119038 h 1017588"/>
              <a:gd name="connsiteX6" fmla="*/ 4107238 w 4107238"/>
              <a:gd name="connsiteY6" fmla="*/ 121865 h 1017588"/>
              <a:gd name="connsiteX0" fmla="*/ 410590 w 4107238"/>
              <a:gd name="connsiteY0" fmla="*/ 1062832 h 1062832"/>
              <a:gd name="connsiteX1" fmla="*/ 53400 w 4107238"/>
              <a:gd name="connsiteY1" fmla="*/ 277014 h 1062832"/>
              <a:gd name="connsiteX2" fmla="*/ 839217 w 4107238"/>
              <a:gd name="connsiteY2" fmla="*/ 62699 h 1062832"/>
              <a:gd name="connsiteX3" fmla="*/ 1402397 w 4107238"/>
              <a:gd name="connsiteY3" fmla="*/ 334245 h 1062832"/>
              <a:gd name="connsiteX4" fmla="*/ 2058688 w 4107238"/>
              <a:gd name="connsiteY4" fmla="*/ 235720 h 1062832"/>
              <a:gd name="connsiteX5" fmla="*/ 2701630 w 4107238"/>
              <a:gd name="connsiteY5" fmla="*/ 164282 h 1062832"/>
              <a:gd name="connsiteX6" fmla="*/ 4107238 w 4107238"/>
              <a:gd name="connsiteY6" fmla="*/ 167109 h 1062832"/>
              <a:gd name="connsiteX0" fmla="*/ 410590 w 4107238"/>
              <a:gd name="connsiteY0" fmla="*/ 1174954 h 1174954"/>
              <a:gd name="connsiteX1" fmla="*/ 53400 w 4107238"/>
              <a:gd name="connsiteY1" fmla="*/ 389136 h 1174954"/>
              <a:gd name="connsiteX2" fmla="*/ 839217 w 4107238"/>
              <a:gd name="connsiteY2" fmla="*/ 174821 h 1174954"/>
              <a:gd name="connsiteX3" fmla="*/ 1402397 w 4107238"/>
              <a:gd name="connsiteY3" fmla="*/ 446367 h 1174954"/>
              <a:gd name="connsiteX4" fmla="*/ 1696473 w 4107238"/>
              <a:gd name="connsiteY4" fmla="*/ 31945 h 1174954"/>
              <a:gd name="connsiteX5" fmla="*/ 2701630 w 4107238"/>
              <a:gd name="connsiteY5" fmla="*/ 276404 h 1174954"/>
              <a:gd name="connsiteX6" fmla="*/ 4107238 w 4107238"/>
              <a:gd name="connsiteY6" fmla="*/ 279231 h 1174954"/>
              <a:gd name="connsiteX0" fmla="*/ 410590 w 4107238"/>
              <a:gd name="connsiteY0" fmla="*/ 1190609 h 1190609"/>
              <a:gd name="connsiteX1" fmla="*/ 53400 w 4107238"/>
              <a:gd name="connsiteY1" fmla="*/ 404791 h 1190609"/>
              <a:gd name="connsiteX2" fmla="*/ 839217 w 4107238"/>
              <a:gd name="connsiteY2" fmla="*/ 190476 h 1190609"/>
              <a:gd name="connsiteX3" fmla="*/ 1402397 w 4107238"/>
              <a:gd name="connsiteY3" fmla="*/ 462022 h 1190609"/>
              <a:gd name="connsiteX4" fmla="*/ 1696473 w 4107238"/>
              <a:gd name="connsiteY4" fmla="*/ 47600 h 1190609"/>
              <a:gd name="connsiteX5" fmla="*/ 2482291 w 4107238"/>
              <a:gd name="connsiteY5" fmla="*/ 119038 h 1190609"/>
              <a:gd name="connsiteX6" fmla="*/ 4107238 w 4107238"/>
              <a:gd name="connsiteY6" fmla="*/ 294886 h 1190609"/>
              <a:gd name="connsiteX0" fmla="*/ 410590 w 4107238"/>
              <a:gd name="connsiteY0" fmla="*/ 1190609 h 1190609"/>
              <a:gd name="connsiteX1" fmla="*/ 53400 w 4107238"/>
              <a:gd name="connsiteY1" fmla="*/ 404791 h 1190609"/>
              <a:gd name="connsiteX2" fmla="*/ 839217 w 4107238"/>
              <a:gd name="connsiteY2" fmla="*/ 190476 h 1190609"/>
              <a:gd name="connsiteX3" fmla="*/ 1402397 w 4107238"/>
              <a:gd name="connsiteY3" fmla="*/ 462022 h 1190609"/>
              <a:gd name="connsiteX4" fmla="*/ 1696473 w 4107238"/>
              <a:gd name="connsiteY4" fmla="*/ 47600 h 1190609"/>
              <a:gd name="connsiteX5" fmla="*/ 2482291 w 4107238"/>
              <a:gd name="connsiteY5" fmla="*/ 119038 h 1190609"/>
              <a:gd name="connsiteX6" fmla="*/ 4107238 w 4107238"/>
              <a:gd name="connsiteY6" fmla="*/ 294886 h 1190609"/>
              <a:gd name="connsiteX0" fmla="*/ 410590 w 4107238"/>
              <a:gd name="connsiteY0" fmla="*/ 1174954 h 1174954"/>
              <a:gd name="connsiteX1" fmla="*/ 53400 w 4107238"/>
              <a:gd name="connsiteY1" fmla="*/ 389136 h 1174954"/>
              <a:gd name="connsiteX2" fmla="*/ 839217 w 4107238"/>
              <a:gd name="connsiteY2" fmla="*/ 174821 h 1174954"/>
              <a:gd name="connsiteX3" fmla="*/ 1402397 w 4107238"/>
              <a:gd name="connsiteY3" fmla="*/ 446367 h 1174954"/>
              <a:gd name="connsiteX4" fmla="*/ 1696473 w 4107238"/>
              <a:gd name="connsiteY4" fmla="*/ 31945 h 1174954"/>
              <a:gd name="connsiteX5" fmla="*/ 4107238 w 4107238"/>
              <a:gd name="connsiteY5" fmla="*/ 279231 h 1174954"/>
              <a:gd name="connsiteX0" fmla="*/ 410590 w 4107238"/>
              <a:gd name="connsiteY0" fmla="*/ 1174954 h 1174954"/>
              <a:gd name="connsiteX1" fmla="*/ 53400 w 4107238"/>
              <a:gd name="connsiteY1" fmla="*/ 389136 h 1174954"/>
              <a:gd name="connsiteX2" fmla="*/ 839217 w 4107238"/>
              <a:gd name="connsiteY2" fmla="*/ 174821 h 1174954"/>
              <a:gd name="connsiteX3" fmla="*/ 1402397 w 4107238"/>
              <a:gd name="connsiteY3" fmla="*/ 446367 h 1174954"/>
              <a:gd name="connsiteX4" fmla="*/ 1767911 w 4107238"/>
              <a:gd name="connsiteY4" fmla="*/ 31945 h 1174954"/>
              <a:gd name="connsiteX5" fmla="*/ 4107238 w 4107238"/>
              <a:gd name="connsiteY5" fmla="*/ 279231 h 1174954"/>
              <a:gd name="connsiteX0" fmla="*/ 410590 w 4107238"/>
              <a:gd name="connsiteY0" fmla="*/ 1199869 h 1199869"/>
              <a:gd name="connsiteX1" fmla="*/ 53400 w 4107238"/>
              <a:gd name="connsiteY1" fmla="*/ 414051 h 1199869"/>
              <a:gd name="connsiteX2" fmla="*/ 839217 w 4107238"/>
              <a:gd name="connsiteY2" fmla="*/ 199736 h 1199869"/>
              <a:gd name="connsiteX3" fmla="*/ 1402397 w 4107238"/>
              <a:gd name="connsiteY3" fmla="*/ 471282 h 1199869"/>
              <a:gd name="connsiteX4" fmla="*/ 1735826 w 4107238"/>
              <a:gd name="connsiteY4" fmla="*/ 31945 h 1199869"/>
              <a:gd name="connsiteX5" fmla="*/ 4107238 w 4107238"/>
              <a:gd name="connsiteY5" fmla="*/ 304146 h 1199869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402397 w 4107238"/>
              <a:gd name="connsiteY3" fmla="*/ 484927 h 1213514"/>
              <a:gd name="connsiteX4" fmla="*/ 1735826 w 4107238"/>
              <a:gd name="connsiteY4" fmla="*/ 45590 h 1213514"/>
              <a:gd name="connsiteX5" fmla="*/ 3298345 w 4107238"/>
              <a:gd name="connsiteY5" fmla="*/ 211389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402397 w 4107238"/>
              <a:gd name="connsiteY3" fmla="*/ 484927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402397 w 4107238"/>
              <a:gd name="connsiteY3" fmla="*/ 484927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01329 w 4107238"/>
              <a:gd name="connsiteY2" fmla="*/ 181243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01329 w 4107238"/>
              <a:gd name="connsiteY2" fmla="*/ 181243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01329 w 4107238"/>
              <a:gd name="connsiteY2" fmla="*/ 181243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05138 w 4101786"/>
              <a:gd name="connsiteY0" fmla="*/ 1213514 h 1213514"/>
              <a:gd name="connsiteX1" fmla="*/ 47948 w 4101786"/>
              <a:gd name="connsiteY1" fmla="*/ 427696 h 1213514"/>
              <a:gd name="connsiteX2" fmla="*/ 795877 w 4101786"/>
              <a:gd name="connsiteY2" fmla="*/ 181243 h 1213514"/>
              <a:gd name="connsiteX3" fmla="*/ 1239729 w 4101786"/>
              <a:gd name="connsiteY3" fmla="*/ 327810 h 1213514"/>
              <a:gd name="connsiteX4" fmla="*/ 1730374 w 4101786"/>
              <a:gd name="connsiteY4" fmla="*/ 45590 h 1213514"/>
              <a:gd name="connsiteX5" fmla="*/ 3333177 w 4101786"/>
              <a:gd name="connsiteY5" fmla="*/ 254613 h 1213514"/>
              <a:gd name="connsiteX6" fmla="*/ 4101786 w 4101786"/>
              <a:gd name="connsiteY6" fmla="*/ 317791 h 1213514"/>
              <a:gd name="connsiteX0" fmla="*/ 466100 w 4162748"/>
              <a:gd name="connsiteY0" fmla="*/ 1213514 h 1213514"/>
              <a:gd name="connsiteX1" fmla="*/ 47948 w 4162748"/>
              <a:gd name="connsiteY1" fmla="*/ 407332 h 1213514"/>
              <a:gd name="connsiteX2" fmla="*/ 856839 w 4162748"/>
              <a:gd name="connsiteY2" fmla="*/ 181243 h 1213514"/>
              <a:gd name="connsiteX3" fmla="*/ 1300691 w 4162748"/>
              <a:gd name="connsiteY3" fmla="*/ 327810 h 1213514"/>
              <a:gd name="connsiteX4" fmla="*/ 1791336 w 4162748"/>
              <a:gd name="connsiteY4" fmla="*/ 45590 h 1213514"/>
              <a:gd name="connsiteX5" fmla="*/ 3394139 w 4162748"/>
              <a:gd name="connsiteY5" fmla="*/ 254613 h 1213514"/>
              <a:gd name="connsiteX6" fmla="*/ 4162748 w 4162748"/>
              <a:gd name="connsiteY6" fmla="*/ 317791 h 1213514"/>
              <a:gd name="connsiteX0" fmla="*/ 531048 w 4227696"/>
              <a:gd name="connsiteY0" fmla="*/ 1213514 h 1213514"/>
              <a:gd name="connsiteX1" fmla="*/ 112896 w 4227696"/>
              <a:gd name="connsiteY1" fmla="*/ 407332 h 1213514"/>
              <a:gd name="connsiteX2" fmla="*/ 921787 w 4227696"/>
              <a:gd name="connsiteY2" fmla="*/ 181243 h 1213514"/>
              <a:gd name="connsiteX3" fmla="*/ 1365639 w 4227696"/>
              <a:gd name="connsiteY3" fmla="*/ 327810 h 1213514"/>
              <a:gd name="connsiteX4" fmla="*/ 1856284 w 4227696"/>
              <a:gd name="connsiteY4" fmla="*/ 45590 h 1213514"/>
              <a:gd name="connsiteX5" fmla="*/ 3459087 w 4227696"/>
              <a:gd name="connsiteY5" fmla="*/ 254613 h 1213514"/>
              <a:gd name="connsiteX6" fmla="*/ 4227696 w 4227696"/>
              <a:gd name="connsiteY6" fmla="*/ 317791 h 1213514"/>
              <a:gd name="connsiteX0" fmla="*/ 500475 w 4197123"/>
              <a:gd name="connsiteY0" fmla="*/ 1213514 h 1213514"/>
              <a:gd name="connsiteX1" fmla="*/ 112896 w 4197123"/>
              <a:gd name="connsiteY1" fmla="*/ 386968 h 1213514"/>
              <a:gd name="connsiteX2" fmla="*/ 891214 w 4197123"/>
              <a:gd name="connsiteY2" fmla="*/ 181243 h 1213514"/>
              <a:gd name="connsiteX3" fmla="*/ 1335066 w 4197123"/>
              <a:gd name="connsiteY3" fmla="*/ 327810 h 1213514"/>
              <a:gd name="connsiteX4" fmla="*/ 1825711 w 4197123"/>
              <a:gd name="connsiteY4" fmla="*/ 45590 h 1213514"/>
              <a:gd name="connsiteX5" fmla="*/ 3428514 w 4197123"/>
              <a:gd name="connsiteY5" fmla="*/ 254613 h 1213514"/>
              <a:gd name="connsiteX6" fmla="*/ 4197123 w 4197123"/>
              <a:gd name="connsiteY6" fmla="*/ 317791 h 1213514"/>
              <a:gd name="connsiteX0" fmla="*/ 453084 w 4149732"/>
              <a:gd name="connsiteY0" fmla="*/ 1213514 h 1346644"/>
              <a:gd name="connsiteX1" fmla="*/ 450792 w 4149732"/>
              <a:gd name="connsiteY1" fmla="*/ 1208886 h 1346644"/>
              <a:gd name="connsiteX2" fmla="*/ 65505 w 4149732"/>
              <a:gd name="connsiteY2" fmla="*/ 386968 h 1346644"/>
              <a:gd name="connsiteX3" fmla="*/ 843823 w 4149732"/>
              <a:gd name="connsiteY3" fmla="*/ 181243 h 1346644"/>
              <a:gd name="connsiteX4" fmla="*/ 1287675 w 4149732"/>
              <a:gd name="connsiteY4" fmla="*/ 327810 h 1346644"/>
              <a:gd name="connsiteX5" fmla="*/ 1778320 w 4149732"/>
              <a:gd name="connsiteY5" fmla="*/ 45590 h 1346644"/>
              <a:gd name="connsiteX6" fmla="*/ 3381123 w 4149732"/>
              <a:gd name="connsiteY6" fmla="*/ 254613 h 1346644"/>
              <a:gd name="connsiteX7" fmla="*/ 4149732 w 4149732"/>
              <a:gd name="connsiteY7" fmla="*/ 317791 h 1346644"/>
              <a:gd name="connsiteX0" fmla="*/ 453084 w 4149732"/>
              <a:gd name="connsiteY0" fmla="*/ 1213514 h 1728992"/>
              <a:gd name="connsiteX1" fmla="*/ 450792 w 4149732"/>
              <a:gd name="connsiteY1" fmla="*/ 1208886 h 1728992"/>
              <a:gd name="connsiteX2" fmla="*/ 65505 w 4149732"/>
              <a:gd name="connsiteY2" fmla="*/ 386968 h 1728992"/>
              <a:gd name="connsiteX3" fmla="*/ 843823 w 4149732"/>
              <a:gd name="connsiteY3" fmla="*/ 181243 h 1728992"/>
              <a:gd name="connsiteX4" fmla="*/ 1287675 w 4149732"/>
              <a:gd name="connsiteY4" fmla="*/ 327810 h 1728992"/>
              <a:gd name="connsiteX5" fmla="*/ 1778320 w 4149732"/>
              <a:gd name="connsiteY5" fmla="*/ 45590 h 1728992"/>
              <a:gd name="connsiteX6" fmla="*/ 3381123 w 4149732"/>
              <a:gd name="connsiteY6" fmla="*/ 254613 h 1728992"/>
              <a:gd name="connsiteX7" fmla="*/ 4149732 w 4149732"/>
              <a:gd name="connsiteY7" fmla="*/ 317791 h 1728992"/>
              <a:gd name="connsiteX0" fmla="*/ 453084 w 4149732"/>
              <a:gd name="connsiteY0" fmla="*/ 1213514 h 1728992"/>
              <a:gd name="connsiteX1" fmla="*/ 450792 w 4149732"/>
              <a:gd name="connsiteY1" fmla="*/ 1208886 h 1728992"/>
              <a:gd name="connsiteX2" fmla="*/ 65505 w 4149732"/>
              <a:gd name="connsiteY2" fmla="*/ 386968 h 1728992"/>
              <a:gd name="connsiteX3" fmla="*/ 843823 w 4149732"/>
              <a:gd name="connsiteY3" fmla="*/ 181243 h 1728992"/>
              <a:gd name="connsiteX4" fmla="*/ 1287675 w 4149732"/>
              <a:gd name="connsiteY4" fmla="*/ 327810 h 1728992"/>
              <a:gd name="connsiteX5" fmla="*/ 1778320 w 4149732"/>
              <a:gd name="connsiteY5" fmla="*/ 45590 h 1728992"/>
              <a:gd name="connsiteX6" fmla="*/ 3381123 w 4149732"/>
              <a:gd name="connsiteY6" fmla="*/ 254613 h 1728992"/>
              <a:gd name="connsiteX7" fmla="*/ 4149732 w 4149732"/>
              <a:gd name="connsiteY7" fmla="*/ 317791 h 1728992"/>
              <a:gd name="connsiteX0" fmla="*/ 453084 w 4149732"/>
              <a:gd name="connsiteY0" fmla="*/ 1213514 h 1568256"/>
              <a:gd name="connsiteX1" fmla="*/ 450792 w 4149732"/>
              <a:gd name="connsiteY1" fmla="*/ 1208886 h 1568256"/>
              <a:gd name="connsiteX2" fmla="*/ 65505 w 4149732"/>
              <a:gd name="connsiteY2" fmla="*/ 386968 h 1568256"/>
              <a:gd name="connsiteX3" fmla="*/ 843823 w 4149732"/>
              <a:gd name="connsiteY3" fmla="*/ 181243 h 1568256"/>
              <a:gd name="connsiteX4" fmla="*/ 1287675 w 4149732"/>
              <a:gd name="connsiteY4" fmla="*/ 327810 h 1568256"/>
              <a:gd name="connsiteX5" fmla="*/ 1778320 w 4149732"/>
              <a:gd name="connsiteY5" fmla="*/ 45590 h 1568256"/>
              <a:gd name="connsiteX6" fmla="*/ 3381123 w 4149732"/>
              <a:gd name="connsiteY6" fmla="*/ 254613 h 1568256"/>
              <a:gd name="connsiteX7" fmla="*/ 4149732 w 4149732"/>
              <a:gd name="connsiteY7" fmla="*/ 317791 h 1568256"/>
              <a:gd name="connsiteX0" fmla="*/ 452702 w 4149350"/>
              <a:gd name="connsiteY0" fmla="*/ 1213514 h 1213514"/>
              <a:gd name="connsiteX1" fmla="*/ 65123 w 4149350"/>
              <a:gd name="connsiteY1" fmla="*/ 386968 h 1213514"/>
              <a:gd name="connsiteX2" fmla="*/ 843441 w 4149350"/>
              <a:gd name="connsiteY2" fmla="*/ 181243 h 1213514"/>
              <a:gd name="connsiteX3" fmla="*/ 1287293 w 4149350"/>
              <a:gd name="connsiteY3" fmla="*/ 327810 h 1213514"/>
              <a:gd name="connsiteX4" fmla="*/ 1777938 w 4149350"/>
              <a:gd name="connsiteY4" fmla="*/ 45590 h 1213514"/>
              <a:gd name="connsiteX5" fmla="*/ 3380741 w 4149350"/>
              <a:gd name="connsiteY5" fmla="*/ 254613 h 1213514"/>
              <a:gd name="connsiteX6" fmla="*/ 4149350 w 4149350"/>
              <a:gd name="connsiteY6" fmla="*/ 317791 h 1213514"/>
              <a:gd name="connsiteX0" fmla="*/ 486726 w 4149350"/>
              <a:gd name="connsiteY0" fmla="*/ 1216224 h 1216224"/>
              <a:gd name="connsiteX1" fmla="*/ 65123 w 4149350"/>
              <a:gd name="connsiteY1" fmla="*/ 386968 h 1216224"/>
              <a:gd name="connsiteX2" fmla="*/ 843441 w 4149350"/>
              <a:gd name="connsiteY2" fmla="*/ 181243 h 1216224"/>
              <a:gd name="connsiteX3" fmla="*/ 1287293 w 4149350"/>
              <a:gd name="connsiteY3" fmla="*/ 327810 h 1216224"/>
              <a:gd name="connsiteX4" fmla="*/ 1777938 w 4149350"/>
              <a:gd name="connsiteY4" fmla="*/ 45590 h 1216224"/>
              <a:gd name="connsiteX5" fmla="*/ 3380741 w 4149350"/>
              <a:gd name="connsiteY5" fmla="*/ 254613 h 1216224"/>
              <a:gd name="connsiteX6" fmla="*/ 4149350 w 4149350"/>
              <a:gd name="connsiteY6" fmla="*/ 317791 h 1216224"/>
              <a:gd name="connsiteX0" fmla="*/ 486726 w 4149350"/>
              <a:gd name="connsiteY0" fmla="*/ 1216224 h 1216224"/>
              <a:gd name="connsiteX1" fmla="*/ 65123 w 4149350"/>
              <a:gd name="connsiteY1" fmla="*/ 386968 h 1216224"/>
              <a:gd name="connsiteX2" fmla="*/ 843441 w 4149350"/>
              <a:gd name="connsiteY2" fmla="*/ 181243 h 1216224"/>
              <a:gd name="connsiteX3" fmla="*/ 1287293 w 4149350"/>
              <a:gd name="connsiteY3" fmla="*/ 327810 h 1216224"/>
              <a:gd name="connsiteX4" fmla="*/ 1777938 w 4149350"/>
              <a:gd name="connsiteY4" fmla="*/ 45590 h 1216224"/>
              <a:gd name="connsiteX5" fmla="*/ 3380741 w 4149350"/>
              <a:gd name="connsiteY5" fmla="*/ 254613 h 1216224"/>
              <a:gd name="connsiteX6" fmla="*/ 4149350 w 4149350"/>
              <a:gd name="connsiteY6" fmla="*/ 317791 h 1216224"/>
              <a:gd name="connsiteX0" fmla="*/ 486726 w 4149350"/>
              <a:gd name="connsiteY0" fmla="*/ 1216224 h 1216224"/>
              <a:gd name="connsiteX1" fmla="*/ 65123 w 4149350"/>
              <a:gd name="connsiteY1" fmla="*/ 386968 h 1216224"/>
              <a:gd name="connsiteX2" fmla="*/ 843441 w 4149350"/>
              <a:gd name="connsiteY2" fmla="*/ 181243 h 1216224"/>
              <a:gd name="connsiteX3" fmla="*/ 1287293 w 4149350"/>
              <a:gd name="connsiteY3" fmla="*/ 327810 h 1216224"/>
              <a:gd name="connsiteX4" fmla="*/ 1777938 w 4149350"/>
              <a:gd name="connsiteY4" fmla="*/ 45590 h 1216224"/>
              <a:gd name="connsiteX5" fmla="*/ 3380741 w 4149350"/>
              <a:gd name="connsiteY5" fmla="*/ 254613 h 1216224"/>
              <a:gd name="connsiteX6" fmla="*/ 4149350 w 4149350"/>
              <a:gd name="connsiteY6" fmla="*/ 317791 h 1216224"/>
              <a:gd name="connsiteX0" fmla="*/ 497446 w 4160070"/>
              <a:gd name="connsiteY0" fmla="*/ 1216224 h 1216224"/>
              <a:gd name="connsiteX1" fmla="*/ 65123 w 4160070"/>
              <a:gd name="connsiteY1" fmla="*/ 422969 h 1216224"/>
              <a:gd name="connsiteX2" fmla="*/ 854161 w 4160070"/>
              <a:gd name="connsiteY2" fmla="*/ 181243 h 1216224"/>
              <a:gd name="connsiteX3" fmla="*/ 1298013 w 4160070"/>
              <a:gd name="connsiteY3" fmla="*/ 327810 h 1216224"/>
              <a:gd name="connsiteX4" fmla="*/ 1788658 w 4160070"/>
              <a:gd name="connsiteY4" fmla="*/ 45590 h 1216224"/>
              <a:gd name="connsiteX5" fmla="*/ 3391461 w 4160070"/>
              <a:gd name="connsiteY5" fmla="*/ 254613 h 1216224"/>
              <a:gd name="connsiteX6" fmla="*/ 4160070 w 4160070"/>
              <a:gd name="connsiteY6" fmla="*/ 317791 h 1216224"/>
              <a:gd name="connsiteX0" fmla="*/ 485870 w 4148494"/>
              <a:gd name="connsiteY0" fmla="*/ 1216224 h 1216224"/>
              <a:gd name="connsiteX1" fmla="*/ 53547 w 4148494"/>
              <a:gd name="connsiteY1" fmla="*/ 422969 h 1216224"/>
              <a:gd name="connsiteX2" fmla="*/ 842585 w 4148494"/>
              <a:gd name="connsiteY2" fmla="*/ 181243 h 1216224"/>
              <a:gd name="connsiteX3" fmla="*/ 1286437 w 4148494"/>
              <a:gd name="connsiteY3" fmla="*/ 327810 h 1216224"/>
              <a:gd name="connsiteX4" fmla="*/ 1777082 w 4148494"/>
              <a:gd name="connsiteY4" fmla="*/ 45590 h 1216224"/>
              <a:gd name="connsiteX5" fmla="*/ 3379885 w 4148494"/>
              <a:gd name="connsiteY5" fmla="*/ 254613 h 1216224"/>
              <a:gd name="connsiteX6" fmla="*/ 4148494 w 4148494"/>
              <a:gd name="connsiteY6" fmla="*/ 317791 h 1216224"/>
              <a:gd name="connsiteX0" fmla="*/ 485870 w 4148494"/>
              <a:gd name="connsiteY0" fmla="*/ 1216224 h 1216224"/>
              <a:gd name="connsiteX1" fmla="*/ 53547 w 4148494"/>
              <a:gd name="connsiteY1" fmla="*/ 422969 h 1216224"/>
              <a:gd name="connsiteX2" fmla="*/ 435626 w 4148494"/>
              <a:gd name="connsiteY2" fmla="*/ 211389 h 1216224"/>
              <a:gd name="connsiteX3" fmla="*/ 842585 w 4148494"/>
              <a:gd name="connsiteY3" fmla="*/ 181243 h 1216224"/>
              <a:gd name="connsiteX4" fmla="*/ 1286437 w 4148494"/>
              <a:gd name="connsiteY4" fmla="*/ 327810 h 1216224"/>
              <a:gd name="connsiteX5" fmla="*/ 1777082 w 4148494"/>
              <a:gd name="connsiteY5" fmla="*/ 45590 h 1216224"/>
              <a:gd name="connsiteX6" fmla="*/ 3379885 w 4148494"/>
              <a:gd name="connsiteY6" fmla="*/ 254613 h 1216224"/>
              <a:gd name="connsiteX7" fmla="*/ 4148494 w 4148494"/>
              <a:gd name="connsiteY7" fmla="*/ 317791 h 1216224"/>
              <a:gd name="connsiteX0" fmla="*/ 485870 w 4148494"/>
              <a:gd name="connsiteY0" fmla="*/ 1216224 h 1216224"/>
              <a:gd name="connsiteX1" fmla="*/ 53547 w 4148494"/>
              <a:gd name="connsiteY1" fmla="*/ 422969 h 1216224"/>
              <a:gd name="connsiteX2" fmla="*/ 409360 w 4148494"/>
              <a:gd name="connsiteY2" fmla="*/ 274710 h 1216224"/>
              <a:gd name="connsiteX3" fmla="*/ 842585 w 4148494"/>
              <a:gd name="connsiteY3" fmla="*/ 181243 h 1216224"/>
              <a:gd name="connsiteX4" fmla="*/ 1286437 w 4148494"/>
              <a:gd name="connsiteY4" fmla="*/ 327810 h 1216224"/>
              <a:gd name="connsiteX5" fmla="*/ 1777082 w 4148494"/>
              <a:gd name="connsiteY5" fmla="*/ 45590 h 1216224"/>
              <a:gd name="connsiteX6" fmla="*/ 3379885 w 4148494"/>
              <a:gd name="connsiteY6" fmla="*/ 254613 h 1216224"/>
              <a:gd name="connsiteX7" fmla="*/ 4148494 w 4148494"/>
              <a:gd name="connsiteY7" fmla="*/ 317791 h 1216224"/>
              <a:gd name="connsiteX0" fmla="*/ 485870 w 4148494"/>
              <a:gd name="connsiteY0" fmla="*/ 1216224 h 1216224"/>
              <a:gd name="connsiteX1" fmla="*/ 53547 w 4148494"/>
              <a:gd name="connsiteY1" fmla="*/ 422969 h 1216224"/>
              <a:gd name="connsiteX2" fmla="*/ 409360 w 4148494"/>
              <a:gd name="connsiteY2" fmla="*/ 274710 h 1216224"/>
              <a:gd name="connsiteX3" fmla="*/ 842585 w 4148494"/>
              <a:gd name="connsiteY3" fmla="*/ 181243 h 1216224"/>
              <a:gd name="connsiteX4" fmla="*/ 1286437 w 4148494"/>
              <a:gd name="connsiteY4" fmla="*/ 327810 h 1216224"/>
              <a:gd name="connsiteX5" fmla="*/ 1777082 w 4148494"/>
              <a:gd name="connsiteY5" fmla="*/ 45590 h 1216224"/>
              <a:gd name="connsiteX6" fmla="*/ 3379885 w 4148494"/>
              <a:gd name="connsiteY6" fmla="*/ 254613 h 1216224"/>
              <a:gd name="connsiteX7" fmla="*/ 4148494 w 4148494"/>
              <a:gd name="connsiteY7" fmla="*/ 317791 h 1216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48494" h="1216224">
                <a:moveTo>
                  <a:pt x="485870" y="1216224"/>
                </a:moveTo>
                <a:cubicBezTo>
                  <a:pt x="115830" y="814883"/>
                  <a:pt x="0" y="582499"/>
                  <a:pt x="53547" y="422969"/>
                </a:cubicBezTo>
                <a:cubicBezTo>
                  <a:pt x="90818" y="288673"/>
                  <a:pt x="277854" y="314998"/>
                  <a:pt x="409360" y="274710"/>
                </a:cubicBezTo>
                <a:cubicBezTo>
                  <a:pt x="540866" y="234422"/>
                  <a:pt x="700783" y="161840"/>
                  <a:pt x="842585" y="181243"/>
                </a:cubicBezTo>
                <a:cubicBezTo>
                  <a:pt x="1044869" y="188522"/>
                  <a:pt x="1086601" y="332837"/>
                  <a:pt x="1286437" y="327810"/>
                </a:cubicBezTo>
                <a:cubicBezTo>
                  <a:pt x="1521914" y="318681"/>
                  <a:pt x="1592471" y="13645"/>
                  <a:pt x="1777082" y="45590"/>
                </a:cubicBezTo>
                <a:cubicBezTo>
                  <a:pt x="2093073" y="0"/>
                  <a:pt x="3010335" y="182132"/>
                  <a:pt x="3379885" y="254613"/>
                </a:cubicBezTo>
                <a:cubicBezTo>
                  <a:pt x="3775120" y="299980"/>
                  <a:pt x="4013679" y="300057"/>
                  <a:pt x="4148494" y="317791"/>
                </a:cubicBezTo>
              </a:path>
            </a:pathLst>
          </a:custGeom>
          <a:ln w="12700">
            <a:solidFill>
              <a:srgbClr val="0067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 userDrawn="1"/>
        </p:nvSpPr>
        <p:spPr>
          <a:xfrm>
            <a:off x="6933398" y="5916543"/>
            <a:ext cx="3611734" cy="859134"/>
          </a:xfrm>
          <a:custGeom>
            <a:avLst/>
            <a:gdLst>
              <a:gd name="connsiteX0" fmla="*/ 0 w 1590261"/>
              <a:gd name="connsiteY0" fmla="*/ 628153 h 628153"/>
              <a:gd name="connsiteX1" fmla="*/ 413468 w 1590261"/>
              <a:gd name="connsiteY1" fmla="*/ 341906 h 628153"/>
              <a:gd name="connsiteX2" fmla="*/ 477079 w 1590261"/>
              <a:gd name="connsiteY2" fmla="*/ 318052 h 628153"/>
              <a:gd name="connsiteX3" fmla="*/ 540689 w 1590261"/>
              <a:gd name="connsiteY3" fmla="*/ 270345 h 628153"/>
              <a:gd name="connsiteX4" fmla="*/ 620202 w 1590261"/>
              <a:gd name="connsiteY4" fmla="*/ 238539 h 628153"/>
              <a:gd name="connsiteX5" fmla="*/ 683813 w 1590261"/>
              <a:gd name="connsiteY5" fmla="*/ 214685 h 628153"/>
              <a:gd name="connsiteX6" fmla="*/ 723569 w 1590261"/>
              <a:gd name="connsiteY6" fmla="*/ 198783 h 628153"/>
              <a:gd name="connsiteX7" fmla="*/ 771277 w 1590261"/>
              <a:gd name="connsiteY7" fmla="*/ 190832 h 628153"/>
              <a:gd name="connsiteX8" fmla="*/ 946206 w 1590261"/>
              <a:gd name="connsiteY8" fmla="*/ 111319 h 628153"/>
              <a:gd name="connsiteX9" fmla="*/ 1073427 w 1590261"/>
              <a:gd name="connsiteY9" fmla="*/ 55659 h 628153"/>
              <a:gd name="connsiteX10" fmla="*/ 1137037 w 1590261"/>
              <a:gd name="connsiteY10" fmla="*/ 39757 h 628153"/>
              <a:gd name="connsiteX11" fmla="*/ 1248355 w 1590261"/>
              <a:gd name="connsiteY11" fmla="*/ 0 h 628153"/>
              <a:gd name="connsiteX12" fmla="*/ 1431235 w 1590261"/>
              <a:gd name="connsiteY12" fmla="*/ 15903 h 628153"/>
              <a:gd name="connsiteX13" fmla="*/ 1590261 w 1590261"/>
              <a:gd name="connsiteY13" fmla="*/ 23854 h 628153"/>
              <a:gd name="connsiteX0" fmla="*/ 0 w 10629790"/>
              <a:gd name="connsiteY0" fmla="*/ 628153 h 708953"/>
              <a:gd name="connsiteX1" fmla="*/ 413468 w 10629790"/>
              <a:gd name="connsiteY1" fmla="*/ 341906 h 708953"/>
              <a:gd name="connsiteX2" fmla="*/ 477079 w 10629790"/>
              <a:gd name="connsiteY2" fmla="*/ 318052 h 708953"/>
              <a:gd name="connsiteX3" fmla="*/ 540689 w 10629790"/>
              <a:gd name="connsiteY3" fmla="*/ 270345 h 708953"/>
              <a:gd name="connsiteX4" fmla="*/ 620202 w 10629790"/>
              <a:gd name="connsiteY4" fmla="*/ 238539 h 708953"/>
              <a:gd name="connsiteX5" fmla="*/ 683813 w 10629790"/>
              <a:gd name="connsiteY5" fmla="*/ 214685 h 708953"/>
              <a:gd name="connsiteX6" fmla="*/ 723569 w 10629790"/>
              <a:gd name="connsiteY6" fmla="*/ 198783 h 708953"/>
              <a:gd name="connsiteX7" fmla="*/ 771277 w 10629790"/>
              <a:gd name="connsiteY7" fmla="*/ 190832 h 708953"/>
              <a:gd name="connsiteX8" fmla="*/ 946206 w 10629790"/>
              <a:gd name="connsiteY8" fmla="*/ 111319 h 708953"/>
              <a:gd name="connsiteX9" fmla="*/ 1073427 w 10629790"/>
              <a:gd name="connsiteY9" fmla="*/ 55659 h 708953"/>
              <a:gd name="connsiteX10" fmla="*/ 1137037 w 10629790"/>
              <a:gd name="connsiteY10" fmla="*/ 39757 h 708953"/>
              <a:gd name="connsiteX11" fmla="*/ 1248355 w 10629790"/>
              <a:gd name="connsiteY11" fmla="*/ 0 h 708953"/>
              <a:gd name="connsiteX12" fmla="*/ 1431235 w 10629790"/>
              <a:gd name="connsiteY12" fmla="*/ 15903 h 708953"/>
              <a:gd name="connsiteX13" fmla="*/ 10629790 w 10629790"/>
              <a:gd name="connsiteY13" fmla="*/ 708953 h 708953"/>
              <a:gd name="connsiteX0" fmla="*/ 0 w 10629790"/>
              <a:gd name="connsiteY0" fmla="*/ 628153 h 708953"/>
              <a:gd name="connsiteX1" fmla="*/ 413468 w 10629790"/>
              <a:gd name="connsiteY1" fmla="*/ 341906 h 708953"/>
              <a:gd name="connsiteX2" fmla="*/ 477079 w 10629790"/>
              <a:gd name="connsiteY2" fmla="*/ 318052 h 708953"/>
              <a:gd name="connsiteX3" fmla="*/ 540689 w 10629790"/>
              <a:gd name="connsiteY3" fmla="*/ 270345 h 708953"/>
              <a:gd name="connsiteX4" fmla="*/ 620202 w 10629790"/>
              <a:gd name="connsiteY4" fmla="*/ 238539 h 708953"/>
              <a:gd name="connsiteX5" fmla="*/ 683813 w 10629790"/>
              <a:gd name="connsiteY5" fmla="*/ 214685 h 708953"/>
              <a:gd name="connsiteX6" fmla="*/ 723569 w 10629790"/>
              <a:gd name="connsiteY6" fmla="*/ 198783 h 708953"/>
              <a:gd name="connsiteX7" fmla="*/ 771277 w 10629790"/>
              <a:gd name="connsiteY7" fmla="*/ 190832 h 708953"/>
              <a:gd name="connsiteX8" fmla="*/ 946206 w 10629790"/>
              <a:gd name="connsiteY8" fmla="*/ 111319 h 708953"/>
              <a:gd name="connsiteX9" fmla="*/ 1073427 w 10629790"/>
              <a:gd name="connsiteY9" fmla="*/ 55659 h 708953"/>
              <a:gd name="connsiteX10" fmla="*/ 1137037 w 10629790"/>
              <a:gd name="connsiteY10" fmla="*/ 39757 h 708953"/>
              <a:gd name="connsiteX11" fmla="*/ 1248355 w 10629790"/>
              <a:gd name="connsiteY11" fmla="*/ 0 h 708953"/>
              <a:gd name="connsiteX12" fmla="*/ 8354923 w 10629790"/>
              <a:gd name="connsiteY12" fmla="*/ 66011 h 708953"/>
              <a:gd name="connsiteX13" fmla="*/ 10629790 w 10629790"/>
              <a:gd name="connsiteY13" fmla="*/ 708953 h 708953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477079 w 10629790"/>
              <a:gd name="connsiteY2" fmla="*/ 394917 h 785818"/>
              <a:gd name="connsiteX3" fmla="*/ 540689 w 10629790"/>
              <a:gd name="connsiteY3" fmla="*/ 347210 h 785818"/>
              <a:gd name="connsiteX4" fmla="*/ 620202 w 10629790"/>
              <a:gd name="connsiteY4" fmla="*/ 315404 h 785818"/>
              <a:gd name="connsiteX5" fmla="*/ 683813 w 10629790"/>
              <a:gd name="connsiteY5" fmla="*/ 291550 h 785818"/>
              <a:gd name="connsiteX6" fmla="*/ 723569 w 10629790"/>
              <a:gd name="connsiteY6" fmla="*/ 275648 h 785818"/>
              <a:gd name="connsiteX7" fmla="*/ 771277 w 10629790"/>
              <a:gd name="connsiteY7" fmla="*/ 267697 h 785818"/>
              <a:gd name="connsiteX8" fmla="*/ 946206 w 10629790"/>
              <a:gd name="connsiteY8" fmla="*/ 188184 h 785818"/>
              <a:gd name="connsiteX9" fmla="*/ 1073427 w 10629790"/>
              <a:gd name="connsiteY9" fmla="*/ 132524 h 785818"/>
              <a:gd name="connsiteX10" fmla="*/ 1137037 w 10629790"/>
              <a:gd name="connsiteY10" fmla="*/ 116622 h 785818"/>
              <a:gd name="connsiteX11" fmla="*/ 7140477 w 10629790"/>
              <a:gd name="connsiteY11" fmla="*/ 0 h 785818"/>
              <a:gd name="connsiteX12" fmla="*/ 8354923 w 10629790"/>
              <a:gd name="connsiteY12" fmla="*/ 142876 h 785818"/>
              <a:gd name="connsiteX13" fmla="*/ 10629790 w 10629790"/>
              <a:gd name="connsiteY13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540689 w 10629790"/>
              <a:gd name="connsiteY2" fmla="*/ 347210 h 785818"/>
              <a:gd name="connsiteX3" fmla="*/ 620202 w 10629790"/>
              <a:gd name="connsiteY3" fmla="*/ 315404 h 785818"/>
              <a:gd name="connsiteX4" fmla="*/ 683813 w 10629790"/>
              <a:gd name="connsiteY4" fmla="*/ 291550 h 785818"/>
              <a:gd name="connsiteX5" fmla="*/ 723569 w 10629790"/>
              <a:gd name="connsiteY5" fmla="*/ 275648 h 785818"/>
              <a:gd name="connsiteX6" fmla="*/ 771277 w 10629790"/>
              <a:gd name="connsiteY6" fmla="*/ 267697 h 785818"/>
              <a:gd name="connsiteX7" fmla="*/ 946206 w 10629790"/>
              <a:gd name="connsiteY7" fmla="*/ 188184 h 785818"/>
              <a:gd name="connsiteX8" fmla="*/ 1073427 w 10629790"/>
              <a:gd name="connsiteY8" fmla="*/ 132524 h 785818"/>
              <a:gd name="connsiteX9" fmla="*/ 1137037 w 10629790"/>
              <a:gd name="connsiteY9" fmla="*/ 116622 h 785818"/>
              <a:gd name="connsiteX10" fmla="*/ 7140477 w 10629790"/>
              <a:gd name="connsiteY10" fmla="*/ 0 h 785818"/>
              <a:gd name="connsiteX11" fmla="*/ 8354923 w 10629790"/>
              <a:gd name="connsiteY11" fmla="*/ 142876 h 785818"/>
              <a:gd name="connsiteX12" fmla="*/ 10629790 w 10629790"/>
              <a:gd name="connsiteY12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23569 w 10629790"/>
              <a:gd name="connsiteY4" fmla="*/ 275648 h 785818"/>
              <a:gd name="connsiteX5" fmla="*/ 771277 w 10629790"/>
              <a:gd name="connsiteY5" fmla="*/ 267697 h 785818"/>
              <a:gd name="connsiteX6" fmla="*/ 946206 w 10629790"/>
              <a:gd name="connsiteY6" fmla="*/ 188184 h 785818"/>
              <a:gd name="connsiteX7" fmla="*/ 1073427 w 10629790"/>
              <a:gd name="connsiteY7" fmla="*/ 132524 h 785818"/>
              <a:gd name="connsiteX8" fmla="*/ 1137037 w 10629790"/>
              <a:gd name="connsiteY8" fmla="*/ 116622 h 785818"/>
              <a:gd name="connsiteX9" fmla="*/ 7140477 w 10629790"/>
              <a:gd name="connsiteY9" fmla="*/ 0 h 785818"/>
              <a:gd name="connsiteX10" fmla="*/ 8354923 w 10629790"/>
              <a:gd name="connsiteY10" fmla="*/ 142876 h 785818"/>
              <a:gd name="connsiteX11" fmla="*/ 10629790 w 10629790"/>
              <a:gd name="connsiteY11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946206 w 10629790"/>
              <a:gd name="connsiteY5" fmla="*/ 188184 h 785818"/>
              <a:gd name="connsiteX6" fmla="*/ 1073427 w 10629790"/>
              <a:gd name="connsiteY6" fmla="*/ 132524 h 785818"/>
              <a:gd name="connsiteX7" fmla="*/ 1137037 w 10629790"/>
              <a:gd name="connsiteY7" fmla="*/ 116622 h 785818"/>
              <a:gd name="connsiteX8" fmla="*/ 7140477 w 10629790"/>
              <a:gd name="connsiteY8" fmla="*/ 0 h 785818"/>
              <a:gd name="connsiteX9" fmla="*/ 8354923 w 10629790"/>
              <a:gd name="connsiteY9" fmla="*/ 142876 h 785818"/>
              <a:gd name="connsiteX10" fmla="*/ 10629790 w 10629790"/>
              <a:gd name="connsiteY10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1073427 w 10629790"/>
              <a:gd name="connsiteY5" fmla="*/ 132524 h 785818"/>
              <a:gd name="connsiteX6" fmla="*/ 1137037 w 10629790"/>
              <a:gd name="connsiteY6" fmla="*/ 116622 h 785818"/>
              <a:gd name="connsiteX7" fmla="*/ 7140477 w 10629790"/>
              <a:gd name="connsiteY7" fmla="*/ 0 h 785818"/>
              <a:gd name="connsiteX8" fmla="*/ 8354923 w 10629790"/>
              <a:gd name="connsiteY8" fmla="*/ 142876 h 785818"/>
              <a:gd name="connsiteX9" fmla="*/ 10629790 w 10629790"/>
              <a:gd name="connsiteY9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1137037 w 10629790"/>
              <a:gd name="connsiteY5" fmla="*/ 116622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877049 h 957849"/>
              <a:gd name="connsiteX1" fmla="*/ 413468 w 10629790"/>
              <a:gd name="connsiteY1" fmla="*/ 590802 h 957849"/>
              <a:gd name="connsiteX2" fmla="*/ 620202 w 10629790"/>
              <a:gd name="connsiteY2" fmla="*/ 487435 h 957849"/>
              <a:gd name="connsiteX3" fmla="*/ 683813 w 10629790"/>
              <a:gd name="connsiteY3" fmla="*/ 463581 h 957849"/>
              <a:gd name="connsiteX4" fmla="*/ 1211123 w 10629790"/>
              <a:gd name="connsiteY4" fmla="*/ 29155 h 957849"/>
              <a:gd name="connsiteX5" fmla="*/ 3497139 w 10629790"/>
              <a:gd name="connsiteY5" fmla="*/ 243469 h 957849"/>
              <a:gd name="connsiteX6" fmla="*/ 7140477 w 10629790"/>
              <a:gd name="connsiteY6" fmla="*/ 172031 h 957849"/>
              <a:gd name="connsiteX7" fmla="*/ 8354923 w 10629790"/>
              <a:gd name="connsiteY7" fmla="*/ 314907 h 957849"/>
              <a:gd name="connsiteX8" fmla="*/ 10629790 w 10629790"/>
              <a:gd name="connsiteY8" fmla="*/ 957849 h 957849"/>
              <a:gd name="connsiteX0" fmla="*/ 0 w 10629790"/>
              <a:gd name="connsiteY0" fmla="*/ 877049 h 957849"/>
              <a:gd name="connsiteX1" fmla="*/ 413468 w 10629790"/>
              <a:gd name="connsiteY1" fmla="*/ 590802 h 957849"/>
              <a:gd name="connsiteX2" fmla="*/ 620202 w 10629790"/>
              <a:gd name="connsiteY2" fmla="*/ 487435 h 957849"/>
              <a:gd name="connsiteX3" fmla="*/ 1211123 w 10629790"/>
              <a:gd name="connsiteY3" fmla="*/ 29155 h 957849"/>
              <a:gd name="connsiteX4" fmla="*/ 3497139 w 10629790"/>
              <a:gd name="connsiteY4" fmla="*/ 243469 h 957849"/>
              <a:gd name="connsiteX5" fmla="*/ 7140477 w 10629790"/>
              <a:gd name="connsiteY5" fmla="*/ 172031 h 957849"/>
              <a:gd name="connsiteX6" fmla="*/ 8354923 w 10629790"/>
              <a:gd name="connsiteY6" fmla="*/ 314907 h 957849"/>
              <a:gd name="connsiteX7" fmla="*/ 10629790 w 10629790"/>
              <a:gd name="connsiteY7" fmla="*/ 957849 h 957849"/>
              <a:gd name="connsiteX0" fmla="*/ 132522 w 10762312"/>
              <a:gd name="connsiteY0" fmla="*/ 877049 h 1005558"/>
              <a:gd name="connsiteX1" fmla="*/ 68911 w 10762312"/>
              <a:gd name="connsiteY1" fmla="*/ 957850 h 1005558"/>
              <a:gd name="connsiteX2" fmla="*/ 545990 w 10762312"/>
              <a:gd name="connsiteY2" fmla="*/ 590802 h 1005558"/>
              <a:gd name="connsiteX3" fmla="*/ 752724 w 10762312"/>
              <a:gd name="connsiteY3" fmla="*/ 487435 h 1005558"/>
              <a:gd name="connsiteX4" fmla="*/ 1343645 w 10762312"/>
              <a:gd name="connsiteY4" fmla="*/ 29155 h 1005558"/>
              <a:gd name="connsiteX5" fmla="*/ 3629661 w 10762312"/>
              <a:gd name="connsiteY5" fmla="*/ 243469 h 1005558"/>
              <a:gd name="connsiteX6" fmla="*/ 7272999 w 10762312"/>
              <a:gd name="connsiteY6" fmla="*/ 172031 h 1005558"/>
              <a:gd name="connsiteX7" fmla="*/ 8487445 w 10762312"/>
              <a:gd name="connsiteY7" fmla="*/ 314907 h 1005558"/>
              <a:gd name="connsiteX8" fmla="*/ 10762312 w 10762312"/>
              <a:gd name="connsiteY8" fmla="*/ 957849 h 1005558"/>
              <a:gd name="connsiteX0" fmla="*/ 189285 w 10750960"/>
              <a:gd name="connsiteY0" fmla="*/ 672097 h 971399"/>
              <a:gd name="connsiteX1" fmla="*/ 57559 w 10750960"/>
              <a:gd name="connsiteY1" fmla="*/ 957850 h 971399"/>
              <a:gd name="connsiteX2" fmla="*/ 534638 w 10750960"/>
              <a:gd name="connsiteY2" fmla="*/ 590802 h 971399"/>
              <a:gd name="connsiteX3" fmla="*/ 741372 w 10750960"/>
              <a:gd name="connsiteY3" fmla="*/ 487435 h 971399"/>
              <a:gd name="connsiteX4" fmla="*/ 1332293 w 10750960"/>
              <a:gd name="connsiteY4" fmla="*/ 29155 h 971399"/>
              <a:gd name="connsiteX5" fmla="*/ 3618309 w 10750960"/>
              <a:gd name="connsiteY5" fmla="*/ 243469 h 971399"/>
              <a:gd name="connsiteX6" fmla="*/ 7261647 w 10750960"/>
              <a:gd name="connsiteY6" fmla="*/ 172031 h 971399"/>
              <a:gd name="connsiteX7" fmla="*/ 8476093 w 10750960"/>
              <a:gd name="connsiteY7" fmla="*/ 314907 h 971399"/>
              <a:gd name="connsiteX8" fmla="*/ 10750960 w 10750960"/>
              <a:gd name="connsiteY8" fmla="*/ 957849 h 971399"/>
              <a:gd name="connsiteX0" fmla="*/ 0 w 10561675"/>
              <a:gd name="connsiteY0" fmla="*/ 672097 h 957849"/>
              <a:gd name="connsiteX1" fmla="*/ 500066 w 10561675"/>
              <a:gd name="connsiteY1" fmla="*/ 886412 h 957849"/>
              <a:gd name="connsiteX2" fmla="*/ 345353 w 10561675"/>
              <a:gd name="connsiteY2" fmla="*/ 590802 h 957849"/>
              <a:gd name="connsiteX3" fmla="*/ 552087 w 10561675"/>
              <a:gd name="connsiteY3" fmla="*/ 487435 h 957849"/>
              <a:gd name="connsiteX4" fmla="*/ 1143008 w 10561675"/>
              <a:gd name="connsiteY4" fmla="*/ 29155 h 957849"/>
              <a:gd name="connsiteX5" fmla="*/ 3429024 w 10561675"/>
              <a:gd name="connsiteY5" fmla="*/ 243469 h 957849"/>
              <a:gd name="connsiteX6" fmla="*/ 7072362 w 10561675"/>
              <a:gd name="connsiteY6" fmla="*/ 172031 h 957849"/>
              <a:gd name="connsiteX7" fmla="*/ 8286808 w 10561675"/>
              <a:gd name="connsiteY7" fmla="*/ 314907 h 957849"/>
              <a:gd name="connsiteX8" fmla="*/ 10561675 w 10561675"/>
              <a:gd name="connsiteY8" fmla="*/ 957849 h 957849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74778"/>
              <a:gd name="connsiteX1" fmla="*/ 631792 w 10693401"/>
              <a:gd name="connsiteY1" fmla="*/ 886412 h 974778"/>
              <a:gd name="connsiteX2" fmla="*/ 477079 w 10693401"/>
              <a:gd name="connsiteY2" fmla="*/ 590802 h 974778"/>
              <a:gd name="connsiteX3" fmla="*/ 683813 w 10693401"/>
              <a:gd name="connsiteY3" fmla="*/ 487435 h 974778"/>
              <a:gd name="connsiteX4" fmla="*/ 1274734 w 10693401"/>
              <a:gd name="connsiteY4" fmla="*/ 29155 h 974778"/>
              <a:gd name="connsiteX5" fmla="*/ 3560750 w 10693401"/>
              <a:gd name="connsiteY5" fmla="*/ 243469 h 974778"/>
              <a:gd name="connsiteX6" fmla="*/ 7204088 w 10693401"/>
              <a:gd name="connsiteY6" fmla="*/ 172031 h 974778"/>
              <a:gd name="connsiteX7" fmla="*/ 8418534 w 10693401"/>
              <a:gd name="connsiteY7" fmla="*/ 314907 h 974778"/>
              <a:gd name="connsiteX8" fmla="*/ 10693401 w 10693401"/>
              <a:gd name="connsiteY8" fmla="*/ 957849 h 974778"/>
              <a:gd name="connsiteX0" fmla="*/ 84156 w 10777557"/>
              <a:gd name="connsiteY0" fmla="*/ 957850 h 959091"/>
              <a:gd name="connsiteX1" fmla="*/ 105299 w 10777557"/>
              <a:gd name="connsiteY1" fmla="*/ 935742 h 959091"/>
              <a:gd name="connsiteX2" fmla="*/ 715948 w 10777557"/>
              <a:gd name="connsiteY2" fmla="*/ 886412 h 959091"/>
              <a:gd name="connsiteX3" fmla="*/ 561235 w 10777557"/>
              <a:gd name="connsiteY3" fmla="*/ 590802 h 959091"/>
              <a:gd name="connsiteX4" fmla="*/ 767969 w 10777557"/>
              <a:gd name="connsiteY4" fmla="*/ 487435 h 959091"/>
              <a:gd name="connsiteX5" fmla="*/ 1358890 w 10777557"/>
              <a:gd name="connsiteY5" fmla="*/ 29155 h 959091"/>
              <a:gd name="connsiteX6" fmla="*/ 3644906 w 10777557"/>
              <a:gd name="connsiteY6" fmla="*/ 243469 h 959091"/>
              <a:gd name="connsiteX7" fmla="*/ 7288244 w 10777557"/>
              <a:gd name="connsiteY7" fmla="*/ 172031 h 959091"/>
              <a:gd name="connsiteX8" fmla="*/ 8502690 w 10777557"/>
              <a:gd name="connsiteY8" fmla="*/ 314907 h 959091"/>
              <a:gd name="connsiteX9" fmla="*/ 10777557 w 10777557"/>
              <a:gd name="connsiteY9" fmla="*/ 957849 h 959091"/>
              <a:gd name="connsiteX0" fmla="*/ 0 w 10693401"/>
              <a:gd name="connsiteY0" fmla="*/ 957850 h 1041194"/>
              <a:gd name="connsiteX1" fmla="*/ 203164 w 10693401"/>
              <a:gd name="connsiteY1" fmla="*/ 1029288 h 1041194"/>
              <a:gd name="connsiteX2" fmla="*/ 631792 w 10693401"/>
              <a:gd name="connsiteY2" fmla="*/ 886412 h 1041194"/>
              <a:gd name="connsiteX3" fmla="*/ 477079 w 10693401"/>
              <a:gd name="connsiteY3" fmla="*/ 590802 h 1041194"/>
              <a:gd name="connsiteX4" fmla="*/ 683813 w 10693401"/>
              <a:gd name="connsiteY4" fmla="*/ 487435 h 1041194"/>
              <a:gd name="connsiteX5" fmla="*/ 1274734 w 10693401"/>
              <a:gd name="connsiteY5" fmla="*/ 29155 h 1041194"/>
              <a:gd name="connsiteX6" fmla="*/ 3560750 w 10693401"/>
              <a:gd name="connsiteY6" fmla="*/ 243469 h 1041194"/>
              <a:gd name="connsiteX7" fmla="*/ 7204088 w 10693401"/>
              <a:gd name="connsiteY7" fmla="*/ 172031 h 1041194"/>
              <a:gd name="connsiteX8" fmla="*/ 8418534 w 10693401"/>
              <a:gd name="connsiteY8" fmla="*/ 314907 h 1041194"/>
              <a:gd name="connsiteX9" fmla="*/ 10693401 w 10693401"/>
              <a:gd name="connsiteY9" fmla="*/ 957849 h 1041194"/>
              <a:gd name="connsiteX0" fmla="*/ 28575 w 10721976"/>
              <a:gd name="connsiteY0" fmla="*/ 957850 h 1035748"/>
              <a:gd name="connsiteX1" fmla="*/ 33861 w 10721976"/>
              <a:gd name="connsiteY1" fmla="*/ 925171 h 1035748"/>
              <a:gd name="connsiteX2" fmla="*/ 231739 w 10721976"/>
              <a:gd name="connsiteY2" fmla="*/ 1029288 h 1035748"/>
              <a:gd name="connsiteX3" fmla="*/ 660367 w 10721976"/>
              <a:gd name="connsiteY3" fmla="*/ 886412 h 1035748"/>
              <a:gd name="connsiteX4" fmla="*/ 505654 w 10721976"/>
              <a:gd name="connsiteY4" fmla="*/ 590802 h 1035748"/>
              <a:gd name="connsiteX5" fmla="*/ 712388 w 10721976"/>
              <a:gd name="connsiteY5" fmla="*/ 487435 h 1035748"/>
              <a:gd name="connsiteX6" fmla="*/ 1303309 w 10721976"/>
              <a:gd name="connsiteY6" fmla="*/ 29155 h 1035748"/>
              <a:gd name="connsiteX7" fmla="*/ 3589325 w 10721976"/>
              <a:gd name="connsiteY7" fmla="*/ 243469 h 1035748"/>
              <a:gd name="connsiteX8" fmla="*/ 7232663 w 10721976"/>
              <a:gd name="connsiteY8" fmla="*/ 172031 h 1035748"/>
              <a:gd name="connsiteX9" fmla="*/ 8447109 w 10721976"/>
              <a:gd name="connsiteY9" fmla="*/ 314907 h 1035748"/>
              <a:gd name="connsiteX10" fmla="*/ 10721976 w 10721976"/>
              <a:gd name="connsiteY10" fmla="*/ 957849 h 1035748"/>
              <a:gd name="connsiteX0" fmla="*/ 28575 w 10721976"/>
              <a:gd name="connsiteY0" fmla="*/ 957850 h 1035748"/>
              <a:gd name="connsiteX1" fmla="*/ 33861 w 10721976"/>
              <a:gd name="connsiteY1" fmla="*/ 925171 h 1035748"/>
              <a:gd name="connsiteX2" fmla="*/ 231739 w 10721976"/>
              <a:gd name="connsiteY2" fmla="*/ 1029288 h 1035748"/>
              <a:gd name="connsiteX3" fmla="*/ 660367 w 10721976"/>
              <a:gd name="connsiteY3" fmla="*/ 886412 h 1035748"/>
              <a:gd name="connsiteX4" fmla="*/ 505654 w 10721976"/>
              <a:gd name="connsiteY4" fmla="*/ 590802 h 1035748"/>
              <a:gd name="connsiteX5" fmla="*/ 712388 w 10721976"/>
              <a:gd name="connsiteY5" fmla="*/ 487435 h 1035748"/>
              <a:gd name="connsiteX6" fmla="*/ 1303309 w 10721976"/>
              <a:gd name="connsiteY6" fmla="*/ 29155 h 1035748"/>
              <a:gd name="connsiteX7" fmla="*/ 3589325 w 10721976"/>
              <a:gd name="connsiteY7" fmla="*/ 243469 h 1035748"/>
              <a:gd name="connsiteX8" fmla="*/ 7232663 w 10721976"/>
              <a:gd name="connsiteY8" fmla="*/ 172031 h 1035748"/>
              <a:gd name="connsiteX9" fmla="*/ 8447109 w 10721976"/>
              <a:gd name="connsiteY9" fmla="*/ 314907 h 1035748"/>
              <a:gd name="connsiteX10" fmla="*/ 10721976 w 10721976"/>
              <a:gd name="connsiteY10" fmla="*/ 957849 h 1035748"/>
              <a:gd name="connsiteX0" fmla="*/ 0 w 10693401"/>
              <a:gd name="connsiteY0" fmla="*/ 957850 h 1315039"/>
              <a:gd name="connsiteX1" fmla="*/ 274602 w 10693401"/>
              <a:gd name="connsiteY1" fmla="*/ 1315039 h 1315039"/>
              <a:gd name="connsiteX2" fmla="*/ 203164 w 10693401"/>
              <a:gd name="connsiteY2" fmla="*/ 1029288 h 1315039"/>
              <a:gd name="connsiteX3" fmla="*/ 631792 w 10693401"/>
              <a:gd name="connsiteY3" fmla="*/ 886412 h 1315039"/>
              <a:gd name="connsiteX4" fmla="*/ 477079 w 10693401"/>
              <a:gd name="connsiteY4" fmla="*/ 590802 h 1315039"/>
              <a:gd name="connsiteX5" fmla="*/ 683813 w 10693401"/>
              <a:gd name="connsiteY5" fmla="*/ 487435 h 1315039"/>
              <a:gd name="connsiteX6" fmla="*/ 1274734 w 10693401"/>
              <a:gd name="connsiteY6" fmla="*/ 29155 h 1315039"/>
              <a:gd name="connsiteX7" fmla="*/ 3560750 w 10693401"/>
              <a:gd name="connsiteY7" fmla="*/ 243469 h 1315039"/>
              <a:gd name="connsiteX8" fmla="*/ 7204088 w 10693401"/>
              <a:gd name="connsiteY8" fmla="*/ 172031 h 1315039"/>
              <a:gd name="connsiteX9" fmla="*/ 8418534 w 10693401"/>
              <a:gd name="connsiteY9" fmla="*/ 314907 h 1315039"/>
              <a:gd name="connsiteX10" fmla="*/ 10693401 w 10693401"/>
              <a:gd name="connsiteY10" fmla="*/ 957849 h 1315039"/>
              <a:gd name="connsiteX0" fmla="*/ 4405 w 10697806"/>
              <a:gd name="connsiteY0" fmla="*/ 957850 h 1315039"/>
              <a:gd name="connsiteX1" fmla="*/ 279007 w 10697806"/>
              <a:gd name="connsiteY1" fmla="*/ 1315039 h 1315039"/>
              <a:gd name="connsiteX2" fmla="*/ 207569 w 10697806"/>
              <a:gd name="connsiteY2" fmla="*/ 1029288 h 1315039"/>
              <a:gd name="connsiteX3" fmla="*/ 636197 w 10697806"/>
              <a:gd name="connsiteY3" fmla="*/ 886412 h 1315039"/>
              <a:gd name="connsiteX4" fmla="*/ 481484 w 10697806"/>
              <a:gd name="connsiteY4" fmla="*/ 590802 h 1315039"/>
              <a:gd name="connsiteX5" fmla="*/ 688218 w 10697806"/>
              <a:gd name="connsiteY5" fmla="*/ 487435 h 1315039"/>
              <a:gd name="connsiteX6" fmla="*/ 1279139 w 10697806"/>
              <a:gd name="connsiteY6" fmla="*/ 29155 h 1315039"/>
              <a:gd name="connsiteX7" fmla="*/ 3565155 w 10697806"/>
              <a:gd name="connsiteY7" fmla="*/ 243469 h 1315039"/>
              <a:gd name="connsiteX8" fmla="*/ 7208493 w 10697806"/>
              <a:gd name="connsiteY8" fmla="*/ 172031 h 1315039"/>
              <a:gd name="connsiteX9" fmla="*/ 8422939 w 10697806"/>
              <a:gd name="connsiteY9" fmla="*/ 314907 h 1315039"/>
              <a:gd name="connsiteX10" fmla="*/ 10697806 w 10697806"/>
              <a:gd name="connsiteY10" fmla="*/ 957849 h 1315039"/>
              <a:gd name="connsiteX0" fmla="*/ 0 w 10693401"/>
              <a:gd name="connsiteY0" fmla="*/ 957850 h 1041194"/>
              <a:gd name="connsiteX1" fmla="*/ 203164 w 10693401"/>
              <a:gd name="connsiteY1" fmla="*/ 1029288 h 1041194"/>
              <a:gd name="connsiteX2" fmla="*/ 631792 w 10693401"/>
              <a:gd name="connsiteY2" fmla="*/ 886412 h 1041194"/>
              <a:gd name="connsiteX3" fmla="*/ 477079 w 10693401"/>
              <a:gd name="connsiteY3" fmla="*/ 590802 h 1041194"/>
              <a:gd name="connsiteX4" fmla="*/ 683813 w 10693401"/>
              <a:gd name="connsiteY4" fmla="*/ 487435 h 1041194"/>
              <a:gd name="connsiteX5" fmla="*/ 1274734 w 10693401"/>
              <a:gd name="connsiteY5" fmla="*/ 29155 h 1041194"/>
              <a:gd name="connsiteX6" fmla="*/ 3560750 w 10693401"/>
              <a:gd name="connsiteY6" fmla="*/ 243469 h 1041194"/>
              <a:gd name="connsiteX7" fmla="*/ 7204088 w 10693401"/>
              <a:gd name="connsiteY7" fmla="*/ 172031 h 1041194"/>
              <a:gd name="connsiteX8" fmla="*/ 8418534 w 10693401"/>
              <a:gd name="connsiteY8" fmla="*/ 314907 h 1041194"/>
              <a:gd name="connsiteX9" fmla="*/ 10693401 w 10693401"/>
              <a:gd name="connsiteY9" fmla="*/ 957849 h 1041194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57850"/>
              <a:gd name="connsiteX1" fmla="*/ 477079 w 10693401"/>
              <a:gd name="connsiteY1" fmla="*/ 590802 h 957850"/>
              <a:gd name="connsiteX2" fmla="*/ 683813 w 10693401"/>
              <a:gd name="connsiteY2" fmla="*/ 487435 h 957850"/>
              <a:gd name="connsiteX3" fmla="*/ 1274734 w 10693401"/>
              <a:gd name="connsiteY3" fmla="*/ 29155 h 957850"/>
              <a:gd name="connsiteX4" fmla="*/ 3560750 w 10693401"/>
              <a:gd name="connsiteY4" fmla="*/ 243469 h 957850"/>
              <a:gd name="connsiteX5" fmla="*/ 7204088 w 10693401"/>
              <a:gd name="connsiteY5" fmla="*/ 172031 h 957850"/>
              <a:gd name="connsiteX6" fmla="*/ 8418534 w 10693401"/>
              <a:gd name="connsiteY6" fmla="*/ 314907 h 957850"/>
              <a:gd name="connsiteX7" fmla="*/ 10693401 w 10693401"/>
              <a:gd name="connsiteY7" fmla="*/ 957849 h 957850"/>
              <a:gd name="connsiteX0" fmla="*/ 0 w 10693401"/>
              <a:gd name="connsiteY0" fmla="*/ 957850 h 957850"/>
              <a:gd name="connsiteX1" fmla="*/ 683813 w 10693401"/>
              <a:gd name="connsiteY1" fmla="*/ 487435 h 957850"/>
              <a:gd name="connsiteX2" fmla="*/ 1274734 w 10693401"/>
              <a:gd name="connsiteY2" fmla="*/ 29155 h 957850"/>
              <a:gd name="connsiteX3" fmla="*/ 3560750 w 10693401"/>
              <a:gd name="connsiteY3" fmla="*/ 243469 h 957850"/>
              <a:gd name="connsiteX4" fmla="*/ 7204088 w 10693401"/>
              <a:gd name="connsiteY4" fmla="*/ 172031 h 957850"/>
              <a:gd name="connsiteX5" fmla="*/ 8418534 w 10693401"/>
              <a:gd name="connsiteY5" fmla="*/ 314907 h 957850"/>
              <a:gd name="connsiteX6" fmla="*/ 10693401 w 10693401"/>
              <a:gd name="connsiteY6" fmla="*/ 957849 h 957850"/>
              <a:gd name="connsiteX0" fmla="*/ 0 w 10693401"/>
              <a:gd name="connsiteY0" fmla="*/ 957849 h 957849"/>
              <a:gd name="connsiteX1" fmla="*/ 683813 w 10693401"/>
              <a:gd name="connsiteY1" fmla="*/ 487435 h 957849"/>
              <a:gd name="connsiteX2" fmla="*/ 1274734 w 10693401"/>
              <a:gd name="connsiteY2" fmla="*/ 29155 h 957849"/>
              <a:gd name="connsiteX3" fmla="*/ 3560750 w 10693401"/>
              <a:gd name="connsiteY3" fmla="*/ 243469 h 957849"/>
              <a:gd name="connsiteX4" fmla="*/ 7204088 w 10693401"/>
              <a:gd name="connsiteY4" fmla="*/ 172031 h 957849"/>
              <a:gd name="connsiteX5" fmla="*/ 8418534 w 10693401"/>
              <a:gd name="connsiteY5" fmla="*/ 314907 h 957849"/>
              <a:gd name="connsiteX6" fmla="*/ 10693401 w 10693401"/>
              <a:gd name="connsiteY6" fmla="*/ 957849 h 957849"/>
              <a:gd name="connsiteX0" fmla="*/ 0 w 10693401"/>
              <a:gd name="connsiteY0" fmla="*/ 957849 h 957849"/>
              <a:gd name="connsiteX1" fmla="*/ 683813 w 10693401"/>
              <a:gd name="connsiteY1" fmla="*/ 487435 h 957849"/>
              <a:gd name="connsiteX2" fmla="*/ 1274734 w 10693401"/>
              <a:gd name="connsiteY2" fmla="*/ 29155 h 957849"/>
              <a:gd name="connsiteX3" fmla="*/ 3560750 w 10693401"/>
              <a:gd name="connsiteY3" fmla="*/ 243469 h 957849"/>
              <a:gd name="connsiteX4" fmla="*/ 7204088 w 10693401"/>
              <a:gd name="connsiteY4" fmla="*/ 172031 h 957849"/>
              <a:gd name="connsiteX5" fmla="*/ 8418534 w 10693401"/>
              <a:gd name="connsiteY5" fmla="*/ 314907 h 957849"/>
              <a:gd name="connsiteX6" fmla="*/ 10693401 w 10693401"/>
              <a:gd name="connsiteY6" fmla="*/ 957849 h 957849"/>
              <a:gd name="connsiteX0" fmla="*/ 0 w 10693401"/>
              <a:gd name="connsiteY0" fmla="*/ 957849 h 957849"/>
              <a:gd name="connsiteX1" fmla="*/ 1274734 w 10693401"/>
              <a:gd name="connsiteY1" fmla="*/ 29155 h 957849"/>
              <a:gd name="connsiteX2" fmla="*/ 3560750 w 10693401"/>
              <a:gd name="connsiteY2" fmla="*/ 243469 h 957849"/>
              <a:gd name="connsiteX3" fmla="*/ 7204088 w 10693401"/>
              <a:gd name="connsiteY3" fmla="*/ 172031 h 957849"/>
              <a:gd name="connsiteX4" fmla="*/ 8418534 w 10693401"/>
              <a:gd name="connsiteY4" fmla="*/ 314907 h 957849"/>
              <a:gd name="connsiteX5" fmla="*/ 10693401 w 10693401"/>
              <a:gd name="connsiteY5" fmla="*/ 957849 h 957849"/>
              <a:gd name="connsiteX0" fmla="*/ 0 w 10693401"/>
              <a:gd name="connsiteY0" fmla="*/ 931418 h 931418"/>
              <a:gd name="connsiteX1" fmla="*/ 1274734 w 10693401"/>
              <a:gd name="connsiteY1" fmla="*/ 29155 h 931418"/>
              <a:gd name="connsiteX2" fmla="*/ 3560750 w 10693401"/>
              <a:gd name="connsiteY2" fmla="*/ 217038 h 931418"/>
              <a:gd name="connsiteX3" fmla="*/ 7204088 w 10693401"/>
              <a:gd name="connsiteY3" fmla="*/ 145600 h 931418"/>
              <a:gd name="connsiteX4" fmla="*/ 8418534 w 10693401"/>
              <a:gd name="connsiteY4" fmla="*/ 288476 h 931418"/>
              <a:gd name="connsiteX5" fmla="*/ 10693401 w 10693401"/>
              <a:gd name="connsiteY5" fmla="*/ 931418 h 931418"/>
              <a:gd name="connsiteX0" fmla="*/ 0 w 10693401"/>
              <a:gd name="connsiteY0" fmla="*/ 902263 h 902263"/>
              <a:gd name="connsiteX1" fmla="*/ 1274734 w 10693401"/>
              <a:gd name="connsiteY1" fmla="*/ 0 h 902263"/>
              <a:gd name="connsiteX2" fmla="*/ 3560750 w 10693401"/>
              <a:gd name="connsiteY2" fmla="*/ 187883 h 902263"/>
              <a:gd name="connsiteX3" fmla="*/ 7204088 w 10693401"/>
              <a:gd name="connsiteY3" fmla="*/ 116445 h 902263"/>
              <a:gd name="connsiteX4" fmla="*/ 8418534 w 10693401"/>
              <a:gd name="connsiteY4" fmla="*/ 259321 h 902263"/>
              <a:gd name="connsiteX5" fmla="*/ 10693401 w 10693401"/>
              <a:gd name="connsiteY5" fmla="*/ 902263 h 902263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32446 h 932446"/>
              <a:gd name="connsiteX1" fmla="*/ 1274734 w 10693401"/>
              <a:gd name="connsiteY1" fmla="*/ 30182 h 932446"/>
              <a:gd name="connsiteX2" fmla="*/ 3560750 w 10693401"/>
              <a:gd name="connsiteY2" fmla="*/ 218066 h 932446"/>
              <a:gd name="connsiteX3" fmla="*/ 7204088 w 10693401"/>
              <a:gd name="connsiteY3" fmla="*/ 146628 h 932446"/>
              <a:gd name="connsiteX4" fmla="*/ 8418534 w 10693401"/>
              <a:gd name="connsiteY4" fmla="*/ 289504 h 932446"/>
              <a:gd name="connsiteX5" fmla="*/ 10693401 w 10693401"/>
              <a:gd name="connsiteY5" fmla="*/ 932446 h 932446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58779 h 958779"/>
              <a:gd name="connsiteX1" fmla="*/ 1274734 w 10693401"/>
              <a:gd name="connsiteY1" fmla="*/ 56515 h 958779"/>
              <a:gd name="connsiteX2" fmla="*/ 3560750 w 10693401"/>
              <a:gd name="connsiteY2" fmla="*/ 244399 h 958779"/>
              <a:gd name="connsiteX3" fmla="*/ 7204088 w 10693401"/>
              <a:gd name="connsiteY3" fmla="*/ 172961 h 958779"/>
              <a:gd name="connsiteX4" fmla="*/ 8418534 w 10693401"/>
              <a:gd name="connsiteY4" fmla="*/ 315837 h 958779"/>
              <a:gd name="connsiteX5" fmla="*/ 10693401 w 10693401"/>
              <a:gd name="connsiteY5" fmla="*/ 958779 h 958779"/>
              <a:gd name="connsiteX0" fmla="*/ 0 w 10693401"/>
              <a:gd name="connsiteY0" fmla="*/ 958778 h 958778"/>
              <a:gd name="connsiteX1" fmla="*/ 1274734 w 10693401"/>
              <a:gd name="connsiteY1" fmla="*/ 56515 h 958778"/>
              <a:gd name="connsiteX2" fmla="*/ 3560750 w 10693401"/>
              <a:gd name="connsiteY2" fmla="*/ 244398 h 958778"/>
              <a:gd name="connsiteX3" fmla="*/ 7204088 w 10693401"/>
              <a:gd name="connsiteY3" fmla="*/ 172960 h 958778"/>
              <a:gd name="connsiteX4" fmla="*/ 8418534 w 10693401"/>
              <a:gd name="connsiteY4" fmla="*/ 315836 h 958778"/>
              <a:gd name="connsiteX5" fmla="*/ 10693401 w 10693401"/>
              <a:gd name="connsiteY5" fmla="*/ 958778 h 958778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537064 w 10693401"/>
              <a:gd name="connsiteY2" fmla="*/ 234562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774932 w 10693401"/>
              <a:gd name="connsiteY2" fmla="*/ 705044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774932 w 10693401"/>
              <a:gd name="connsiteY2" fmla="*/ 705044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982184 h 982184"/>
              <a:gd name="connsiteX1" fmla="*/ 1274734 w 10693401"/>
              <a:gd name="connsiteY1" fmla="*/ 79921 h 982184"/>
              <a:gd name="connsiteX2" fmla="*/ 2774932 w 10693401"/>
              <a:gd name="connsiteY2" fmla="*/ 651425 h 982184"/>
              <a:gd name="connsiteX3" fmla="*/ 3560750 w 10693401"/>
              <a:gd name="connsiteY3" fmla="*/ 267804 h 982184"/>
              <a:gd name="connsiteX4" fmla="*/ 7204088 w 10693401"/>
              <a:gd name="connsiteY4" fmla="*/ 196366 h 982184"/>
              <a:gd name="connsiteX5" fmla="*/ 8418534 w 10693401"/>
              <a:gd name="connsiteY5" fmla="*/ 339242 h 982184"/>
              <a:gd name="connsiteX6" fmla="*/ 10693401 w 10693401"/>
              <a:gd name="connsiteY6" fmla="*/ 982184 h 982184"/>
              <a:gd name="connsiteX0" fmla="*/ 0 w 10693401"/>
              <a:gd name="connsiteY0" fmla="*/ 982184 h 982184"/>
              <a:gd name="connsiteX1" fmla="*/ 1274734 w 10693401"/>
              <a:gd name="connsiteY1" fmla="*/ 79921 h 982184"/>
              <a:gd name="connsiteX2" fmla="*/ 2774932 w 10693401"/>
              <a:gd name="connsiteY2" fmla="*/ 651425 h 982184"/>
              <a:gd name="connsiteX3" fmla="*/ 3560750 w 10693401"/>
              <a:gd name="connsiteY3" fmla="*/ 267804 h 982184"/>
              <a:gd name="connsiteX4" fmla="*/ 7204088 w 10693401"/>
              <a:gd name="connsiteY4" fmla="*/ 196366 h 982184"/>
              <a:gd name="connsiteX5" fmla="*/ 8418534 w 10693401"/>
              <a:gd name="connsiteY5" fmla="*/ 339242 h 982184"/>
              <a:gd name="connsiteX6" fmla="*/ 10693401 w 10693401"/>
              <a:gd name="connsiteY6" fmla="*/ 982184 h 982184"/>
              <a:gd name="connsiteX0" fmla="*/ 0 w 10693401"/>
              <a:gd name="connsiteY0" fmla="*/ 982185 h 982185"/>
              <a:gd name="connsiteX1" fmla="*/ 1274734 w 10693401"/>
              <a:gd name="connsiteY1" fmla="*/ 79921 h 982185"/>
              <a:gd name="connsiteX2" fmla="*/ 2774932 w 10693401"/>
              <a:gd name="connsiteY2" fmla="*/ 651426 h 982185"/>
              <a:gd name="connsiteX3" fmla="*/ 3560750 w 10693401"/>
              <a:gd name="connsiteY3" fmla="*/ 267805 h 982185"/>
              <a:gd name="connsiteX4" fmla="*/ 7204088 w 10693401"/>
              <a:gd name="connsiteY4" fmla="*/ 196367 h 982185"/>
              <a:gd name="connsiteX5" fmla="*/ 8418534 w 10693401"/>
              <a:gd name="connsiteY5" fmla="*/ 339243 h 982185"/>
              <a:gd name="connsiteX6" fmla="*/ 10693401 w 10693401"/>
              <a:gd name="connsiteY6" fmla="*/ 982185 h 982185"/>
              <a:gd name="connsiteX0" fmla="*/ 0 w 10693401"/>
              <a:gd name="connsiteY0" fmla="*/ 938497 h 938497"/>
              <a:gd name="connsiteX1" fmla="*/ 1274734 w 10693401"/>
              <a:gd name="connsiteY1" fmla="*/ 36233 h 938497"/>
              <a:gd name="connsiteX2" fmla="*/ 2774932 w 10693401"/>
              <a:gd name="connsiteY2" fmla="*/ 607738 h 938497"/>
              <a:gd name="connsiteX3" fmla="*/ 3560750 w 10693401"/>
              <a:gd name="connsiteY3" fmla="*/ 224117 h 938497"/>
              <a:gd name="connsiteX4" fmla="*/ 7204088 w 10693401"/>
              <a:gd name="connsiteY4" fmla="*/ 152679 h 938497"/>
              <a:gd name="connsiteX5" fmla="*/ 8418534 w 10693401"/>
              <a:gd name="connsiteY5" fmla="*/ 295555 h 938497"/>
              <a:gd name="connsiteX6" fmla="*/ 10693401 w 10693401"/>
              <a:gd name="connsiteY6" fmla="*/ 938497 h 938497"/>
              <a:gd name="connsiteX0" fmla="*/ 0 w 10693401"/>
              <a:gd name="connsiteY0" fmla="*/ 938497 h 938497"/>
              <a:gd name="connsiteX1" fmla="*/ 1274734 w 10693401"/>
              <a:gd name="connsiteY1" fmla="*/ 36233 h 938497"/>
              <a:gd name="connsiteX2" fmla="*/ 2774932 w 10693401"/>
              <a:gd name="connsiteY2" fmla="*/ 607738 h 938497"/>
              <a:gd name="connsiteX3" fmla="*/ 3560750 w 10693401"/>
              <a:gd name="connsiteY3" fmla="*/ 224117 h 938497"/>
              <a:gd name="connsiteX4" fmla="*/ 7204088 w 10693401"/>
              <a:gd name="connsiteY4" fmla="*/ 152679 h 938497"/>
              <a:gd name="connsiteX5" fmla="*/ 8418534 w 10693401"/>
              <a:gd name="connsiteY5" fmla="*/ 295555 h 938497"/>
              <a:gd name="connsiteX6" fmla="*/ 10693401 w 10693401"/>
              <a:gd name="connsiteY6" fmla="*/ 938497 h 938497"/>
              <a:gd name="connsiteX0" fmla="*/ 0 w 10693401"/>
              <a:gd name="connsiteY0" fmla="*/ 938496 h 938496"/>
              <a:gd name="connsiteX1" fmla="*/ 1274734 w 10693401"/>
              <a:gd name="connsiteY1" fmla="*/ 36233 h 938496"/>
              <a:gd name="connsiteX2" fmla="*/ 2774932 w 10693401"/>
              <a:gd name="connsiteY2" fmla="*/ 607737 h 938496"/>
              <a:gd name="connsiteX3" fmla="*/ 3560750 w 10693401"/>
              <a:gd name="connsiteY3" fmla="*/ 224116 h 938496"/>
              <a:gd name="connsiteX4" fmla="*/ 7204088 w 10693401"/>
              <a:gd name="connsiteY4" fmla="*/ 152678 h 938496"/>
              <a:gd name="connsiteX5" fmla="*/ 8418534 w 10693401"/>
              <a:gd name="connsiteY5" fmla="*/ 295554 h 938496"/>
              <a:gd name="connsiteX6" fmla="*/ 10693401 w 10693401"/>
              <a:gd name="connsiteY6" fmla="*/ 938496 h 938496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03494 w 10693401"/>
              <a:gd name="connsiteY2" fmla="*/ 589437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697151 w 10693401"/>
              <a:gd name="connsiteY2" fmla="*/ 601976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8212 h 928212"/>
              <a:gd name="connsiteX1" fmla="*/ 1276213 w 10693401"/>
              <a:gd name="connsiteY1" fmla="*/ 44248 h 928212"/>
              <a:gd name="connsiteX2" fmla="*/ 2697151 w 10693401"/>
              <a:gd name="connsiteY2" fmla="*/ 609991 h 928212"/>
              <a:gd name="connsiteX3" fmla="*/ 3560750 w 10693401"/>
              <a:gd name="connsiteY3" fmla="*/ 213832 h 928212"/>
              <a:gd name="connsiteX4" fmla="*/ 7204088 w 10693401"/>
              <a:gd name="connsiteY4" fmla="*/ 142394 h 928212"/>
              <a:gd name="connsiteX5" fmla="*/ 8418534 w 10693401"/>
              <a:gd name="connsiteY5" fmla="*/ 285270 h 928212"/>
              <a:gd name="connsiteX6" fmla="*/ 10693401 w 10693401"/>
              <a:gd name="connsiteY6" fmla="*/ 928212 h 928212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58121 w 10693401"/>
              <a:gd name="connsiteY4" fmla="*/ 141435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341433 w 10693401"/>
              <a:gd name="connsiteY6" fmla="*/ 266308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52665 w 10693401"/>
              <a:gd name="connsiteY6" fmla="*/ 190773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785043 h 828518"/>
              <a:gd name="connsiteX1" fmla="*/ 1277933 w 10683351"/>
              <a:gd name="connsiteY1" fmla="*/ 439524 h 828518"/>
              <a:gd name="connsiteX2" fmla="*/ 2697151 w 10683351"/>
              <a:gd name="connsiteY2" fmla="*/ 466822 h 828518"/>
              <a:gd name="connsiteX3" fmla="*/ 3539188 w 10683351"/>
              <a:gd name="connsiteY3" fmla="*/ 91735 h 828518"/>
              <a:gd name="connsiteX4" fmla="*/ 5341492 w 10683351"/>
              <a:gd name="connsiteY4" fmla="*/ 609901 h 828518"/>
              <a:gd name="connsiteX5" fmla="*/ 7200078 w 10683351"/>
              <a:gd name="connsiteY5" fmla="*/ 19373 h 828518"/>
              <a:gd name="connsiteX6" fmla="*/ 7792233 w 10683351"/>
              <a:gd name="connsiteY6" fmla="*/ 570124 h 828518"/>
              <a:gd name="connsiteX7" fmla="*/ 8352216 w 10683351"/>
              <a:gd name="connsiteY7" fmla="*/ 176227 h 828518"/>
              <a:gd name="connsiteX8" fmla="*/ 10683351 w 10683351"/>
              <a:gd name="connsiteY8" fmla="*/ 828518 h 828518"/>
              <a:gd name="connsiteX0" fmla="*/ 0 w 10683351"/>
              <a:gd name="connsiteY0" fmla="*/ 785043 h 828518"/>
              <a:gd name="connsiteX1" fmla="*/ 1277933 w 10683351"/>
              <a:gd name="connsiteY1" fmla="*/ 439524 h 828518"/>
              <a:gd name="connsiteX2" fmla="*/ 2635255 w 10683351"/>
              <a:gd name="connsiteY2" fmla="*/ 582399 h 828518"/>
              <a:gd name="connsiteX3" fmla="*/ 3539188 w 10683351"/>
              <a:gd name="connsiteY3" fmla="*/ 91735 h 828518"/>
              <a:gd name="connsiteX4" fmla="*/ 5341492 w 10683351"/>
              <a:gd name="connsiteY4" fmla="*/ 609901 h 828518"/>
              <a:gd name="connsiteX5" fmla="*/ 7200078 w 10683351"/>
              <a:gd name="connsiteY5" fmla="*/ 19373 h 828518"/>
              <a:gd name="connsiteX6" fmla="*/ 7792233 w 10683351"/>
              <a:gd name="connsiteY6" fmla="*/ 570124 h 828518"/>
              <a:gd name="connsiteX7" fmla="*/ 8352216 w 10683351"/>
              <a:gd name="connsiteY7" fmla="*/ 176227 h 828518"/>
              <a:gd name="connsiteX8" fmla="*/ 10683351 w 10683351"/>
              <a:gd name="connsiteY8" fmla="*/ 828518 h 828518"/>
              <a:gd name="connsiteX0" fmla="*/ 0 w 10683351"/>
              <a:gd name="connsiteY0" fmla="*/ 785043 h 828518"/>
              <a:gd name="connsiteX1" fmla="*/ 1277933 w 10683351"/>
              <a:gd name="connsiteY1" fmla="*/ 439524 h 828518"/>
              <a:gd name="connsiteX2" fmla="*/ 2635255 w 10683351"/>
              <a:gd name="connsiteY2" fmla="*/ 582399 h 828518"/>
              <a:gd name="connsiteX3" fmla="*/ 3635387 w 10683351"/>
              <a:gd name="connsiteY3" fmla="*/ 296647 h 828518"/>
              <a:gd name="connsiteX4" fmla="*/ 5341492 w 10683351"/>
              <a:gd name="connsiteY4" fmla="*/ 609901 h 828518"/>
              <a:gd name="connsiteX5" fmla="*/ 7200078 w 10683351"/>
              <a:gd name="connsiteY5" fmla="*/ 19373 h 828518"/>
              <a:gd name="connsiteX6" fmla="*/ 7792233 w 10683351"/>
              <a:gd name="connsiteY6" fmla="*/ 570124 h 828518"/>
              <a:gd name="connsiteX7" fmla="*/ 8352216 w 10683351"/>
              <a:gd name="connsiteY7" fmla="*/ 176227 h 828518"/>
              <a:gd name="connsiteX8" fmla="*/ 10683351 w 10683351"/>
              <a:gd name="connsiteY8" fmla="*/ 828518 h 828518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92233 w 10683351"/>
              <a:gd name="connsiteY6" fmla="*/ 650040 h 908434"/>
              <a:gd name="connsiteX7" fmla="*/ 8352216 w 10683351"/>
              <a:gd name="connsiteY7" fmla="*/ 256143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352216 w 10683351"/>
              <a:gd name="connsiteY7" fmla="*/ 256143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78791 w 10683351"/>
              <a:gd name="connsiteY6" fmla="*/ 622095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78791 w 10683351"/>
              <a:gd name="connsiteY6" fmla="*/ 622095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78791 w 10683351"/>
              <a:gd name="connsiteY6" fmla="*/ 622095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95100 w 10683351"/>
              <a:gd name="connsiteY6" fmla="*/ 634751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95100 w 10683351"/>
              <a:gd name="connsiteY6" fmla="*/ 634751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78857 w 10683351"/>
              <a:gd name="connsiteY7" fmla="*/ 276689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78857 w 10683351"/>
              <a:gd name="connsiteY7" fmla="*/ 276689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78857 w 10683351"/>
              <a:gd name="connsiteY7" fmla="*/ 276689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3470 w 10683351"/>
              <a:gd name="connsiteY7" fmla="*/ 286843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3470 w 10683351"/>
              <a:gd name="connsiteY7" fmla="*/ 286843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316750 w 10683351"/>
              <a:gd name="connsiteY7" fmla="*/ 279662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316750 w 10683351"/>
              <a:gd name="connsiteY7" fmla="*/ 279662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8928 w 10683351"/>
              <a:gd name="connsiteY7" fmla="*/ 268147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8928 w 10683351"/>
              <a:gd name="connsiteY7" fmla="*/ 268147 h 951436"/>
              <a:gd name="connsiteX8" fmla="*/ 10683351 w 10683351"/>
              <a:gd name="connsiteY8" fmla="*/ 951436 h 951436"/>
              <a:gd name="connsiteX0" fmla="*/ 0 w 10697865"/>
              <a:gd name="connsiteY0" fmla="*/ 907961 h 983741"/>
              <a:gd name="connsiteX1" fmla="*/ 1277933 w 10697865"/>
              <a:gd name="connsiteY1" fmla="*/ 562442 h 983741"/>
              <a:gd name="connsiteX2" fmla="*/ 2635255 w 10697865"/>
              <a:gd name="connsiteY2" fmla="*/ 705317 h 983741"/>
              <a:gd name="connsiteX3" fmla="*/ 3634797 w 10697865"/>
              <a:gd name="connsiteY3" fmla="*/ 386516 h 983741"/>
              <a:gd name="connsiteX4" fmla="*/ 5593867 w 10697865"/>
              <a:gd name="connsiteY4" fmla="*/ 769378 h 983741"/>
              <a:gd name="connsiteX5" fmla="*/ 7240393 w 10697865"/>
              <a:gd name="connsiteY5" fmla="*/ 31157 h 983741"/>
              <a:gd name="connsiteX6" fmla="*/ 7795100 w 10697865"/>
              <a:gd name="connsiteY6" fmla="*/ 646535 h 983741"/>
              <a:gd name="connsiteX7" fmla="*/ 8298928 w 10697865"/>
              <a:gd name="connsiteY7" fmla="*/ 268147 h 983741"/>
              <a:gd name="connsiteX8" fmla="*/ 10697865 w 10697865"/>
              <a:gd name="connsiteY8" fmla="*/ 983741 h 983741"/>
              <a:gd name="connsiteX0" fmla="*/ 0 w 10697865"/>
              <a:gd name="connsiteY0" fmla="*/ 907961 h 907961"/>
              <a:gd name="connsiteX1" fmla="*/ 1277933 w 10697865"/>
              <a:gd name="connsiteY1" fmla="*/ 562442 h 907961"/>
              <a:gd name="connsiteX2" fmla="*/ 2635255 w 10697865"/>
              <a:gd name="connsiteY2" fmla="*/ 705317 h 907961"/>
              <a:gd name="connsiteX3" fmla="*/ 3634797 w 10697865"/>
              <a:gd name="connsiteY3" fmla="*/ 386516 h 907961"/>
              <a:gd name="connsiteX4" fmla="*/ 5593867 w 10697865"/>
              <a:gd name="connsiteY4" fmla="*/ 769378 h 907961"/>
              <a:gd name="connsiteX5" fmla="*/ 7240393 w 10697865"/>
              <a:gd name="connsiteY5" fmla="*/ 31157 h 907961"/>
              <a:gd name="connsiteX6" fmla="*/ 7795100 w 10697865"/>
              <a:gd name="connsiteY6" fmla="*/ 646535 h 907961"/>
              <a:gd name="connsiteX7" fmla="*/ 8298928 w 10697865"/>
              <a:gd name="connsiteY7" fmla="*/ 268147 h 907961"/>
              <a:gd name="connsiteX8" fmla="*/ 10697865 w 10697865"/>
              <a:gd name="connsiteY8" fmla="*/ 729389 h 907961"/>
              <a:gd name="connsiteX0" fmla="*/ 0 w 10697865"/>
              <a:gd name="connsiteY0" fmla="*/ 907961 h 907961"/>
              <a:gd name="connsiteX1" fmla="*/ 1277933 w 10697865"/>
              <a:gd name="connsiteY1" fmla="*/ 562442 h 907961"/>
              <a:gd name="connsiteX2" fmla="*/ 2635255 w 10697865"/>
              <a:gd name="connsiteY2" fmla="*/ 705317 h 907961"/>
              <a:gd name="connsiteX3" fmla="*/ 3634797 w 10697865"/>
              <a:gd name="connsiteY3" fmla="*/ 386516 h 907961"/>
              <a:gd name="connsiteX4" fmla="*/ 5593867 w 10697865"/>
              <a:gd name="connsiteY4" fmla="*/ 769378 h 907961"/>
              <a:gd name="connsiteX5" fmla="*/ 7240393 w 10697865"/>
              <a:gd name="connsiteY5" fmla="*/ 31157 h 907961"/>
              <a:gd name="connsiteX6" fmla="*/ 7795100 w 10697865"/>
              <a:gd name="connsiteY6" fmla="*/ 646535 h 907961"/>
              <a:gd name="connsiteX7" fmla="*/ 8298928 w 10697865"/>
              <a:gd name="connsiteY7" fmla="*/ 268147 h 907961"/>
              <a:gd name="connsiteX8" fmla="*/ 10697865 w 10697865"/>
              <a:gd name="connsiteY8" fmla="*/ 729389 h 907961"/>
              <a:gd name="connsiteX0" fmla="*/ 0 w 9419932"/>
              <a:gd name="connsiteY0" fmla="*/ 562442 h 769378"/>
              <a:gd name="connsiteX1" fmla="*/ 1357322 w 9419932"/>
              <a:gd name="connsiteY1" fmla="*/ 705317 h 769378"/>
              <a:gd name="connsiteX2" fmla="*/ 2356864 w 9419932"/>
              <a:gd name="connsiteY2" fmla="*/ 386516 h 769378"/>
              <a:gd name="connsiteX3" fmla="*/ 4315934 w 9419932"/>
              <a:gd name="connsiteY3" fmla="*/ 769378 h 769378"/>
              <a:gd name="connsiteX4" fmla="*/ 5962460 w 9419932"/>
              <a:gd name="connsiteY4" fmla="*/ 31157 h 769378"/>
              <a:gd name="connsiteX5" fmla="*/ 6517167 w 9419932"/>
              <a:gd name="connsiteY5" fmla="*/ 646535 h 769378"/>
              <a:gd name="connsiteX6" fmla="*/ 7020995 w 9419932"/>
              <a:gd name="connsiteY6" fmla="*/ 268147 h 769378"/>
              <a:gd name="connsiteX7" fmla="*/ 9419932 w 9419932"/>
              <a:gd name="connsiteY7" fmla="*/ 729389 h 769378"/>
              <a:gd name="connsiteX0" fmla="*/ 0 w 8062610"/>
              <a:gd name="connsiteY0" fmla="*/ 705317 h 769378"/>
              <a:gd name="connsiteX1" fmla="*/ 999542 w 8062610"/>
              <a:gd name="connsiteY1" fmla="*/ 386516 h 769378"/>
              <a:gd name="connsiteX2" fmla="*/ 2958612 w 8062610"/>
              <a:gd name="connsiteY2" fmla="*/ 769378 h 769378"/>
              <a:gd name="connsiteX3" fmla="*/ 4605138 w 8062610"/>
              <a:gd name="connsiteY3" fmla="*/ 31157 h 769378"/>
              <a:gd name="connsiteX4" fmla="*/ 5159845 w 8062610"/>
              <a:gd name="connsiteY4" fmla="*/ 646535 h 769378"/>
              <a:gd name="connsiteX5" fmla="*/ 5663673 w 8062610"/>
              <a:gd name="connsiteY5" fmla="*/ 268147 h 769378"/>
              <a:gd name="connsiteX6" fmla="*/ 8062610 w 8062610"/>
              <a:gd name="connsiteY6" fmla="*/ 729389 h 769378"/>
              <a:gd name="connsiteX0" fmla="*/ 0 w 7063068"/>
              <a:gd name="connsiteY0" fmla="*/ 386516 h 769378"/>
              <a:gd name="connsiteX1" fmla="*/ 1959070 w 7063068"/>
              <a:gd name="connsiteY1" fmla="*/ 769378 h 769378"/>
              <a:gd name="connsiteX2" fmla="*/ 3605596 w 7063068"/>
              <a:gd name="connsiteY2" fmla="*/ 31157 h 769378"/>
              <a:gd name="connsiteX3" fmla="*/ 4160303 w 7063068"/>
              <a:gd name="connsiteY3" fmla="*/ 646535 h 769378"/>
              <a:gd name="connsiteX4" fmla="*/ 4664131 w 7063068"/>
              <a:gd name="connsiteY4" fmla="*/ 268147 h 769378"/>
              <a:gd name="connsiteX5" fmla="*/ 7063068 w 7063068"/>
              <a:gd name="connsiteY5" fmla="*/ 729389 h 769378"/>
              <a:gd name="connsiteX0" fmla="*/ 0 w 6978279"/>
              <a:gd name="connsiteY0" fmla="*/ 152886 h 769378"/>
              <a:gd name="connsiteX1" fmla="*/ 1874281 w 6978279"/>
              <a:gd name="connsiteY1" fmla="*/ 769378 h 769378"/>
              <a:gd name="connsiteX2" fmla="*/ 3520807 w 6978279"/>
              <a:gd name="connsiteY2" fmla="*/ 31157 h 769378"/>
              <a:gd name="connsiteX3" fmla="*/ 4075514 w 6978279"/>
              <a:gd name="connsiteY3" fmla="*/ 646535 h 769378"/>
              <a:gd name="connsiteX4" fmla="*/ 4579342 w 6978279"/>
              <a:gd name="connsiteY4" fmla="*/ 268147 h 769378"/>
              <a:gd name="connsiteX5" fmla="*/ 6978279 w 6978279"/>
              <a:gd name="connsiteY5" fmla="*/ 729389 h 769378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075514 w 6978279"/>
              <a:gd name="connsiteY3" fmla="*/ 503293 h 626136"/>
              <a:gd name="connsiteX4" fmla="*/ 4579342 w 6978279"/>
              <a:gd name="connsiteY4" fmla="*/ 124905 h 626136"/>
              <a:gd name="connsiteX5" fmla="*/ 6978279 w 6978279"/>
              <a:gd name="connsiteY5" fmla="*/ 586147 h 626136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125761 w 6978279"/>
              <a:gd name="connsiteY3" fmla="*/ 447049 h 626136"/>
              <a:gd name="connsiteX4" fmla="*/ 4579342 w 6978279"/>
              <a:gd name="connsiteY4" fmla="*/ 124905 h 626136"/>
              <a:gd name="connsiteX5" fmla="*/ 6978279 w 6978279"/>
              <a:gd name="connsiteY5" fmla="*/ 586147 h 626136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125761 w 6978279"/>
              <a:gd name="connsiteY3" fmla="*/ 447049 h 626136"/>
              <a:gd name="connsiteX4" fmla="*/ 4509533 w 6978279"/>
              <a:gd name="connsiteY4" fmla="*/ 129154 h 626136"/>
              <a:gd name="connsiteX5" fmla="*/ 6978279 w 6978279"/>
              <a:gd name="connsiteY5" fmla="*/ 586147 h 626136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125761 w 6978279"/>
              <a:gd name="connsiteY3" fmla="*/ 447049 h 626136"/>
              <a:gd name="connsiteX4" fmla="*/ 4509533 w 6978279"/>
              <a:gd name="connsiteY4" fmla="*/ 129154 h 626136"/>
              <a:gd name="connsiteX5" fmla="*/ 6978279 w 6978279"/>
              <a:gd name="connsiteY5" fmla="*/ 586147 h 626136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125761 w 6978279"/>
              <a:gd name="connsiteY3" fmla="*/ 447049 h 626136"/>
              <a:gd name="connsiteX4" fmla="*/ 4509533 w 6978279"/>
              <a:gd name="connsiteY4" fmla="*/ 129154 h 626136"/>
              <a:gd name="connsiteX5" fmla="*/ 6978279 w 6978279"/>
              <a:gd name="connsiteY5" fmla="*/ 586147 h 626136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45712"/>
              <a:gd name="connsiteX1" fmla="*/ 2251843 w 6978279"/>
              <a:gd name="connsiteY1" fmla="*/ 715677 h 745712"/>
              <a:gd name="connsiteX2" fmla="*/ 3750486 w 6978279"/>
              <a:gd name="connsiteY2" fmla="*/ 213356 h 745712"/>
              <a:gd name="connsiteX3" fmla="*/ 4125761 w 6978279"/>
              <a:gd name="connsiteY3" fmla="*/ 447049 h 745712"/>
              <a:gd name="connsiteX4" fmla="*/ 4509533 w 6978279"/>
              <a:gd name="connsiteY4" fmla="*/ 129154 h 745712"/>
              <a:gd name="connsiteX5" fmla="*/ 6978279 w 6978279"/>
              <a:gd name="connsiteY5" fmla="*/ 586147 h 745712"/>
              <a:gd name="connsiteX0" fmla="*/ 0 w 6978279"/>
              <a:gd name="connsiteY0" fmla="*/ 9644 h 745712"/>
              <a:gd name="connsiteX1" fmla="*/ 2251843 w 6978279"/>
              <a:gd name="connsiteY1" fmla="*/ 715677 h 745712"/>
              <a:gd name="connsiteX2" fmla="*/ 3750486 w 6978279"/>
              <a:gd name="connsiteY2" fmla="*/ 213356 h 745712"/>
              <a:gd name="connsiteX3" fmla="*/ 4125761 w 6978279"/>
              <a:gd name="connsiteY3" fmla="*/ 447049 h 745712"/>
              <a:gd name="connsiteX4" fmla="*/ 4509533 w 6978279"/>
              <a:gd name="connsiteY4" fmla="*/ 129154 h 745712"/>
              <a:gd name="connsiteX5" fmla="*/ 6978279 w 6978279"/>
              <a:gd name="connsiteY5" fmla="*/ 586147 h 745712"/>
              <a:gd name="connsiteX0" fmla="*/ 0 w 6978279"/>
              <a:gd name="connsiteY0" fmla="*/ 9644 h 745712"/>
              <a:gd name="connsiteX1" fmla="*/ 2251843 w 6978279"/>
              <a:gd name="connsiteY1" fmla="*/ 715677 h 745712"/>
              <a:gd name="connsiteX2" fmla="*/ 3750486 w 6978279"/>
              <a:gd name="connsiteY2" fmla="*/ 213356 h 745712"/>
              <a:gd name="connsiteX3" fmla="*/ 4125761 w 6978279"/>
              <a:gd name="connsiteY3" fmla="*/ 447049 h 745712"/>
              <a:gd name="connsiteX4" fmla="*/ 4509533 w 6978279"/>
              <a:gd name="connsiteY4" fmla="*/ 129154 h 745712"/>
              <a:gd name="connsiteX5" fmla="*/ 6978279 w 6978279"/>
              <a:gd name="connsiteY5" fmla="*/ 586147 h 745712"/>
              <a:gd name="connsiteX0" fmla="*/ 0 w 6978279"/>
              <a:gd name="connsiteY0" fmla="*/ 9644 h 745712"/>
              <a:gd name="connsiteX1" fmla="*/ 2251843 w 6978279"/>
              <a:gd name="connsiteY1" fmla="*/ 715677 h 745712"/>
              <a:gd name="connsiteX2" fmla="*/ 3750486 w 6978279"/>
              <a:gd name="connsiteY2" fmla="*/ 213356 h 745712"/>
              <a:gd name="connsiteX3" fmla="*/ 4125761 w 6978279"/>
              <a:gd name="connsiteY3" fmla="*/ 447049 h 745712"/>
              <a:gd name="connsiteX4" fmla="*/ 4509533 w 6978279"/>
              <a:gd name="connsiteY4" fmla="*/ 129154 h 745712"/>
              <a:gd name="connsiteX5" fmla="*/ 6978279 w 6978279"/>
              <a:gd name="connsiteY5" fmla="*/ 586147 h 745712"/>
              <a:gd name="connsiteX0" fmla="*/ 0 w 6978279"/>
              <a:gd name="connsiteY0" fmla="*/ 0 h 736068"/>
              <a:gd name="connsiteX1" fmla="*/ 2251843 w 6978279"/>
              <a:gd name="connsiteY1" fmla="*/ 706033 h 736068"/>
              <a:gd name="connsiteX2" fmla="*/ 3750486 w 6978279"/>
              <a:gd name="connsiteY2" fmla="*/ 203712 h 736068"/>
              <a:gd name="connsiteX3" fmla="*/ 4125761 w 6978279"/>
              <a:gd name="connsiteY3" fmla="*/ 437405 h 736068"/>
              <a:gd name="connsiteX4" fmla="*/ 4509533 w 6978279"/>
              <a:gd name="connsiteY4" fmla="*/ 119510 h 736068"/>
              <a:gd name="connsiteX5" fmla="*/ 6978279 w 6978279"/>
              <a:gd name="connsiteY5" fmla="*/ 576503 h 736068"/>
              <a:gd name="connsiteX0" fmla="*/ 13017 w 6991296"/>
              <a:gd name="connsiteY0" fmla="*/ 0 h 736068"/>
              <a:gd name="connsiteX1" fmla="*/ 2264860 w 6991296"/>
              <a:gd name="connsiteY1" fmla="*/ 706033 h 736068"/>
              <a:gd name="connsiteX2" fmla="*/ 3763503 w 6991296"/>
              <a:gd name="connsiteY2" fmla="*/ 203712 h 736068"/>
              <a:gd name="connsiteX3" fmla="*/ 4138778 w 6991296"/>
              <a:gd name="connsiteY3" fmla="*/ 437405 h 736068"/>
              <a:gd name="connsiteX4" fmla="*/ 4522550 w 6991296"/>
              <a:gd name="connsiteY4" fmla="*/ 119510 h 736068"/>
              <a:gd name="connsiteX5" fmla="*/ 6991296 w 6991296"/>
              <a:gd name="connsiteY5" fmla="*/ 576503 h 736068"/>
              <a:gd name="connsiteX0" fmla="*/ 0 w 6978279"/>
              <a:gd name="connsiteY0" fmla="*/ 0 h 736068"/>
              <a:gd name="connsiteX1" fmla="*/ 2251843 w 6978279"/>
              <a:gd name="connsiteY1" fmla="*/ 706033 h 736068"/>
              <a:gd name="connsiteX2" fmla="*/ 3750486 w 6978279"/>
              <a:gd name="connsiteY2" fmla="*/ 203712 h 736068"/>
              <a:gd name="connsiteX3" fmla="*/ 4125761 w 6978279"/>
              <a:gd name="connsiteY3" fmla="*/ 437405 h 736068"/>
              <a:gd name="connsiteX4" fmla="*/ 4509533 w 6978279"/>
              <a:gd name="connsiteY4" fmla="*/ 119510 h 736068"/>
              <a:gd name="connsiteX5" fmla="*/ 6978279 w 6978279"/>
              <a:gd name="connsiteY5" fmla="*/ 576503 h 736068"/>
              <a:gd name="connsiteX0" fmla="*/ 0 w 6978279"/>
              <a:gd name="connsiteY0" fmla="*/ 0 h 774984"/>
              <a:gd name="connsiteX1" fmla="*/ 1836426 w 6978279"/>
              <a:gd name="connsiteY1" fmla="*/ 617421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412074 w 6978279"/>
              <a:gd name="connsiteY1" fmla="*/ 525680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412074 w 6978279"/>
              <a:gd name="connsiteY1" fmla="*/ 525680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412074 w 6978279"/>
              <a:gd name="connsiteY1" fmla="*/ 525680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412074 w 6978279"/>
              <a:gd name="connsiteY1" fmla="*/ 525680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399323 w 6978279"/>
              <a:gd name="connsiteY1" fmla="*/ 526985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399323 w 6978279"/>
              <a:gd name="connsiteY1" fmla="*/ 526985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36068"/>
              <a:gd name="connsiteX1" fmla="*/ 1399323 w 6978279"/>
              <a:gd name="connsiteY1" fmla="*/ 526985 h 736068"/>
              <a:gd name="connsiteX2" fmla="*/ 2251843 w 6978279"/>
              <a:gd name="connsiteY2" fmla="*/ 706033 h 736068"/>
              <a:gd name="connsiteX3" fmla="*/ 3750486 w 6978279"/>
              <a:gd name="connsiteY3" fmla="*/ 203712 h 736068"/>
              <a:gd name="connsiteX4" fmla="*/ 4125761 w 6978279"/>
              <a:gd name="connsiteY4" fmla="*/ 437405 h 736068"/>
              <a:gd name="connsiteX5" fmla="*/ 4509533 w 6978279"/>
              <a:gd name="connsiteY5" fmla="*/ 119510 h 736068"/>
              <a:gd name="connsiteX6" fmla="*/ 6978279 w 6978279"/>
              <a:gd name="connsiteY6" fmla="*/ 576503 h 736068"/>
              <a:gd name="connsiteX0" fmla="*/ 0 w 6978279"/>
              <a:gd name="connsiteY0" fmla="*/ 0 h 736068"/>
              <a:gd name="connsiteX1" fmla="*/ 1399323 w 6978279"/>
              <a:gd name="connsiteY1" fmla="*/ 526985 h 736068"/>
              <a:gd name="connsiteX2" fmla="*/ 2251843 w 6978279"/>
              <a:gd name="connsiteY2" fmla="*/ 706033 h 736068"/>
              <a:gd name="connsiteX3" fmla="*/ 3750486 w 6978279"/>
              <a:gd name="connsiteY3" fmla="*/ 203712 h 736068"/>
              <a:gd name="connsiteX4" fmla="*/ 4125761 w 6978279"/>
              <a:gd name="connsiteY4" fmla="*/ 437405 h 736068"/>
              <a:gd name="connsiteX5" fmla="*/ 4509533 w 6978279"/>
              <a:gd name="connsiteY5" fmla="*/ 119510 h 736068"/>
              <a:gd name="connsiteX6" fmla="*/ 6978279 w 6978279"/>
              <a:gd name="connsiteY6" fmla="*/ 576503 h 736068"/>
              <a:gd name="connsiteX0" fmla="*/ 0 w 6978279"/>
              <a:gd name="connsiteY0" fmla="*/ 18937 h 755005"/>
              <a:gd name="connsiteX1" fmla="*/ 1399323 w 6978279"/>
              <a:gd name="connsiteY1" fmla="*/ 545922 h 755005"/>
              <a:gd name="connsiteX2" fmla="*/ 2251843 w 6978279"/>
              <a:gd name="connsiteY2" fmla="*/ 724970 h 755005"/>
              <a:gd name="connsiteX3" fmla="*/ 3750486 w 6978279"/>
              <a:gd name="connsiteY3" fmla="*/ 222649 h 755005"/>
              <a:gd name="connsiteX4" fmla="*/ 4125761 w 6978279"/>
              <a:gd name="connsiteY4" fmla="*/ 456342 h 755005"/>
              <a:gd name="connsiteX5" fmla="*/ 4509533 w 6978279"/>
              <a:gd name="connsiteY5" fmla="*/ 138447 h 755005"/>
              <a:gd name="connsiteX6" fmla="*/ 6978279 w 6978279"/>
              <a:gd name="connsiteY6" fmla="*/ 595440 h 755005"/>
              <a:gd name="connsiteX0" fmla="*/ 0 w 6978279"/>
              <a:gd name="connsiteY0" fmla="*/ 18937 h 755005"/>
              <a:gd name="connsiteX1" fmla="*/ 1399323 w 6978279"/>
              <a:gd name="connsiteY1" fmla="*/ 545922 h 755005"/>
              <a:gd name="connsiteX2" fmla="*/ 2251843 w 6978279"/>
              <a:gd name="connsiteY2" fmla="*/ 724970 h 755005"/>
              <a:gd name="connsiteX3" fmla="*/ 3750486 w 6978279"/>
              <a:gd name="connsiteY3" fmla="*/ 222649 h 755005"/>
              <a:gd name="connsiteX4" fmla="*/ 4125761 w 6978279"/>
              <a:gd name="connsiteY4" fmla="*/ 456342 h 755005"/>
              <a:gd name="connsiteX5" fmla="*/ 4509533 w 6978279"/>
              <a:gd name="connsiteY5" fmla="*/ 138447 h 755005"/>
              <a:gd name="connsiteX6" fmla="*/ 6978279 w 6978279"/>
              <a:gd name="connsiteY6" fmla="*/ 595440 h 755005"/>
              <a:gd name="connsiteX0" fmla="*/ 0 w 6978279"/>
              <a:gd name="connsiteY0" fmla="*/ 18937 h 755005"/>
              <a:gd name="connsiteX1" fmla="*/ 1399323 w 6978279"/>
              <a:gd name="connsiteY1" fmla="*/ 545922 h 755005"/>
              <a:gd name="connsiteX2" fmla="*/ 2251843 w 6978279"/>
              <a:gd name="connsiteY2" fmla="*/ 724970 h 755005"/>
              <a:gd name="connsiteX3" fmla="*/ 3709752 w 6978279"/>
              <a:gd name="connsiteY3" fmla="*/ 613231 h 755005"/>
              <a:gd name="connsiteX4" fmla="*/ 4125761 w 6978279"/>
              <a:gd name="connsiteY4" fmla="*/ 456342 h 755005"/>
              <a:gd name="connsiteX5" fmla="*/ 4509533 w 6978279"/>
              <a:gd name="connsiteY5" fmla="*/ 138447 h 755005"/>
              <a:gd name="connsiteX6" fmla="*/ 6978279 w 6978279"/>
              <a:gd name="connsiteY6" fmla="*/ 595440 h 755005"/>
              <a:gd name="connsiteX0" fmla="*/ 0 w 6978279"/>
              <a:gd name="connsiteY0" fmla="*/ 18937 h 871007"/>
              <a:gd name="connsiteX1" fmla="*/ 1399323 w 6978279"/>
              <a:gd name="connsiteY1" fmla="*/ 545922 h 871007"/>
              <a:gd name="connsiteX2" fmla="*/ 2251843 w 6978279"/>
              <a:gd name="connsiteY2" fmla="*/ 724970 h 871007"/>
              <a:gd name="connsiteX3" fmla="*/ 3709752 w 6978279"/>
              <a:gd name="connsiteY3" fmla="*/ 613231 h 871007"/>
              <a:gd name="connsiteX4" fmla="*/ 4066942 w 6978279"/>
              <a:gd name="connsiteY4" fmla="*/ 827545 h 871007"/>
              <a:gd name="connsiteX5" fmla="*/ 4509533 w 6978279"/>
              <a:gd name="connsiteY5" fmla="*/ 138447 h 871007"/>
              <a:gd name="connsiteX6" fmla="*/ 6978279 w 6978279"/>
              <a:gd name="connsiteY6" fmla="*/ 595440 h 871007"/>
              <a:gd name="connsiteX0" fmla="*/ 0 w 6978279"/>
              <a:gd name="connsiteY0" fmla="*/ 18937 h 871007"/>
              <a:gd name="connsiteX1" fmla="*/ 1399323 w 6978279"/>
              <a:gd name="connsiteY1" fmla="*/ 545922 h 871007"/>
              <a:gd name="connsiteX2" fmla="*/ 2251843 w 6978279"/>
              <a:gd name="connsiteY2" fmla="*/ 724970 h 871007"/>
              <a:gd name="connsiteX3" fmla="*/ 3709752 w 6978279"/>
              <a:gd name="connsiteY3" fmla="*/ 613231 h 871007"/>
              <a:gd name="connsiteX4" fmla="*/ 4066942 w 6978279"/>
              <a:gd name="connsiteY4" fmla="*/ 827545 h 871007"/>
              <a:gd name="connsiteX5" fmla="*/ 4495570 w 6978279"/>
              <a:gd name="connsiteY5" fmla="*/ 541793 h 871007"/>
              <a:gd name="connsiteX6" fmla="*/ 6978279 w 6978279"/>
              <a:gd name="connsiteY6" fmla="*/ 595440 h 871007"/>
              <a:gd name="connsiteX0" fmla="*/ 0 w 6984750"/>
              <a:gd name="connsiteY0" fmla="*/ 18937 h 922410"/>
              <a:gd name="connsiteX1" fmla="*/ 1399323 w 6984750"/>
              <a:gd name="connsiteY1" fmla="*/ 545922 h 922410"/>
              <a:gd name="connsiteX2" fmla="*/ 2251843 w 6984750"/>
              <a:gd name="connsiteY2" fmla="*/ 724970 h 922410"/>
              <a:gd name="connsiteX3" fmla="*/ 3709752 w 6984750"/>
              <a:gd name="connsiteY3" fmla="*/ 613231 h 922410"/>
              <a:gd name="connsiteX4" fmla="*/ 4066942 w 6984750"/>
              <a:gd name="connsiteY4" fmla="*/ 827545 h 922410"/>
              <a:gd name="connsiteX5" fmla="*/ 4495570 w 6984750"/>
              <a:gd name="connsiteY5" fmla="*/ 541793 h 922410"/>
              <a:gd name="connsiteX6" fmla="*/ 6984750 w 6984750"/>
              <a:gd name="connsiteY6" fmla="*/ 898983 h 922410"/>
              <a:gd name="connsiteX0" fmla="*/ 0 w 6984750"/>
              <a:gd name="connsiteY0" fmla="*/ 18937 h 922410"/>
              <a:gd name="connsiteX1" fmla="*/ 1352297 w 6984750"/>
              <a:gd name="connsiteY1" fmla="*/ 622176 h 922410"/>
              <a:gd name="connsiteX2" fmla="*/ 2251843 w 6984750"/>
              <a:gd name="connsiteY2" fmla="*/ 724970 h 922410"/>
              <a:gd name="connsiteX3" fmla="*/ 3709752 w 6984750"/>
              <a:gd name="connsiteY3" fmla="*/ 613231 h 922410"/>
              <a:gd name="connsiteX4" fmla="*/ 4066942 w 6984750"/>
              <a:gd name="connsiteY4" fmla="*/ 827545 h 922410"/>
              <a:gd name="connsiteX5" fmla="*/ 4495570 w 6984750"/>
              <a:gd name="connsiteY5" fmla="*/ 541793 h 922410"/>
              <a:gd name="connsiteX6" fmla="*/ 6984750 w 6984750"/>
              <a:gd name="connsiteY6" fmla="*/ 898983 h 922410"/>
              <a:gd name="connsiteX0" fmla="*/ 0 w 6984750"/>
              <a:gd name="connsiteY0" fmla="*/ 18937 h 1938095"/>
              <a:gd name="connsiteX1" fmla="*/ 1352297 w 6984750"/>
              <a:gd name="connsiteY1" fmla="*/ 622176 h 1938095"/>
              <a:gd name="connsiteX2" fmla="*/ 3566875 w 6984750"/>
              <a:gd name="connsiteY2" fmla="*/ 1908060 h 1938095"/>
              <a:gd name="connsiteX3" fmla="*/ 3709752 w 6984750"/>
              <a:gd name="connsiteY3" fmla="*/ 613231 h 1938095"/>
              <a:gd name="connsiteX4" fmla="*/ 4066942 w 6984750"/>
              <a:gd name="connsiteY4" fmla="*/ 827545 h 1938095"/>
              <a:gd name="connsiteX5" fmla="*/ 4495570 w 6984750"/>
              <a:gd name="connsiteY5" fmla="*/ 541793 h 1938095"/>
              <a:gd name="connsiteX6" fmla="*/ 6984750 w 6984750"/>
              <a:gd name="connsiteY6" fmla="*/ 898983 h 1938095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3709752 w 6984750"/>
              <a:gd name="connsiteY3" fmla="*/ 594294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3709752 w 6984750"/>
              <a:gd name="connsiteY3" fmla="*/ 594294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3709752 w 6984750"/>
              <a:gd name="connsiteY3" fmla="*/ 594294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3709752 w 6984750"/>
              <a:gd name="connsiteY3" fmla="*/ 594294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3709752 w 6984750"/>
              <a:gd name="connsiteY3" fmla="*/ 594294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4209817 w 6984750"/>
              <a:gd name="connsiteY3" fmla="*/ 1389056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4209817 w 6984750"/>
              <a:gd name="connsiteY3" fmla="*/ 1389056 h 1919158"/>
              <a:gd name="connsiteX4" fmla="*/ 5067073 w 6984750"/>
              <a:gd name="connsiteY4" fmla="*/ 16748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4209817 w 6984750"/>
              <a:gd name="connsiteY3" fmla="*/ 1389056 h 1919158"/>
              <a:gd name="connsiteX4" fmla="*/ 5067073 w 6984750"/>
              <a:gd name="connsiteY4" fmla="*/ 1674808 h 1919158"/>
              <a:gd name="connsiteX5" fmla="*/ 5567139 w 6984750"/>
              <a:gd name="connsiteY5" fmla="*/ 1746246 h 1919158"/>
              <a:gd name="connsiteX6" fmla="*/ 6984750 w 6984750"/>
              <a:gd name="connsiteY6" fmla="*/ 880046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09817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09817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09817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09817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09817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81255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54668 w 6977772"/>
              <a:gd name="connsiteY3" fmla="*/ 1367119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34741"/>
              <a:gd name="connsiteX1" fmla="*/ 1352297 w 6977772"/>
              <a:gd name="connsiteY1" fmla="*/ 603239 h 1934741"/>
              <a:gd name="connsiteX2" fmla="*/ 3601525 w 6977772"/>
              <a:gd name="connsiteY2" fmla="*/ 1904706 h 1934741"/>
              <a:gd name="connsiteX3" fmla="*/ 4254668 w 6977772"/>
              <a:gd name="connsiteY3" fmla="*/ 1367119 h 1934741"/>
              <a:gd name="connsiteX4" fmla="*/ 5067073 w 6977772"/>
              <a:gd name="connsiteY4" fmla="*/ 1674808 h 1934741"/>
              <a:gd name="connsiteX5" fmla="*/ 5567139 w 6977772"/>
              <a:gd name="connsiteY5" fmla="*/ 1746246 h 1934741"/>
              <a:gd name="connsiteX6" fmla="*/ 6977772 w 6977772"/>
              <a:gd name="connsiteY6" fmla="*/ 1197401 h 1934741"/>
              <a:gd name="connsiteX0" fmla="*/ 0 w 6977772"/>
              <a:gd name="connsiteY0" fmla="*/ 0 h 1944201"/>
              <a:gd name="connsiteX1" fmla="*/ 1352297 w 6977772"/>
              <a:gd name="connsiteY1" fmla="*/ 603239 h 1944201"/>
              <a:gd name="connsiteX2" fmla="*/ 3601525 w 6977772"/>
              <a:gd name="connsiteY2" fmla="*/ 1904706 h 1944201"/>
              <a:gd name="connsiteX3" fmla="*/ 4254668 w 6977772"/>
              <a:gd name="connsiteY3" fmla="*/ 1367119 h 1944201"/>
              <a:gd name="connsiteX4" fmla="*/ 5067073 w 6977772"/>
              <a:gd name="connsiteY4" fmla="*/ 1674808 h 1944201"/>
              <a:gd name="connsiteX5" fmla="*/ 5567139 w 6977772"/>
              <a:gd name="connsiteY5" fmla="*/ 1746246 h 1944201"/>
              <a:gd name="connsiteX6" fmla="*/ 6977772 w 6977772"/>
              <a:gd name="connsiteY6" fmla="*/ 1197401 h 1944201"/>
              <a:gd name="connsiteX0" fmla="*/ 0 w 6977772"/>
              <a:gd name="connsiteY0" fmla="*/ 0 h 1944201"/>
              <a:gd name="connsiteX1" fmla="*/ 1352297 w 6977772"/>
              <a:gd name="connsiteY1" fmla="*/ 603239 h 1944201"/>
              <a:gd name="connsiteX2" fmla="*/ 3601525 w 6977772"/>
              <a:gd name="connsiteY2" fmla="*/ 1904706 h 1944201"/>
              <a:gd name="connsiteX3" fmla="*/ 4264349 w 6977772"/>
              <a:gd name="connsiteY3" fmla="*/ 1350206 h 1944201"/>
              <a:gd name="connsiteX4" fmla="*/ 5067073 w 6977772"/>
              <a:gd name="connsiteY4" fmla="*/ 1674808 h 1944201"/>
              <a:gd name="connsiteX5" fmla="*/ 5567139 w 6977772"/>
              <a:gd name="connsiteY5" fmla="*/ 1746246 h 1944201"/>
              <a:gd name="connsiteX6" fmla="*/ 6977772 w 6977772"/>
              <a:gd name="connsiteY6" fmla="*/ 1197401 h 1944201"/>
              <a:gd name="connsiteX0" fmla="*/ 0 w 6977772"/>
              <a:gd name="connsiteY0" fmla="*/ 0 h 1944201"/>
              <a:gd name="connsiteX1" fmla="*/ 1352297 w 6977772"/>
              <a:gd name="connsiteY1" fmla="*/ 603239 h 1944201"/>
              <a:gd name="connsiteX2" fmla="*/ 3601525 w 6977772"/>
              <a:gd name="connsiteY2" fmla="*/ 1904706 h 1944201"/>
              <a:gd name="connsiteX3" fmla="*/ 4264349 w 6977772"/>
              <a:gd name="connsiteY3" fmla="*/ 1350206 h 1944201"/>
              <a:gd name="connsiteX4" fmla="*/ 5067073 w 6977772"/>
              <a:gd name="connsiteY4" fmla="*/ 1674808 h 1944201"/>
              <a:gd name="connsiteX5" fmla="*/ 5567139 w 6977772"/>
              <a:gd name="connsiteY5" fmla="*/ 1746246 h 1944201"/>
              <a:gd name="connsiteX6" fmla="*/ 6977772 w 6977772"/>
              <a:gd name="connsiteY6" fmla="*/ 1197401 h 1944201"/>
              <a:gd name="connsiteX0" fmla="*/ 0 w 6977772"/>
              <a:gd name="connsiteY0" fmla="*/ 0 h 1904706"/>
              <a:gd name="connsiteX1" fmla="*/ 1352297 w 6977772"/>
              <a:gd name="connsiteY1" fmla="*/ 603239 h 1904706"/>
              <a:gd name="connsiteX2" fmla="*/ 3601525 w 6977772"/>
              <a:gd name="connsiteY2" fmla="*/ 1904706 h 1904706"/>
              <a:gd name="connsiteX3" fmla="*/ 4264349 w 6977772"/>
              <a:gd name="connsiteY3" fmla="*/ 1350206 h 1904706"/>
              <a:gd name="connsiteX4" fmla="*/ 5067073 w 6977772"/>
              <a:gd name="connsiteY4" fmla="*/ 1674808 h 1904706"/>
              <a:gd name="connsiteX5" fmla="*/ 5567139 w 6977772"/>
              <a:gd name="connsiteY5" fmla="*/ 1746246 h 1904706"/>
              <a:gd name="connsiteX6" fmla="*/ 6977772 w 6977772"/>
              <a:gd name="connsiteY6" fmla="*/ 1197401 h 1904706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64349 w 6977772"/>
              <a:gd name="connsiteY3" fmla="*/ 1350206 h 1908954"/>
              <a:gd name="connsiteX4" fmla="*/ 5067073 w 6977772"/>
              <a:gd name="connsiteY4" fmla="*/ 167480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5067073 w 6977772"/>
              <a:gd name="connsiteY4" fmla="*/ 167480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5067073 w 6977772"/>
              <a:gd name="connsiteY4" fmla="*/ 167480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5067073 w 6977772"/>
              <a:gd name="connsiteY4" fmla="*/ 167480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5013318 w 6977772"/>
              <a:gd name="connsiteY4" fmla="*/ 1683642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4985784 w 6977772"/>
              <a:gd name="connsiteY4" fmla="*/ 164725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4985784 w 6977772"/>
              <a:gd name="connsiteY4" fmla="*/ 164725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4985784 w 6977772"/>
              <a:gd name="connsiteY4" fmla="*/ 164725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4985784 w 6977772"/>
              <a:gd name="connsiteY4" fmla="*/ 164725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189731 w 6977772"/>
              <a:gd name="connsiteY2" fmla="*/ 1075716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67139 w 6977772"/>
              <a:gd name="connsiteY6" fmla="*/ 1746246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67139 w 6977772"/>
              <a:gd name="connsiteY6" fmla="*/ 1746246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67139 w 6977772"/>
              <a:gd name="connsiteY6" fmla="*/ 1746246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67139 w 6977772"/>
              <a:gd name="connsiteY6" fmla="*/ 1746246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67139 w 6977772"/>
              <a:gd name="connsiteY6" fmla="*/ 1746246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72164 w 6977772"/>
              <a:gd name="connsiteY6" fmla="*/ 1194574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29222 w 6977772"/>
              <a:gd name="connsiteY5" fmla="*/ 1266012 h 1908954"/>
              <a:gd name="connsiteX6" fmla="*/ 5572164 w 6977772"/>
              <a:gd name="connsiteY6" fmla="*/ 1194574 h 1908954"/>
              <a:gd name="connsiteX7" fmla="*/ 6977772 w 6977772"/>
              <a:gd name="connsiteY7" fmla="*/ 1197401 h 1908954"/>
              <a:gd name="connsiteX0" fmla="*/ 2709013 w 6405661"/>
              <a:gd name="connsiteY0" fmla="*/ 1780534 h 1798704"/>
              <a:gd name="connsiteX1" fmla="*/ 780186 w 6405661"/>
              <a:gd name="connsiteY1" fmla="*/ 290649 h 1798704"/>
              <a:gd name="connsiteX2" fmla="*/ 1643016 w 6405661"/>
              <a:gd name="connsiteY2" fmla="*/ 640079 h 1798704"/>
              <a:gd name="connsiteX3" fmla="*/ 3029414 w 6405661"/>
              <a:gd name="connsiteY3" fmla="*/ 1592116 h 1798704"/>
              <a:gd name="connsiteX4" fmla="*/ 3700820 w 6405661"/>
              <a:gd name="connsiteY4" fmla="*/ 1051947 h 1798704"/>
              <a:gd name="connsiteX5" fmla="*/ 4357111 w 6405661"/>
              <a:gd name="connsiteY5" fmla="*/ 953422 h 1798704"/>
              <a:gd name="connsiteX6" fmla="*/ 5000053 w 6405661"/>
              <a:gd name="connsiteY6" fmla="*/ 881984 h 1798704"/>
              <a:gd name="connsiteX7" fmla="*/ 6405661 w 6405661"/>
              <a:gd name="connsiteY7" fmla="*/ 884811 h 1798704"/>
              <a:gd name="connsiteX0" fmla="*/ 2709013 w 6405661"/>
              <a:gd name="connsiteY0" fmla="*/ 1780534 h 1780534"/>
              <a:gd name="connsiteX1" fmla="*/ 780186 w 6405661"/>
              <a:gd name="connsiteY1" fmla="*/ 290649 h 1780534"/>
              <a:gd name="connsiteX2" fmla="*/ 1643016 w 6405661"/>
              <a:gd name="connsiteY2" fmla="*/ 640079 h 1780534"/>
              <a:gd name="connsiteX3" fmla="*/ 3029414 w 6405661"/>
              <a:gd name="connsiteY3" fmla="*/ 1592116 h 1780534"/>
              <a:gd name="connsiteX4" fmla="*/ 3700820 w 6405661"/>
              <a:gd name="connsiteY4" fmla="*/ 1051947 h 1780534"/>
              <a:gd name="connsiteX5" fmla="*/ 4357111 w 6405661"/>
              <a:gd name="connsiteY5" fmla="*/ 953422 h 1780534"/>
              <a:gd name="connsiteX6" fmla="*/ 5000053 w 6405661"/>
              <a:gd name="connsiteY6" fmla="*/ 881984 h 1780534"/>
              <a:gd name="connsiteX7" fmla="*/ 6405661 w 6405661"/>
              <a:gd name="connsiteY7" fmla="*/ 884811 h 1780534"/>
              <a:gd name="connsiteX0" fmla="*/ 1119397 w 4816045"/>
              <a:gd name="connsiteY0" fmla="*/ 1140455 h 1140455"/>
              <a:gd name="connsiteX1" fmla="*/ 53400 w 4816045"/>
              <a:gd name="connsiteY1" fmla="*/ 0 h 1140455"/>
              <a:gd name="connsiteX2" fmla="*/ 1439798 w 4816045"/>
              <a:gd name="connsiteY2" fmla="*/ 952037 h 1140455"/>
              <a:gd name="connsiteX3" fmla="*/ 2111204 w 4816045"/>
              <a:gd name="connsiteY3" fmla="*/ 411868 h 1140455"/>
              <a:gd name="connsiteX4" fmla="*/ 2767495 w 4816045"/>
              <a:gd name="connsiteY4" fmla="*/ 313343 h 1140455"/>
              <a:gd name="connsiteX5" fmla="*/ 3410437 w 4816045"/>
              <a:gd name="connsiteY5" fmla="*/ 241905 h 1140455"/>
              <a:gd name="connsiteX6" fmla="*/ 4816045 w 4816045"/>
              <a:gd name="connsiteY6" fmla="*/ 244732 h 1140455"/>
              <a:gd name="connsiteX0" fmla="*/ 410590 w 4107238"/>
              <a:gd name="connsiteY0" fmla="*/ 1017588 h 1017588"/>
              <a:gd name="connsiteX1" fmla="*/ 53400 w 4107238"/>
              <a:gd name="connsiteY1" fmla="*/ 231770 h 1017588"/>
              <a:gd name="connsiteX2" fmla="*/ 730991 w 4107238"/>
              <a:gd name="connsiteY2" fmla="*/ 829170 h 1017588"/>
              <a:gd name="connsiteX3" fmla="*/ 1402397 w 4107238"/>
              <a:gd name="connsiteY3" fmla="*/ 289001 h 1017588"/>
              <a:gd name="connsiteX4" fmla="*/ 2058688 w 4107238"/>
              <a:gd name="connsiteY4" fmla="*/ 190476 h 1017588"/>
              <a:gd name="connsiteX5" fmla="*/ 2701630 w 4107238"/>
              <a:gd name="connsiteY5" fmla="*/ 119038 h 1017588"/>
              <a:gd name="connsiteX6" fmla="*/ 4107238 w 4107238"/>
              <a:gd name="connsiteY6" fmla="*/ 121865 h 1017588"/>
              <a:gd name="connsiteX0" fmla="*/ 410590 w 4107238"/>
              <a:gd name="connsiteY0" fmla="*/ 1062832 h 1062832"/>
              <a:gd name="connsiteX1" fmla="*/ 53400 w 4107238"/>
              <a:gd name="connsiteY1" fmla="*/ 277014 h 1062832"/>
              <a:gd name="connsiteX2" fmla="*/ 839217 w 4107238"/>
              <a:gd name="connsiteY2" fmla="*/ 62699 h 1062832"/>
              <a:gd name="connsiteX3" fmla="*/ 1402397 w 4107238"/>
              <a:gd name="connsiteY3" fmla="*/ 334245 h 1062832"/>
              <a:gd name="connsiteX4" fmla="*/ 2058688 w 4107238"/>
              <a:gd name="connsiteY4" fmla="*/ 235720 h 1062832"/>
              <a:gd name="connsiteX5" fmla="*/ 2701630 w 4107238"/>
              <a:gd name="connsiteY5" fmla="*/ 164282 h 1062832"/>
              <a:gd name="connsiteX6" fmla="*/ 4107238 w 4107238"/>
              <a:gd name="connsiteY6" fmla="*/ 167109 h 1062832"/>
              <a:gd name="connsiteX0" fmla="*/ 410590 w 4107238"/>
              <a:gd name="connsiteY0" fmla="*/ 1174954 h 1174954"/>
              <a:gd name="connsiteX1" fmla="*/ 53400 w 4107238"/>
              <a:gd name="connsiteY1" fmla="*/ 389136 h 1174954"/>
              <a:gd name="connsiteX2" fmla="*/ 839217 w 4107238"/>
              <a:gd name="connsiteY2" fmla="*/ 174821 h 1174954"/>
              <a:gd name="connsiteX3" fmla="*/ 1402397 w 4107238"/>
              <a:gd name="connsiteY3" fmla="*/ 446367 h 1174954"/>
              <a:gd name="connsiteX4" fmla="*/ 1696473 w 4107238"/>
              <a:gd name="connsiteY4" fmla="*/ 31945 h 1174954"/>
              <a:gd name="connsiteX5" fmla="*/ 2701630 w 4107238"/>
              <a:gd name="connsiteY5" fmla="*/ 276404 h 1174954"/>
              <a:gd name="connsiteX6" fmla="*/ 4107238 w 4107238"/>
              <a:gd name="connsiteY6" fmla="*/ 279231 h 1174954"/>
              <a:gd name="connsiteX0" fmla="*/ 410590 w 4107238"/>
              <a:gd name="connsiteY0" fmla="*/ 1190609 h 1190609"/>
              <a:gd name="connsiteX1" fmla="*/ 53400 w 4107238"/>
              <a:gd name="connsiteY1" fmla="*/ 404791 h 1190609"/>
              <a:gd name="connsiteX2" fmla="*/ 839217 w 4107238"/>
              <a:gd name="connsiteY2" fmla="*/ 190476 h 1190609"/>
              <a:gd name="connsiteX3" fmla="*/ 1402397 w 4107238"/>
              <a:gd name="connsiteY3" fmla="*/ 462022 h 1190609"/>
              <a:gd name="connsiteX4" fmla="*/ 1696473 w 4107238"/>
              <a:gd name="connsiteY4" fmla="*/ 47600 h 1190609"/>
              <a:gd name="connsiteX5" fmla="*/ 2482291 w 4107238"/>
              <a:gd name="connsiteY5" fmla="*/ 119038 h 1190609"/>
              <a:gd name="connsiteX6" fmla="*/ 4107238 w 4107238"/>
              <a:gd name="connsiteY6" fmla="*/ 294886 h 1190609"/>
              <a:gd name="connsiteX0" fmla="*/ 410590 w 4107238"/>
              <a:gd name="connsiteY0" fmla="*/ 1190609 h 1190609"/>
              <a:gd name="connsiteX1" fmla="*/ 53400 w 4107238"/>
              <a:gd name="connsiteY1" fmla="*/ 404791 h 1190609"/>
              <a:gd name="connsiteX2" fmla="*/ 839217 w 4107238"/>
              <a:gd name="connsiteY2" fmla="*/ 190476 h 1190609"/>
              <a:gd name="connsiteX3" fmla="*/ 1402397 w 4107238"/>
              <a:gd name="connsiteY3" fmla="*/ 462022 h 1190609"/>
              <a:gd name="connsiteX4" fmla="*/ 1696473 w 4107238"/>
              <a:gd name="connsiteY4" fmla="*/ 47600 h 1190609"/>
              <a:gd name="connsiteX5" fmla="*/ 2482291 w 4107238"/>
              <a:gd name="connsiteY5" fmla="*/ 119038 h 1190609"/>
              <a:gd name="connsiteX6" fmla="*/ 4107238 w 4107238"/>
              <a:gd name="connsiteY6" fmla="*/ 294886 h 1190609"/>
              <a:gd name="connsiteX0" fmla="*/ 410590 w 4107238"/>
              <a:gd name="connsiteY0" fmla="*/ 1174954 h 1174954"/>
              <a:gd name="connsiteX1" fmla="*/ 53400 w 4107238"/>
              <a:gd name="connsiteY1" fmla="*/ 389136 h 1174954"/>
              <a:gd name="connsiteX2" fmla="*/ 839217 w 4107238"/>
              <a:gd name="connsiteY2" fmla="*/ 174821 h 1174954"/>
              <a:gd name="connsiteX3" fmla="*/ 1402397 w 4107238"/>
              <a:gd name="connsiteY3" fmla="*/ 446367 h 1174954"/>
              <a:gd name="connsiteX4" fmla="*/ 1696473 w 4107238"/>
              <a:gd name="connsiteY4" fmla="*/ 31945 h 1174954"/>
              <a:gd name="connsiteX5" fmla="*/ 4107238 w 4107238"/>
              <a:gd name="connsiteY5" fmla="*/ 279231 h 1174954"/>
              <a:gd name="connsiteX0" fmla="*/ 410590 w 4107238"/>
              <a:gd name="connsiteY0" fmla="*/ 1174954 h 1174954"/>
              <a:gd name="connsiteX1" fmla="*/ 53400 w 4107238"/>
              <a:gd name="connsiteY1" fmla="*/ 389136 h 1174954"/>
              <a:gd name="connsiteX2" fmla="*/ 839217 w 4107238"/>
              <a:gd name="connsiteY2" fmla="*/ 174821 h 1174954"/>
              <a:gd name="connsiteX3" fmla="*/ 1402397 w 4107238"/>
              <a:gd name="connsiteY3" fmla="*/ 446367 h 1174954"/>
              <a:gd name="connsiteX4" fmla="*/ 1767911 w 4107238"/>
              <a:gd name="connsiteY4" fmla="*/ 31945 h 1174954"/>
              <a:gd name="connsiteX5" fmla="*/ 4107238 w 4107238"/>
              <a:gd name="connsiteY5" fmla="*/ 279231 h 1174954"/>
              <a:gd name="connsiteX0" fmla="*/ 410590 w 4107238"/>
              <a:gd name="connsiteY0" fmla="*/ 1199869 h 1199869"/>
              <a:gd name="connsiteX1" fmla="*/ 53400 w 4107238"/>
              <a:gd name="connsiteY1" fmla="*/ 414051 h 1199869"/>
              <a:gd name="connsiteX2" fmla="*/ 839217 w 4107238"/>
              <a:gd name="connsiteY2" fmla="*/ 199736 h 1199869"/>
              <a:gd name="connsiteX3" fmla="*/ 1402397 w 4107238"/>
              <a:gd name="connsiteY3" fmla="*/ 471282 h 1199869"/>
              <a:gd name="connsiteX4" fmla="*/ 1735826 w 4107238"/>
              <a:gd name="connsiteY4" fmla="*/ 31945 h 1199869"/>
              <a:gd name="connsiteX5" fmla="*/ 4107238 w 4107238"/>
              <a:gd name="connsiteY5" fmla="*/ 304146 h 1199869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402397 w 4107238"/>
              <a:gd name="connsiteY3" fmla="*/ 484927 h 1213514"/>
              <a:gd name="connsiteX4" fmla="*/ 1735826 w 4107238"/>
              <a:gd name="connsiteY4" fmla="*/ 45590 h 1213514"/>
              <a:gd name="connsiteX5" fmla="*/ 3298345 w 4107238"/>
              <a:gd name="connsiteY5" fmla="*/ 211389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402397 w 4107238"/>
              <a:gd name="connsiteY3" fmla="*/ 484927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402397 w 4107238"/>
              <a:gd name="connsiteY3" fmla="*/ 484927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01329 w 4107238"/>
              <a:gd name="connsiteY2" fmla="*/ 181243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01329 w 4107238"/>
              <a:gd name="connsiteY2" fmla="*/ 181243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01329 w 4107238"/>
              <a:gd name="connsiteY2" fmla="*/ 181243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05138 w 4101786"/>
              <a:gd name="connsiteY0" fmla="*/ 1213514 h 1213514"/>
              <a:gd name="connsiteX1" fmla="*/ 47948 w 4101786"/>
              <a:gd name="connsiteY1" fmla="*/ 427696 h 1213514"/>
              <a:gd name="connsiteX2" fmla="*/ 795877 w 4101786"/>
              <a:gd name="connsiteY2" fmla="*/ 181243 h 1213514"/>
              <a:gd name="connsiteX3" fmla="*/ 1239729 w 4101786"/>
              <a:gd name="connsiteY3" fmla="*/ 327810 h 1213514"/>
              <a:gd name="connsiteX4" fmla="*/ 1730374 w 4101786"/>
              <a:gd name="connsiteY4" fmla="*/ 45590 h 1213514"/>
              <a:gd name="connsiteX5" fmla="*/ 3333177 w 4101786"/>
              <a:gd name="connsiteY5" fmla="*/ 254613 h 1213514"/>
              <a:gd name="connsiteX6" fmla="*/ 4101786 w 4101786"/>
              <a:gd name="connsiteY6" fmla="*/ 317791 h 1213514"/>
              <a:gd name="connsiteX0" fmla="*/ 466100 w 4162748"/>
              <a:gd name="connsiteY0" fmla="*/ 1213514 h 1213514"/>
              <a:gd name="connsiteX1" fmla="*/ 47948 w 4162748"/>
              <a:gd name="connsiteY1" fmla="*/ 407332 h 1213514"/>
              <a:gd name="connsiteX2" fmla="*/ 856839 w 4162748"/>
              <a:gd name="connsiteY2" fmla="*/ 181243 h 1213514"/>
              <a:gd name="connsiteX3" fmla="*/ 1300691 w 4162748"/>
              <a:gd name="connsiteY3" fmla="*/ 327810 h 1213514"/>
              <a:gd name="connsiteX4" fmla="*/ 1791336 w 4162748"/>
              <a:gd name="connsiteY4" fmla="*/ 45590 h 1213514"/>
              <a:gd name="connsiteX5" fmla="*/ 3394139 w 4162748"/>
              <a:gd name="connsiteY5" fmla="*/ 254613 h 1213514"/>
              <a:gd name="connsiteX6" fmla="*/ 4162748 w 4162748"/>
              <a:gd name="connsiteY6" fmla="*/ 317791 h 1213514"/>
              <a:gd name="connsiteX0" fmla="*/ 531048 w 4227696"/>
              <a:gd name="connsiteY0" fmla="*/ 1213514 h 1213514"/>
              <a:gd name="connsiteX1" fmla="*/ 112896 w 4227696"/>
              <a:gd name="connsiteY1" fmla="*/ 407332 h 1213514"/>
              <a:gd name="connsiteX2" fmla="*/ 921787 w 4227696"/>
              <a:gd name="connsiteY2" fmla="*/ 181243 h 1213514"/>
              <a:gd name="connsiteX3" fmla="*/ 1365639 w 4227696"/>
              <a:gd name="connsiteY3" fmla="*/ 327810 h 1213514"/>
              <a:gd name="connsiteX4" fmla="*/ 1856284 w 4227696"/>
              <a:gd name="connsiteY4" fmla="*/ 45590 h 1213514"/>
              <a:gd name="connsiteX5" fmla="*/ 3459087 w 4227696"/>
              <a:gd name="connsiteY5" fmla="*/ 254613 h 1213514"/>
              <a:gd name="connsiteX6" fmla="*/ 4227696 w 4227696"/>
              <a:gd name="connsiteY6" fmla="*/ 317791 h 1213514"/>
              <a:gd name="connsiteX0" fmla="*/ 500475 w 4197123"/>
              <a:gd name="connsiteY0" fmla="*/ 1213514 h 1213514"/>
              <a:gd name="connsiteX1" fmla="*/ 112896 w 4197123"/>
              <a:gd name="connsiteY1" fmla="*/ 386968 h 1213514"/>
              <a:gd name="connsiteX2" fmla="*/ 891214 w 4197123"/>
              <a:gd name="connsiteY2" fmla="*/ 181243 h 1213514"/>
              <a:gd name="connsiteX3" fmla="*/ 1335066 w 4197123"/>
              <a:gd name="connsiteY3" fmla="*/ 327810 h 1213514"/>
              <a:gd name="connsiteX4" fmla="*/ 1825711 w 4197123"/>
              <a:gd name="connsiteY4" fmla="*/ 45590 h 1213514"/>
              <a:gd name="connsiteX5" fmla="*/ 3428514 w 4197123"/>
              <a:gd name="connsiteY5" fmla="*/ 254613 h 1213514"/>
              <a:gd name="connsiteX6" fmla="*/ 4197123 w 4197123"/>
              <a:gd name="connsiteY6" fmla="*/ 317791 h 1213514"/>
              <a:gd name="connsiteX0" fmla="*/ 453084 w 4149732"/>
              <a:gd name="connsiteY0" fmla="*/ 1213514 h 1346644"/>
              <a:gd name="connsiteX1" fmla="*/ 450792 w 4149732"/>
              <a:gd name="connsiteY1" fmla="*/ 1208886 h 1346644"/>
              <a:gd name="connsiteX2" fmla="*/ 65505 w 4149732"/>
              <a:gd name="connsiteY2" fmla="*/ 386968 h 1346644"/>
              <a:gd name="connsiteX3" fmla="*/ 843823 w 4149732"/>
              <a:gd name="connsiteY3" fmla="*/ 181243 h 1346644"/>
              <a:gd name="connsiteX4" fmla="*/ 1287675 w 4149732"/>
              <a:gd name="connsiteY4" fmla="*/ 327810 h 1346644"/>
              <a:gd name="connsiteX5" fmla="*/ 1778320 w 4149732"/>
              <a:gd name="connsiteY5" fmla="*/ 45590 h 1346644"/>
              <a:gd name="connsiteX6" fmla="*/ 3381123 w 4149732"/>
              <a:gd name="connsiteY6" fmla="*/ 254613 h 1346644"/>
              <a:gd name="connsiteX7" fmla="*/ 4149732 w 4149732"/>
              <a:gd name="connsiteY7" fmla="*/ 317791 h 1346644"/>
              <a:gd name="connsiteX0" fmla="*/ 453084 w 4149732"/>
              <a:gd name="connsiteY0" fmla="*/ 1213514 h 1728992"/>
              <a:gd name="connsiteX1" fmla="*/ 450792 w 4149732"/>
              <a:gd name="connsiteY1" fmla="*/ 1208886 h 1728992"/>
              <a:gd name="connsiteX2" fmla="*/ 65505 w 4149732"/>
              <a:gd name="connsiteY2" fmla="*/ 386968 h 1728992"/>
              <a:gd name="connsiteX3" fmla="*/ 843823 w 4149732"/>
              <a:gd name="connsiteY3" fmla="*/ 181243 h 1728992"/>
              <a:gd name="connsiteX4" fmla="*/ 1287675 w 4149732"/>
              <a:gd name="connsiteY4" fmla="*/ 327810 h 1728992"/>
              <a:gd name="connsiteX5" fmla="*/ 1778320 w 4149732"/>
              <a:gd name="connsiteY5" fmla="*/ 45590 h 1728992"/>
              <a:gd name="connsiteX6" fmla="*/ 3381123 w 4149732"/>
              <a:gd name="connsiteY6" fmla="*/ 254613 h 1728992"/>
              <a:gd name="connsiteX7" fmla="*/ 4149732 w 4149732"/>
              <a:gd name="connsiteY7" fmla="*/ 317791 h 1728992"/>
              <a:gd name="connsiteX0" fmla="*/ 453084 w 4149732"/>
              <a:gd name="connsiteY0" fmla="*/ 1213514 h 1728992"/>
              <a:gd name="connsiteX1" fmla="*/ 450792 w 4149732"/>
              <a:gd name="connsiteY1" fmla="*/ 1208886 h 1728992"/>
              <a:gd name="connsiteX2" fmla="*/ 65505 w 4149732"/>
              <a:gd name="connsiteY2" fmla="*/ 386968 h 1728992"/>
              <a:gd name="connsiteX3" fmla="*/ 843823 w 4149732"/>
              <a:gd name="connsiteY3" fmla="*/ 181243 h 1728992"/>
              <a:gd name="connsiteX4" fmla="*/ 1287675 w 4149732"/>
              <a:gd name="connsiteY4" fmla="*/ 327810 h 1728992"/>
              <a:gd name="connsiteX5" fmla="*/ 1778320 w 4149732"/>
              <a:gd name="connsiteY5" fmla="*/ 45590 h 1728992"/>
              <a:gd name="connsiteX6" fmla="*/ 3381123 w 4149732"/>
              <a:gd name="connsiteY6" fmla="*/ 254613 h 1728992"/>
              <a:gd name="connsiteX7" fmla="*/ 4149732 w 4149732"/>
              <a:gd name="connsiteY7" fmla="*/ 317791 h 1728992"/>
              <a:gd name="connsiteX0" fmla="*/ 453084 w 4149732"/>
              <a:gd name="connsiteY0" fmla="*/ 1213514 h 1568256"/>
              <a:gd name="connsiteX1" fmla="*/ 450792 w 4149732"/>
              <a:gd name="connsiteY1" fmla="*/ 1208886 h 1568256"/>
              <a:gd name="connsiteX2" fmla="*/ 65505 w 4149732"/>
              <a:gd name="connsiteY2" fmla="*/ 386968 h 1568256"/>
              <a:gd name="connsiteX3" fmla="*/ 843823 w 4149732"/>
              <a:gd name="connsiteY3" fmla="*/ 181243 h 1568256"/>
              <a:gd name="connsiteX4" fmla="*/ 1287675 w 4149732"/>
              <a:gd name="connsiteY4" fmla="*/ 327810 h 1568256"/>
              <a:gd name="connsiteX5" fmla="*/ 1778320 w 4149732"/>
              <a:gd name="connsiteY5" fmla="*/ 45590 h 1568256"/>
              <a:gd name="connsiteX6" fmla="*/ 3381123 w 4149732"/>
              <a:gd name="connsiteY6" fmla="*/ 254613 h 1568256"/>
              <a:gd name="connsiteX7" fmla="*/ 4149732 w 4149732"/>
              <a:gd name="connsiteY7" fmla="*/ 317791 h 1568256"/>
              <a:gd name="connsiteX0" fmla="*/ 452702 w 4149350"/>
              <a:gd name="connsiteY0" fmla="*/ 1213514 h 1213514"/>
              <a:gd name="connsiteX1" fmla="*/ 65123 w 4149350"/>
              <a:gd name="connsiteY1" fmla="*/ 386968 h 1213514"/>
              <a:gd name="connsiteX2" fmla="*/ 843441 w 4149350"/>
              <a:gd name="connsiteY2" fmla="*/ 181243 h 1213514"/>
              <a:gd name="connsiteX3" fmla="*/ 1287293 w 4149350"/>
              <a:gd name="connsiteY3" fmla="*/ 327810 h 1213514"/>
              <a:gd name="connsiteX4" fmla="*/ 1777938 w 4149350"/>
              <a:gd name="connsiteY4" fmla="*/ 45590 h 1213514"/>
              <a:gd name="connsiteX5" fmla="*/ 3380741 w 4149350"/>
              <a:gd name="connsiteY5" fmla="*/ 254613 h 1213514"/>
              <a:gd name="connsiteX6" fmla="*/ 4149350 w 4149350"/>
              <a:gd name="connsiteY6" fmla="*/ 317791 h 1213514"/>
              <a:gd name="connsiteX0" fmla="*/ 486726 w 4149350"/>
              <a:gd name="connsiteY0" fmla="*/ 1216224 h 1216224"/>
              <a:gd name="connsiteX1" fmla="*/ 65123 w 4149350"/>
              <a:gd name="connsiteY1" fmla="*/ 386968 h 1216224"/>
              <a:gd name="connsiteX2" fmla="*/ 843441 w 4149350"/>
              <a:gd name="connsiteY2" fmla="*/ 181243 h 1216224"/>
              <a:gd name="connsiteX3" fmla="*/ 1287293 w 4149350"/>
              <a:gd name="connsiteY3" fmla="*/ 327810 h 1216224"/>
              <a:gd name="connsiteX4" fmla="*/ 1777938 w 4149350"/>
              <a:gd name="connsiteY4" fmla="*/ 45590 h 1216224"/>
              <a:gd name="connsiteX5" fmla="*/ 3380741 w 4149350"/>
              <a:gd name="connsiteY5" fmla="*/ 254613 h 1216224"/>
              <a:gd name="connsiteX6" fmla="*/ 4149350 w 4149350"/>
              <a:gd name="connsiteY6" fmla="*/ 317791 h 1216224"/>
              <a:gd name="connsiteX0" fmla="*/ 486726 w 4149350"/>
              <a:gd name="connsiteY0" fmla="*/ 1216224 h 1216224"/>
              <a:gd name="connsiteX1" fmla="*/ 65123 w 4149350"/>
              <a:gd name="connsiteY1" fmla="*/ 386968 h 1216224"/>
              <a:gd name="connsiteX2" fmla="*/ 843441 w 4149350"/>
              <a:gd name="connsiteY2" fmla="*/ 181243 h 1216224"/>
              <a:gd name="connsiteX3" fmla="*/ 1287293 w 4149350"/>
              <a:gd name="connsiteY3" fmla="*/ 327810 h 1216224"/>
              <a:gd name="connsiteX4" fmla="*/ 1777938 w 4149350"/>
              <a:gd name="connsiteY4" fmla="*/ 45590 h 1216224"/>
              <a:gd name="connsiteX5" fmla="*/ 3380741 w 4149350"/>
              <a:gd name="connsiteY5" fmla="*/ 254613 h 1216224"/>
              <a:gd name="connsiteX6" fmla="*/ 4149350 w 4149350"/>
              <a:gd name="connsiteY6" fmla="*/ 317791 h 1216224"/>
              <a:gd name="connsiteX0" fmla="*/ 486726 w 4149350"/>
              <a:gd name="connsiteY0" fmla="*/ 1216224 h 1216224"/>
              <a:gd name="connsiteX1" fmla="*/ 65123 w 4149350"/>
              <a:gd name="connsiteY1" fmla="*/ 386968 h 1216224"/>
              <a:gd name="connsiteX2" fmla="*/ 843441 w 4149350"/>
              <a:gd name="connsiteY2" fmla="*/ 181243 h 1216224"/>
              <a:gd name="connsiteX3" fmla="*/ 1287293 w 4149350"/>
              <a:gd name="connsiteY3" fmla="*/ 327810 h 1216224"/>
              <a:gd name="connsiteX4" fmla="*/ 1777938 w 4149350"/>
              <a:gd name="connsiteY4" fmla="*/ 45590 h 1216224"/>
              <a:gd name="connsiteX5" fmla="*/ 3380741 w 4149350"/>
              <a:gd name="connsiteY5" fmla="*/ 254613 h 1216224"/>
              <a:gd name="connsiteX6" fmla="*/ 4149350 w 4149350"/>
              <a:gd name="connsiteY6" fmla="*/ 317791 h 1216224"/>
              <a:gd name="connsiteX0" fmla="*/ 497446 w 4160070"/>
              <a:gd name="connsiteY0" fmla="*/ 1216224 h 1216224"/>
              <a:gd name="connsiteX1" fmla="*/ 65123 w 4160070"/>
              <a:gd name="connsiteY1" fmla="*/ 422969 h 1216224"/>
              <a:gd name="connsiteX2" fmla="*/ 854161 w 4160070"/>
              <a:gd name="connsiteY2" fmla="*/ 181243 h 1216224"/>
              <a:gd name="connsiteX3" fmla="*/ 1298013 w 4160070"/>
              <a:gd name="connsiteY3" fmla="*/ 327810 h 1216224"/>
              <a:gd name="connsiteX4" fmla="*/ 1788658 w 4160070"/>
              <a:gd name="connsiteY4" fmla="*/ 45590 h 1216224"/>
              <a:gd name="connsiteX5" fmla="*/ 3391461 w 4160070"/>
              <a:gd name="connsiteY5" fmla="*/ 254613 h 1216224"/>
              <a:gd name="connsiteX6" fmla="*/ 4160070 w 4160070"/>
              <a:gd name="connsiteY6" fmla="*/ 317791 h 1216224"/>
              <a:gd name="connsiteX0" fmla="*/ 485870 w 4148494"/>
              <a:gd name="connsiteY0" fmla="*/ 1216224 h 1216224"/>
              <a:gd name="connsiteX1" fmla="*/ 53547 w 4148494"/>
              <a:gd name="connsiteY1" fmla="*/ 422969 h 1216224"/>
              <a:gd name="connsiteX2" fmla="*/ 842585 w 4148494"/>
              <a:gd name="connsiteY2" fmla="*/ 181243 h 1216224"/>
              <a:gd name="connsiteX3" fmla="*/ 1286437 w 4148494"/>
              <a:gd name="connsiteY3" fmla="*/ 327810 h 1216224"/>
              <a:gd name="connsiteX4" fmla="*/ 1777082 w 4148494"/>
              <a:gd name="connsiteY4" fmla="*/ 45590 h 1216224"/>
              <a:gd name="connsiteX5" fmla="*/ 3379885 w 4148494"/>
              <a:gd name="connsiteY5" fmla="*/ 254613 h 1216224"/>
              <a:gd name="connsiteX6" fmla="*/ 4148494 w 4148494"/>
              <a:gd name="connsiteY6" fmla="*/ 317791 h 1216224"/>
              <a:gd name="connsiteX0" fmla="*/ 485870 w 4148494"/>
              <a:gd name="connsiteY0" fmla="*/ 1216224 h 1216224"/>
              <a:gd name="connsiteX1" fmla="*/ 53547 w 4148494"/>
              <a:gd name="connsiteY1" fmla="*/ 422969 h 1216224"/>
              <a:gd name="connsiteX2" fmla="*/ 435626 w 4148494"/>
              <a:gd name="connsiteY2" fmla="*/ 211389 h 1216224"/>
              <a:gd name="connsiteX3" fmla="*/ 842585 w 4148494"/>
              <a:gd name="connsiteY3" fmla="*/ 181243 h 1216224"/>
              <a:gd name="connsiteX4" fmla="*/ 1286437 w 4148494"/>
              <a:gd name="connsiteY4" fmla="*/ 327810 h 1216224"/>
              <a:gd name="connsiteX5" fmla="*/ 1777082 w 4148494"/>
              <a:gd name="connsiteY5" fmla="*/ 45590 h 1216224"/>
              <a:gd name="connsiteX6" fmla="*/ 3379885 w 4148494"/>
              <a:gd name="connsiteY6" fmla="*/ 254613 h 1216224"/>
              <a:gd name="connsiteX7" fmla="*/ 4148494 w 4148494"/>
              <a:gd name="connsiteY7" fmla="*/ 317791 h 1216224"/>
              <a:gd name="connsiteX0" fmla="*/ 485870 w 4148494"/>
              <a:gd name="connsiteY0" fmla="*/ 1216224 h 1216224"/>
              <a:gd name="connsiteX1" fmla="*/ 53547 w 4148494"/>
              <a:gd name="connsiteY1" fmla="*/ 422969 h 1216224"/>
              <a:gd name="connsiteX2" fmla="*/ 409360 w 4148494"/>
              <a:gd name="connsiteY2" fmla="*/ 274710 h 1216224"/>
              <a:gd name="connsiteX3" fmla="*/ 842585 w 4148494"/>
              <a:gd name="connsiteY3" fmla="*/ 181243 h 1216224"/>
              <a:gd name="connsiteX4" fmla="*/ 1286437 w 4148494"/>
              <a:gd name="connsiteY4" fmla="*/ 327810 h 1216224"/>
              <a:gd name="connsiteX5" fmla="*/ 1777082 w 4148494"/>
              <a:gd name="connsiteY5" fmla="*/ 45590 h 1216224"/>
              <a:gd name="connsiteX6" fmla="*/ 3379885 w 4148494"/>
              <a:gd name="connsiteY6" fmla="*/ 254613 h 1216224"/>
              <a:gd name="connsiteX7" fmla="*/ 4148494 w 4148494"/>
              <a:gd name="connsiteY7" fmla="*/ 317791 h 1216224"/>
              <a:gd name="connsiteX0" fmla="*/ 485870 w 4148494"/>
              <a:gd name="connsiteY0" fmla="*/ 1216224 h 1216224"/>
              <a:gd name="connsiteX1" fmla="*/ 53547 w 4148494"/>
              <a:gd name="connsiteY1" fmla="*/ 422969 h 1216224"/>
              <a:gd name="connsiteX2" fmla="*/ 409360 w 4148494"/>
              <a:gd name="connsiteY2" fmla="*/ 274710 h 1216224"/>
              <a:gd name="connsiteX3" fmla="*/ 842585 w 4148494"/>
              <a:gd name="connsiteY3" fmla="*/ 181243 h 1216224"/>
              <a:gd name="connsiteX4" fmla="*/ 1286437 w 4148494"/>
              <a:gd name="connsiteY4" fmla="*/ 327810 h 1216224"/>
              <a:gd name="connsiteX5" fmla="*/ 1777082 w 4148494"/>
              <a:gd name="connsiteY5" fmla="*/ 45590 h 1216224"/>
              <a:gd name="connsiteX6" fmla="*/ 3379885 w 4148494"/>
              <a:gd name="connsiteY6" fmla="*/ 254613 h 1216224"/>
              <a:gd name="connsiteX7" fmla="*/ 4148494 w 4148494"/>
              <a:gd name="connsiteY7" fmla="*/ 317791 h 1216224"/>
              <a:gd name="connsiteX0" fmla="*/ 370040 w 4264545"/>
              <a:gd name="connsiteY0" fmla="*/ 1200869 h 1200869"/>
              <a:gd name="connsiteX1" fmla="*/ 169598 w 4264545"/>
              <a:gd name="connsiteY1" fmla="*/ 422969 h 1200869"/>
              <a:gd name="connsiteX2" fmla="*/ 525411 w 4264545"/>
              <a:gd name="connsiteY2" fmla="*/ 274710 h 1200869"/>
              <a:gd name="connsiteX3" fmla="*/ 958636 w 4264545"/>
              <a:gd name="connsiteY3" fmla="*/ 181243 h 1200869"/>
              <a:gd name="connsiteX4" fmla="*/ 1402488 w 4264545"/>
              <a:gd name="connsiteY4" fmla="*/ 327810 h 1200869"/>
              <a:gd name="connsiteX5" fmla="*/ 1893133 w 4264545"/>
              <a:gd name="connsiteY5" fmla="*/ 45590 h 1200869"/>
              <a:gd name="connsiteX6" fmla="*/ 3495936 w 4264545"/>
              <a:gd name="connsiteY6" fmla="*/ 254613 h 1200869"/>
              <a:gd name="connsiteX7" fmla="*/ 4264545 w 4264545"/>
              <a:gd name="connsiteY7" fmla="*/ 317791 h 1200869"/>
              <a:gd name="connsiteX0" fmla="*/ 253989 w 4148494"/>
              <a:gd name="connsiteY0" fmla="*/ 1200869 h 1200869"/>
              <a:gd name="connsiteX1" fmla="*/ 53547 w 4148494"/>
              <a:gd name="connsiteY1" fmla="*/ 422969 h 1200869"/>
              <a:gd name="connsiteX2" fmla="*/ 409360 w 4148494"/>
              <a:gd name="connsiteY2" fmla="*/ 274710 h 1200869"/>
              <a:gd name="connsiteX3" fmla="*/ 842585 w 4148494"/>
              <a:gd name="connsiteY3" fmla="*/ 181243 h 1200869"/>
              <a:gd name="connsiteX4" fmla="*/ 1286437 w 4148494"/>
              <a:gd name="connsiteY4" fmla="*/ 327810 h 1200869"/>
              <a:gd name="connsiteX5" fmla="*/ 1777082 w 4148494"/>
              <a:gd name="connsiteY5" fmla="*/ 45590 h 1200869"/>
              <a:gd name="connsiteX6" fmla="*/ 3379885 w 4148494"/>
              <a:gd name="connsiteY6" fmla="*/ 254613 h 1200869"/>
              <a:gd name="connsiteX7" fmla="*/ 4148494 w 4148494"/>
              <a:gd name="connsiteY7" fmla="*/ 317791 h 1200869"/>
              <a:gd name="connsiteX0" fmla="*/ 224586 w 4119091"/>
              <a:gd name="connsiteY0" fmla="*/ 1200869 h 1200869"/>
              <a:gd name="connsiteX1" fmla="*/ 55260 w 4119091"/>
              <a:gd name="connsiteY1" fmla="*/ 545850 h 1200869"/>
              <a:gd name="connsiteX2" fmla="*/ 379957 w 4119091"/>
              <a:gd name="connsiteY2" fmla="*/ 274710 h 1200869"/>
              <a:gd name="connsiteX3" fmla="*/ 813182 w 4119091"/>
              <a:gd name="connsiteY3" fmla="*/ 181243 h 1200869"/>
              <a:gd name="connsiteX4" fmla="*/ 1257034 w 4119091"/>
              <a:gd name="connsiteY4" fmla="*/ 327810 h 1200869"/>
              <a:gd name="connsiteX5" fmla="*/ 1747679 w 4119091"/>
              <a:gd name="connsiteY5" fmla="*/ 45590 h 1200869"/>
              <a:gd name="connsiteX6" fmla="*/ 3350482 w 4119091"/>
              <a:gd name="connsiteY6" fmla="*/ 254613 h 1200869"/>
              <a:gd name="connsiteX7" fmla="*/ 4119091 w 4119091"/>
              <a:gd name="connsiteY7" fmla="*/ 317791 h 1200869"/>
              <a:gd name="connsiteX0" fmla="*/ 224586 w 4119091"/>
              <a:gd name="connsiteY0" fmla="*/ 1200869 h 1200869"/>
              <a:gd name="connsiteX1" fmla="*/ 55260 w 4119091"/>
              <a:gd name="connsiteY1" fmla="*/ 545850 h 1200869"/>
              <a:gd name="connsiteX2" fmla="*/ 309250 w 4119091"/>
              <a:gd name="connsiteY2" fmla="*/ 327510 h 1200869"/>
              <a:gd name="connsiteX3" fmla="*/ 813182 w 4119091"/>
              <a:gd name="connsiteY3" fmla="*/ 181243 h 1200869"/>
              <a:gd name="connsiteX4" fmla="*/ 1257034 w 4119091"/>
              <a:gd name="connsiteY4" fmla="*/ 327810 h 1200869"/>
              <a:gd name="connsiteX5" fmla="*/ 1747679 w 4119091"/>
              <a:gd name="connsiteY5" fmla="*/ 45590 h 1200869"/>
              <a:gd name="connsiteX6" fmla="*/ 3350482 w 4119091"/>
              <a:gd name="connsiteY6" fmla="*/ 254613 h 1200869"/>
              <a:gd name="connsiteX7" fmla="*/ 4119091 w 4119091"/>
              <a:gd name="connsiteY7" fmla="*/ 317791 h 1200869"/>
              <a:gd name="connsiteX0" fmla="*/ 224586 w 4119091"/>
              <a:gd name="connsiteY0" fmla="*/ 1200869 h 1200869"/>
              <a:gd name="connsiteX1" fmla="*/ 55260 w 4119091"/>
              <a:gd name="connsiteY1" fmla="*/ 545850 h 1200869"/>
              <a:gd name="connsiteX2" fmla="*/ 813182 w 4119091"/>
              <a:gd name="connsiteY2" fmla="*/ 181243 h 1200869"/>
              <a:gd name="connsiteX3" fmla="*/ 1257034 w 4119091"/>
              <a:gd name="connsiteY3" fmla="*/ 327810 h 1200869"/>
              <a:gd name="connsiteX4" fmla="*/ 1747679 w 4119091"/>
              <a:gd name="connsiteY4" fmla="*/ 45590 h 1200869"/>
              <a:gd name="connsiteX5" fmla="*/ 3350482 w 4119091"/>
              <a:gd name="connsiteY5" fmla="*/ 254613 h 1200869"/>
              <a:gd name="connsiteX6" fmla="*/ 4119091 w 4119091"/>
              <a:gd name="connsiteY6" fmla="*/ 317791 h 1200869"/>
              <a:gd name="connsiteX0" fmla="*/ 236139 w 4130644"/>
              <a:gd name="connsiteY0" fmla="*/ 1200869 h 1200869"/>
              <a:gd name="connsiteX1" fmla="*/ 53547 w 4130644"/>
              <a:gd name="connsiteY1" fmla="*/ 596782 h 1200869"/>
              <a:gd name="connsiteX2" fmla="*/ 824735 w 4130644"/>
              <a:gd name="connsiteY2" fmla="*/ 181243 h 1200869"/>
              <a:gd name="connsiteX3" fmla="*/ 1268587 w 4130644"/>
              <a:gd name="connsiteY3" fmla="*/ 327810 h 1200869"/>
              <a:gd name="connsiteX4" fmla="*/ 1759232 w 4130644"/>
              <a:gd name="connsiteY4" fmla="*/ 45590 h 1200869"/>
              <a:gd name="connsiteX5" fmla="*/ 3362035 w 4130644"/>
              <a:gd name="connsiteY5" fmla="*/ 254613 h 1200869"/>
              <a:gd name="connsiteX6" fmla="*/ 4130644 w 4130644"/>
              <a:gd name="connsiteY6" fmla="*/ 317791 h 1200869"/>
              <a:gd name="connsiteX0" fmla="*/ 261946 w 4130644"/>
              <a:gd name="connsiteY0" fmla="*/ 1226364 h 1226364"/>
              <a:gd name="connsiteX1" fmla="*/ 53547 w 4130644"/>
              <a:gd name="connsiteY1" fmla="*/ 596782 h 1226364"/>
              <a:gd name="connsiteX2" fmla="*/ 824735 w 4130644"/>
              <a:gd name="connsiteY2" fmla="*/ 181243 h 1226364"/>
              <a:gd name="connsiteX3" fmla="*/ 1268587 w 4130644"/>
              <a:gd name="connsiteY3" fmla="*/ 327810 h 1226364"/>
              <a:gd name="connsiteX4" fmla="*/ 1759232 w 4130644"/>
              <a:gd name="connsiteY4" fmla="*/ 45590 h 1226364"/>
              <a:gd name="connsiteX5" fmla="*/ 3362035 w 4130644"/>
              <a:gd name="connsiteY5" fmla="*/ 254613 h 1226364"/>
              <a:gd name="connsiteX6" fmla="*/ 4130644 w 4130644"/>
              <a:gd name="connsiteY6" fmla="*/ 317791 h 1226364"/>
              <a:gd name="connsiteX0" fmla="*/ 261946 w 4130644"/>
              <a:gd name="connsiteY0" fmla="*/ 1226364 h 1226364"/>
              <a:gd name="connsiteX1" fmla="*/ 53547 w 4130644"/>
              <a:gd name="connsiteY1" fmla="*/ 596782 h 1226364"/>
              <a:gd name="connsiteX2" fmla="*/ 824735 w 4130644"/>
              <a:gd name="connsiteY2" fmla="*/ 181243 h 1226364"/>
              <a:gd name="connsiteX3" fmla="*/ 1268587 w 4130644"/>
              <a:gd name="connsiteY3" fmla="*/ 327810 h 1226364"/>
              <a:gd name="connsiteX4" fmla="*/ 1759232 w 4130644"/>
              <a:gd name="connsiteY4" fmla="*/ 45590 h 1226364"/>
              <a:gd name="connsiteX5" fmla="*/ 3362035 w 4130644"/>
              <a:gd name="connsiteY5" fmla="*/ 254613 h 1226364"/>
              <a:gd name="connsiteX6" fmla="*/ 4130644 w 4130644"/>
              <a:gd name="connsiteY6" fmla="*/ 317791 h 1226364"/>
              <a:gd name="connsiteX0" fmla="*/ 261946 w 4130644"/>
              <a:gd name="connsiteY0" fmla="*/ 1226364 h 1226364"/>
              <a:gd name="connsiteX1" fmla="*/ 53547 w 4130644"/>
              <a:gd name="connsiteY1" fmla="*/ 596782 h 1226364"/>
              <a:gd name="connsiteX2" fmla="*/ 824735 w 4130644"/>
              <a:gd name="connsiteY2" fmla="*/ 181243 h 1226364"/>
              <a:gd name="connsiteX3" fmla="*/ 1374026 w 4130644"/>
              <a:gd name="connsiteY3" fmla="*/ 351392 h 1226364"/>
              <a:gd name="connsiteX4" fmla="*/ 1759232 w 4130644"/>
              <a:gd name="connsiteY4" fmla="*/ 45590 h 1226364"/>
              <a:gd name="connsiteX5" fmla="*/ 3362035 w 4130644"/>
              <a:gd name="connsiteY5" fmla="*/ 254613 h 1226364"/>
              <a:gd name="connsiteX6" fmla="*/ 4130644 w 4130644"/>
              <a:gd name="connsiteY6" fmla="*/ 317791 h 1226364"/>
              <a:gd name="connsiteX0" fmla="*/ 261946 w 4130644"/>
              <a:gd name="connsiteY0" fmla="*/ 1312909 h 1312909"/>
              <a:gd name="connsiteX1" fmla="*/ 53547 w 4130644"/>
              <a:gd name="connsiteY1" fmla="*/ 683327 h 1312909"/>
              <a:gd name="connsiteX2" fmla="*/ 824735 w 4130644"/>
              <a:gd name="connsiteY2" fmla="*/ 267788 h 1312909"/>
              <a:gd name="connsiteX3" fmla="*/ 1374026 w 4130644"/>
              <a:gd name="connsiteY3" fmla="*/ 437937 h 1312909"/>
              <a:gd name="connsiteX4" fmla="*/ 1934259 w 4130644"/>
              <a:gd name="connsiteY4" fmla="*/ 45590 h 1312909"/>
              <a:gd name="connsiteX5" fmla="*/ 3362035 w 4130644"/>
              <a:gd name="connsiteY5" fmla="*/ 341158 h 1312909"/>
              <a:gd name="connsiteX6" fmla="*/ 4130644 w 4130644"/>
              <a:gd name="connsiteY6" fmla="*/ 404336 h 1312909"/>
              <a:gd name="connsiteX0" fmla="*/ 261946 w 4185978"/>
              <a:gd name="connsiteY0" fmla="*/ 1335991 h 1335991"/>
              <a:gd name="connsiteX1" fmla="*/ 53547 w 4185978"/>
              <a:gd name="connsiteY1" fmla="*/ 706409 h 1335991"/>
              <a:gd name="connsiteX2" fmla="*/ 824735 w 4185978"/>
              <a:gd name="connsiteY2" fmla="*/ 290870 h 1335991"/>
              <a:gd name="connsiteX3" fmla="*/ 1374026 w 4185978"/>
              <a:gd name="connsiteY3" fmla="*/ 461019 h 1335991"/>
              <a:gd name="connsiteX4" fmla="*/ 1934259 w 4185978"/>
              <a:gd name="connsiteY4" fmla="*/ 68672 h 1335991"/>
              <a:gd name="connsiteX5" fmla="*/ 3790743 w 4185978"/>
              <a:gd name="connsiteY5" fmla="*/ 72482 h 1335991"/>
              <a:gd name="connsiteX6" fmla="*/ 4130644 w 4185978"/>
              <a:gd name="connsiteY6" fmla="*/ 427418 h 1335991"/>
              <a:gd name="connsiteX0" fmla="*/ 261946 w 4185978"/>
              <a:gd name="connsiteY0" fmla="*/ 1335989 h 1335989"/>
              <a:gd name="connsiteX1" fmla="*/ 53547 w 4185978"/>
              <a:gd name="connsiteY1" fmla="*/ 706407 h 1335989"/>
              <a:gd name="connsiteX2" fmla="*/ 824735 w 4185978"/>
              <a:gd name="connsiteY2" fmla="*/ 290868 h 1335989"/>
              <a:gd name="connsiteX3" fmla="*/ 1374026 w 4185978"/>
              <a:gd name="connsiteY3" fmla="*/ 461017 h 1335989"/>
              <a:gd name="connsiteX4" fmla="*/ 1934259 w 4185978"/>
              <a:gd name="connsiteY4" fmla="*/ 68670 h 1335989"/>
              <a:gd name="connsiteX5" fmla="*/ 3790743 w 4185978"/>
              <a:gd name="connsiteY5" fmla="*/ 72480 h 1335989"/>
              <a:gd name="connsiteX6" fmla="*/ 4130644 w 4185978"/>
              <a:gd name="connsiteY6" fmla="*/ 427416 h 1335989"/>
              <a:gd name="connsiteX0" fmla="*/ 261946 w 4281093"/>
              <a:gd name="connsiteY0" fmla="*/ 1335991 h 1335991"/>
              <a:gd name="connsiteX1" fmla="*/ 53547 w 4281093"/>
              <a:gd name="connsiteY1" fmla="*/ 706409 h 1335991"/>
              <a:gd name="connsiteX2" fmla="*/ 824735 w 4281093"/>
              <a:gd name="connsiteY2" fmla="*/ 290870 h 1335991"/>
              <a:gd name="connsiteX3" fmla="*/ 1374026 w 4281093"/>
              <a:gd name="connsiteY3" fmla="*/ 461019 h 1335991"/>
              <a:gd name="connsiteX4" fmla="*/ 1934259 w 4281093"/>
              <a:gd name="connsiteY4" fmla="*/ 68672 h 1335991"/>
              <a:gd name="connsiteX5" fmla="*/ 3790743 w 4281093"/>
              <a:gd name="connsiteY5" fmla="*/ 72482 h 1335991"/>
              <a:gd name="connsiteX6" fmla="*/ 4281093 w 4281093"/>
              <a:gd name="connsiteY6" fmla="*/ 404932 h 1335991"/>
              <a:gd name="connsiteX0" fmla="*/ 261946 w 4281093"/>
              <a:gd name="connsiteY0" fmla="*/ 1335989 h 1335989"/>
              <a:gd name="connsiteX1" fmla="*/ 53547 w 4281093"/>
              <a:gd name="connsiteY1" fmla="*/ 706407 h 1335989"/>
              <a:gd name="connsiteX2" fmla="*/ 824735 w 4281093"/>
              <a:gd name="connsiteY2" fmla="*/ 290868 h 1335989"/>
              <a:gd name="connsiteX3" fmla="*/ 1374026 w 4281093"/>
              <a:gd name="connsiteY3" fmla="*/ 461017 h 1335989"/>
              <a:gd name="connsiteX4" fmla="*/ 1934259 w 4281093"/>
              <a:gd name="connsiteY4" fmla="*/ 68670 h 1335989"/>
              <a:gd name="connsiteX5" fmla="*/ 3790743 w 4281093"/>
              <a:gd name="connsiteY5" fmla="*/ 72480 h 1335989"/>
              <a:gd name="connsiteX6" fmla="*/ 4281093 w 4281093"/>
              <a:gd name="connsiteY6" fmla="*/ 404930 h 1335989"/>
              <a:gd name="connsiteX0" fmla="*/ 261946 w 4281093"/>
              <a:gd name="connsiteY0" fmla="*/ 1312909 h 1312909"/>
              <a:gd name="connsiteX1" fmla="*/ 53547 w 4281093"/>
              <a:gd name="connsiteY1" fmla="*/ 683327 h 1312909"/>
              <a:gd name="connsiteX2" fmla="*/ 824735 w 4281093"/>
              <a:gd name="connsiteY2" fmla="*/ 267788 h 1312909"/>
              <a:gd name="connsiteX3" fmla="*/ 1374026 w 4281093"/>
              <a:gd name="connsiteY3" fmla="*/ 437937 h 1312909"/>
              <a:gd name="connsiteX4" fmla="*/ 1934259 w 4281093"/>
              <a:gd name="connsiteY4" fmla="*/ 45590 h 1312909"/>
              <a:gd name="connsiteX5" fmla="*/ 3790743 w 4281093"/>
              <a:gd name="connsiteY5" fmla="*/ 49400 h 1312909"/>
              <a:gd name="connsiteX6" fmla="*/ 4281093 w 4281093"/>
              <a:gd name="connsiteY6" fmla="*/ 381850 h 1312909"/>
              <a:gd name="connsiteX0" fmla="*/ 261946 w 4281093"/>
              <a:gd name="connsiteY0" fmla="*/ 1312909 h 1312909"/>
              <a:gd name="connsiteX1" fmla="*/ 53547 w 4281093"/>
              <a:gd name="connsiteY1" fmla="*/ 683327 h 1312909"/>
              <a:gd name="connsiteX2" fmla="*/ 824735 w 4281093"/>
              <a:gd name="connsiteY2" fmla="*/ 267788 h 1312909"/>
              <a:gd name="connsiteX3" fmla="*/ 1374026 w 4281093"/>
              <a:gd name="connsiteY3" fmla="*/ 437937 h 1312909"/>
              <a:gd name="connsiteX4" fmla="*/ 1934259 w 4281093"/>
              <a:gd name="connsiteY4" fmla="*/ 45590 h 1312909"/>
              <a:gd name="connsiteX5" fmla="*/ 3790743 w 4281093"/>
              <a:gd name="connsiteY5" fmla="*/ 49400 h 1312909"/>
              <a:gd name="connsiteX6" fmla="*/ 4281093 w 4281093"/>
              <a:gd name="connsiteY6" fmla="*/ 381850 h 1312909"/>
              <a:gd name="connsiteX0" fmla="*/ 261946 w 4262215"/>
              <a:gd name="connsiteY0" fmla="*/ 1312909 h 1312909"/>
              <a:gd name="connsiteX1" fmla="*/ 53547 w 4262215"/>
              <a:gd name="connsiteY1" fmla="*/ 683327 h 1312909"/>
              <a:gd name="connsiteX2" fmla="*/ 824735 w 4262215"/>
              <a:gd name="connsiteY2" fmla="*/ 267788 h 1312909"/>
              <a:gd name="connsiteX3" fmla="*/ 1374026 w 4262215"/>
              <a:gd name="connsiteY3" fmla="*/ 437937 h 1312909"/>
              <a:gd name="connsiteX4" fmla="*/ 1934259 w 4262215"/>
              <a:gd name="connsiteY4" fmla="*/ 45590 h 1312909"/>
              <a:gd name="connsiteX5" fmla="*/ 3790743 w 4262215"/>
              <a:gd name="connsiteY5" fmla="*/ 49400 h 1312909"/>
              <a:gd name="connsiteX6" fmla="*/ 4262215 w 4262215"/>
              <a:gd name="connsiteY6" fmla="*/ 344008 h 1312909"/>
              <a:gd name="connsiteX0" fmla="*/ 261946 w 4280366"/>
              <a:gd name="connsiteY0" fmla="*/ 1312909 h 1312909"/>
              <a:gd name="connsiteX1" fmla="*/ 53547 w 4280366"/>
              <a:gd name="connsiteY1" fmla="*/ 683327 h 1312909"/>
              <a:gd name="connsiteX2" fmla="*/ 824735 w 4280366"/>
              <a:gd name="connsiteY2" fmla="*/ 267788 h 1312909"/>
              <a:gd name="connsiteX3" fmla="*/ 1374026 w 4280366"/>
              <a:gd name="connsiteY3" fmla="*/ 437937 h 1312909"/>
              <a:gd name="connsiteX4" fmla="*/ 1934259 w 4280366"/>
              <a:gd name="connsiteY4" fmla="*/ 45590 h 1312909"/>
              <a:gd name="connsiteX5" fmla="*/ 3790743 w 4280366"/>
              <a:gd name="connsiteY5" fmla="*/ 49400 h 1312909"/>
              <a:gd name="connsiteX6" fmla="*/ 4280366 w 4280366"/>
              <a:gd name="connsiteY6" fmla="*/ 415336 h 131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80366" h="1312909">
                <a:moveTo>
                  <a:pt x="261946" y="1312909"/>
                </a:moveTo>
                <a:cubicBezTo>
                  <a:pt x="37360" y="905395"/>
                  <a:pt x="0" y="842857"/>
                  <a:pt x="53547" y="683327"/>
                </a:cubicBezTo>
                <a:cubicBezTo>
                  <a:pt x="151646" y="513389"/>
                  <a:pt x="536556" y="306357"/>
                  <a:pt x="824735" y="267788"/>
                </a:cubicBezTo>
                <a:cubicBezTo>
                  <a:pt x="1027019" y="275067"/>
                  <a:pt x="1174190" y="442964"/>
                  <a:pt x="1374026" y="437937"/>
                </a:cubicBezTo>
                <a:cubicBezTo>
                  <a:pt x="1609503" y="428808"/>
                  <a:pt x="1749648" y="13645"/>
                  <a:pt x="1934259" y="45590"/>
                </a:cubicBezTo>
                <a:cubicBezTo>
                  <a:pt x="2250250" y="0"/>
                  <a:pt x="3397483" y="37934"/>
                  <a:pt x="3790743" y="49400"/>
                </a:cubicBezTo>
                <a:cubicBezTo>
                  <a:pt x="4108861" y="85000"/>
                  <a:pt x="4227443" y="279214"/>
                  <a:pt x="4280366" y="415336"/>
                </a:cubicBezTo>
              </a:path>
            </a:pathLst>
          </a:custGeom>
          <a:ln w="12700">
            <a:solidFill>
              <a:srgbClr val="0067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 userDrawn="1"/>
        </p:nvSpPr>
        <p:spPr>
          <a:xfrm>
            <a:off x="8355204" y="6324470"/>
            <a:ext cx="1351504" cy="193314"/>
          </a:xfrm>
          <a:custGeom>
            <a:avLst/>
            <a:gdLst>
              <a:gd name="connsiteX0" fmla="*/ 0 w 1590261"/>
              <a:gd name="connsiteY0" fmla="*/ 628153 h 628153"/>
              <a:gd name="connsiteX1" fmla="*/ 413468 w 1590261"/>
              <a:gd name="connsiteY1" fmla="*/ 341906 h 628153"/>
              <a:gd name="connsiteX2" fmla="*/ 477079 w 1590261"/>
              <a:gd name="connsiteY2" fmla="*/ 318052 h 628153"/>
              <a:gd name="connsiteX3" fmla="*/ 540689 w 1590261"/>
              <a:gd name="connsiteY3" fmla="*/ 270345 h 628153"/>
              <a:gd name="connsiteX4" fmla="*/ 620202 w 1590261"/>
              <a:gd name="connsiteY4" fmla="*/ 238539 h 628153"/>
              <a:gd name="connsiteX5" fmla="*/ 683813 w 1590261"/>
              <a:gd name="connsiteY5" fmla="*/ 214685 h 628153"/>
              <a:gd name="connsiteX6" fmla="*/ 723569 w 1590261"/>
              <a:gd name="connsiteY6" fmla="*/ 198783 h 628153"/>
              <a:gd name="connsiteX7" fmla="*/ 771277 w 1590261"/>
              <a:gd name="connsiteY7" fmla="*/ 190832 h 628153"/>
              <a:gd name="connsiteX8" fmla="*/ 946206 w 1590261"/>
              <a:gd name="connsiteY8" fmla="*/ 111319 h 628153"/>
              <a:gd name="connsiteX9" fmla="*/ 1073427 w 1590261"/>
              <a:gd name="connsiteY9" fmla="*/ 55659 h 628153"/>
              <a:gd name="connsiteX10" fmla="*/ 1137037 w 1590261"/>
              <a:gd name="connsiteY10" fmla="*/ 39757 h 628153"/>
              <a:gd name="connsiteX11" fmla="*/ 1248355 w 1590261"/>
              <a:gd name="connsiteY11" fmla="*/ 0 h 628153"/>
              <a:gd name="connsiteX12" fmla="*/ 1431235 w 1590261"/>
              <a:gd name="connsiteY12" fmla="*/ 15903 h 628153"/>
              <a:gd name="connsiteX13" fmla="*/ 1590261 w 1590261"/>
              <a:gd name="connsiteY13" fmla="*/ 23854 h 628153"/>
              <a:gd name="connsiteX0" fmla="*/ 0 w 10629790"/>
              <a:gd name="connsiteY0" fmla="*/ 628153 h 708953"/>
              <a:gd name="connsiteX1" fmla="*/ 413468 w 10629790"/>
              <a:gd name="connsiteY1" fmla="*/ 341906 h 708953"/>
              <a:gd name="connsiteX2" fmla="*/ 477079 w 10629790"/>
              <a:gd name="connsiteY2" fmla="*/ 318052 h 708953"/>
              <a:gd name="connsiteX3" fmla="*/ 540689 w 10629790"/>
              <a:gd name="connsiteY3" fmla="*/ 270345 h 708953"/>
              <a:gd name="connsiteX4" fmla="*/ 620202 w 10629790"/>
              <a:gd name="connsiteY4" fmla="*/ 238539 h 708953"/>
              <a:gd name="connsiteX5" fmla="*/ 683813 w 10629790"/>
              <a:gd name="connsiteY5" fmla="*/ 214685 h 708953"/>
              <a:gd name="connsiteX6" fmla="*/ 723569 w 10629790"/>
              <a:gd name="connsiteY6" fmla="*/ 198783 h 708953"/>
              <a:gd name="connsiteX7" fmla="*/ 771277 w 10629790"/>
              <a:gd name="connsiteY7" fmla="*/ 190832 h 708953"/>
              <a:gd name="connsiteX8" fmla="*/ 946206 w 10629790"/>
              <a:gd name="connsiteY8" fmla="*/ 111319 h 708953"/>
              <a:gd name="connsiteX9" fmla="*/ 1073427 w 10629790"/>
              <a:gd name="connsiteY9" fmla="*/ 55659 h 708953"/>
              <a:gd name="connsiteX10" fmla="*/ 1137037 w 10629790"/>
              <a:gd name="connsiteY10" fmla="*/ 39757 h 708953"/>
              <a:gd name="connsiteX11" fmla="*/ 1248355 w 10629790"/>
              <a:gd name="connsiteY11" fmla="*/ 0 h 708953"/>
              <a:gd name="connsiteX12" fmla="*/ 1431235 w 10629790"/>
              <a:gd name="connsiteY12" fmla="*/ 15903 h 708953"/>
              <a:gd name="connsiteX13" fmla="*/ 10629790 w 10629790"/>
              <a:gd name="connsiteY13" fmla="*/ 708953 h 708953"/>
              <a:gd name="connsiteX0" fmla="*/ 0 w 10629790"/>
              <a:gd name="connsiteY0" fmla="*/ 628153 h 708953"/>
              <a:gd name="connsiteX1" fmla="*/ 413468 w 10629790"/>
              <a:gd name="connsiteY1" fmla="*/ 341906 h 708953"/>
              <a:gd name="connsiteX2" fmla="*/ 477079 w 10629790"/>
              <a:gd name="connsiteY2" fmla="*/ 318052 h 708953"/>
              <a:gd name="connsiteX3" fmla="*/ 540689 w 10629790"/>
              <a:gd name="connsiteY3" fmla="*/ 270345 h 708953"/>
              <a:gd name="connsiteX4" fmla="*/ 620202 w 10629790"/>
              <a:gd name="connsiteY4" fmla="*/ 238539 h 708953"/>
              <a:gd name="connsiteX5" fmla="*/ 683813 w 10629790"/>
              <a:gd name="connsiteY5" fmla="*/ 214685 h 708953"/>
              <a:gd name="connsiteX6" fmla="*/ 723569 w 10629790"/>
              <a:gd name="connsiteY6" fmla="*/ 198783 h 708953"/>
              <a:gd name="connsiteX7" fmla="*/ 771277 w 10629790"/>
              <a:gd name="connsiteY7" fmla="*/ 190832 h 708953"/>
              <a:gd name="connsiteX8" fmla="*/ 946206 w 10629790"/>
              <a:gd name="connsiteY8" fmla="*/ 111319 h 708953"/>
              <a:gd name="connsiteX9" fmla="*/ 1073427 w 10629790"/>
              <a:gd name="connsiteY9" fmla="*/ 55659 h 708953"/>
              <a:gd name="connsiteX10" fmla="*/ 1137037 w 10629790"/>
              <a:gd name="connsiteY10" fmla="*/ 39757 h 708953"/>
              <a:gd name="connsiteX11" fmla="*/ 1248355 w 10629790"/>
              <a:gd name="connsiteY11" fmla="*/ 0 h 708953"/>
              <a:gd name="connsiteX12" fmla="*/ 8354923 w 10629790"/>
              <a:gd name="connsiteY12" fmla="*/ 66011 h 708953"/>
              <a:gd name="connsiteX13" fmla="*/ 10629790 w 10629790"/>
              <a:gd name="connsiteY13" fmla="*/ 708953 h 708953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477079 w 10629790"/>
              <a:gd name="connsiteY2" fmla="*/ 394917 h 785818"/>
              <a:gd name="connsiteX3" fmla="*/ 540689 w 10629790"/>
              <a:gd name="connsiteY3" fmla="*/ 347210 h 785818"/>
              <a:gd name="connsiteX4" fmla="*/ 620202 w 10629790"/>
              <a:gd name="connsiteY4" fmla="*/ 315404 h 785818"/>
              <a:gd name="connsiteX5" fmla="*/ 683813 w 10629790"/>
              <a:gd name="connsiteY5" fmla="*/ 291550 h 785818"/>
              <a:gd name="connsiteX6" fmla="*/ 723569 w 10629790"/>
              <a:gd name="connsiteY6" fmla="*/ 275648 h 785818"/>
              <a:gd name="connsiteX7" fmla="*/ 771277 w 10629790"/>
              <a:gd name="connsiteY7" fmla="*/ 267697 h 785818"/>
              <a:gd name="connsiteX8" fmla="*/ 946206 w 10629790"/>
              <a:gd name="connsiteY8" fmla="*/ 188184 h 785818"/>
              <a:gd name="connsiteX9" fmla="*/ 1073427 w 10629790"/>
              <a:gd name="connsiteY9" fmla="*/ 132524 h 785818"/>
              <a:gd name="connsiteX10" fmla="*/ 1137037 w 10629790"/>
              <a:gd name="connsiteY10" fmla="*/ 116622 h 785818"/>
              <a:gd name="connsiteX11" fmla="*/ 7140477 w 10629790"/>
              <a:gd name="connsiteY11" fmla="*/ 0 h 785818"/>
              <a:gd name="connsiteX12" fmla="*/ 8354923 w 10629790"/>
              <a:gd name="connsiteY12" fmla="*/ 142876 h 785818"/>
              <a:gd name="connsiteX13" fmla="*/ 10629790 w 10629790"/>
              <a:gd name="connsiteY13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540689 w 10629790"/>
              <a:gd name="connsiteY2" fmla="*/ 347210 h 785818"/>
              <a:gd name="connsiteX3" fmla="*/ 620202 w 10629790"/>
              <a:gd name="connsiteY3" fmla="*/ 315404 h 785818"/>
              <a:gd name="connsiteX4" fmla="*/ 683813 w 10629790"/>
              <a:gd name="connsiteY4" fmla="*/ 291550 h 785818"/>
              <a:gd name="connsiteX5" fmla="*/ 723569 w 10629790"/>
              <a:gd name="connsiteY5" fmla="*/ 275648 h 785818"/>
              <a:gd name="connsiteX6" fmla="*/ 771277 w 10629790"/>
              <a:gd name="connsiteY6" fmla="*/ 267697 h 785818"/>
              <a:gd name="connsiteX7" fmla="*/ 946206 w 10629790"/>
              <a:gd name="connsiteY7" fmla="*/ 188184 h 785818"/>
              <a:gd name="connsiteX8" fmla="*/ 1073427 w 10629790"/>
              <a:gd name="connsiteY8" fmla="*/ 132524 h 785818"/>
              <a:gd name="connsiteX9" fmla="*/ 1137037 w 10629790"/>
              <a:gd name="connsiteY9" fmla="*/ 116622 h 785818"/>
              <a:gd name="connsiteX10" fmla="*/ 7140477 w 10629790"/>
              <a:gd name="connsiteY10" fmla="*/ 0 h 785818"/>
              <a:gd name="connsiteX11" fmla="*/ 8354923 w 10629790"/>
              <a:gd name="connsiteY11" fmla="*/ 142876 h 785818"/>
              <a:gd name="connsiteX12" fmla="*/ 10629790 w 10629790"/>
              <a:gd name="connsiteY12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23569 w 10629790"/>
              <a:gd name="connsiteY4" fmla="*/ 275648 h 785818"/>
              <a:gd name="connsiteX5" fmla="*/ 771277 w 10629790"/>
              <a:gd name="connsiteY5" fmla="*/ 267697 h 785818"/>
              <a:gd name="connsiteX6" fmla="*/ 946206 w 10629790"/>
              <a:gd name="connsiteY6" fmla="*/ 188184 h 785818"/>
              <a:gd name="connsiteX7" fmla="*/ 1073427 w 10629790"/>
              <a:gd name="connsiteY7" fmla="*/ 132524 h 785818"/>
              <a:gd name="connsiteX8" fmla="*/ 1137037 w 10629790"/>
              <a:gd name="connsiteY8" fmla="*/ 116622 h 785818"/>
              <a:gd name="connsiteX9" fmla="*/ 7140477 w 10629790"/>
              <a:gd name="connsiteY9" fmla="*/ 0 h 785818"/>
              <a:gd name="connsiteX10" fmla="*/ 8354923 w 10629790"/>
              <a:gd name="connsiteY10" fmla="*/ 142876 h 785818"/>
              <a:gd name="connsiteX11" fmla="*/ 10629790 w 10629790"/>
              <a:gd name="connsiteY11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946206 w 10629790"/>
              <a:gd name="connsiteY5" fmla="*/ 188184 h 785818"/>
              <a:gd name="connsiteX6" fmla="*/ 1073427 w 10629790"/>
              <a:gd name="connsiteY6" fmla="*/ 132524 h 785818"/>
              <a:gd name="connsiteX7" fmla="*/ 1137037 w 10629790"/>
              <a:gd name="connsiteY7" fmla="*/ 116622 h 785818"/>
              <a:gd name="connsiteX8" fmla="*/ 7140477 w 10629790"/>
              <a:gd name="connsiteY8" fmla="*/ 0 h 785818"/>
              <a:gd name="connsiteX9" fmla="*/ 8354923 w 10629790"/>
              <a:gd name="connsiteY9" fmla="*/ 142876 h 785818"/>
              <a:gd name="connsiteX10" fmla="*/ 10629790 w 10629790"/>
              <a:gd name="connsiteY10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1073427 w 10629790"/>
              <a:gd name="connsiteY5" fmla="*/ 132524 h 785818"/>
              <a:gd name="connsiteX6" fmla="*/ 1137037 w 10629790"/>
              <a:gd name="connsiteY6" fmla="*/ 116622 h 785818"/>
              <a:gd name="connsiteX7" fmla="*/ 7140477 w 10629790"/>
              <a:gd name="connsiteY7" fmla="*/ 0 h 785818"/>
              <a:gd name="connsiteX8" fmla="*/ 8354923 w 10629790"/>
              <a:gd name="connsiteY8" fmla="*/ 142876 h 785818"/>
              <a:gd name="connsiteX9" fmla="*/ 10629790 w 10629790"/>
              <a:gd name="connsiteY9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1137037 w 10629790"/>
              <a:gd name="connsiteY5" fmla="*/ 116622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877049 h 957849"/>
              <a:gd name="connsiteX1" fmla="*/ 413468 w 10629790"/>
              <a:gd name="connsiteY1" fmla="*/ 590802 h 957849"/>
              <a:gd name="connsiteX2" fmla="*/ 620202 w 10629790"/>
              <a:gd name="connsiteY2" fmla="*/ 487435 h 957849"/>
              <a:gd name="connsiteX3" fmla="*/ 683813 w 10629790"/>
              <a:gd name="connsiteY3" fmla="*/ 463581 h 957849"/>
              <a:gd name="connsiteX4" fmla="*/ 1211123 w 10629790"/>
              <a:gd name="connsiteY4" fmla="*/ 29155 h 957849"/>
              <a:gd name="connsiteX5" fmla="*/ 3497139 w 10629790"/>
              <a:gd name="connsiteY5" fmla="*/ 243469 h 957849"/>
              <a:gd name="connsiteX6" fmla="*/ 7140477 w 10629790"/>
              <a:gd name="connsiteY6" fmla="*/ 172031 h 957849"/>
              <a:gd name="connsiteX7" fmla="*/ 8354923 w 10629790"/>
              <a:gd name="connsiteY7" fmla="*/ 314907 h 957849"/>
              <a:gd name="connsiteX8" fmla="*/ 10629790 w 10629790"/>
              <a:gd name="connsiteY8" fmla="*/ 957849 h 957849"/>
              <a:gd name="connsiteX0" fmla="*/ 0 w 10629790"/>
              <a:gd name="connsiteY0" fmla="*/ 877049 h 957849"/>
              <a:gd name="connsiteX1" fmla="*/ 413468 w 10629790"/>
              <a:gd name="connsiteY1" fmla="*/ 590802 h 957849"/>
              <a:gd name="connsiteX2" fmla="*/ 620202 w 10629790"/>
              <a:gd name="connsiteY2" fmla="*/ 487435 h 957849"/>
              <a:gd name="connsiteX3" fmla="*/ 1211123 w 10629790"/>
              <a:gd name="connsiteY3" fmla="*/ 29155 h 957849"/>
              <a:gd name="connsiteX4" fmla="*/ 3497139 w 10629790"/>
              <a:gd name="connsiteY4" fmla="*/ 243469 h 957849"/>
              <a:gd name="connsiteX5" fmla="*/ 7140477 w 10629790"/>
              <a:gd name="connsiteY5" fmla="*/ 172031 h 957849"/>
              <a:gd name="connsiteX6" fmla="*/ 8354923 w 10629790"/>
              <a:gd name="connsiteY6" fmla="*/ 314907 h 957849"/>
              <a:gd name="connsiteX7" fmla="*/ 10629790 w 10629790"/>
              <a:gd name="connsiteY7" fmla="*/ 957849 h 957849"/>
              <a:gd name="connsiteX0" fmla="*/ 132522 w 10762312"/>
              <a:gd name="connsiteY0" fmla="*/ 877049 h 1005558"/>
              <a:gd name="connsiteX1" fmla="*/ 68911 w 10762312"/>
              <a:gd name="connsiteY1" fmla="*/ 957850 h 1005558"/>
              <a:gd name="connsiteX2" fmla="*/ 545990 w 10762312"/>
              <a:gd name="connsiteY2" fmla="*/ 590802 h 1005558"/>
              <a:gd name="connsiteX3" fmla="*/ 752724 w 10762312"/>
              <a:gd name="connsiteY3" fmla="*/ 487435 h 1005558"/>
              <a:gd name="connsiteX4" fmla="*/ 1343645 w 10762312"/>
              <a:gd name="connsiteY4" fmla="*/ 29155 h 1005558"/>
              <a:gd name="connsiteX5" fmla="*/ 3629661 w 10762312"/>
              <a:gd name="connsiteY5" fmla="*/ 243469 h 1005558"/>
              <a:gd name="connsiteX6" fmla="*/ 7272999 w 10762312"/>
              <a:gd name="connsiteY6" fmla="*/ 172031 h 1005558"/>
              <a:gd name="connsiteX7" fmla="*/ 8487445 w 10762312"/>
              <a:gd name="connsiteY7" fmla="*/ 314907 h 1005558"/>
              <a:gd name="connsiteX8" fmla="*/ 10762312 w 10762312"/>
              <a:gd name="connsiteY8" fmla="*/ 957849 h 1005558"/>
              <a:gd name="connsiteX0" fmla="*/ 189285 w 10750960"/>
              <a:gd name="connsiteY0" fmla="*/ 672097 h 971399"/>
              <a:gd name="connsiteX1" fmla="*/ 57559 w 10750960"/>
              <a:gd name="connsiteY1" fmla="*/ 957850 h 971399"/>
              <a:gd name="connsiteX2" fmla="*/ 534638 w 10750960"/>
              <a:gd name="connsiteY2" fmla="*/ 590802 h 971399"/>
              <a:gd name="connsiteX3" fmla="*/ 741372 w 10750960"/>
              <a:gd name="connsiteY3" fmla="*/ 487435 h 971399"/>
              <a:gd name="connsiteX4" fmla="*/ 1332293 w 10750960"/>
              <a:gd name="connsiteY4" fmla="*/ 29155 h 971399"/>
              <a:gd name="connsiteX5" fmla="*/ 3618309 w 10750960"/>
              <a:gd name="connsiteY5" fmla="*/ 243469 h 971399"/>
              <a:gd name="connsiteX6" fmla="*/ 7261647 w 10750960"/>
              <a:gd name="connsiteY6" fmla="*/ 172031 h 971399"/>
              <a:gd name="connsiteX7" fmla="*/ 8476093 w 10750960"/>
              <a:gd name="connsiteY7" fmla="*/ 314907 h 971399"/>
              <a:gd name="connsiteX8" fmla="*/ 10750960 w 10750960"/>
              <a:gd name="connsiteY8" fmla="*/ 957849 h 971399"/>
              <a:gd name="connsiteX0" fmla="*/ 0 w 10561675"/>
              <a:gd name="connsiteY0" fmla="*/ 672097 h 957849"/>
              <a:gd name="connsiteX1" fmla="*/ 500066 w 10561675"/>
              <a:gd name="connsiteY1" fmla="*/ 886412 h 957849"/>
              <a:gd name="connsiteX2" fmla="*/ 345353 w 10561675"/>
              <a:gd name="connsiteY2" fmla="*/ 590802 h 957849"/>
              <a:gd name="connsiteX3" fmla="*/ 552087 w 10561675"/>
              <a:gd name="connsiteY3" fmla="*/ 487435 h 957849"/>
              <a:gd name="connsiteX4" fmla="*/ 1143008 w 10561675"/>
              <a:gd name="connsiteY4" fmla="*/ 29155 h 957849"/>
              <a:gd name="connsiteX5" fmla="*/ 3429024 w 10561675"/>
              <a:gd name="connsiteY5" fmla="*/ 243469 h 957849"/>
              <a:gd name="connsiteX6" fmla="*/ 7072362 w 10561675"/>
              <a:gd name="connsiteY6" fmla="*/ 172031 h 957849"/>
              <a:gd name="connsiteX7" fmla="*/ 8286808 w 10561675"/>
              <a:gd name="connsiteY7" fmla="*/ 314907 h 957849"/>
              <a:gd name="connsiteX8" fmla="*/ 10561675 w 10561675"/>
              <a:gd name="connsiteY8" fmla="*/ 957849 h 957849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74778"/>
              <a:gd name="connsiteX1" fmla="*/ 631792 w 10693401"/>
              <a:gd name="connsiteY1" fmla="*/ 886412 h 974778"/>
              <a:gd name="connsiteX2" fmla="*/ 477079 w 10693401"/>
              <a:gd name="connsiteY2" fmla="*/ 590802 h 974778"/>
              <a:gd name="connsiteX3" fmla="*/ 683813 w 10693401"/>
              <a:gd name="connsiteY3" fmla="*/ 487435 h 974778"/>
              <a:gd name="connsiteX4" fmla="*/ 1274734 w 10693401"/>
              <a:gd name="connsiteY4" fmla="*/ 29155 h 974778"/>
              <a:gd name="connsiteX5" fmla="*/ 3560750 w 10693401"/>
              <a:gd name="connsiteY5" fmla="*/ 243469 h 974778"/>
              <a:gd name="connsiteX6" fmla="*/ 7204088 w 10693401"/>
              <a:gd name="connsiteY6" fmla="*/ 172031 h 974778"/>
              <a:gd name="connsiteX7" fmla="*/ 8418534 w 10693401"/>
              <a:gd name="connsiteY7" fmla="*/ 314907 h 974778"/>
              <a:gd name="connsiteX8" fmla="*/ 10693401 w 10693401"/>
              <a:gd name="connsiteY8" fmla="*/ 957849 h 974778"/>
              <a:gd name="connsiteX0" fmla="*/ 84156 w 10777557"/>
              <a:gd name="connsiteY0" fmla="*/ 957850 h 959091"/>
              <a:gd name="connsiteX1" fmla="*/ 105299 w 10777557"/>
              <a:gd name="connsiteY1" fmla="*/ 935742 h 959091"/>
              <a:gd name="connsiteX2" fmla="*/ 715948 w 10777557"/>
              <a:gd name="connsiteY2" fmla="*/ 886412 h 959091"/>
              <a:gd name="connsiteX3" fmla="*/ 561235 w 10777557"/>
              <a:gd name="connsiteY3" fmla="*/ 590802 h 959091"/>
              <a:gd name="connsiteX4" fmla="*/ 767969 w 10777557"/>
              <a:gd name="connsiteY4" fmla="*/ 487435 h 959091"/>
              <a:gd name="connsiteX5" fmla="*/ 1358890 w 10777557"/>
              <a:gd name="connsiteY5" fmla="*/ 29155 h 959091"/>
              <a:gd name="connsiteX6" fmla="*/ 3644906 w 10777557"/>
              <a:gd name="connsiteY6" fmla="*/ 243469 h 959091"/>
              <a:gd name="connsiteX7" fmla="*/ 7288244 w 10777557"/>
              <a:gd name="connsiteY7" fmla="*/ 172031 h 959091"/>
              <a:gd name="connsiteX8" fmla="*/ 8502690 w 10777557"/>
              <a:gd name="connsiteY8" fmla="*/ 314907 h 959091"/>
              <a:gd name="connsiteX9" fmla="*/ 10777557 w 10777557"/>
              <a:gd name="connsiteY9" fmla="*/ 957849 h 959091"/>
              <a:gd name="connsiteX0" fmla="*/ 0 w 10693401"/>
              <a:gd name="connsiteY0" fmla="*/ 957850 h 1041194"/>
              <a:gd name="connsiteX1" fmla="*/ 203164 w 10693401"/>
              <a:gd name="connsiteY1" fmla="*/ 1029288 h 1041194"/>
              <a:gd name="connsiteX2" fmla="*/ 631792 w 10693401"/>
              <a:gd name="connsiteY2" fmla="*/ 886412 h 1041194"/>
              <a:gd name="connsiteX3" fmla="*/ 477079 w 10693401"/>
              <a:gd name="connsiteY3" fmla="*/ 590802 h 1041194"/>
              <a:gd name="connsiteX4" fmla="*/ 683813 w 10693401"/>
              <a:gd name="connsiteY4" fmla="*/ 487435 h 1041194"/>
              <a:gd name="connsiteX5" fmla="*/ 1274734 w 10693401"/>
              <a:gd name="connsiteY5" fmla="*/ 29155 h 1041194"/>
              <a:gd name="connsiteX6" fmla="*/ 3560750 w 10693401"/>
              <a:gd name="connsiteY6" fmla="*/ 243469 h 1041194"/>
              <a:gd name="connsiteX7" fmla="*/ 7204088 w 10693401"/>
              <a:gd name="connsiteY7" fmla="*/ 172031 h 1041194"/>
              <a:gd name="connsiteX8" fmla="*/ 8418534 w 10693401"/>
              <a:gd name="connsiteY8" fmla="*/ 314907 h 1041194"/>
              <a:gd name="connsiteX9" fmla="*/ 10693401 w 10693401"/>
              <a:gd name="connsiteY9" fmla="*/ 957849 h 1041194"/>
              <a:gd name="connsiteX0" fmla="*/ 28575 w 10721976"/>
              <a:gd name="connsiteY0" fmla="*/ 957850 h 1035748"/>
              <a:gd name="connsiteX1" fmla="*/ 33861 w 10721976"/>
              <a:gd name="connsiteY1" fmla="*/ 925171 h 1035748"/>
              <a:gd name="connsiteX2" fmla="*/ 231739 w 10721976"/>
              <a:gd name="connsiteY2" fmla="*/ 1029288 h 1035748"/>
              <a:gd name="connsiteX3" fmla="*/ 660367 w 10721976"/>
              <a:gd name="connsiteY3" fmla="*/ 886412 h 1035748"/>
              <a:gd name="connsiteX4" fmla="*/ 505654 w 10721976"/>
              <a:gd name="connsiteY4" fmla="*/ 590802 h 1035748"/>
              <a:gd name="connsiteX5" fmla="*/ 712388 w 10721976"/>
              <a:gd name="connsiteY5" fmla="*/ 487435 h 1035748"/>
              <a:gd name="connsiteX6" fmla="*/ 1303309 w 10721976"/>
              <a:gd name="connsiteY6" fmla="*/ 29155 h 1035748"/>
              <a:gd name="connsiteX7" fmla="*/ 3589325 w 10721976"/>
              <a:gd name="connsiteY7" fmla="*/ 243469 h 1035748"/>
              <a:gd name="connsiteX8" fmla="*/ 7232663 w 10721976"/>
              <a:gd name="connsiteY8" fmla="*/ 172031 h 1035748"/>
              <a:gd name="connsiteX9" fmla="*/ 8447109 w 10721976"/>
              <a:gd name="connsiteY9" fmla="*/ 314907 h 1035748"/>
              <a:gd name="connsiteX10" fmla="*/ 10721976 w 10721976"/>
              <a:gd name="connsiteY10" fmla="*/ 957849 h 1035748"/>
              <a:gd name="connsiteX0" fmla="*/ 28575 w 10721976"/>
              <a:gd name="connsiteY0" fmla="*/ 957850 h 1035748"/>
              <a:gd name="connsiteX1" fmla="*/ 33861 w 10721976"/>
              <a:gd name="connsiteY1" fmla="*/ 925171 h 1035748"/>
              <a:gd name="connsiteX2" fmla="*/ 231739 w 10721976"/>
              <a:gd name="connsiteY2" fmla="*/ 1029288 h 1035748"/>
              <a:gd name="connsiteX3" fmla="*/ 660367 w 10721976"/>
              <a:gd name="connsiteY3" fmla="*/ 886412 h 1035748"/>
              <a:gd name="connsiteX4" fmla="*/ 505654 w 10721976"/>
              <a:gd name="connsiteY4" fmla="*/ 590802 h 1035748"/>
              <a:gd name="connsiteX5" fmla="*/ 712388 w 10721976"/>
              <a:gd name="connsiteY5" fmla="*/ 487435 h 1035748"/>
              <a:gd name="connsiteX6" fmla="*/ 1303309 w 10721976"/>
              <a:gd name="connsiteY6" fmla="*/ 29155 h 1035748"/>
              <a:gd name="connsiteX7" fmla="*/ 3589325 w 10721976"/>
              <a:gd name="connsiteY7" fmla="*/ 243469 h 1035748"/>
              <a:gd name="connsiteX8" fmla="*/ 7232663 w 10721976"/>
              <a:gd name="connsiteY8" fmla="*/ 172031 h 1035748"/>
              <a:gd name="connsiteX9" fmla="*/ 8447109 w 10721976"/>
              <a:gd name="connsiteY9" fmla="*/ 314907 h 1035748"/>
              <a:gd name="connsiteX10" fmla="*/ 10721976 w 10721976"/>
              <a:gd name="connsiteY10" fmla="*/ 957849 h 1035748"/>
              <a:gd name="connsiteX0" fmla="*/ 0 w 10693401"/>
              <a:gd name="connsiteY0" fmla="*/ 957850 h 1315039"/>
              <a:gd name="connsiteX1" fmla="*/ 274602 w 10693401"/>
              <a:gd name="connsiteY1" fmla="*/ 1315039 h 1315039"/>
              <a:gd name="connsiteX2" fmla="*/ 203164 w 10693401"/>
              <a:gd name="connsiteY2" fmla="*/ 1029288 h 1315039"/>
              <a:gd name="connsiteX3" fmla="*/ 631792 w 10693401"/>
              <a:gd name="connsiteY3" fmla="*/ 886412 h 1315039"/>
              <a:gd name="connsiteX4" fmla="*/ 477079 w 10693401"/>
              <a:gd name="connsiteY4" fmla="*/ 590802 h 1315039"/>
              <a:gd name="connsiteX5" fmla="*/ 683813 w 10693401"/>
              <a:gd name="connsiteY5" fmla="*/ 487435 h 1315039"/>
              <a:gd name="connsiteX6" fmla="*/ 1274734 w 10693401"/>
              <a:gd name="connsiteY6" fmla="*/ 29155 h 1315039"/>
              <a:gd name="connsiteX7" fmla="*/ 3560750 w 10693401"/>
              <a:gd name="connsiteY7" fmla="*/ 243469 h 1315039"/>
              <a:gd name="connsiteX8" fmla="*/ 7204088 w 10693401"/>
              <a:gd name="connsiteY8" fmla="*/ 172031 h 1315039"/>
              <a:gd name="connsiteX9" fmla="*/ 8418534 w 10693401"/>
              <a:gd name="connsiteY9" fmla="*/ 314907 h 1315039"/>
              <a:gd name="connsiteX10" fmla="*/ 10693401 w 10693401"/>
              <a:gd name="connsiteY10" fmla="*/ 957849 h 1315039"/>
              <a:gd name="connsiteX0" fmla="*/ 4405 w 10697806"/>
              <a:gd name="connsiteY0" fmla="*/ 957850 h 1315039"/>
              <a:gd name="connsiteX1" fmla="*/ 279007 w 10697806"/>
              <a:gd name="connsiteY1" fmla="*/ 1315039 h 1315039"/>
              <a:gd name="connsiteX2" fmla="*/ 207569 w 10697806"/>
              <a:gd name="connsiteY2" fmla="*/ 1029288 h 1315039"/>
              <a:gd name="connsiteX3" fmla="*/ 636197 w 10697806"/>
              <a:gd name="connsiteY3" fmla="*/ 886412 h 1315039"/>
              <a:gd name="connsiteX4" fmla="*/ 481484 w 10697806"/>
              <a:gd name="connsiteY4" fmla="*/ 590802 h 1315039"/>
              <a:gd name="connsiteX5" fmla="*/ 688218 w 10697806"/>
              <a:gd name="connsiteY5" fmla="*/ 487435 h 1315039"/>
              <a:gd name="connsiteX6" fmla="*/ 1279139 w 10697806"/>
              <a:gd name="connsiteY6" fmla="*/ 29155 h 1315039"/>
              <a:gd name="connsiteX7" fmla="*/ 3565155 w 10697806"/>
              <a:gd name="connsiteY7" fmla="*/ 243469 h 1315039"/>
              <a:gd name="connsiteX8" fmla="*/ 7208493 w 10697806"/>
              <a:gd name="connsiteY8" fmla="*/ 172031 h 1315039"/>
              <a:gd name="connsiteX9" fmla="*/ 8422939 w 10697806"/>
              <a:gd name="connsiteY9" fmla="*/ 314907 h 1315039"/>
              <a:gd name="connsiteX10" fmla="*/ 10697806 w 10697806"/>
              <a:gd name="connsiteY10" fmla="*/ 957849 h 1315039"/>
              <a:gd name="connsiteX0" fmla="*/ 0 w 10693401"/>
              <a:gd name="connsiteY0" fmla="*/ 957850 h 1041194"/>
              <a:gd name="connsiteX1" fmla="*/ 203164 w 10693401"/>
              <a:gd name="connsiteY1" fmla="*/ 1029288 h 1041194"/>
              <a:gd name="connsiteX2" fmla="*/ 631792 w 10693401"/>
              <a:gd name="connsiteY2" fmla="*/ 886412 h 1041194"/>
              <a:gd name="connsiteX3" fmla="*/ 477079 w 10693401"/>
              <a:gd name="connsiteY3" fmla="*/ 590802 h 1041194"/>
              <a:gd name="connsiteX4" fmla="*/ 683813 w 10693401"/>
              <a:gd name="connsiteY4" fmla="*/ 487435 h 1041194"/>
              <a:gd name="connsiteX5" fmla="*/ 1274734 w 10693401"/>
              <a:gd name="connsiteY5" fmla="*/ 29155 h 1041194"/>
              <a:gd name="connsiteX6" fmla="*/ 3560750 w 10693401"/>
              <a:gd name="connsiteY6" fmla="*/ 243469 h 1041194"/>
              <a:gd name="connsiteX7" fmla="*/ 7204088 w 10693401"/>
              <a:gd name="connsiteY7" fmla="*/ 172031 h 1041194"/>
              <a:gd name="connsiteX8" fmla="*/ 8418534 w 10693401"/>
              <a:gd name="connsiteY8" fmla="*/ 314907 h 1041194"/>
              <a:gd name="connsiteX9" fmla="*/ 10693401 w 10693401"/>
              <a:gd name="connsiteY9" fmla="*/ 957849 h 1041194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57850"/>
              <a:gd name="connsiteX1" fmla="*/ 477079 w 10693401"/>
              <a:gd name="connsiteY1" fmla="*/ 590802 h 957850"/>
              <a:gd name="connsiteX2" fmla="*/ 683813 w 10693401"/>
              <a:gd name="connsiteY2" fmla="*/ 487435 h 957850"/>
              <a:gd name="connsiteX3" fmla="*/ 1274734 w 10693401"/>
              <a:gd name="connsiteY3" fmla="*/ 29155 h 957850"/>
              <a:gd name="connsiteX4" fmla="*/ 3560750 w 10693401"/>
              <a:gd name="connsiteY4" fmla="*/ 243469 h 957850"/>
              <a:gd name="connsiteX5" fmla="*/ 7204088 w 10693401"/>
              <a:gd name="connsiteY5" fmla="*/ 172031 h 957850"/>
              <a:gd name="connsiteX6" fmla="*/ 8418534 w 10693401"/>
              <a:gd name="connsiteY6" fmla="*/ 314907 h 957850"/>
              <a:gd name="connsiteX7" fmla="*/ 10693401 w 10693401"/>
              <a:gd name="connsiteY7" fmla="*/ 957849 h 957850"/>
              <a:gd name="connsiteX0" fmla="*/ 0 w 10693401"/>
              <a:gd name="connsiteY0" fmla="*/ 957850 h 957850"/>
              <a:gd name="connsiteX1" fmla="*/ 683813 w 10693401"/>
              <a:gd name="connsiteY1" fmla="*/ 487435 h 957850"/>
              <a:gd name="connsiteX2" fmla="*/ 1274734 w 10693401"/>
              <a:gd name="connsiteY2" fmla="*/ 29155 h 957850"/>
              <a:gd name="connsiteX3" fmla="*/ 3560750 w 10693401"/>
              <a:gd name="connsiteY3" fmla="*/ 243469 h 957850"/>
              <a:gd name="connsiteX4" fmla="*/ 7204088 w 10693401"/>
              <a:gd name="connsiteY4" fmla="*/ 172031 h 957850"/>
              <a:gd name="connsiteX5" fmla="*/ 8418534 w 10693401"/>
              <a:gd name="connsiteY5" fmla="*/ 314907 h 957850"/>
              <a:gd name="connsiteX6" fmla="*/ 10693401 w 10693401"/>
              <a:gd name="connsiteY6" fmla="*/ 957849 h 957850"/>
              <a:gd name="connsiteX0" fmla="*/ 0 w 10693401"/>
              <a:gd name="connsiteY0" fmla="*/ 957849 h 957849"/>
              <a:gd name="connsiteX1" fmla="*/ 683813 w 10693401"/>
              <a:gd name="connsiteY1" fmla="*/ 487435 h 957849"/>
              <a:gd name="connsiteX2" fmla="*/ 1274734 w 10693401"/>
              <a:gd name="connsiteY2" fmla="*/ 29155 h 957849"/>
              <a:gd name="connsiteX3" fmla="*/ 3560750 w 10693401"/>
              <a:gd name="connsiteY3" fmla="*/ 243469 h 957849"/>
              <a:gd name="connsiteX4" fmla="*/ 7204088 w 10693401"/>
              <a:gd name="connsiteY4" fmla="*/ 172031 h 957849"/>
              <a:gd name="connsiteX5" fmla="*/ 8418534 w 10693401"/>
              <a:gd name="connsiteY5" fmla="*/ 314907 h 957849"/>
              <a:gd name="connsiteX6" fmla="*/ 10693401 w 10693401"/>
              <a:gd name="connsiteY6" fmla="*/ 957849 h 957849"/>
              <a:gd name="connsiteX0" fmla="*/ 0 w 10693401"/>
              <a:gd name="connsiteY0" fmla="*/ 957849 h 957849"/>
              <a:gd name="connsiteX1" fmla="*/ 683813 w 10693401"/>
              <a:gd name="connsiteY1" fmla="*/ 487435 h 957849"/>
              <a:gd name="connsiteX2" fmla="*/ 1274734 w 10693401"/>
              <a:gd name="connsiteY2" fmla="*/ 29155 h 957849"/>
              <a:gd name="connsiteX3" fmla="*/ 3560750 w 10693401"/>
              <a:gd name="connsiteY3" fmla="*/ 243469 h 957849"/>
              <a:gd name="connsiteX4" fmla="*/ 7204088 w 10693401"/>
              <a:gd name="connsiteY4" fmla="*/ 172031 h 957849"/>
              <a:gd name="connsiteX5" fmla="*/ 8418534 w 10693401"/>
              <a:gd name="connsiteY5" fmla="*/ 314907 h 957849"/>
              <a:gd name="connsiteX6" fmla="*/ 10693401 w 10693401"/>
              <a:gd name="connsiteY6" fmla="*/ 957849 h 957849"/>
              <a:gd name="connsiteX0" fmla="*/ 0 w 10693401"/>
              <a:gd name="connsiteY0" fmla="*/ 957849 h 957849"/>
              <a:gd name="connsiteX1" fmla="*/ 1274734 w 10693401"/>
              <a:gd name="connsiteY1" fmla="*/ 29155 h 957849"/>
              <a:gd name="connsiteX2" fmla="*/ 3560750 w 10693401"/>
              <a:gd name="connsiteY2" fmla="*/ 243469 h 957849"/>
              <a:gd name="connsiteX3" fmla="*/ 7204088 w 10693401"/>
              <a:gd name="connsiteY3" fmla="*/ 172031 h 957849"/>
              <a:gd name="connsiteX4" fmla="*/ 8418534 w 10693401"/>
              <a:gd name="connsiteY4" fmla="*/ 314907 h 957849"/>
              <a:gd name="connsiteX5" fmla="*/ 10693401 w 10693401"/>
              <a:gd name="connsiteY5" fmla="*/ 957849 h 957849"/>
              <a:gd name="connsiteX0" fmla="*/ 0 w 10693401"/>
              <a:gd name="connsiteY0" fmla="*/ 931418 h 931418"/>
              <a:gd name="connsiteX1" fmla="*/ 1274734 w 10693401"/>
              <a:gd name="connsiteY1" fmla="*/ 29155 h 931418"/>
              <a:gd name="connsiteX2" fmla="*/ 3560750 w 10693401"/>
              <a:gd name="connsiteY2" fmla="*/ 217038 h 931418"/>
              <a:gd name="connsiteX3" fmla="*/ 7204088 w 10693401"/>
              <a:gd name="connsiteY3" fmla="*/ 145600 h 931418"/>
              <a:gd name="connsiteX4" fmla="*/ 8418534 w 10693401"/>
              <a:gd name="connsiteY4" fmla="*/ 288476 h 931418"/>
              <a:gd name="connsiteX5" fmla="*/ 10693401 w 10693401"/>
              <a:gd name="connsiteY5" fmla="*/ 931418 h 931418"/>
              <a:gd name="connsiteX0" fmla="*/ 0 w 10693401"/>
              <a:gd name="connsiteY0" fmla="*/ 902263 h 902263"/>
              <a:gd name="connsiteX1" fmla="*/ 1274734 w 10693401"/>
              <a:gd name="connsiteY1" fmla="*/ 0 h 902263"/>
              <a:gd name="connsiteX2" fmla="*/ 3560750 w 10693401"/>
              <a:gd name="connsiteY2" fmla="*/ 187883 h 902263"/>
              <a:gd name="connsiteX3" fmla="*/ 7204088 w 10693401"/>
              <a:gd name="connsiteY3" fmla="*/ 116445 h 902263"/>
              <a:gd name="connsiteX4" fmla="*/ 8418534 w 10693401"/>
              <a:gd name="connsiteY4" fmla="*/ 259321 h 902263"/>
              <a:gd name="connsiteX5" fmla="*/ 10693401 w 10693401"/>
              <a:gd name="connsiteY5" fmla="*/ 902263 h 902263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32446 h 932446"/>
              <a:gd name="connsiteX1" fmla="*/ 1274734 w 10693401"/>
              <a:gd name="connsiteY1" fmla="*/ 30182 h 932446"/>
              <a:gd name="connsiteX2" fmla="*/ 3560750 w 10693401"/>
              <a:gd name="connsiteY2" fmla="*/ 218066 h 932446"/>
              <a:gd name="connsiteX3" fmla="*/ 7204088 w 10693401"/>
              <a:gd name="connsiteY3" fmla="*/ 146628 h 932446"/>
              <a:gd name="connsiteX4" fmla="*/ 8418534 w 10693401"/>
              <a:gd name="connsiteY4" fmla="*/ 289504 h 932446"/>
              <a:gd name="connsiteX5" fmla="*/ 10693401 w 10693401"/>
              <a:gd name="connsiteY5" fmla="*/ 932446 h 932446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58779 h 958779"/>
              <a:gd name="connsiteX1" fmla="*/ 1274734 w 10693401"/>
              <a:gd name="connsiteY1" fmla="*/ 56515 h 958779"/>
              <a:gd name="connsiteX2" fmla="*/ 3560750 w 10693401"/>
              <a:gd name="connsiteY2" fmla="*/ 244399 h 958779"/>
              <a:gd name="connsiteX3" fmla="*/ 7204088 w 10693401"/>
              <a:gd name="connsiteY3" fmla="*/ 172961 h 958779"/>
              <a:gd name="connsiteX4" fmla="*/ 8418534 w 10693401"/>
              <a:gd name="connsiteY4" fmla="*/ 315837 h 958779"/>
              <a:gd name="connsiteX5" fmla="*/ 10693401 w 10693401"/>
              <a:gd name="connsiteY5" fmla="*/ 958779 h 958779"/>
              <a:gd name="connsiteX0" fmla="*/ 0 w 10693401"/>
              <a:gd name="connsiteY0" fmla="*/ 958778 h 958778"/>
              <a:gd name="connsiteX1" fmla="*/ 1274734 w 10693401"/>
              <a:gd name="connsiteY1" fmla="*/ 56515 h 958778"/>
              <a:gd name="connsiteX2" fmla="*/ 3560750 w 10693401"/>
              <a:gd name="connsiteY2" fmla="*/ 244398 h 958778"/>
              <a:gd name="connsiteX3" fmla="*/ 7204088 w 10693401"/>
              <a:gd name="connsiteY3" fmla="*/ 172960 h 958778"/>
              <a:gd name="connsiteX4" fmla="*/ 8418534 w 10693401"/>
              <a:gd name="connsiteY4" fmla="*/ 315836 h 958778"/>
              <a:gd name="connsiteX5" fmla="*/ 10693401 w 10693401"/>
              <a:gd name="connsiteY5" fmla="*/ 958778 h 958778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537064 w 10693401"/>
              <a:gd name="connsiteY2" fmla="*/ 234562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774932 w 10693401"/>
              <a:gd name="connsiteY2" fmla="*/ 705044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774932 w 10693401"/>
              <a:gd name="connsiteY2" fmla="*/ 705044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982184 h 982184"/>
              <a:gd name="connsiteX1" fmla="*/ 1274734 w 10693401"/>
              <a:gd name="connsiteY1" fmla="*/ 79921 h 982184"/>
              <a:gd name="connsiteX2" fmla="*/ 2774932 w 10693401"/>
              <a:gd name="connsiteY2" fmla="*/ 651425 h 982184"/>
              <a:gd name="connsiteX3" fmla="*/ 3560750 w 10693401"/>
              <a:gd name="connsiteY3" fmla="*/ 267804 h 982184"/>
              <a:gd name="connsiteX4" fmla="*/ 7204088 w 10693401"/>
              <a:gd name="connsiteY4" fmla="*/ 196366 h 982184"/>
              <a:gd name="connsiteX5" fmla="*/ 8418534 w 10693401"/>
              <a:gd name="connsiteY5" fmla="*/ 339242 h 982184"/>
              <a:gd name="connsiteX6" fmla="*/ 10693401 w 10693401"/>
              <a:gd name="connsiteY6" fmla="*/ 982184 h 982184"/>
              <a:gd name="connsiteX0" fmla="*/ 0 w 10693401"/>
              <a:gd name="connsiteY0" fmla="*/ 982184 h 982184"/>
              <a:gd name="connsiteX1" fmla="*/ 1274734 w 10693401"/>
              <a:gd name="connsiteY1" fmla="*/ 79921 h 982184"/>
              <a:gd name="connsiteX2" fmla="*/ 2774932 w 10693401"/>
              <a:gd name="connsiteY2" fmla="*/ 651425 h 982184"/>
              <a:gd name="connsiteX3" fmla="*/ 3560750 w 10693401"/>
              <a:gd name="connsiteY3" fmla="*/ 267804 h 982184"/>
              <a:gd name="connsiteX4" fmla="*/ 7204088 w 10693401"/>
              <a:gd name="connsiteY4" fmla="*/ 196366 h 982184"/>
              <a:gd name="connsiteX5" fmla="*/ 8418534 w 10693401"/>
              <a:gd name="connsiteY5" fmla="*/ 339242 h 982184"/>
              <a:gd name="connsiteX6" fmla="*/ 10693401 w 10693401"/>
              <a:gd name="connsiteY6" fmla="*/ 982184 h 982184"/>
              <a:gd name="connsiteX0" fmla="*/ 0 w 10693401"/>
              <a:gd name="connsiteY0" fmla="*/ 982185 h 982185"/>
              <a:gd name="connsiteX1" fmla="*/ 1274734 w 10693401"/>
              <a:gd name="connsiteY1" fmla="*/ 79921 h 982185"/>
              <a:gd name="connsiteX2" fmla="*/ 2774932 w 10693401"/>
              <a:gd name="connsiteY2" fmla="*/ 651426 h 982185"/>
              <a:gd name="connsiteX3" fmla="*/ 3560750 w 10693401"/>
              <a:gd name="connsiteY3" fmla="*/ 267805 h 982185"/>
              <a:gd name="connsiteX4" fmla="*/ 7204088 w 10693401"/>
              <a:gd name="connsiteY4" fmla="*/ 196367 h 982185"/>
              <a:gd name="connsiteX5" fmla="*/ 8418534 w 10693401"/>
              <a:gd name="connsiteY5" fmla="*/ 339243 h 982185"/>
              <a:gd name="connsiteX6" fmla="*/ 10693401 w 10693401"/>
              <a:gd name="connsiteY6" fmla="*/ 982185 h 982185"/>
              <a:gd name="connsiteX0" fmla="*/ 0 w 10693401"/>
              <a:gd name="connsiteY0" fmla="*/ 938497 h 938497"/>
              <a:gd name="connsiteX1" fmla="*/ 1274734 w 10693401"/>
              <a:gd name="connsiteY1" fmla="*/ 36233 h 938497"/>
              <a:gd name="connsiteX2" fmla="*/ 2774932 w 10693401"/>
              <a:gd name="connsiteY2" fmla="*/ 607738 h 938497"/>
              <a:gd name="connsiteX3" fmla="*/ 3560750 w 10693401"/>
              <a:gd name="connsiteY3" fmla="*/ 224117 h 938497"/>
              <a:gd name="connsiteX4" fmla="*/ 7204088 w 10693401"/>
              <a:gd name="connsiteY4" fmla="*/ 152679 h 938497"/>
              <a:gd name="connsiteX5" fmla="*/ 8418534 w 10693401"/>
              <a:gd name="connsiteY5" fmla="*/ 295555 h 938497"/>
              <a:gd name="connsiteX6" fmla="*/ 10693401 w 10693401"/>
              <a:gd name="connsiteY6" fmla="*/ 938497 h 938497"/>
              <a:gd name="connsiteX0" fmla="*/ 0 w 10693401"/>
              <a:gd name="connsiteY0" fmla="*/ 938497 h 938497"/>
              <a:gd name="connsiteX1" fmla="*/ 1274734 w 10693401"/>
              <a:gd name="connsiteY1" fmla="*/ 36233 h 938497"/>
              <a:gd name="connsiteX2" fmla="*/ 2774932 w 10693401"/>
              <a:gd name="connsiteY2" fmla="*/ 607738 h 938497"/>
              <a:gd name="connsiteX3" fmla="*/ 3560750 w 10693401"/>
              <a:gd name="connsiteY3" fmla="*/ 224117 h 938497"/>
              <a:gd name="connsiteX4" fmla="*/ 7204088 w 10693401"/>
              <a:gd name="connsiteY4" fmla="*/ 152679 h 938497"/>
              <a:gd name="connsiteX5" fmla="*/ 8418534 w 10693401"/>
              <a:gd name="connsiteY5" fmla="*/ 295555 h 938497"/>
              <a:gd name="connsiteX6" fmla="*/ 10693401 w 10693401"/>
              <a:gd name="connsiteY6" fmla="*/ 938497 h 938497"/>
              <a:gd name="connsiteX0" fmla="*/ 0 w 10693401"/>
              <a:gd name="connsiteY0" fmla="*/ 938496 h 938496"/>
              <a:gd name="connsiteX1" fmla="*/ 1274734 w 10693401"/>
              <a:gd name="connsiteY1" fmla="*/ 36233 h 938496"/>
              <a:gd name="connsiteX2" fmla="*/ 2774932 w 10693401"/>
              <a:gd name="connsiteY2" fmla="*/ 607737 h 938496"/>
              <a:gd name="connsiteX3" fmla="*/ 3560750 w 10693401"/>
              <a:gd name="connsiteY3" fmla="*/ 224116 h 938496"/>
              <a:gd name="connsiteX4" fmla="*/ 7204088 w 10693401"/>
              <a:gd name="connsiteY4" fmla="*/ 152678 h 938496"/>
              <a:gd name="connsiteX5" fmla="*/ 8418534 w 10693401"/>
              <a:gd name="connsiteY5" fmla="*/ 295554 h 938496"/>
              <a:gd name="connsiteX6" fmla="*/ 10693401 w 10693401"/>
              <a:gd name="connsiteY6" fmla="*/ 938496 h 938496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03494 w 10693401"/>
              <a:gd name="connsiteY2" fmla="*/ 589437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697151 w 10693401"/>
              <a:gd name="connsiteY2" fmla="*/ 601976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8212 h 928212"/>
              <a:gd name="connsiteX1" fmla="*/ 1276213 w 10693401"/>
              <a:gd name="connsiteY1" fmla="*/ 44248 h 928212"/>
              <a:gd name="connsiteX2" fmla="*/ 2697151 w 10693401"/>
              <a:gd name="connsiteY2" fmla="*/ 609991 h 928212"/>
              <a:gd name="connsiteX3" fmla="*/ 3560750 w 10693401"/>
              <a:gd name="connsiteY3" fmla="*/ 213832 h 928212"/>
              <a:gd name="connsiteX4" fmla="*/ 7204088 w 10693401"/>
              <a:gd name="connsiteY4" fmla="*/ 142394 h 928212"/>
              <a:gd name="connsiteX5" fmla="*/ 8418534 w 10693401"/>
              <a:gd name="connsiteY5" fmla="*/ 285270 h 928212"/>
              <a:gd name="connsiteX6" fmla="*/ 10693401 w 10693401"/>
              <a:gd name="connsiteY6" fmla="*/ 928212 h 928212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58121 w 10693401"/>
              <a:gd name="connsiteY4" fmla="*/ 141435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341433 w 10693401"/>
              <a:gd name="connsiteY6" fmla="*/ 266308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52665 w 10693401"/>
              <a:gd name="connsiteY6" fmla="*/ 190773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785043 h 828518"/>
              <a:gd name="connsiteX1" fmla="*/ 1277933 w 10683351"/>
              <a:gd name="connsiteY1" fmla="*/ 439524 h 828518"/>
              <a:gd name="connsiteX2" fmla="*/ 2697151 w 10683351"/>
              <a:gd name="connsiteY2" fmla="*/ 466822 h 828518"/>
              <a:gd name="connsiteX3" fmla="*/ 3539188 w 10683351"/>
              <a:gd name="connsiteY3" fmla="*/ 91735 h 828518"/>
              <a:gd name="connsiteX4" fmla="*/ 5341492 w 10683351"/>
              <a:gd name="connsiteY4" fmla="*/ 609901 h 828518"/>
              <a:gd name="connsiteX5" fmla="*/ 7200078 w 10683351"/>
              <a:gd name="connsiteY5" fmla="*/ 19373 h 828518"/>
              <a:gd name="connsiteX6" fmla="*/ 7792233 w 10683351"/>
              <a:gd name="connsiteY6" fmla="*/ 570124 h 828518"/>
              <a:gd name="connsiteX7" fmla="*/ 8352216 w 10683351"/>
              <a:gd name="connsiteY7" fmla="*/ 176227 h 828518"/>
              <a:gd name="connsiteX8" fmla="*/ 10683351 w 10683351"/>
              <a:gd name="connsiteY8" fmla="*/ 828518 h 828518"/>
              <a:gd name="connsiteX0" fmla="*/ 0 w 10683351"/>
              <a:gd name="connsiteY0" fmla="*/ 785043 h 828518"/>
              <a:gd name="connsiteX1" fmla="*/ 1277933 w 10683351"/>
              <a:gd name="connsiteY1" fmla="*/ 439524 h 828518"/>
              <a:gd name="connsiteX2" fmla="*/ 2635255 w 10683351"/>
              <a:gd name="connsiteY2" fmla="*/ 582399 h 828518"/>
              <a:gd name="connsiteX3" fmla="*/ 3539188 w 10683351"/>
              <a:gd name="connsiteY3" fmla="*/ 91735 h 828518"/>
              <a:gd name="connsiteX4" fmla="*/ 5341492 w 10683351"/>
              <a:gd name="connsiteY4" fmla="*/ 609901 h 828518"/>
              <a:gd name="connsiteX5" fmla="*/ 7200078 w 10683351"/>
              <a:gd name="connsiteY5" fmla="*/ 19373 h 828518"/>
              <a:gd name="connsiteX6" fmla="*/ 7792233 w 10683351"/>
              <a:gd name="connsiteY6" fmla="*/ 570124 h 828518"/>
              <a:gd name="connsiteX7" fmla="*/ 8352216 w 10683351"/>
              <a:gd name="connsiteY7" fmla="*/ 176227 h 828518"/>
              <a:gd name="connsiteX8" fmla="*/ 10683351 w 10683351"/>
              <a:gd name="connsiteY8" fmla="*/ 828518 h 828518"/>
              <a:gd name="connsiteX0" fmla="*/ 0 w 10683351"/>
              <a:gd name="connsiteY0" fmla="*/ 785043 h 828518"/>
              <a:gd name="connsiteX1" fmla="*/ 1277933 w 10683351"/>
              <a:gd name="connsiteY1" fmla="*/ 439524 h 828518"/>
              <a:gd name="connsiteX2" fmla="*/ 2635255 w 10683351"/>
              <a:gd name="connsiteY2" fmla="*/ 582399 h 828518"/>
              <a:gd name="connsiteX3" fmla="*/ 3635387 w 10683351"/>
              <a:gd name="connsiteY3" fmla="*/ 296647 h 828518"/>
              <a:gd name="connsiteX4" fmla="*/ 5341492 w 10683351"/>
              <a:gd name="connsiteY4" fmla="*/ 609901 h 828518"/>
              <a:gd name="connsiteX5" fmla="*/ 7200078 w 10683351"/>
              <a:gd name="connsiteY5" fmla="*/ 19373 h 828518"/>
              <a:gd name="connsiteX6" fmla="*/ 7792233 w 10683351"/>
              <a:gd name="connsiteY6" fmla="*/ 570124 h 828518"/>
              <a:gd name="connsiteX7" fmla="*/ 8352216 w 10683351"/>
              <a:gd name="connsiteY7" fmla="*/ 176227 h 828518"/>
              <a:gd name="connsiteX8" fmla="*/ 10683351 w 10683351"/>
              <a:gd name="connsiteY8" fmla="*/ 828518 h 828518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92233 w 10683351"/>
              <a:gd name="connsiteY6" fmla="*/ 650040 h 908434"/>
              <a:gd name="connsiteX7" fmla="*/ 8352216 w 10683351"/>
              <a:gd name="connsiteY7" fmla="*/ 256143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352216 w 10683351"/>
              <a:gd name="connsiteY7" fmla="*/ 256143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78791 w 10683351"/>
              <a:gd name="connsiteY6" fmla="*/ 622095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78791 w 10683351"/>
              <a:gd name="connsiteY6" fmla="*/ 622095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78791 w 10683351"/>
              <a:gd name="connsiteY6" fmla="*/ 622095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95100 w 10683351"/>
              <a:gd name="connsiteY6" fmla="*/ 634751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95100 w 10683351"/>
              <a:gd name="connsiteY6" fmla="*/ 634751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78857 w 10683351"/>
              <a:gd name="connsiteY7" fmla="*/ 276689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78857 w 10683351"/>
              <a:gd name="connsiteY7" fmla="*/ 276689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78857 w 10683351"/>
              <a:gd name="connsiteY7" fmla="*/ 276689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3470 w 10683351"/>
              <a:gd name="connsiteY7" fmla="*/ 286843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3470 w 10683351"/>
              <a:gd name="connsiteY7" fmla="*/ 286843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316750 w 10683351"/>
              <a:gd name="connsiteY7" fmla="*/ 279662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316750 w 10683351"/>
              <a:gd name="connsiteY7" fmla="*/ 279662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8928 w 10683351"/>
              <a:gd name="connsiteY7" fmla="*/ 268147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8928 w 10683351"/>
              <a:gd name="connsiteY7" fmla="*/ 268147 h 951436"/>
              <a:gd name="connsiteX8" fmla="*/ 10683351 w 10683351"/>
              <a:gd name="connsiteY8" fmla="*/ 951436 h 951436"/>
              <a:gd name="connsiteX0" fmla="*/ 0 w 10697865"/>
              <a:gd name="connsiteY0" fmla="*/ 907961 h 983741"/>
              <a:gd name="connsiteX1" fmla="*/ 1277933 w 10697865"/>
              <a:gd name="connsiteY1" fmla="*/ 562442 h 983741"/>
              <a:gd name="connsiteX2" fmla="*/ 2635255 w 10697865"/>
              <a:gd name="connsiteY2" fmla="*/ 705317 h 983741"/>
              <a:gd name="connsiteX3" fmla="*/ 3634797 w 10697865"/>
              <a:gd name="connsiteY3" fmla="*/ 386516 h 983741"/>
              <a:gd name="connsiteX4" fmla="*/ 5593867 w 10697865"/>
              <a:gd name="connsiteY4" fmla="*/ 769378 h 983741"/>
              <a:gd name="connsiteX5" fmla="*/ 7240393 w 10697865"/>
              <a:gd name="connsiteY5" fmla="*/ 31157 h 983741"/>
              <a:gd name="connsiteX6" fmla="*/ 7795100 w 10697865"/>
              <a:gd name="connsiteY6" fmla="*/ 646535 h 983741"/>
              <a:gd name="connsiteX7" fmla="*/ 8298928 w 10697865"/>
              <a:gd name="connsiteY7" fmla="*/ 268147 h 983741"/>
              <a:gd name="connsiteX8" fmla="*/ 10697865 w 10697865"/>
              <a:gd name="connsiteY8" fmla="*/ 983741 h 983741"/>
              <a:gd name="connsiteX0" fmla="*/ 0 w 10697865"/>
              <a:gd name="connsiteY0" fmla="*/ 907961 h 907961"/>
              <a:gd name="connsiteX1" fmla="*/ 1277933 w 10697865"/>
              <a:gd name="connsiteY1" fmla="*/ 562442 h 907961"/>
              <a:gd name="connsiteX2" fmla="*/ 2635255 w 10697865"/>
              <a:gd name="connsiteY2" fmla="*/ 705317 h 907961"/>
              <a:gd name="connsiteX3" fmla="*/ 3634797 w 10697865"/>
              <a:gd name="connsiteY3" fmla="*/ 386516 h 907961"/>
              <a:gd name="connsiteX4" fmla="*/ 5593867 w 10697865"/>
              <a:gd name="connsiteY4" fmla="*/ 769378 h 907961"/>
              <a:gd name="connsiteX5" fmla="*/ 7240393 w 10697865"/>
              <a:gd name="connsiteY5" fmla="*/ 31157 h 907961"/>
              <a:gd name="connsiteX6" fmla="*/ 7795100 w 10697865"/>
              <a:gd name="connsiteY6" fmla="*/ 646535 h 907961"/>
              <a:gd name="connsiteX7" fmla="*/ 8298928 w 10697865"/>
              <a:gd name="connsiteY7" fmla="*/ 268147 h 907961"/>
              <a:gd name="connsiteX8" fmla="*/ 10697865 w 10697865"/>
              <a:gd name="connsiteY8" fmla="*/ 729389 h 907961"/>
              <a:gd name="connsiteX0" fmla="*/ 0 w 10697865"/>
              <a:gd name="connsiteY0" fmla="*/ 907961 h 907961"/>
              <a:gd name="connsiteX1" fmla="*/ 1277933 w 10697865"/>
              <a:gd name="connsiteY1" fmla="*/ 562442 h 907961"/>
              <a:gd name="connsiteX2" fmla="*/ 2635255 w 10697865"/>
              <a:gd name="connsiteY2" fmla="*/ 705317 h 907961"/>
              <a:gd name="connsiteX3" fmla="*/ 3634797 w 10697865"/>
              <a:gd name="connsiteY3" fmla="*/ 386516 h 907961"/>
              <a:gd name="connsiteX4" fmla="*/ 5593867 w 10697865"/>
              <a:gd name="connsiteY4" fmla="*/ 769378 h 907961"/>
              <a:gd name="connsiteX5" fmla="*/ 7240393 w 10697865"/>
              <a:gd name="connsiteY5" fmla="*/ 31157 h 907961"/>
              <a:gd name="connsiteX6" fmla="*/ 7795100 w 10697865"/>
              <a:gd name="connsiteY6" fmla="*/ 646535 h 907961"/>
              <a:gd name="connsiteX7" fmla="*/ 8298928 w 10697865"/>
              <a:gd name="connsiteY7" fmla="*/ 268147 h 907961"/>
              <a:gd name="connsiteX8" fmla="*/ 10697865 w 10697865"/>
              <a:gd name="connsiteY8" fmla="*/ 729389 h 907961"/>
              <a:gd name="connsiteX0" fmla="*/ 0 w 9419932"/>
              <a:gd name="connsiteY0" fmla="*/ 562442 h 769378"/>
              <a:gd name="connsiteX1" fmla="*/ 1357322 w 9419932"/>
              <a:gd name="connsiteY1" fmla="*/ 705317 h 769378"/>
              <a:gd name="connsiteX2" fmla="*/ 2356864 w 9419932"/>
              <a:gd name="connsiteY2" fmla="*/ 386516 h 769378"/>
              <a:gd name="connsiteX3" fmla="*/ 4315934 w 9419932"/>
              <a:gd name="connsiteY3" fmla="*/ 769378 h 769378"/>
              <a:gd name="connsiteX4" fmla="*/ 5962460 w 9419932"/>
              <a:gd name="connsiteY4" fmla="*/ 31157 h 769378"/>
              <a:gd name="connsiteX5" fmla="*/ 6517167 w 9419932"/>
              <a:gd name="connsiteY5" fmla="*/ 646535 h 769378"/>
              <a:gd name="connsiteX6" fmla="*/ 7020995 w 9419932"/>
              <a:gd name="connsiteY6" fmla="*/ 268147 h 769378"/>
              <a:gd name="connsiteX7" fmla="*/ 9419932 w 9419932"/>
              <a:gd name="connsiteY7" fmla="*/ 729389 h 769378"/>
              <a:gd name="connsiteX0" fmla="*/ 0 w 8062610"/>
              <a:gd name="connsiteY0" fmla="*/ 705317 h 769378"/>
              <a:gd name="connsiteX1" fmla="*/ 999542 w 8062610"/>
              <a:gd name="connsiteY1" fmla="*/ 386516 h 769378"/>
              <a:gd name="connsiteX2" fmla="*/ 2958612 w 8062610"/>
              <a:gd name="connsiteY2" fmla="*/ 769378 h 769378"/>
              <a:gd name="connsiteX3" fmla="*/ 4605138 w 8062610"/>
              <a:gd name="connsiteY3" fmla="*/ 31157 h 769378"/>
              <a:gd name="connsiteX4" fmla="*/ 5159845 w 8062610"/>
              <a:gd name="connsiteY4" fmla="*/ 646535 h 769378"/>
              <a:gd name="connsiteX5" fmla="*/ 5663673 w 8062610"/>
              <a:gd name="connsiteY5" fmla="*/ 268147 h 769378"/>
              <a:gd name="connsiteX6" fmla="*/ 8062610 w 8062610"/>
              <a:gd name="connsiteY6" fmla="*/ 729389 h 769378"/>
              <a:gd name="connsiteX0" fmla="*/ 0 w 7063068"/>
              <a:gd name="connsiteY0" fmla="*/ 386516 h 769378"/>
              <a:gd name="connsiteX1" fmla="*/ 1959070 w 7063068"/>
              <a:gd name="connsiteY1" fmla="*/ 769378 h 769378"/>
              <a:gd name="connsiteX2" fmla="*/ 3605596 w 7063068"/>
              <a:gd name="connsiteY2" fmla="*/ 31157 h 769378"/>
              <a:gd name="connsiteX3" fmla="*/ 4160303 w 7063068"/>
              <a:gd name="connsiteY3" fmla="*/ 646535 h 769378"/>
              <a:gd name="connsiteX4" fmla="*/ 4664131 w 7063068"/>
              <a:gd name="connsiteY4" fmla="*/ 268147 h 769378"/>
              <a:gd name="connsiteX5" fmla="*/ 7063068 w 7063068"/>
              <a:gd name="connsiteY5" fmla="*/ 729389 h 769378"/>
              <a:gd name="connsiteX0" fmla="*/ 0 w 6978279"/>
              <a:gd name="connsiteY0" fmla="*/ 152886 h 769378"/>
              <a:gd name="connsiteX1" fmla="*/ 1874281 w 6978279"/>
              <a:gd name="connsiteY1" fmla="*/ 769378 h 769378"/>
              <a:gd name="connsiteX2" fmla="*/ 3520807 w 6978279"/>
              <a:gd name="connsiteY2" fmla="*/ 31157 h 769378"/>
              <a:gd name="connsiteX3" fmla="*/ 4075514 w 6978279"/>
              <a:gd name="connsiteY3" fmla="*/ 646535 h 769378"/>
              <a:gd name="connsiteX4" fmla="*/ 4579342 w 6978279"/>
              <a:gd name="connsiteY4" fmla="*/ 268147 h 769378"/>
              <a:gd name="connsiteX5" fmla="*/ 6978279 w 6978279"/>
              <a:gd name="connsiteY5" fmla="*/ 729389 h 769378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075514 w 6978279"/>
              <a:gd name="connsiteY3" fmla="*/ 503293 h 626136"/>
              <a:gd name="connsiteX4" fmla="*/ 4579342 w 6978279"/>
              <a:gd name="connsiteY4" fmla="*/ 124905 h 626136"/>
              <a:gd name="connsiteX5" fmla="*/ 6978279 w 6978279"/>
              <a:gd name="connsiteY5" fmla="*/ 586147 h 626136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125761 w 6978279"/>
              <a:gd name="connsiteY3" fmla="*/ 447049 h 626136"/>
              <a:gd name="connsiteX4" fmla="*/ 4579342 w 6978279"/>
              <a:gd name="connsiteY4" fmla="*/ 124905 h 626136"/>
              <a:gd name="connsiteX5" fmla="*/ 6978279 w 6978279"/>
              <a:gd name="connsiteY5" fmla="*/ 586147 h 626136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125761 w 6978279"/>
              <a:gd name="connsiteY3" fmla="*/ 447049 h 626136"/>
              <a:gd name="connsiteX4" fmla="*/ 4509533 w 6978279"/>
              <a:gd name="connsiteY4" fmla="*/ 129154 h 626136"/>
              <a:gd name="connsiteX5" fmla="*/ 6978279 w 6978279"/>
              <a:gd name="connsiteY5" fmla="*/ 586147 h 626136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125761 w 6978279"/>
              <a:gd name="connsiteY3" fmla="*/ 447049 h 626136"/>
              <a:gd name="connsiteX4" fmla="*/ 4509533 w 6978279"/>
              <a:gd name="connsiteY4" fmla="*/ 129154 h 626136"/>
              <a:gd name="connsiteX5" fmla="*/ 6978279 w 6978279"/>
              <a:gd name="connsiteY5" fmla="*/ 586147 h 626136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125761 w 6978279"/>
              <a:gd name="connsiteY3" fmla="*/ 447049 h 626136"/>
              <a:gd name="connsiteX4" fmla="*/ 4509533 w 6978279"/>
              <a:gd name="connsiteY4" fmla="*/ 129154 h 626136"/>
              <a:gd name="connsiteX5" fmla="*/ 6978279 w 6978279"/>
              <a:gd name="connsiteY5" fmla="*/ 586147 h 626136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45712"/>
              <a:gd name="connsiteX1" fmla="*/ 2251843 w 6978279"/>
              <a:gd name="connsiteY1" fmla="*/ 715677 h 745712"/>
              <a:gd name="connsiteX2" fmla="*/ 3750486 w 6978279"/>
              <a:gd name="connsiteY2" fmla="*/ 213356 h 745712"/>
              <a:gd name="connsiteX3" fmla="*/ 4125761 w 6978279"/>
              <a:gd name="connsiteY3" fmla="*/ 447049 h 745712"/>
              <a:gd name="connsiteX4" fmla="*/ 4509533 w 6978279"/>
              <a:gd name="connsiteY4" fmla="*/ 129154 h 745712"/>
              <a:gd name="connsiteX5" fmla="*/ 6978279 w 6978279"/>
              <a:gd name="connsiteY5" fmla="*/ 586147 h 745712"/>
              <a:gd name="connsiteX0" fmla="*/ 0 w 6978279"/>
              <a:gd name="connsiteY0" fmla="*/ 9644 h 745712"/>
              <a:gd name="connsiteX1" fmla="*/ 2251843 w 6978279"/>
              <a:gd name="connsiteY1" fmla="*/ 715677 h 745712"/>
              <a:gd name="connsiteX2" fmla="*/ 3750486 w 6978279"/>
              <a:gd name="connsiteY2" fmla="*/ 213356 h 745712"/>
              <a:gd name="connsiteX3" fmla="*/ 4125761 w 6978279"/>
              <a:gd name="connsiteY3" fmla="*/ 447049 h 745712"/>
              <a:gd name="connsiteX4" fmla="*/ 4509533 w 6978279"/>
              <a:gd name="connsiteY4" fmla="*/ 129154 h 745712"/>
              <a:gd name="connsiteX5" fmla="*/ 6978279 w 6978279"/>
              <a:gd name="connsiteY5" fmla="*/ 586147 h 745712"/>
              <a:gd name="connsiteX0" fmla="*/ 0 w 6978279"/>
              <a:gd name="connsiteY0" fmla="*/ 9644 h 745712"/>
              <a:gd name="connsiteX1" fmla="*/ 2251843 w 6978279"/>
              <a:gd name="connsiteY1" fmla="*/ 715677 h 745712"/>
              <a:gd name="connsiteX2" fmla="*/ 3750486 w 6978279"/>
              <a:gd name="connsiteY2" fmla="*/ 213356 h 745712"/>
              <a:gd name="connsiteX3" fmla="*/ 4125761 w 6978279"/>
              <a:gd name="connsiteY3" fmla="*/ 447049 h 745712"/>
              <a:gd name="connsiteX4" fmla="*/ 4509533 w 6978279"/>
              <a:gd name="connsiteY4" fmla="*/ 129154 h 745712"/>
              <a:gd name="connsiteX5" fmla="*/ 6978279 w 6978279"/>
              <a:gd name="connsiteY5" fmla="*/ 586147 h 745712"/>
              <a:gd name="connsiteX0" fmla="*/ 0 w 6978279"/>
              <a:gd name="connsiteY0" fmla="*/ 9644 h 745712"/>
              <a:gd name="connsiteX1" fmla="*/ 2251843 w 6978279"/>
              <a:gd name="connsiteY1" fmla="*/ 715677 h 745712"/>
              <a:gd name="connsiteX2" fmla="*/ 3750486 w 6978279"/>
              <a:gd name="connsiteY2" fmla="*/ 213356 h 745712"/>
              <a:gd name="connsiteX3" fmla="*/ 4125761 w 6978279"/>
              <a:gd name="connsiteY3" fmla="*/ 447049 h 745712"/>
              <a:gd name="connsiteX4" fmla="*/ 4509533 w 6978279"/>
              <a:gd name="connsiteY4" fmla="*/ 129154 h 745712"/>
              <a:gd name="connsiteX5" fmla="*/ 6978279 w 6978279"/>
              <a:gd name="connsiteY5" fmla="*/ 586147 h 745712"/>
              <a:gd name="connsiteX0" fmla="*/ 0 w 6978279"/>
              <a:gd name="connsiteY0" fmla="*/ 0 h 736068"/>
              <a:gd name="connsiteX1" fmla="*/ 2251843 w 6978279"/>
              <a:gd name="connsiteY1" fmla="*/ 706033 h 736068"/>
              <a:gd name="connsiteX2" fmla="*/ 3750486 w 6978279"/>
              <a:gd name="connsiteY2" fmla="*/ 203712 h 736068"/>
              <a:gd name="connsiteX3" fmla="*/ 4125761 w 6978279"/>
              <a:gd name="connsiteY3" fmla="*/ 437405 h 736068"/>
              <a:gd name="connsiteX4" fmla="*/ 4509533 w 6978279"/>
              <a:gd name="connsiteY4" fmla="*/ 119510 h 736068"/>
              <a:gd name="connsiteX5" fmla="*/ 6978279 w 6978279"/>
              <a:gd name="connsiteY5" fmla="*/ 576503 h 736068"/>
              <a:gd name="connsiteX0" fmla="*/ 13017 w 6991296"/>
              <a:gd name="connsiteY0" fmla="*/ 0 h 736068"/>
              <a:gd name="connsiteX1" fmla="*/ 2264860 w 6991296"/>
              <a:gd name="connsiteY1" fmla="*/ 706033 h 736068"/>
              <a:gd name="connsiteX2" fmla="*/ 3763503 w 6991296"/>
              <a:gd name="connsiteY2" fmla="*/ 203712 h 736068"/>
              <a:gd name="connsiteX3" fmla="*/ 4138778 w 6991296"/>
              <a:gd name="connsiteY3" fmla="*/ 437405 h 736068"/>
              <a:gd name="connsiteX4" fmla="*/ 4522550 w 6991296"/>
              <a:gd name="connsiteY4" fmla="*/ 119510 h 736068"/>
              <a:gd name="connsiteX5" fmla="*/ 6991296 w 6991296"/>
              <a:gd name="connsiteY5" fmla="*/ 576503 h 736068"/>
              <a:gd name="connsiteX0" fmla="*/ 0 w 6978279"/>
              <a:gd name="connsiteY0" fmla="*/ 0 h 736068"/>
              <a:gd name="connsiteX1" fmla="*/ 2251843 w 6978279"/>
              <a:gd name="connsiteY1" fmla="*/ 706033 h 736068"/>
              <a:gd name="connsiteX2" fmla="*/ 3750486 w 6978279"/>
              <a:gd name="connsiteY2" fmla="*/ 203712 h 736068"/>
              <a:gd name="connsiteX3" fmla="*/ 4125761 w 6978279"/>
              <a:gd name="connsiteY3" fmla="*/ 437405 h 736068"/>
              <a:gd name="connsiteX4" fmla="*/ 4509533 w 6978279"/>
              <a:gd name="connsiteY4" fmla="*/ 119510 h 736068"/>
              <a:gd name="connsiteX5" fmla="*/ 6978279 w 6978279"/>
              <a:gd name="connsiteY5" fmla="*/ 576503 h 736068"/>
              <a:gd name="connsiteX0" fmla="*/ 0 w 6978279"/>
              <a:gd name="connsiteY0" fmla="*/ 0 h 774984"/>
              <a:gd name="connsiteX1" fmla="*/ 1836426 w 6978279"/>
              <a:gd name="connsiteY1" fmla="*/ 617421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412074 w 6978279"/>
              <a:gd name="connsiteY1" fmla="*/ 525680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412074 w 6978279"/>
              <a:gd name="connsiteY1" fmla="*/ 525680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412074 w 6978279"/>
              <a:gd name="connsiteY1" fmla="*/ 525680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412074 w 6978279"/>
              <a:gd name="connsiteY1" fmla="*/ 525680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399323 w 6978279"/>
              <a:gd name="connsiteY1" fmla="*/ 526985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399323 w 6978279"/>
              <a:gd name="connsiteY1" fmla="*/ 526985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36068"/>
              <a:gd name="connsiteX1" fmla="*/ 1399323 w 6978279"/>
              <a:gd name="connsiteY1" fmla="*/ 526985 h 736068"/>
              <a:gd name="connsiteX2" fmla="*/ 2251843 w 6978279"/>
              <a:gd name="connsiteY2" fmla="*/ 706033 h 736068"/>
              <a:gd name="connsiteX3" fmla="*/ 3750486 w 6978279"/>
              <a:gd name="connsiteY3" fmla="*/ 203712 h 736068"/>
              <a:gd name="connsiteX4" fmla="*/ 4125761 w 6978279"/>
              <a:gd name="connsiteY4" fmla="*/ 437405 h 736068"/>
              <a:gd name="connsiteX5" fmla="*/ 4509533 w 6978279"/>
              <a:gd name="connsiteY5" fmla="*/ 119510 h 736068"/>
              <a:gd name="connsiteX6" fmla="*/ 6978279 w 6978279"/>
              <a:gd name="connsiteY6" fmla="*/ 576503 h 736068"/>
              <a:gd name="connsiteX0" fmla="*/ 0 w 6978279"/>
              <a:gd name="connsiteY0" fmla="*/ 0 h 736068"/>
              <a:gd name="connsiteX1" fmla="*/ 1399323 w 6978279"/>
              <a:gd name="connsiteY1" fmla="*/ 526985 h 736068"/>
              <a:gd name="connsiteX2" fmla="*/ 2251843 w 6978279"/>
              <a:gd name="connsiteY2" fmla="*/ 706033 h 736068"/>
              <a:gd name="connsiteX3" fmla="*/ 3750486 w 6978279"/>
              <a:gd name="connsiteY3" fmla="*/ 203712 h 736068"/>
              <a:gd name="connsiteX4" fmla="*/ 4125761 w 6978279"/>
              <a:gd name="connsiteY4" fmla="*/ 437405 h 736068"/>
              <a:gd name="connsiteX5" fmla="*/ 4509533 w 6978279"/>
              <a:gd name="connsiteY5" fmla="*/ 119510 h 736068"/>
              <a:gd name="connsiteX6" fmla="*/ 6978279 w 6978279"/>
              <a:gd name="connsiteY6" fmla="*/ 576503 h 736068"/>
              <a:gd name="connsiteX0" fmla="*/ 0 w 6978279"/>
              <a:gd name="connsiteY0" fmla="*/ 18937 h 755005"/>
              <a:gd name="connsiteX1" fmla="*/ 1399323 w 6978279"/>
              <a:gd name="connsiteY1" fmla="*/ 545922 h 755005"/>
              <a:gd name="connsiteX2" fmla="*/ 2251843 w 6978279"/>
              <a:gd name="connsiteY2" fmla="*/ 724970 h 755005"/>
              <a:gd name="connsiteX3" fmla="*/ 3750486 w 6978279"/>
              <a:gd name="connsiteY3" fmla="*/ 222649 h 755005"/>
              <a:gd name="connsiteX4" fmla="*/ 4125761 w 6978279"/>
              <a:gd name="connsiteY4" fmla="*/ 456342 h 755005"/>
              <a:gd name="connsiteX5" fmla="*/ 4509533 w 6978279"/>
              <a:gd name="connsiteY5" fmla="*/ 138447 h 755005"/>
              <a:gd name="connsiteX6" fmla="*/ 6978279 w 6978279"/>
              <a:gd name="connsiteY6" fmla="*/ 595440 h 755005"/>
              <a:gd name="connsiteX0" fmla="*/ 0 w 6978279"/>
              <a:gd name="connsiteY0" fmla="*/ 18937 h 755005"/>
              <a:gd name="connsiteX1" fmla="*/ 1399323 w 6978279"/>
              <a:gd name="connsiteY1" fmla="*/ 545922 h 755005"/>
              <a:gd name="connsiteX2" fmla="*/ 2251843 w 6978279"/>
              <a:gd name="connsiteY2" fmla="*/ 724970 h 755005"/>
              <a:gd name="connsiteX3" fmla="*/ 3750486 w 6978279"/>
              <a:gd name="connsiteY3" fmla="*/ 222649 h 755005"/>
              <a:gd name="connsiteX4" fmla="*/ 4125761 w 6978279"/>
              <a:gd name="connsiteY4" fmla="*/ 456342 h 755005"/>
              <a:gd name="connsiteX5" fmla="*/ 4509533 w 6978279"/>
              <a:gd name="connsiteY5" fmla="*/ 138447 h 755005"/>
              <a:gd name="connsiteX6" fmla="*/ 6978279 w 6978279"/>
              <a:gd name="connsiteY6" fmla="*/ 595440 h 755005"/>
              <a:gd name="connsiteX0" fmla="*/ 0 w 6978279"/>
              <a:gd name="connsiteY0" fmla="*/ 18937 h 755005"/>
              <a:gd name="connsiteX1" fmla="*/ 1399323 w 6978279"/>
              <a:gd name="connsiteY1" fmla="*/ 545922 h 755005"/>
              <a:gd name="connsiteX2" fmla="*/ 2251843 w 6978279"/>
              <a:gd name="connsiteY2" fmla="*/ 724970 h 755005"/>
              <a:gd name="connsiteX3" fmla="*/ 3709752 w 6978279"/>
              <a:gd name="connsiteY3" fmla="*/ 613231 h 755005"/>
              <a:gd name="connsiteX4" fmla="*/ 4125761 w 6978279"/>
              <a:gd name="connsiteY4" fmla="*/ 456342 h 755005"/>
              <a:gd name="connsiteX5" fmla="*/ 4509533 w 6978279"/>
              <a:gd name="connsiteY5" fmla="*/ 138447 h 755005"/>
              <a:gd name="connsiteX6" fmla="*/ 6978279 w 6978279"/>
              <a:gd name="connsiteY6" fmla="*/ 595440 h 755005"/>
              <a:gd name="connsiteX0" fmla="*/ 0 w 6978279"/>
              <a:gd name="connsiteY0" fmla="*/ 18937 h 871007"/>
              <a:gd name="connsiteX1" fmla="*/ 1399323 w 6978279"/>
              <a:gd name="connsiteY1" fmla="*/ 545922 h 871007"/>
              <a:gd name="connsiteX2" fmla="*/ 2251843 w 6978279"/>
              <a:gd name="connsiteY2" fmla="*/ 724970 h 871007"/>
              <a:gd name="connsiteX3" fmla="*/ 3709752 w 6978279"/>
              <a:gd name="connsiteY3" fmla="*/ 613231 h 871007"/>
              <a:gd name="connsiteX4" fmla="*/ 4066942 w 6978279"/>
              <a:gd name="connsiteY4" fmla="*/ 827545 h 871007"/>
              <a:gd name="connsiteX5" fmla="*/ 4509533 w 6978279"/>
              <a:gd name="connsiteY5" fmla="*/ 138447 h 871007"/>
              <a:gd name="connsiteX6" fmla="*/ 6978279 w 6978279"/>
              <a:gd name="connsiteY6" fmla="*/ 595440 h 871007"/>
              <a:gd name="connsiteX0" fmla="*/ 0 w 6978279"/>
              <a:gd name="connsiteY0" fmla="*/ 18937 h 871007"/>
              <a:gd name="connsiteX1" fmla="*/ 1399323 w 6978279"/>
              <a:gd name="connsiteY1" fmla="*/ 545922 h 871007"/>
              <a:gd name="connsiteX2" fmla="*/ 2251843 w 6978279"/>
              <a:gd name="connsiteY2" fmla="*/ 724970 h 871007"/>
              <a:gd name="connsiteX3" fmla="*/ 3709752 w 6978279"/>
              <a:gd name="connsiteY3" fmla="*/ 613231 h 871007"/>
              <a:gd name="connsiteX4" fmla="*/ 4066942 w 6978279"/>
              <a:gd name="connsiteY4" fmla="*/ 827545 h 871007"/>
              <a:gd name="connsiteX5" fmla="*/ 4495570 w 6978279"/>
              <a:gd name="connsiteY5" fmla="*/ 541793 h 871007"/>
              <a:gd name="connsiteX6" fmla="*/ 6978279 w 6978279"/>
              <a:gd name="connsiteY6" fmla="*/ 595440 h 871007"/>
              <a:gd name="connsiteX0" fmla="*/ 0 w 6984750"/>
              <a:gd name="connsiteY0" fmla="*/ 18937 h 922410"/>
              <a:gd name="connsiteX1" fmla="*/ 1399323 w 6984750"/>
              <a:gd name="connsiteY1" fmla="*/ 545922 h 922410"/>
              <a:gd name="connsiteX2" fmla="*/ 2251843 w 6984750"/>
              <a:gd name="connsiteY2" fmla="*/ 724970 h 922410"/>
              <a:gd name="connsiteX3" fmla="*/ 3709752 w 6984750"/>
              <a:gd name="connsiteY3" fmla="*/ 613231 h 922410"/>
              <a:gd name="connsiteX4" fmla="*/ 4066942 w 6984750"/>
              <a:gd name="connsiteY4" fmla="*/ 827545 h 922410"/>
              <a:gd name="connsiteX5" fmla="*/ 4495570 w 6984750"/>
              <a:gd name="connsiteY5" fmla="*/ 541793 h 922410"/>
              <a:gd name="connsiteX6" fmla="*/ 6984750 w 6984750"/>
              <a:gd name="connsiteY6" fmla="*/ 898983 h 922410"/>
              <a:gd name="connsiteX0" fmla="*/ 0 w 6984750"/>
              <a:gd name="connsiteY0" fmla="*/ 18937 h 922410"/>
              <a:gd name="connsiteX1" fmla="*/ 1352297 w 6984750"/>
              <a:gd name="connsiteY1" fmla="*/ 622176 h 922410"/>
              <a:gd name="connsiteX2" fmla="*/ 2251843 w 6984750"/>
              <a:gd name="connsiteY2" fmla="*/ 724970 h 922410"/>
              <a:gd name="connsiteX3" fmla="*/ 3709752 w 6984750"/>
              <a:gd name="connsiteY3" fmla="*/ 613231 h 922410"/>
              <a:gd name="connsiteX4" fmla="*/ 4066942 w 6984750"/>
              <a:gd name="connsiteY4" fmla="*/ 827545 h 922410"/>
              <a:gd name="connsiteX5" fmla="*/ 4495570 w 6984750"/>
              <a:gd name="connsiteY5" fmla="*/ 541793 h 922410"/>
              <a:gd name="connsiteX6" fmla="*/ 6984750 w 6984750"/>
              <a:gd name="connsiteY6" fmla="*/ 898983 h 922410"/>
              <a:gd name="connsiteX0" fmla="*/ 0 w 6984750"/>
              <a:gd name="connsiteY0" fmla="*/ 18937 h 1938095"/>
              <a:gd name="connsiteX1" fmla="*/ 1352297 w 6984750"/>
              <a:gd name="connsiteY1" fmla="*/ 622176 h 1938095"/>
              <a:gd name="connsiteX2" fmla="*/ 3566875 w 6984750"/>
              <a:gd name="connsiteY2" fmla="*/ 1908060 h 1938095"/>
              <a:gd name="connsiteX3" fmla="*/ 3709752 w 6984750"/>
              <a:gd name="connsiteY3" fmla="*/ 613231 h 1938095"/>
              <a:gd name="connsiteX4" fmla="*/ 4066942 w 6984750"/>
              <a:gd name="connsiteY4" fmla="*/ 827545 h 1938095"/>
              <a:gd name="connsiteX5" fmla="*/ 4495570 w 6984750"/>
              <a:gd name="connsiteY5" fmla="*/ 541793 h 1938095"/>
              <a:gd name="connsiteX6" fmla="*/ 6984750 w 6984750"/>
              <a:gd name="connsiteY6" fmla="*/ 898983 h 1938095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3709752 w 6984750"/>
              <a:gd name="connsiteY3" fmla="*/ 594294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3709752 w 6984750"/>
              <a:gd name="connsiteY3" fmla="*/ 594294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3709752 w 6984750"/>
              <a:gd name="connsiteY3" fmla="*/ 594294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3709752 w 6984750"/>
              <a:gd name="connsiteY3" fmla="*/ 594294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3709752 w 6984750"/>
              <a:gd name="connsiteY3" fmla="*/ 594294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4209817 w 6984750"/>
              <a:gd name="connsiteY3" fmla="*/ 1389056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4209817 w 6984750"/>
              <a:gd name="connsiteY3" fmla="*/ 1389056 h 1919158"/>
              <a:gd name="connsiteX4" fmla="*/ 5067073 w 6984750"/>
              <a:gd name="connsiteY4" fmla="*/ 16748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4209817 w 6984750"/>
              <a:gd name="connsiteY3" fmla="*/ 1389056 h 1919158"/>
              <a:gd name="connsiteX4" fmla="*/ 5067073 w 6984750"/>
              <a:gd name="connsiteY4" fmla="*/ 1674808 h 1919158"/>
              <a:gd name="connsiteX5" fmla="*/ 5567139 w 6984750"/>
              <a:gd name="connsiteY5" fmla="*/ 1746246 h 1919158"/>
              <a:gd name="connsiteX6" fmla="*/ 6984750 w 6984750"/>
              <a:gd name="connsiteY6" fmla="*/ 880046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09817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09817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09817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09817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09817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81255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54668 w 6977772"/>
              <a:gd name="connsiteY3" fmla="*/ 1367119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34741"/>
              <a:gd name="connsiteX1" fmla="*/ 1352297 w 6977772"/>
              <a:gd name="connsiteY1" fmla="*/ 603239 h 1934741"/>
              <a:gd name="connsiteX2" fmla="*/ 3601525 w 6977772"/>
              <a:gd name="connsiteY2" fmla="*/ 1904706 h 1934741"/>
              <a:gd name="connsiteX3" fmla="*/ 4254668 w 6977772"/>
              <a:gd name="connsiteY3" fmla="*/ 1367119 h 1934741"/>
              <a:gd name="connsiteX4" fmla="*/ 5067073 w 6977772"/>
              <a:gd name="connsiteY4" fmla="*/ 1674808 h 1934741"/>
              <a:gd name="connsiteX5" fmla="*/ 5567139 w 6977772"/>
              <a:gd name="connsiteY5" fmla="*/ 1746246 h 1934741"/>
              <a:gd name="connsiteX6" fmla="*/ 6977772 w 6977772"/>
              <a:gd name="connsiteY6" fmla="*/ 1197401 h 1934741"/>
              <a:gd name="connsiteX0" fmla="*/ 0 w 6977772"/>
              <a:gd name="connsiteY0" fmla="*/ 0 h 1944201"/>
              <a:gd name="connsiteX1" fmla="*/ 1352297 w 6977772"/>
              <a:gd name="connsiteY1" fmla="*/ 603239 h 1944201"/>
              <a:gd name="connsiteX2" fmla="*/ 3601525 w 6977772"/>
              <a:gd name="connsiteY2" fmla="*/ 1904706 h 1944201"/>
              <a:gd name="connsiteX3" fmla="*/ 4254668 w 6977772"/>
              <a:gd name="connsiteY3" fmla="*/ 1367119 h 1944201"/>
              <a:gd name="connsiteX4" fmla="*/ 5067073 w 6977772"/>
              <a:gd name="connsiteY4" fmla="*/ 1674808 h 1944201"/>
              <a:gd name="connsiteX5" fmla="*/ 5567139 w 6977772"/>
              <a:gd name="connsiteY5" fmla="*/ 1746246 h 1944201"/>
              <a:gd name="connsiteX6" fmla="*/ 6977772 w 6977772"/>
              <a:gd name="connsiteY6" fmla="*/ 1197401 h 1944201"/>
              <a:gd name="connsiteX0" fmla="*/ 0 w 6977772"/>
              <a:gd name="connsiteY0" fmla="*/ 0 h 1944201"/>
              <a:gd name="connsiteX1" fmla="*/ 1352297 w 6977772"/>
              <a:gd name="connsiteY1" fmla="*/ 603239 h 1944201"/>
              <a:gd name="connsiteX2" fmla="*/ 3601525 w 6977772"/>
              <a:gd name="connsiteY2" fmla="*/ 1904706 h 1944201"/>
              <a:gd name="connsiteX3" fmla="*/ 4264349 w 6977772"/>
              <a:gd name="connsiteY3" fmla="*/ 1350206 h 1944201"/>
              <a:gd name="connsiteX4" fmla="*/ 5067073 w 6977772"/>
              <a:gd name="connsiteY4" fmla="*/ 1674808 h 1944201"/>
              <a:gd name="connsiteX5" fmla="*/ 5567139 w 6977772"/>
              <a:gd name="connsiteY5" fmla="*/ 1746246 h 1944201"/>
              <a:gd name="connsiteX6" fmla="*/ 6977772 w 6977772"/>
              <a:gd name="connsiteY6" fmla="*/ 1197401 h 1944201"/>
              <a:gd name="connsiteX0" fmla="*/ 0 w 6977772"/>
              <a:gd name="connsiteY0" fmla="*/ 0 h 1944201"/>
              <a:gd name="connsiteX1" fmla="*/ 1352297 w 6977772"/>
              <a:gd name="connsiteY1" fmla="*/ 603239 h 1944201"/>
              <a:gd name="connsiteX2" fmla="*/ 3601525 w 6977772"/>
              <a:gd name="connsiteY2" fmla="*/ 1904706 h 1944201"/>
              <a:gd name="connsiteX3" fmla="*/ 4264349 w 6977772"/>
              <a:gd name="connsiteY3" fmla="*/ 1350206 h 1944201"/>
              <a:gd name="connsiteX4" fmla="*/ 5067073 w 6977772"/>
              <a:gd name="connsiteY4" fmla="*/ 1674808 h 1944201"/>
              <a:gd name="connsiteX5" fmla="*/ 5567139 w 6977772"/>
              <a:gd name="connsiteY5" fmla="*/ 1746246 h 1944201"/>
              <a:gd name="connsiteX6" fmla="*/ 6977772 w 6977772"/>
              <a:gd name="connsiteY6" fmla="*/ 1197401 h 1944201"/>
              <a:gd name="connsiteX0" fmla="*/ 0 w 6977772"/>
              <a:gd name="connsiteY0" fmla="*/ 0 h 1904706"/>
              <a:gd name="connsiteX1" fmla="*/ 1352297 w 6977772"/>
              <a:gd name="connsiteY1" fmla="*/ 603239 h 1904706"/>
              <a:gd name="connsiteX2" fmla="*/ 3601525 w 6977772"/>
              <a:gd name="connsiteY2" fmla="*/ 1904706 h 1904706"/>
              <a:gd name="connsiteX3" fmla="*/ 4264349 w 6977772"/>
              <a:gd name="connsiteY3" fmla="*/ 1350206 h 1904706"/>
              <a:gd name="connsiteX4" fmla="*/ 5067073 w 6977772"/>
              <a:gd name="connsiteY4" fmla="*/ 1674808 h 1904706"/>
              <a:gd name="connsiteX5" fmla="*/ 5567139 w 6977772"/>
              <a:gd name="connsiteY5" fmla="*/ 1746246 h 1904706"/>
              <a:gd name="connsiteX6" fmla="*/ 6977772 w 6977772"/>
              <a:gd name="connsiteY6" fmla="*/ 1197401 h 1904706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64349 w 6977772"/>
              <a:gd name="connsiteY3" fmla="*/ 1350206 h 1908954"/>
              <a:gd name="connsiteX4" fmla="*/ 5067073 w 6977772"/>
              <a:gd name="connsiteY4" fmla="*/ 167480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5067073 w 6977772"/>
              <a:gd name="connsiteY4" fmla="*/ 167480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5067073 w 6977772"/>
              <a:gd name="connsiteY4" fmla="*/ 167480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5067073 w 6977772"/>
              <a:gd name="connsiteY4" fmla="*/ 167480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5013318 w 6977772"/>
              <a:gd name="connsiteY4" fmla="*/ 1683642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4985784 w 6977772"/>
              <a:gd name="connsiteY4" fmla="*/ 164725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4985784 w 6977772"/>
              <a:gd name="connsiteY4" fmla="*/ 164725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4985784 w 6977772"/>
              <a:gd name="connsiteY4" fmla="*/ 164725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4985784 w 6977772"/>
              <a:gd name="connsiteY4" fmla="*/ 164725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189731 w 6977772"/>
              <a:gd name="connsiteY2" fmla="*/ 1075716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67139 w 6977772"/>
              <a:gd name="connsiteY6" fmla="*/ 1746246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67139 w 6977772"/>
              <a:gd name="connsiteY6" fmla="*/ 1746246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67139 w 6977772"/>
              <a:gd name="connsiteY6" fmla="*/ 1746246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67139 w 6977772"/>
              <a:gd name="connsiteY6" fmla="*/ 1746246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67139 w 6977772"/>
              <a:gd name="connsiteY6" fmla="*/ 1746246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72164 w 6977772"/>
              <a:gd name="connsiteY6" fmla="*/ 1194574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29222 w 6977772"/>
              <a:gd name="connsiteY5" fmla="*/ 1266012 h 1908954"/>
              <a:gd name="connsiteX6" fmla="*/ 5572164 w 6977772"/>
              <a:gd name="connsiteY6" fmla="*/ 1194574 h 1908954"/>
              <a:gd name="connsiteX7" fmla="*/ 6977772 w 6977772"/>
              <a:gd name="connsiteY7" fmla="*/ 1197401 h 1908954"/>
              <a:gd name="connsiteX0" fmla="*/ 2709013 w 6405661"/>
              <a:gd name="connsiteY0" fmla="*/ 1780534 h 1798704"/>
              <a:gd name="connsiteX1" fmla="*/ 780186 w 6405661"/>
              <a:gd name="connsiteY1" fmla="*/ 290649 h 1798704"/>
              <a:gd name="connsiteX2" fmla="*/ 1643016 w 6405661"/>
              <a:gd name="connsiteY2" fmla="*/ 640079 h 1798704"/>
              <a:gd name="connsiteX3" fmla="*/ 3029414 w 6405661"/>
              <a:gd name="connsiteY3" fmla="*/ 1592116 h 1798704"/>
              <a:gd name="connsiteX4" fmla="*/ 3700820 w 6405661"/>
              <a:gd name="connsiteY4" fmla="*/ 1051947 h 1798704"/>
              <a:gd name="connsiteX5" fmla="*/ 4357111 w 6405661"/>
              <a:gd name="connsiteY5" fmla="*/ 953422 h 1798704"/>
              <a:gd name="connsiteX6" fmla="*/ 5000053 w 6405661"/>
              <a:gd name="connsiteY6" fmla="*/ 881984 h 1798704"/>
              <a:gd name="connsiteX7" fmla="*/ 6405661 w 6405661"/>
              <a:gd name="connsiteY7" fmla="*/ 884811 h 1798704"/>
              <a:gd name="connsiteX0" fmla="*/ 2709013 w 6405661"/>
              <a:gd name="connsiteY0" fmla="*/ 1780534 h 1780534"/>
              <a:gd name="connsiteX1" fmla="*/ 780186 w 6405661"/>
              <a:gd name="connsiteY1" fmla="*/ 290649 h 1780534"/>
              <a:gd name="connsiteX2" fmla="*/ 1643016 w 6405661"/>
              <a:gd name="connsiteY2" fmla="*/ 640079 h 1780534"/>
              <a:gd name="connsiteX3" fmla="*/ 3029414 w 6405661"/>
              <a:gd name="connsiteY3" fmla="*/ 1592116 h 1780534"/>
              <a:gd name="connsiteX4" fmla="*/ 3700820 w 6405661"/>
              <a:gd name="connsiteY4" fmla="*/ 1051947 h 1780534"/>
              <a:gd name="connsiteX5" fmla="*/ 4357111 w 6405661"/>
              <a:gd name="connsiteY5" fmla="*/ 953422 h 1780534"/>
              <a:gd name="connsiteX6" fmla="*/ 5000053 w 6405661"/>
              <a:gd name="connsiteY6" fmla="*/ 881984 h 1780534"/>
              <a:gd name="connsiteX7" fmla="*/ 6405661 w 6405661"/>
              <a:gd name="connsiteY7" fmla="*/ 884811 h 1780534"/>
              <a:gd name="connsiteX0" fmla="*/ 1119397 w 4816045"/>
              <a:gd name="connsiteY0" fmla="*/ 1140455 h 1140455"/>
              <a:gd name="connsiteX1" fmla="*/ 53400 w 4816045"/>
              <a:gd name="connsiteY1" fmla="*/ 0 h 1140455"/>
              <a:gd name="connsiteX2" fmla="*/ 1439798 w 4816045"/>
              <a:gd name="connsiteY2" fmla="*/ 952037 h 1140455"/>
              <a:gd name="connsiteX3" fmla="*/ 2111204 w 4816045"/>
              <a:gd name="connsiteY3" fmla="*/ 411868 h 1140455"/>
              <a:gd name="connsiteX4" fmla="*/ 2767495 w 4816045"/>
              <a:gd name="connsiteY4" fmla="*/ 313343 h 1140455"/>
              <a:gd name="connsiteX5" fmla="*/ 3410437 w 4816045"/>
              <a:gd name="connsiteY5" fmla="*/ 241905 h 1140455"/>
              <a:gd name="connsiteX6" fmla="*/ 4816045 w 4816045"/>
              <a:gd name="connsiteY6" fmla="*/ 244732 h 1140455"/>
              <a:gd name="connsiteX0" fmla="*/ 410590 w 4107238"/>
              <a:gd name="connsiteY0" fmla="*/ 1017588 h 1017588"/>
              <a:gd name="connsiteX1" fmla="*/ 53400 w 4107238"/>
              <a:gd name="connsiteY1" fmla="*/ 231770 h 1017588"/>
              <a:gd name="connsiteX2" fmla="*/ 730991 w 4107238"/>
              <a:gd name="connsiteY2" fmla="*/ 829170 h 1017588"/>
              <a:gd name="connsiteX3" fmla="*/ 1402397 w 4107238"/>
              <a:gd name="connsiteY3" fmla="*/ 289001 h 1017588"/>
              <a:gd name="connsiteX4" fmla="*/ 2058688 w 4107238"/>
              <a:gd name="connsiteY4" fmla="*/ 190476 h 1017588"/>
              <a:gd name="connsiteX5" fmla="*/ 2701630 w 4107238"/>
              <a:gd name="connsiteY5" fmla="*/ 119038 h 1017588"/>
              <a:gd name="connsiteX6" fmla="*/ 4107238 w 4107238"/>
              <a:gd name="connsiteY6" fmla="*/ 121865 h 1017588"/>
              <a:gd name="connsiteX0" fmla="*/ 410590 w 4107238"/>
              <a:gd name="connsiteY0" fmla="*/ 1062832 h 1062832"/>
              <a:gd name="connsiteX1" fmla="*/ 53400 w 4107238"/>
              <a:gd name="connsiteY1" fmla="*/ 277014 h 1062832"/>
              <a:gd name="connsiteX2" fmla="*/ 839217 w 4107238"/>
              <a:gd name="connsiteY2" fmla="*/ 62699 h 1062832"/>
              <a:gd name="connsiteX3" fmla="*/ 1402397 w 4107238"/>
              <a:gd name="connsiteY3" fmla="*/ 334245 h 1062832"/>
              <a:gd name="connsiteX4" fmla="*/ 2058688 w 4107238"/>
              <a:gd name="connsiteY4" fmla="*/ 235720 h 1062832"/>
              <a:gd name="connsiteX5" fmla="*/ 2701630 w 4107238"/>
              <a:gd name="connsiteY5" fmla="*/ 164282 h 1062832"/>
              <a:gd name="connsiteX6" fmla="*/ 4107238 w 4107238"/>
              <a:gd name="connsiteY6" fmla="*/ 167109 h 1062832"/>
              <a:gd name="connsiteX0" fmla="*/ 410590 w 4107238"/>
              <a:gd name="connsiteY0" fmla="*/ 1174954 h 1174954"/>
              <a:gd name="connsiteX1" fmla="*/ 53400 w 4107238"/>
              <a:gd name="connsiteY1" fmla="*/ 389136 h 1174954"/>
              <a:gd name="connsiteX2" fmla="*/ 839217 w 4107238"/>
              <a:gd name="connsiteY2" fmla="*/ 174821 h 1174954"/>
              <a:gd name="connsiteX3" fmla="*/ 1402397 w 4107238"/>
              <a:gd name="connsiteY3" fmla="*/ 446367 h 1174954"/>
              <a:gd name="connsiteX4" fmla="*/ 1696473 w 4107238"/>
              <a:gd name="connsiteY4" fmla="*/ 31945 h 1174954"/>
              <a:gd name="connsiteX5" fmla="*/ 2701630 w 4107238"/>
              <a:gd name="connsiteY5" fmla="*/ 276404 h 1174954"/>
              <a:gd name="connsiteX6" fmla="*/ 4107238 w 4107238"/>
              <a:gd name="connsiteY6" fmla="*/ 279231 h 1174954"/>
              <a:gd name="connsiteX0" fmla="*/ 410590 w 4107238"/>
              <a:gd name="connsiteY0" fmla="*/ 1190609 h 1190609"/>
              <a:gd name="connsiteX1" fmla="*/ 53400 w 4107238"/>
              <a:gd name="connsiteY1" fmla="*/ 404791 h 1190609"/>
              <a:gd name="connsiteX2" fmla="*/ 839217 w 4107238"/>
              <a:gd name="connsiteY2" fmla="*/ 190476 h 1190609"/>
              <a:gd name="connsiteX3" fmla="*/ 1402397 w 4107238"/>
              <a:gd name="connsiteY3" fmla="*/ 462022 h 1190609"/>
              <a:gd name="connsiteX4" fmla="*/ 1696473 w 4107238"/>
              <a:gd name="connsiteY4" fmla="*/ 47600 h 1190609"/>
              <a:gd name="connsiteX5" fmla="*/ 2482291 w 4107238"/>
              <a:gd name="connsiteY5" fmla="*/ 119038 h 1190609"/>
              <a:gd name="connsiteX6" fmla="*/ 4107238 w 4107238"/>
              <a:gd name="connsiteY6" fmla="*/ 294886 h 1190609"/>
              <a:gd name="connsiteX0" fmla="*/ 410590 w 4107238"/>
              <a:gd name="connsiteY0" fmla="*/ 1190609 h 1190609"/>
              <a:gd name="connsiteX1" fmla="*/ 53400 w 4107238"/>
              <a:gd name="connsiteY1" fmla="*/ 404791 h 1190609"/>
              <a:gd name="connsiteX2" fmla="*/ 839217 w 4107238"/>
              <a:gd name="connsiteY2" fmla="*/ 190476 h 1190609"/>
              <a:gd name="connsiteX3" fmla="*/ 1402397 w 4107238"/>
              <a:gd name="connsiteY3" fmla="*/ 462022 h 1190609"/>
              <a:gd name="connsiteX4" fmla="*/ 1696473 w 4107238"/>
              <a:gd name="connsiteY4" fmla="*/ 47600 h 1190609"/>
              <a:gd name="connsiteX5" fmla="*/ 2482291 w 4107238"/>
              <a:gd name="connsiteY5" fmla="*/ 119038 h 1190609"/>
              <a:gd name="connsiteX6" fmla="*/ 4107238 w 4107238"/>
              <a:gd name="connsiteY6" fmla="*/ 294886 h 1190609"/>
              <a:gd name="connsiteX0" fmla="*/ 410590 w 4107238"/>
              <a:gd name="connsiteY0" fmla="*/ 1174954 h 1174954"/>
              <a:gd name="connsiteX1" fmla="*/ 53400 w 4107238"/>
              <a:gd name="connsiteY1" fmla="*/ 389136 h 1174954"/>
              <a:gd name="connsiteX2" fmla="*/ 839217 w 4107238"/>
              <a:gd name="connsiteY2" fmla="*/ 174821 h 1174954"/>
              <a:gd name="connsiteX3" fmla="*/ 1402397 w 4107238"/>
              <a:gd name="connsiteY3" fmla="*/ 446367 h 1174954"/>
              <a:gd name="connsiteX4" fmla="*/ 1696473 w 4107238"/>
              <a:gd name="connsiteY4" fmla="*/ 31945 h 1174954"/>
              <a:gd name="connsiteX5" fmla="*/ 4107238 w 4107238"/>
              <a:gd name="connsiteY5" fmla="*/ 279231 h 1174954"/>
              <a:gd name="connsiteX0" fmla="*/ 410590 w 4107238"/>
              <a:gd name="connsiteY0" fmla="*/ 1174954 h 1174954"/>
              <a:gd name="connsiteX1" fmla="*/ 53400 w 4107238"/>
              <a:gd name="connsiteY1" fmla="*/ 389136 h 1174954"/>
              <a:gd name="connsiteX2" fmla="*/ 839217 w 4107238"/>
              <a:gd name="connsiteY2" fmla="*/ 174821 h 1174954"/>
              <a:gd name="connsiteX3" fmla="*/ 1402397 w 4107238"/>
              <a:gd name="connsiteY3" fmla="*/ 446367 h 1174954"/>
              <a:gd name="connsiteX4" fmla="*/ 1767911 w 4107238"/>
              <a:gd name="connsiteY4" fmla="*/ 31945 h 1174954"/>
              <a:gd name="connsiteX5" fmla="*/ 4107238 w 4107238"/>
              <a:gd name="connsiteY5" fmla="*/ 279231 h 1174954"/>
              <a:gd name="connsiteX0" fmla="*/ 410590 w 4107238"/>
              <a:gd name="connsiteY0" fmla="*/ 1199869 h 1199869"/>
              <a:gd name="connsiteX1" fmla="*/ 53400 w 4107238"/>
              <a:gd name="connsiteY1" fmla="*/ 414051 h 1199869"/>
              <a:gd name="connsiteX2" fmla="*/ 839217 w 4107238"/>
              <a:gd name="connsiteY2" fmla="*/ 199736 h 1199869"/>
              <a:gd name="connsiteX3" fmla="*/ 1402397 w 4107238"/>
              <a:gd name="connsiteY3" fmla="*/ 471282 h 1199869"/>
              <a:gd name="connsiteX4" fmla="*/ 1735826 w 4107238"/>
              <a:gd name="connsiteY4" fmla="*/ 31945 h 1199869"/>
              <a:gd name="connsiteX5" fmla="*/ 4107238 w 4107238"/>
              <a:gd name="connsiteY5" fmla="*/ 304146 h 1199869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402397 w 4107238"/>
              <a:gd name="connsiteY3" fmla="*/ 484927 h 1213514"/>
              <a:gd name="connsiteX4" fmla="*/ 1735826 w 4107238"/>
              <a:gd name="connsiteY4" fmla="*/ 45590 h 1213514"/>
              <a:gd name="connsiteX5" fmla="*/ 3298345 w 4107238"/>
              <a:gd name="connsiteY5" fmla="*/ 211389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402397 w 4107238"/>
              <a:gd name="connsiteY3" fmla="*/ 484927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402397 w 4107238"/>
              <a:gd name="connsiteY3" fmla="*/ 484927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01329 w 4107238"/>
              <a:gd name="connsiteY2" fmla="*/ 181243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01329 w 4107238"/>
              <a:gd name="connsiteY2" fmla="*/ 181243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01329 w 4107238"/>
              <a:gd name="connsiteY2" fmla="*/ 181243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05138 w 4101786"/>
              <a:gd name="connsiteY0" fmla="*/ 1213514 h 1213514"/>
              <a:gd name="connsiteX1" fmla="*/ 47948 w 4101786"/>
              <a:gd name="connsiteY1" fmla="*/ 427696 h 1213514"/>
              <a:gd name="connsiteX2" fmla="*/ 795877 w 4101786"/>
              <a:gd name="connsiteY2" fmla="*/ 181243 h 1213514"/>
              <a:gd name="connsiteX3" fmla="*/ 1239729 w 4101786"/>
              <a:gd name="connsiteY3" fmla="*/ 327810 h 1213514"/>
              <a:gd name="connsiteX4" fmla="*/ 1730374 w 4101786"/>
              <a:gd name="connsiteY4" fmla="*/ 45590 h 1213514"/>
              <a:gd name="connsiteX5" fmla="*/ 3333177 w 4101786"/>
              <a:gd name="connsiteY5" fmla="*/ 254613 h 1213514"/>
              <a:gd name="connsiteX6" fmla="*/ 4101786 w 4101786"/>
              <a:gd name="connsiteY6" fmla="*/ 317791 h 1213514"/>
              <a:gd name="connsiteX0" fmla="*/ 466100 w 4162748"/>
              <a:gd name="connsiteY0" fmla="*/ 1213514 h 1213514"/>
              <a:gd name="connsiteX1" fmla="*/ 47948 w 4162748"/>
              <a:gd name="connsiteY1" fmla="*/ 407332 h 1213514"/>
              <a:gd name="connsiteX2" fmla="*/ 856839 w 4162748"/>
              <a:gd name="connsiteY2" fmla="*/ 181243 h 1213514"/>
              <a:gd name="connsiteX3" fmla="*/ 1300691 w 4162748"/>
              <a:gd name="connsiteY3" fmla="*/ 327810 h 1213514"/>
              <a:gd name="connsiteX4" fmla="*/ 1791336 w 4162748"/>
              <a:gd name="connsiteY4" fmla="*/ 45590 h 1213514"/>
              <a:gd name="connsiteX5" fmla="*/ 3394139 w 4162748"/>
              <a:gd name="connsiteY5" fmla="*/ 254613 h 1213514"/>
              <a:gd name="connsiteX6" fmla="*/ 4162748 w 4162748"/>
              <a:gd name="connsiteY6" fmla="*/ 317791 h 1213514"/>
              <a:gd name="connsiteX0" fmla="*/ 531048 w 4227696"/>
              <a:gd name="connsiteY0" fmla="*/ 1213514 h 1213514"/>
              <a:gd name="connsiteX1" fmla="*/ 112896 w 4227696"/>
              <a:gd name="connsiteY1" fmla="*/ 407332 h 1213514"/>
              <a:gd name="connsiteX2" fmla="*/ 921787 w 4227696"/>
              <a:gd name="connsiteY2" fmla="*/ 181243 h 1213514"/>
              <a:gd name="connsiteX3" fmla="*/ 1365639 w 4227696"/>
              <a:gd name="connsiteY3" fmla="*/ 327810 h 1213514"/>
              <a:gd name="connsiteX4" fmla="*/ 1856284 w 4227696"/>
              <a:gd name="connsiteY4" fmla="*/ 45590 h 1213514"/>
              <a:gd name="connsiteX5" fmla="*/ 3459087 w 4227696"/>
              <a:gd name="connsiteY5" fmla="*/ 254613 h 1213514"/>
              <a:gd name="connsiteX6" fmla="*/ 4227696 w 4227696"/>
              <a:gd name="connsiteY6" fmla="*/ 317791 h 1213514"/>
              <a:gd name="connsiteX0" fmla="*/ 500475 w 4197123"/>
              <a:gd name="connsiteY0" fmla="*/ 1213514 h 1213514"/>
              <a:gd name="connsiteX1" fmla="*/ 112896 w 4197123"/>
              <a:gd name="connsiteY1" fmla="*/ 386968 h 1213514"/>
              <a:gd name="connsiteX2" fmla="*/ 891214 w 4197123"/>
              <a:gd name="connsiteY2" fmla="*/ 181243 h 1213514"/>
              <a:gd name="connsiteX3" fmla="*/ 1335066 w 4197123"/>
              <a:gd name="connsiteY3" fmla="*/ 327810 h 1213514"/>
              <a:gd name="connsiteX4" fmla="*/ 1825711 w 4197123"/>
              <a:gd name="connsiteY4" fmla="*/ 45590 h 1213514"/>
              <a:gd name="connsiteX5" fmla="*/ 3428514 w 4197123"/>
              <a:gd name="connsiteY5" fmla="*/ 254613 h 1213514"/>
              <a:gd name="connsiteX6" fmla="*/ 4197123 w 4197123"/>
              <a:gd name="connsiteY6" fmla="*/ 317791 h 1213514"/>
              <a:gd name="connsiteX0" fmla="*/ 453084 w 4149732"/>
              <a:gd name="connsiteY0" fmla="*/ 1213514 h 1346644"/>
              <a:gd name="connsiteX1" fmla="*/ 450792 w 4149732"/>
              <a:gd name="connsiteY1" fmla="*/ 1208886 h 1346644"/>
              <a:gd name="connsiteX2" fmla="*/ 65505 w 4149732"/>
              <a:gd name="connsiteY2" fmla="*/ 386968 h 1346644"/>
              <a:gd name="connsiteX3" fmla="*/ 843823 w 4149732"/>
              <a:gd name="connsiteY3" fmla="*/ 181243 h 1346644"/>
              <a:gd name="connsiteX4" fmla="*/ 1287675 w 4149732"/>
              <a:gd name="connsiteY4" fmla="*/ 327810 h 1346644"/>
              <a:gd name="connsiteX5" fmla="*/ 1778320 w 4149732"/>
              <a:gd name="connsiteY5" fmla="*/ 45590 h 1346644"/>
              <a:gd name="connsiteX6" fmla="*/ 3381123 w 4149732"/>
              <a:gd name="connsiteY6" fmla="*/ 254613 h 1346644"/>
              <a:gd name="connsiteX7" fmla="*/ 4149732 w 4149732"/>
              <a:gd name="connsiteY7" fmla="*/ 317791 h 1346644"/>
              <a:gd name="connsiteX0" fmla="*/ 453084 w 4149732"/>
              <a:gd name="connsiteY0" fmla="*/ 1213514 h 1728992"/>
              <a:gd name="connsiteX1" fmla="*/ 450792 w 4149732"/>
              <a:gd name="connsiteY1" fmla="*/ 1208886 h 1728992"/>
              <a:gd name="connsiteX2" fmla="*/ 65505 w 4149732"/>
              <a:gd name="connsiteY2" fmla="*/ 386968 h 1728992"/>
              <a:gd name="connsiteX3" fmla="*/ 843823 w 4149732"/>
              <a:gd name="connsiteY3" fmla="*/ 181243 h 1728992"/>
              <a:gd name="connsiteX4" fmla="*/ 1287675 w 4149732"/>
              <a:gd name="connsiteY4" fmla="*/ 327810 h 1728992"/>
              <a:gd name="connsiteX5" fmla="*/ 1778320 w 4149732"/>
              <a:gd name="connsiteY5" fmla="*/ 45590 h 1728992"/>
              <a:gd name="connsiteX6" fmla="*/ 3381123 w 4149732"/>
              <a:gd name="connsiteY6" fmla="*/ 254613 h 1728992"/>
              <a:gd name="connsiteX7" fmla="*/ 4149732 w 4149732"/>
              <a:gd name="connsiteY7" fmla="*/ 317791 h 1728992"/>
              <a:gd name="connsiteX0" fmla="*/ 453084 w 4149732"/>
              <a:gd name="connsiteY0" fmla="*/ 1213514 h 1728992"/>
              <a:gd name="connsiteX1" fmla="*/ 450792 w 4149732"/>
              <a:gd name="connsiteY1" fmla="*/ 1208886 h 1728992"/>
              <a:gd name="connsiteX2" fmla="*/ 65505 w 4149732"/>
              <a:gd name="connsiteY2" fmla="*/ 386968 h 1728992"/>
              <a:gd name="connsiteX3" fmla="*/ 843823 w 4149732"/>
              <a:gd name="connsiteY3" fmla="*/ 181243 h 1728992"/>
              <a:gd name="connsiteX4" fmla="*/ 1287675 w 4149732"/>
              <a:gd name="connsiteY4" fmla="*/ 327810 h 1728992"/>
              <a:gd name="connsiteX5" fmla="*/ 1778320 w 4149732"/>
              <a:gd name="connsiteY5" fmla="*/ 45590 h 1728992"/>
              <a:gd name="connsiteX6" fmla="*/ 3381123 w 4149732"/>
              <a:gd name="connsiteY6" fmla="*/ 254613 h 1728992"/>
              <a:gd name="connsiteX7" fmla="*/ 4149732 w 4149732"/>
              <a:gd name="connsiteY7" fmla="*/ 317791 h 1728992"/>
              <a:gd name="connsiteX0" fmla="*/ 453084 w 4149732"/>
              <a:gd name="connsiteY0" fmla="*/ 1213514 h 1568256"/>
              <a:gd name="connsiteX1" fmla="*/ 450792 w 4149732"/>
              <a:gd name="connsiteY1" fmla="*/ 1208886 h 1568256"/>
              <a:gd name="connsiteX2" fmla="*/ 65505 w 4149732"/>
              <a:gd name="connsiteY2" fmla="*/ 386968 h 1568256"/>
              <a:gd name="connsiteX3" fmla="*/ 843823 w 4149732"/>
              <a:gd name="connsiteY3" fmla="*/ 181243 h 1568256"/>
              <a:gd name="connsiteX4" fmla="*/ 1287675 w 4149732"/>
              <a:gd name="connsiteY4" fmla="*/ 327810 h 1568256"/>
              <a:gd name="connsiteX5" fmla="*/ 1778320 w 4149732"/>
              <a:gd name="connsiteY5" fmla="*/ 45590 h 1568256"/>
              <a:gd name="connsiteX6" fmla="*/ 3381123 w 4149732"/>
              <a:gd name="connsiteY6" fmla="*/ 254613 h 1568256"/>
              <a:gd name="connsiteX7" fmla="*/ 4149732 w 4149732"/>
              <a:gd name="connsiteY7" fmla="*/ 317791 h 1568256"/>
              <a:gd name="connsiteX0" fmla="*/ 452702 w 4149350"/>
              <a:gd name="connsiteY0" fmla="*/ 1213514 h 1213514"/>
              <a:gd name="connsiteX1" fmla="*/ 65123 w 4149350"/>
              <a:gd name="connsiteY1" fmla="*/ 386968 h 1213514"/>
              <a:gd name="connsiteX2" fmla="*/ 843441 w 4149350"/>
              <a:gd name="connsiteY2" fmla="*/ 181243 h 1213514"/>
              <a:gd name="connsiteX3" fmla="*/ 1287293 w 4149350"/>
              <a:gd name="connsiteY3" fmla="*/ 327810 h 1213514"/>
              <a:gd name="connsiteX4" fmla="*/ 1777938 w 4149350"/>
              <a:gd name="connsiteY4" fmla="*/ 45590 h 1213514"/>
              <a:gd name="connsiteX5" fmla="*/ 3380741 w 4149350"/>
              <a:gd name="connsiteY5" fmla="*/ 254613 h 1213514"/>
              <a:gd name="connsiteX6" fmla="*/ 4149350 w 4149350"/>
              <a:gd name="connsiteY6" fmla="*/ 317791 h 1213514"/>
              <a:gd name="connsiteX0" fmla="*/ 486726 w 4149350"/>
              <a:gd name="connsiteY0" fmla="*/ 1216224 h 1216224"/>
              <a:gd name="connsiteX1" fmla="*/ 65123 w 4149350"/>
              <a:gd name="connsiteY1" fmla="*/ 386968 h 1216224"/>
              <a:gd name="connsiteX2" fmla="*/ 843441 w 4149350"/>
              <a:gd name="connsiteY2" fmla="*/ 181243 h 1216224"/>
              <a:gd name="connsiteX3" fmla="*/ 1287293 w 4149350"/>
              <a:gd name="connsiteY3" fmla="*/ 327810 h 1216224"/>
              <a:gd name="connsiteX4" fmla="*/ 1777938 w 4149350"/>
              <a:gd name="connsiteY4" fmla="*/ 45590 h 1216224"/>
              <a:gd name="connsiteX5" fmla="*/ 3380741 w 4149350"/>
              <a:gd name="connsiteY5" fmla="*/ 254613 h 1216224"/>
              <a:gd name="connsiteX6" fmla="*/ 4149350 w 4149350"/>
              <a:gd name="connsiteY6" fmla="*/ 317791 h 1216224"/>
              <a:gd name="connsiteX0" fmla="*/ 486726 w 4149350"/>
              <a:gd name="connsiteY0" fmla="*/ 1216224 h 1216224"/>
              <a:gd name="connsiteX1" fmla="*/ 65123 w 4149350"/>
              <a:gd name="connsiteY1" fmla="*/ 386968 h 1216224"/>
              <a:gd name="connsiteX2" fmla="*/ 843441 w 4149350"/>
              <a:gd name="connsiteY2" fmla="*/ 181243 h 1216224"/>
              <a:gd name="connsiteX3" fmla="*/ 1287293 w 4149350"/>
              <a:gd name="connsiteY3" fmla="*/ 327810 h 1216224"/>
              <a:gd name="connsiteX4" fmla="*/ 1777938 w 4149350"/>
              <a:gd name="connsiteY4" fmla="*/ 45590 h 1216224"/>
              <a:gd name="connsiteX5" fmla="*/ 3380741 w 4149350"/>
              <a:gd name="connsiteY5" fmla="*/ 254613 h 1216224"/>
              <a:gd name="connsiteX6" fmla="*/ 4149350 w 4149350"/>
              <a:gd name="connsiteY6" fmla="*/ 317791 h 1216224"/>
              <a:gd name="connsiteX0" fmla="*/ 486726 w 4149350"/>
              <a:gd name="connsiteY0" fmla="*/ 1216224 h 1216224"/>
              <a:gd name="connsiteX1" fmla="*/ 65123 w 4149350"/>
              <a:gd name="connsiteY1" fmla="*/ 386968 h 1216224"/>
              <a:gd name="connsiteX2" fmla="*/ 843441 w 4149350"/>
              <a:gd name="connsiteY2" fmla="*/ 181243 h 1216224"/>
              <a:gd name="connsiteX3" fmla="*/ 1287293 w 4149350"/>
              <a:gd name="connsiteY3" fmla="*/ 327810 h 1216224"/>
              <a:gd name="connsiteX4" fmla="*/ 1777938 w 4149350"/>
              <a:gd name="connsiteY4" fmla="*/ 45590 h 1216224"/>
              <a:gd name="connsiteX5" fmla="*/ 3380741 w 4149350"/>
              <a:gd name="connsiteY5" fmla="*/ 254613 h 1216224"/>
              <a:gd name="connsiteX6" fmla="*/ 4149350 w 4149350"/>
              <a:gd name="connsiteY6" fmla="*/ 317791 h 1216224"/>
              <a:gd name="connsiteX0" fmla="*/ 497446 w 4160070"/>
              <a:gd name="connsiteY0" fmla="*/ 1216224 h 1216224"/>
              <a:gd name="connsiteX1" fmla="*/ 65123 w 4160070"/>
              <a:gd name="connsiteY1" fmla="*/ 422969 h 1216224"/>
              <a:gd name="connsiteX2" fmla="*/ 854161 w 4160070"/>
              <a:gd name="connsiteY2" fmla="*/ 181243 h 1216224"/>
              <a:gd name="connsiteX3" fmla="*/ 1298013 w 4160070"/>
              <a:gd name="connsiteY3" fmla="*/ 327810 h 1216224"/>
              <a:gd name="connsiteX4" fmla="*/ 1788658 w 4160070"/>
              <a:gd name="connsiteY4" fmla="*/ 45590 h 1216224"/>
              <a:gd name="connsiteX5" fmla="*/ 3391461 w 4160070"/>
              <a:gd name="connsiteY5" fmla="*/ 254613 h 1216224"/>
              <a:gd name="connsiteX6" fmla="*/ 4160070 w 4160070"/>
              <a:gd name="connsiteY6" fmla="*/ 317791 h 1216224"/>
              <a:gd name="connsiteX0" fmla="*/ 485870 w 4148494"/>
              <a:gd name="connsiteY0" fmla="*/ 1216224 h 1216224"/>
              <a:gd name="connsiteX1" fmla="*/ 53547 w 4148494"/>
              <a:gd name="connsiteY1" fmla="*/ 422969 h 1216224"/>
              <a:gd name="connsiteX2" fmla="*/ 842585 w 4148494"/>
              <a:gd name="connsiteY2" fmla="*/ 181243 h 1216224"/>
              <a:gd name="connsiteX3" fmla="*/ 1286437 w 4148494"/>
              <a:gd name="connsiteY3" fmla="*/ 327810 h 1216224"/>
              <a:gd name="connsiteX4" fmla="*/ 1777082 w 4148494"/>
              <a:gd name="connsiteY4" fmla="*/ 45590 h 1216224"/>
              <a:gd name="connsiteX5" fmla="*/ 3379885 w 4148494"/>
              <a:gd name="connsiteY5" fmla="*/ 254613 h 1216224"/>
              <a:gd name="connsiteX6" fmla="*/ 4148494 w 4148494"/>
              <a:gd name="connsiteY6" fmla="*/ 317791 h 1216224"/>
              <a:gd name="connsiteX0" fmla="*/ 485870 w 4148494"/>
              <a:gd name="connsiteY0" fmla="*/ 1216224 h 1216224"/>
              <a:gd name="connsiteX1" fmla="*/ 53547 w 4148494"/>
              <a:gd name="connsiteY1" fmla="*/ 422969 h 1216224"/>
              <a:gd name="connsiteX2" fmla="*/ 435626 w 4148494"/>
              <a:gd name="connsiteY2" fmla="*/ 211389 h 1216224"/>
              <a:gd name="connsiteX3" fmla="*/ 842585 w 4148494"/>
              <a:gd name="connsiteY3" fmla="*/ 181243 h 1216224"/>
              <a:gd name="connsiteX4" fmla="*/ 1286437 w 4148494"/>
              <a:gd name="connsiteY4" fmla="*/ 327810 h 1216224"/>
              <a:gd name="connsiteX5" fmla="*/ 1777082 w 4148494"/>
              <a:gd name="connsiteY5" fmla="*/ 45590 h 1216224"/>
              <a:gd name="connsiteX6" fmla="*/ 3379885 w 4148494"/>
              <a:gd name="connsiteY6" fmla="*/ 254613 h 1216224"/>
              <a:gd name="connsiteX7" fmla="*/ 4148494 w 4148494"/>
              <a:gd name="connsiteY7" fmla="*/ 317791 h 1216224"/>
              <a:gd name="connsiteX0" fmla="*/ 485870 w 4148494"/>
              <a:gd name="connsiteY0" fmla="*/ 1216224 h 1216224"/>
              <a:gd name="connsiteX1" fmla="*/ 53547 w 4148494"/>
              <a:gd name="connsiteY1" fmla="*/ 422969 h 1216224"/>
              <a:gd name="connsiteX2" fmla="*/ 409360 w 4148494"/>
              <a:gd name="connsiteY2" fmla="*/ 274710 h 1216224"/>
              <a:gd name="connsiteX3" fmla="*/ 842585 w 4148494"/>
              <a:gd name="connsiteY3" fmla="*/ 181243 h 1216224"/>
              <a:gd name="connsiteX4" fmla="*/ 1286437 w 4148494"/>
              <a:gd name="connsiteY4" fmla="*/ 327810 h 1216224"/>
              <a:gd name="connsiteX5" fmla="*/ 1777082 w 4148494"/>
              <a:gd name="connsiteY5" fmla="*/ 45590 h 1216224"/>
              <a:gd name="connsiteX6" fmla="*/ 3379885 w 4148494"/>
              <a:gd name="connsiteY6" fmla="*/ 254613 h 1216224"/>
              <a:gd name="connsiteX7" fmla="*/ 4148494 w 4148494"/>
              <a:gd name="connsiteY7" fmla="*/ 317791 h 1216224"/>
              <a:gd name="connsiteX0" fmla="*/ 485870 w 4148494"/>
              <a:gd name="connsiteY0" fmla="*/ 1216224 h 1216224"/>
              <a:gd name="connsiteX1" fmla="*/ 53547 w 4148494"/>
              <a:gd name="connsiteY1" fmla="*/ 422969 h 1216224"/>
              <a:gd name="connsiteX2" fmla="*/ 409360 w 4148494"/>
              <a:gd name="connsiteY2" fmla="*/ 274710 h 1216224"/>
              <a:gd name="connsiteX3" fmla="*/ 842585 w 4148494"/>
              <a:gd name="connsiteY3" fmla="*/ 181243 h 1216224"/>
              <a:gd name="connsiteX4" fmla="*/ 1286437 w 4148494"/>
              <a:gd name="connsiteY4" fmla="*/ 327810 h 1216224"/>
              <a:gd name="connsiteX5" fmla="*/ 1777082 w 4148494"/>
              <a:gd name="connsiteY5" fmla="*/ 45590 h 1216224"/>
              <a:gd name="connsiteX6" fmla="*/ 3379885 w 4148494"/>
              <a:gd name="connsiteY6" fmla="*/ 254613 h 1216224"/>
              <a:gd name="connsiteX7" fmla="*/ 4148494 w 4148494"/>
              <a:gd name="connsiteY7" fmla="*/ 317791 h 1216224"/>
              <a:gd name="connsiteX0" fmla="*/ 370040 w 4264545"/>
              <a:gd name="connsiteY0" fmla="*/ 1200869 h 1200869"/>
              <a:gd name="connsiteX1" fmla="*/ 169598 w 4264545"/>
              <a:gd name="connsiteY1" fmla="*/ 422969 h 1200869"/>
              <a:gd name="connsiteX2" fmla="*/ 525411 w 4264545"/>
              <a:gd name="connsiteY2" fmla="*/ 274710 h 1200869"/>
              <a:gd name="connsiteX3" fmla="*/ 958636 w 4264545"/>
              <a:gd name="connsiteY3" fmla="*/ 181243 h 1200869"/>
              <a:gd name="connsiteX4" fmla="*/ 1402488 w 4264545"/>
              <a:gd name="connsiteY4" fmla="*/ 327810 h 1200869"/>
              <a:gd name="connsiteX5" fmla="*/ 1893133 w 4264545"/>
              <a:gd name="connsiteY5" fmla="*/ 45590 h 1200869"/>
              <a:gd name="connsiteX6" fmla="*/ 3495936 w 4264545"/>
              <a:gd name="connsiteY6" fmla="*/ 254613 h 1200869"/>
              <a:gd name="connsiteX7" fmla="*/ 4264545 w 4264545"/>
              <a:gd name="connsiteY7" fmla="*/ 317791 h 1200869"/>
              <a:gd name="connsiteX0" fmla="*/ 253989 w 4148494"/>
              <a:gd name="connsiteY0" fmla="*/ 1200869 h 1200869"/>
              <a:gd name="connsiteX1" fmla="*/ 53547 w 4148494"/>
              <a:gd name="connsiteY1" fmla="*/ 422969 h 1200869"/>
              <a:gd name="connsiteX2" fmla="*/ 409360 w 4148494"/>
              <a:gd name="connsiteY2" fmla="*/ 274710 h 1200869"/>
              <a:gd name="connsiteX3" fmla="*/ 842585 w 4148494"/>
              <a:gd name="connsiteY3" fmla="*/ 181243 h 1200869"/>
              <a:gd name="connsiteX4" fmla="*/ 1286437 w 4148494"/>
              <a:gd name="connsiteY4" fmla="*/ 327810 h 1200869"/>
              <a:gd name="connsiteX5" fmla="*/ 1777082 w 4148494"/>
              <a:gd name="connsiteY5" fmla="*/ 45590 h 1200869"/>
              <a:gd name="connsiteX6" fmla="*/ 3379885 w 4148494"/>
              <a:gd name="connsiteY6" fmla="*/ 254613 h 1200869"/>
              <a:gd name="connsiteX7" fmla="*/ 4148494 w 4148494"/>
              <a:gd name="connsiteY7" fmla="*/ 317791 h 1200869"/>
              <a:gd name="connsiteX0" fmla="*/ 224586 w 4119091"/>
              <a:gd name="connsiteY0" fmla="*/ 1200869 h 1200869"/>
              <a:gd name="connsiteX1" fmla="*/ 55260 w 4119091"/>
              <a:gd name="connsiteY1" fmla="*/ 545850 h 1200869"/>
              <a:gd name="connsiteX2" fmla="*/ 379957 w 4119091"/>
              <a:gd name="connsiteY2" fmla="*/ 274710 h 1200869"/>
              <a:gd name="connsiteX3" fmla="*/ 813182 w 4119091"/>
              <a:gd name="connsiteY3" fmla="*/ 181243 h 1200869"/>
              <a:gd name="connsiteX4" fmla="*/ 1257034 w 4119091"/>
              <a:gd name="connsiteY4" fmla="*/ 327810 h 1200869"/>
              <a:gd name="connsiteX5" fmla="*/ 1747679 w 4119091"/>
              <a:gd name="connsiteY5" fmla="*/ 45590 h 1200869"/>
              <a:gd name="connsiteX6" fmla="*/ 3350482 w 4119091"/>
              <a:gd name="connsiteY6" fmla="*/ 254613 h 1200869"/>
              <a:gd name="connsiteX7" fmla="*/ 4119091 w 4119091"/>
              <a:gd name="connsiteY7" fmla="*/ 317791 h 1200869"/>
              <a:gd name="connsiteX0" fmla="*/ 224586 w 4119091"/>
              <a:gd name="connsiteY0" fmla="*/ 1200869 h 1200869"/>
              <a:gd name="connsiteX1" fmla="*/ 55260 w 4119091"/>
              <a:gd name="connsiteY1" fmla="*/ 545850 h 1200869"/>
              <a:gd name="connsiteX2" fmla="*/ 309250 w 4119091"/>
              <a:gd name="connsiteY2" fmla="*/ 327510 h 1200869"/>
              <a:gd name="connsiteX3" fmla="*/ 813182 w 4119091"/>
              <a:gd name="connsiteY3" fmla="*/ 181243 h 1200869"/>
              <a:gd name="connsiteX4" fmla="*/ 1257034 w 4119091"/>
              <a:gd name="connsiteY4" fmla="*/ 327810 h 1200869"/>
              <a:gd name="connsiteX5" fmla="*/ 1747679 w 4119091"/>
              <a:gd name="connsiteY5" fmla="*/ 45590 h 1200869"/>
              <a:gd name="connsiteX6" fmla="*/ 3350482 w 4119091"/>
              <a:gd name="connsiteY6" fmla="*/ 254613 h 1200869"/>
              <a:gd name="connsiteX7" fmla="*/ 4119091 w 4119091"/>
              <a:gd name="connsiteY7" fmla="*/ 317791 h 1200869"/>
              <a:gd name="connsiteX0" fmla="*/ 224586 w 4119091"/>
              <a:gd name="connsiteY0" fmla="*/ 1200869 h 1200869"/>
              <a:gd name="connsiteX1" fmla="*/ 55260 w 4119091"/>
              <a:gd name="connsiteY1" fmla="*/ 545850 h 1200869"/>
              <a:gd name="connsiteX2" fmla="*/ 813182 w 4119091"/>
              <a:gd name="connsiteY2" fmla="*/ 181243 h 1200869"/>
              <a:gd name="connsiteX3" fmla="*/ 1257034 w 4119091"/>
              <a:gd name="connsiteY3" fmla="*/ 327810 h 1200869"/>
              <a:gd name="connsiteX4" fmla="*/ 1747679 w 4119091"/>
              <a:gd name="connsiteY4" fmla="*/ 45590 h 1200869"/>
              <a:gd name="connsiteX5" fmla="*/ 3350482 w 4119091"/>
              <a:gd name="connsiteY5" fmla="*/ 254613 h 1200869"/>
              <a:gd name="connsiteX6" fmla="*/ 4119091 w 4119091"/>
              <a:gd name="connsiteY6" fmla="*/ 317791 h 1200869"/>
              <a:gd name="connsiteX0" fmla="*/ 236139 w 4130644"/>
              <a:gd name="connsiteY0" fmla="*/ 1200869 h 1200869"/>
              <a:gd name="connsiteX1" fmla="*/ 53547 w 4130644"/>
              <a:gd name="connsiteY1" fmla="*/ 596782 h 1200869"/>
              <a:gd name="connsiteX2" fmla="*/ 824735 w 4130644"/>
              <a:gd name="connsiteY2" fmla="*/ 181243 h 1200869"/>
              <a:gd name="connsiteX3" fmla="*/ 1268587 w 4130644"/>
              <a:gd name="connsiteY3" fmla="*/ 327810 h 1200869"/>
              <a:gd name="connsiteX4" fmla="*/ 1759232 w 4130644"/>
              <a:gd name="connsiteY4" fmla="*/ 45590 h 1200869"/>
              <a:gd name="connsiteX5" fmla="*/ 3362035 w 4130644"/>
              <a:gd name="connsiteY5" fmla="*/ 254613 h 1200869"/>
              <a:gd name="connsiteX6" fmla="*/ 4130644 w 4130644"/>
              <a:gd name="connsiteY6" fmla="*/ 317791 h 1200869"/>
              <a:gd name="connsiteX0" fmla="*/ 261946 w 4130644"/>
              <a:gd name="connsiteY0" fmla="*/ 1226364 h 1226364"/>
              <a:gd name="connsiteX1" fmla="*/ 53547 w 4130644"/>
              <a:gd name="connsiteY1" fmla="*/ 596782 h 1226364"/>
              <a:gd name="connsiteX2" fmla="*/ 824735 w 4130644"/>
              <a:gd name="connsiteY2" fmla="*/ 181243 h 1226364"/>
              <a:gd name="connsiteX3" fmla="*/ 1268587 w 4130644"/>
              <a:gd name="connsiteY3" fmla="*/ 327810 h 1226364"/>
              <a:gd name="connsiteX4" fmla="*/ 1759232 w 4130644"/>
              <a:gd name="connsiteY4" fmla="*/ 45590 h 1226364"/>
              <a:gd name="connsiteX5" fmla="*/ 3362035 w 4130644"/>
              <a:gd name="connsiteY5" fmla="*/ 254613 h 1226364"/>
              <a:gd name="connsiteX6" fmla="*/ 4130644 w 4130644"/>
              <a:gd name="connsiteY6" fmla="*/ 317791 h 1226364"/>
              <a:gd name="connsiteX0" fmla="*/ 261946 w 4130644"/>
              <a:gd name="connsiteY0" fmla="*/ 1226364 h 1226364"/>
              <a:gd name="connsiteX1" fmla="*/ 53547 w 4130644"/>
              <a:gd name="connsiteY1" fmla="*/ 596782 h 1226364"/>
              <a:gd name="connsiteX2" fmla="*/ 824735 w 4130644"/>
              <a:gd name="connsiteY2" fmla="*/ 181243 h 1226364"/>
              <a:gd name="connsiteX3" fmla="*/ 1268587 w 4130644"/>
              <a:gd name="connsiteY3" fmla="*/ 327810 h 1226364"/>
              <a:gd name="connsiteX4" fmla="*/ 1759232 w 4130644"/>
              <a:gd name="connsiteY4" fmla="*/ 45590 h 1226364"/>
              <a:gd name="connsiteX5" fmla="*/ 3362035 w 4130644"/>
              <a:gd name="connsiteY5" fmla="*/ 254613 h 1226364"/>
              <a:gd name="connsiteX6" fmla="*/ 4130644 w 4130644"/>
              <a:gd name="connsiteY6" fmla="*/ 317791 h 1226364"/>
              <a:gd name="connsiteX0" fmla="*/ 261946 w 4130644"/>
              <a:gd name="connsiteY0" fmla="*/ 1226364 h 1226364"/>
              <a:gd name="connsiteX1" fmla="*/ 53547 w 4130644"/>
              <a:gd name="connsiteY1" fmla="*/ 596782 h 1226364"/>
              <a:gd name="connsiteX2" fmla="*/ 824735 w 4130644"/>
              <a:gd name="connsiteY2" fmla="*/ 181243 h 1226364"/>
              <a:gd name="connsiteX3" fmla="*/ 1374026 w 4130644"/>
              <a:gd name="connsiteY3" fmla="*/ 351392 h 1226364"/>
              <a:gd name="connsiteX4" fmla="*/ 1759232 w 4130644"/>
              <a:gd name="connsiteY4" fmla="*/ 45590 h 1226364"/>
              <a:gd name="connsiteX5" fmla="*/ 3362035 w 4130644"/>
              <a:gd name="connsiteY5" fmla="*/ 254613 h 1226364"/>
              <a:gd name="connsiteX6" fmla="*/ 4130644 w 4130644"/>
              <a:gd name="connsiteY6" fmla="*/ 317791 h 1226364"/>
              <a:gd name="connsiteX0" fmla="*/ 261946 w 4130644"/>
              <a:gd name="connsiteY0" fmla="*/ 1312909 h 1312909"/>
              <a:gd name="connsiteX1" fmla="*/ 53547 w 4130644"/>
              <a:gd name="connsiteY1" fmla="*/ 683327 h 1312909"/>
              <a:gd name="connsiteX2" fmla="*/ 824735 w 4130644"/>
              <a:gd name="connsiteY2" fmla="*/ 267788 h 1312909"/>
              <a:gd name="connsiteX3" fmla="*/ 1374026 w 4130644"/>
              <a:gd name="connsiteY3" fmla="*/ 437937 h 1312909"/>
              <a:gd name="connsiteX4" fmla="*/ 1934259 w 4130644"/>
              <a:gd name="connsiteY4" fmla="*/ 45590 h 1312909"/>
              <a:gd name="connsiteX5" fmla="*/ 3362035 w 4130644"/>
              <a:gd name="connsiteY5" fmla="*/ 341158 h 1312909"/>
              <a:gd name="connsiteX6" fmla="*/ 4130644 w 4130644"/>
              <a:gd name="connsiteY6" fmla="*/ 404336 h 1312909"/>
              <a:gd name="connsiteX0" fmla="*/ 261946 w 4185978"/>
              <a:gd name="connsiteY0" fmla="*/ 1335991 h 1335991"/>
              <a:gd name="connsiteX1" fmla="*/ 53547 w 4185978"/>
              <a:gd name="connsiteY1" fmla="*/ 706409 h 1335991"/>
              <a:gd name="connsiteX2" fmla="*/ 824735 w 4185978"/>
              <a:gd name="connsiteY2" fmla="*/ 290870 h 1335991"/>
              <a:gd name="connsiteX3" fmla="*/ 1374026 w 4185978"/>
              <a:gd name="connsiteY3" fmla="*/ 461019 h 1335991"/>
              <a:gd name="connsiteX4" fmla="*/ 1934259 w 4185978"/>
              <a:gd name="connsiteY4" fmla="*/ 68672 h 1335991"/>
              <a:gd name="connsiteX5" fmla="*/ 3790743 w 4185978"/>
              <a:gd name="connsiteY5" fmla="*/ 72482 h 1335991"/>
              <a:gd name="connsiteX6" fmla="*/ 4130644 w 4185978"/>
              <a:gd name="connsiteY6" fmla="*/ 427418 h 1335991"/>
              <a:gd name="connsiteX0" fmla="*/ 261946 w 4185978"/>
              <a:gd name="connsiteY0" fmla="*/ 1335989 h 1335989"/>
              <a:gd name="connsiteX1" fmla="*/ 53547 w 4185978"/>
              <a:gd name="connsiteY1" fmla="*/ 706407 h 1335989"/>
              <a:gd name="connsiteX2" fmla="*/ 824735 w 4185978"/>
              <a:gd name="connsiteY2" fmla="*/ 290868 h 1335989"/>
              <a:gd name="connsiteX3" fmla="*/ 1374026 w 4185978"/>
              <a:gd name="connsiteY3" fmla="*/ 461017 h 1335989"/>
              <a:gd name="connsiteX4" fmla="*/ 1934259 w 4185978"/>
              <a:gd name="connsiteY4" fmla="*/ 68670 h 1335989"/>
              <a:gd name="connsiteX5" fmla="*/ 3790743 w 4185978"/>
              <a:gd name="connsiteY5" fmla="*/ 72480 h 1335989"/>
              <a:gd name="connsiteX6" fmla="*/ 4130644 w 4185978"/>
              <a:gd name="connsiteY6" fmla="*/ 427416 h 1335989"/>
              <a:gd name="connsiteX0" fmla="*/ 261946 w 4281093"/>
              <a:gd name="connsiteY0" fmla="*/ 1335991 h 1335991"/>
              <a:gd name="connsiteX1" fmla="*/ 53547 w 4281093"/>
              <a:gd name="connsiteY1" fmla="*/ 706409 h 1335991"/>
              <a:gd name="connsiteX2" fmla="*/ 824735 w 4281093"/>
              <a:gd name="connsiteY2" fmla="*/ 290870 h 1335991"/>
              <a:gd name="connsiteX3" fmla="*/ 1374026 w 4281093"/>
              <a:gd name="connsiteY3" fmla="*/ 461019 h 1335991"/>
              <a:gd name="connsiteX4" fmla="*/ 1934259 w 4281093"/>
              <a:gd name="connsiteY4" fmla="*/ 68672 h 1335991"/>
              <a:gd name="connsiteX5" fmla="*/ 3790743 w 4281093"/>
              <a:gd name="connsiteY5" fmla="*/ 72482 h 1335991"/>
              <a:gd name="connsiteX6" fmla="*/ 4281093 w 4281093"/>
              <a:gd name="connsiteY6" fmla="*/ 404932 h 1335991"/>
              <a:gd name="connsiteX0" fmla="*/ 261946 w 4281093"/>
              <a:gd name="connsiteY0" fmla="*/ 1335989 h 1335989"/>
              <a:gd name="connsiteX1" fmla="*/ 53547 w 4281093"/>
              <a:gd name="connsiteY1" fmla="*/ 706407 h 1335989"/>
              <a:gd name="connsiteX2" fmla="*/ 824735 w 4281093"/>
              <a:gd name="connsiteY2" fmla="*/ 290868 h 1335989"/>
              <a:gd name="connsiteX3" fmla="*/ 1374026 w 4281093"/>
              <a:gd name="connsiteY3" fmla="*/ 461017 h 1335989"/>
              <a:gd name="connsiteX4" fmla="*/ 1934259 w 4281093"/>
              <a:gd name="connsiteY4" fmla="*/ 68670 h 1335989"/>
              <a:gd name="connsiteX5" fmla="*/ 3790743 w 4281093"/>
              <a:gd name="connsiteY5" fmla="*/ 72480 h 1335989"/>
              <a:gd name="connsiteX6" fmla="*/ 4281093 w 4281093"/>
              <a:gd name="connsiteY6" fmla="*/ 404930 h 1335989"/>
              <a:gd name="connsiteX0" fmla="*/ 261946 w 4281093"/>
              <a:gd name="connsiteY0" fmla="*/ 1312909 h 1312909"/>
              <a:gd name="connsiteX1" fmla="*/ 53547 w 4281093"/>
              <a:gd name="connsiteY1" fmla="*/ 683327 h 1312909"/>
              <a:gd name="connsiteX2" fmla="*/ 824735 w 4281093"/>
              <a:gd name="connsiteY2" fmla="*/ 267788 h 1312909"/>
              <a:gd name="connsiteX3" fmla="*/ 1374026 w 4281093"/>
              <a:gd name="connsiteY3" fmla="*/ 437937 h 1312909"/>
              <a:gd name="connsiteX4" fmla="*/ 1934259 w 4281093"/>
              <a:gd name="connsiteY4" fmla="*/ 45590 h 1312909"/>
              <a:gd name="connsiteX5" fmla="*/ 3790743 w 4281093"/>
              <a:gd name="connsiteY5" fmla="*/ 49400 h 1312909"/>
              <a:gd name="connsiteX6" fmla="*/ 4281093 w 4281093"/>
              <a:gd name="connsiteY6" fmla="*/ 381850 h 1312909"/>
              <a:gd name="connsiteX0" fmla="*/ 261946 w 4281093"/>
              <a:gd name="connsiteY0" fmla="*/ 1312909 h 1312909"/>
              <a:gd name="connsiteX1" fmla="*/ 53547 w 4281093"/>
              <a:gd name="connsiteY1" fmla="*/ 683327 h 1312909"/>
              <a:gd name="connsiteX2" fmla="*/ 824735 w 4281093"/>
              <a:gd name="connsiteY2" fmla="*/ 267788 h 1312909"/>
              <a:gd name="connsiteX3" fmla="*/ 1374026 w 4281093"/>
              <a:gd name="connsiteY3" fmla="*/ 437937 h 1312909"/>
              <a:gd name="connsiteX4" fmla="*/ 1934259 w 4281093"/>
              <a:gd name="connsiteY4" fmla="*/ 45590 h 1312909"/>
              <a:gd name="connsiteX5" fmla="*/ 3790743 w 4281093"/>
              <a:gd name="connsiteY5" fmla="*/ 49400 h 1312909"/>
              <a:gd name="connsiteX6" fmla="*/ 4281093 w 4281093"/>
              <a:gd name="connsiteY6" fmla="*/ 381850 h 1312909"/>
              <a:gd name="connsiteX0" fmla="*/ 261946 w 4262215"/>
              <a:gd name="connsiteY0" fmla="*/ 1312909 h 1312909"/>
              <a:gd name="connsiteX1" fmla="*/ 53547 w 4262215"/>
              <a:gd name="connsiteY1" fmla="*/ 683327 h 1312909"/>
              <a:gd name="connsiteX2" fmla="*/ 824735 w 4262215"/>
              <a:gd name="connsiteY2" fmla="*/ 267788 h 1312909"/>
              <a:gd name="connsiteX3" fmla="*/ 1374026 w 4262215"/>
              <a:gd name="connsiteY3" fmla="*/ 437937 h 1312909"/>
              <a:gd name="connsiteX4" fmla="*/ 1934259 w 4262215"/>
              <a:gd name="connsiteY4" fmla="*/ 45590 h 1312909"/>
              <a:gd name="connsiteX5" fmla="*/ 3790743 w 4262215"/>
              <a:gd name="connsiteY5" fmla="*/ 49400 h 1312909"/>
              <a:gd name="connsiteX6" fmla="*/ 4262215 w 4262215"/>
              <a:gd name="connsiteY6" fmla="*/ 344008 h 1312909"/>
              <a:gd name="connsiteX0" fmla="*/ 261946 w 4280366"/>
              <a:gd name="connsiteY0" fmla="*/ 1312909 h 1312909"/>
              <a:gd name="connsiteX1" fmla="*/ 53547 w 4280366"/>
              <a:gd name="connsiteY1" fmla="*/ 683327 h 1312909"/>
              <a:gd name="connsiteX2" fmla="*/ 824735 w 4280366"/>
              <a:gd name="connsiteY2" fmla="*/ 267788 h 1312909"/>
              <a:gd name="connsiteX3" fmla="*/ 1374026 w 4280366"/>
              <a:gd name="connsiteY3" fmla="*/ 437937 h 1312909"/>
              <a:gd name="connsiteX4" fmla="*/ 1934259 w 4280366"/>
              <a:gd name="connsiteY4" fmla="*/ 45590 h 1312909"/>
              <a:gd name="connsiteX5" fmla="*/ 3790743 w 4280366"/>
              <a:gd name="connsiteY5" fmla="*/ 49400 h 1312909"/>
              <a:gd name="connsiteX6" fmla="*/ 4280366 w 4280366"/>
              <a:gd name="connsiteY6" fmla="*/ 415336 h 1312909"/>
              <a:gd name="connsiteX0" fmla="*/ 0 w 4226819"/>
              <a:gd name="connsiteY0" fmla="*/ 683327 h 683327"/>
              <a:gd name="connsiteX1" fmla="*/ 771188 w 4226819"/>
              <a:gd name="connsiteY1" fmla="*/ 267788 h 683327"/>
              <a:gd name="connsiteX2" fmla="*/ 1320479 w 4226819"/>
              <a:gd name="connsiteY2" fmla="*/ 437937 h 683327"/>
              <a:gd name="connsiteX3" fmla="*/ 1880712 w 4226819"/>
              <a:gd name="connsiteY3" fmla="*/ 45590 h 683327"/>
              <a:gd name="connsiteX4" fmla="*/ 3737196 w 4226819"/>
              <a:gd name="connsiteY4" fmla="*/ 49400 h 683327"/>
              <a:gd name="connsiteX5" fmla="*/ 4226819 w 4226819"/>
              <a:gd name="connsiteY5" fmla="*/ 415336 h 683327"/>
              <a:gd name="connsiteX0" fmla="*/ 0 w 4280366"/>
              <a:gd name="connsiteY0" fmla="*/ 280333 h 442963"/>
              <a:gd name="connsiteX1" fmla="*/ 824735 w 4280366"/>
              <a:gd name="connsiteY1" fmla="*/ 267788 h 442963"/>
              <a:gd name="connsiteX2" fmla="*/ 1374026 w 4280366"/>
              <a:gd name="connsiteY2" fmla="*/ 437937 h 442963"/>
              <a:gd name="connsiteX3" fmla="*/ 1934259 w 4280366"/>
              <a:gd name="connsiteY3" fmla="*/ 45590 h 442963"/>
              <a:gd name="connsiteX4" fmla="*/ 3790743 w 4280366"/>
              <a:gd name="connsiteY4" fmla="*/ 49400 h 442963"/>
              <a:gd name="connsiteX5" fmla="*/ 4280366 w 4280366"/>
              <a:gd name="connsiteY5" fmla="*/ 415336 h 442963"/>
              <a:gd name="connsiteX0" fmla="*/ 0 w 4280366"/>
              <a:gd name="connsiteY0" fmla="*/ 280333 h 442965"/>
              <a:gd name="connsiteX1" fmla="*/ 824735 w 4280366"/>
              <a:gd name="connsiteY1" fmla="*/ 267788 h 442965"/>
              <a:gd name="connsiteX2" fmla="*/ 1374026 w 4280366"/>
              <a:gd name="connsiteY2" fmla="*/ 437937 h 442965"/>
              <a:gd name="connsiteX3" fmla="*/ 1934259 w 4280366"/>
              <a:gd name="connsiteY3" fmla="*/ 45590 h 442965"/>
              <a:gd name="connsiteX4" fmla="*/ 3790743 w 4280366"/>
              <a:gd name="connsiteY4" fmla="*/ 49400 h 442965"/>
              <a:gd name="connsiteX5" fmla="*/ 4280366 w 4280366"/>
              <a:gd name="connsiteY5" fmla="*/ 415336 h 442965"/>
              <a:gd name="connsiteX0" fmla="*/ 0 w 4280366"/>
              <a:gd name="connsiteY0" fmla="*/ 280333 h 415335"/>
              <a:gd name="connsiteX1" fmla="*/ 824735 w 4280366"/>
              <a:gd name="connsiteY1" fmla="*/ 267788 h 415335"/>
              <a:gd name="connsiteX2" fmla="*/ 1351695 w 4280366"/>
              <a:gd name="connsiteY2" fmla="*/ 280330 h 415335"/>
              <a:gd name="connsiteX3" fmla="*/ 1934259 w 4280366"/>
              <a:gd name="connsiteY3" fmla="*/ 45590 h 415335"/>
              <a:gd name="connsiteX4" fmla="*/ 3790743 w 4280366"/>
              <a:gd name="connsiteY4" fmla="*/ 49400 h 415335"/>
              <a:gd name="connsiteX5" fmla="*/ 4280366 w 4280366"/>
              <a:gd name="connsiteY5" fmla="*/ 415336 h 415335"/>
              <a:gd name="connsiteX0" fmla="*/ 0 w 4280366"/>
              <a:gd name="connsiteY0" fmla="*/ 280333 h 415337"/>
              <a:gd name="connsiteX1" fmla="*/ 824735 w 4280366"/>
              <a:gd name="connsiteY1" fmla="*/ 267788 h 415337"/>
              <a:gd name="connsiteX2" fmla="*/ 1351695 w 4280366"/>
              <a:gd name="connsiteY2" fmla="*/ 280330 h 415337"/>
              <a:gd name="connsiteX3" fmla="*/ 1388149 w 4280366"/>
              <a:gd name="connsiteY3" fmla="*/ 254845 h 415337"/>
              <a:gd name="connsiteX4" fmla="*/ 1934259 w 4280366"/>
              <a:gd name="connsiteY4" fmla="*/ 45590 h 415337"/>
              <a:gd name="connsiteX5" fmla="*/ 3790743 w 4280366"/>
              <a:gd name="connsiteY5" fmla="*/ 49400 h 415337"/>
              <a:gd name="connsiteX6" fmla="*/ 4280366 w 4280366"/>
              <a:gd name="connsiteY6" fmla="*/ 415336 h 415337"/>
              <a:gd name="connsiteX0" fmla="*/ 0 w 4280366"/>
              <a:gd name="connsiteY0" fmla="*/ 280333 h 415335"/>
              <a:gd name="connsiteX1" fmla="*/ 824735 w 4280366"/>
              <a:gd name="connsiteY1" fmla="*/ 267788 h 415335"/>
              <a:gd name="connsiteX2" fmla="*/ 1351695 w 4280366"/>
              <a:gd name="connsiteY2" fmla="*/ 280330 h 415335"/>
              <a:gd name="connsiteX3" fmla="*/ 1934259 w 4280366"/>
              <a:gd name="connsiteY3" fmla="*/ 45590 h 415335"/>
              <a:gd name="connsiteX4" fmla="*/ 3790743 w 4280366"/>
              <a:gd name="connsiteY4" fmla="*/ 49400 h 415335"/>
              <a:gd name="connsiteX5" fmla="*/ 4280366 w 4280366"/>
              <a:gd name="connsiteY5" fmla="*/ 415336 h 415335"/>
              <a:gd name="connsiteX0" fmla="*/ 0 w 4280366"/>
              <a:gd name="connsiteY0" fmla="*/ 280333 h 415337"/>
              <a:gd name="connsiteX1" fmla="*/ 824735 w 4280366"/>
              <a:gd name="connsiteY1" fmla="*/ 267788 h 415337"/>
              <a:gd name="connsiteX2" fmla="*/ 1934259 w 4280366"/>
              <a:gd name="connsiteY2" fmla="*/ 45590 h 415337"/>
              <a:gd name="connsiteX3" fmla="*/ 3790743 w 4280366"/>
              <a:gd name="connsiteY3" fmla="*/ 49400 h 415337"/>
              <a:gd name="connsiteX4" fmla="*/ 4280366 w 4280366"/>
              <a:gd name="connsiteY4" fmla="*/ 415336 h 415337"/>
              <a:gd name="connsiteX0" fmla="*/ 0 w 4287588"/>
              <a:gd name="connsiteY0" fmla="*/ 280333 h 486273"/>
              <a:gd name="connsiteX1" fmla="*/ 824735 w 4287588"/>
              <a:gd name="connsiteY1" fmla="*/ 267788 h 486273"/>
              <a:gd name="connsiteX2" fmla="*/ 1934259 w 4287588"/>
              <a:gd name="connsiteY2" fmla="*/ 45590 h 486273"/>
              <a:gd name="connsiteX3" fmla="*/ 3790743 w 4287588"/>
              <a:gd name="connsiteY3" fmla="*/ 49400 h 486273"/>
              <a:gd name="connsiteX4" fmla="*/ 4287588 w 4287588"/>
              <a:gd name="connsiteY4" fmla="*/ 486273 h 486273"/>
              <a:gd name="connsiteX0" fmla="*/ 0 w 4287588"/>
              <a:gd name="connsiteY0" fmla="*/ 280333 h 486273"/>
              <a:gd name="connsiteX1" fmla="*/ 824735 w 4287588"/>
              <a:gd name="connsiteY1" fmla="*/ 267788 h 486273"/>
              <a:gd name="connsiteX2" fmla="*/ 1934259 w 4287588"/>
              <a:gd name="connsiteY2" fmla="*/ 45590 h 486273"/>
              <a:gd name="connsiteX3" fmla="*/ 2885951 w 4287588"/>
              <a:gd name="connsiteY3" fmla="*/ 183797 h 486273"/>
              <a:gd name="connsiteX4" fmla="*/ 4287588 w 4287588"/>
              <a:gd name="connsiteY4" fmla="*/ 486273 h 486273"/>
              <a:gd name="connsiteX0" fmla="*/ 0 w 4287588"/>
              <a:gd name="connsiteY0" fmla="*/ 280333 h 486273"/>
              <a:gd name="connsiteX1" fmla="*/ 824735 w 4287588"/>
              <a:gd name="connsiteY1" fmla="*/ 267788 h 486273"/>
              <a:gd name="connsiteX2" fmla="*/ 1934259 w 4287588"/>
              <a:gd name="connsiteY2" fmla="*/ 45590 h 486273"/>
              <a:gd name="connsiteX3" fmla="*/ 2885951 w 4287588"/>
              <a:gd name="connsiteY3" fmla="*/ 183797 h 486273"/>
              <a:gd name="connsiteX4" fmla="*/ 4287588 w 4287588"/>
              <a:gd name="connsiteY4" fmla="*/ 486273 h 486273"/>
              <a:gd name="connsiteX0" fmla="*/ 0 w 4287588"/>
              <a:gd name="connsiteY0" fmla="*/ 173352 h 379292"/>
              <a:gd name="connsiteX1" fmla="*/ 824735 w 4287588"/>
              <a:gd name="connsiteY1" fmla="*/ 160807 h 379292"/>
              <a:gd name="connsiteX2" fmla="*/ 1599367 w 4287588"/>
              <a:gd name="connsiteY2" fmla="*/ 45590 h 379292"/>
              <a:gd name="connsiteX3" fmla="*/ 2885951 w 4287588"/>
              <a:gd name="connsiteY3" fmla="*/ 76816 h 379292"/>
              <a:gd name="connsiteX4" fmla="*/ 4287588 w 4287588"/>
              <a:gd name="connsiteY4" fmla="*/ 379292 h 379292"/>
              <a:gd name="connsiteX0" fmla="*/ 0 w 4287588"/>
              <a:gd name="connsiteY0" fmla="*/ 173352 h 379292"/>
              <a:gd name="connsiteX1" fmla="*/ 646308 w 4287588"/>
              <a:gd name="connsiteY1" fmla="*/ 204328 h 379292"/>
              <a:gd name="connsiteX2" fmla="*/ 1599367 w 4287588"/>
              <a:gd name="connsiteY2" fmla="*/ 45590 h 379292"/>
              <a:gd name="connsiteX3" fmla="*/ 2885951 w 4287588"/>
              <a:gd name="connsiteY3" fmla="*/ 76816 h 379292"/>
              <a:gd name="connsiteX4" fmla="*/ 4287588 w 4287588"/>
              <a:gd name="connsiteY4" fmla="*/ 379292 h 379292"/>
              <a:gd name="connsiteX0" fmla="*/ 0 w 4262019"/>
              <a:gd name="connsiteY0" fmla="*/ 236588 h 379292"/>
              <a:gd name="connsiteX1" fmla="*/ 620739 w 4262019"/>
              <a:gd name="connsiteY1" fmla="*/ 204328 h 379292"/>
              <a:gd name="connsiteX2" fmla="*/ 1573798 w 4262019"/>
              <a:gd name="connsiteY2" fmla="*/ 45590 h 379292"/>
              <a:gd name="connsiteX3" fmla="*/ 2860382 w 4262019"/>
              <a:gd name="connsiteY3" fmla="*/ 76816 h 379292"/>
              <a:gd name="connsiteX4" fmla="*/ 4262019 w 4262019"/>
              <a:gd name="connsiteY4" fmla="*/ 379292 h 379292"/>
              <a:gd name="connsiteX0" fmla="*/ 0 w 4262019"/>
              <a:gd name="connsiteY0" fmla="*/ 236588 h 379292"/>
              <a:gd name="connsiteX1" fmla="*/ 620739 w 4262019"/>
              <a:gd name="connsiteY1" fmla="*/ 204328 h 379292"/>
              <a:gd name="connsiteX2" fmla="*/ 1573798 w 4262019"/>
              <a:gd name="connsiteY2" fmla="*/ 45590 h 379292"/>
              <a:gd name="connsiteX3" fmla="*/ 2860382 w 4262019"/>
              <a:gd name="connsiteY3" fmla="*/ 76816 h 379292"/>
              <a:gd name="connsiteX4" fmla="*/ 4262019 w 4262019"/>
              <a:gd name="connsiteY4" fmla="*/ 379292 h 379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62019" h="379292">
                <a:moveTo>
                  <a:pt x="0" y="236588"/>
                </a:moveTo>
                <a:cubicBezTo>
                  <a:pt x="395810" y="232552"/>
                  <a:pt x="332560" y="242897"/>
                  <a:pt x="620739" y="204328"/>
                </a:cubicBezTo>
                <a:cubicBezTo>
                  <a:pt x="943116" y="165204"/>
                  <a:pt x="1079463" y="81988"/>
                  <a:pt x="1573798" y="45590"/>
                </a:cubicBezTo>
                <a:cubicBezTo>
                  <a:pt x="1889789" y="0"/>
                  <a:pt x="2467122" y="65350"/>
                  <a:pt x="2860382" y="76816"/>
                </a:cubicBezTo>
                <a:cubicBezTo>
                  <a:pt x="3178500" y="112416"/>
                  <a:pt x="4168785" y="326120"/>
                  <a:pt x="4262019" y="379292"/>
                </a:cubicBezTo>
              </a:path>
            </a:pathLst>
          </a:custGeom>
          <a:ln w="12700">
            <a:solidFill>
              <a:srgbClr val="0067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 userDrawn="1"/>
        </p:nvSpPr>
        <p:spPr>
          <a:xfrm>
            <a:off x="7993463" y="7137258"/>
            <a:ext cx="1114573" cy="418562"/>
          </a:xfrm>
          <a:custGeom>
            <a:avLst/>
            <a:gdLst>
              <a:gd name="connsiteX0" fmla="*/ 0 w 1590261"/>
              <a:gd name="connsiteY0" fmla="*/ 628153 h 628153"/>
              <a:gd name="connsiteX1" fmla="*/ 413468 w 1590261"/>
              <a:gd name="connsiteY1" fmla="*/ 341906 h 628153"/>
              <a:gd name="connsiteX2" fmla="*/ 477079 w 1590261"/>
              <a:gd name="connsiteY2" fmla="*/ 318052 h 628153"/>
              <a:gd name="connsiteX3" fmla="*/ 540689 w 1590261"/>
              <a:gd name="connsiteY3" fmla="*/ 270345 h 628153"/>
              <a:gd name="connsiteX4" fmla="*/ 620202 w 1590261"/>
              <a:gd name="connsiteY4" fmla="*/ 238539 h 628153"/>
              <a:gd name="connsiteX5" fmla="*/ 683813 w 1590261"/>
              <a:gd name="connsiteY5" fmla="*/ 214685 h 628153"/>
              <a:gd name="connsiteX6" fmla="*/ 723569 w 1590261"/>
              <a:gd name="connsiteY6" fmla="*/ 198783 h 628153"/>
              <a:gd name="connsiteX7" fmla="*/ 771277 w 1590261"/>
              <a:gd name="connsiteY7" fmla="*/ 190832 h 628153"/>
              <a:gd name="connsiteX8" fmla="*/ 946206 w 1590261"/>
              <a:gd name="connsiteY8" fmla="*/ 111319 h 628153"/>
              <a:gd name="connsiteX9" fmla="*/ 1073427 w 1590261"/>
              <a:gd name="connsiteY9" fmla="*/ 55659 h 628153"/>
              <a:gd name="connsiteX10" fmla="*/ 1137037 w 1590261"/>
              <a:gd name="connsiteY10" fmla="*/ 39757 h 628153"/>
              <a:gd name="connsiteX11" fmla="*/ 1248355 w 1590261"/>
              <a:gd name="connsiteY11" fmla="*/ 0 h 628153"/>
              <a:gd name="connsiteX12" fmla="*/ 1431235 w 1590261"/>
              <a:gd name="connsiteY12" fmla="*/ 15903 h 628153"/>
              <a:gd name="connsiteX13" fmla="*/ 1590261 w 1590261"/>
              <a:gd name="connsiteY13" fmla="*/ 23854 h 628153"/>
              <a:gd name="connsiteX0" fmla="*/ 0 w 10629790"/>
              <a:gd name="connsiteY0" fmla="*/ 628153 h 708953"/>
              <a:gd name="connsiteX1" fmla="*/ 413468 w 10629790"/>
              <a:gd name="connsiteY1" fmla="*/ 341906 h 708953"/>
              <a:gd name="connsiteX2" fmla="*/ 477079 w 10629790"/>
              <a:gd name="connsiteY2" fmla="*/ 318052 h 708953"/>
              <a:gd name="connsiteX3" fmla="*/ 540689 w 10629790"/>
              <a:gd name="connsiteY3" fmla="*/ 270345 h 708953"/>
              <a:gd name="connsiteX4" fmla="*/ 620202 w 10629790"/>
              <a:gd name="connsiteY4" fmla="*/ 238539 h 708953"/>
              <a:gd name="connsiteX5" fmla="*/ 683813 w 10629790"/>
              <a:gd name="connsiteY5" fmla="*/ 214685 h 708953"/>
              <a:gd name="connsiteX6" fmla="*/ 723569 w 10629790"/>
              <a:gd name="connsiteY6" fmla="*/ 198783 h 708953"/>
              <a:gd name="connsiteX7" fmla="*/ 771277 w 10629790"/>
              <a:gd name="connsiteY7" fmla="*/ 190832 h 708953"/>
              <a:gd name="connsiteX8" fmla="*/ 946206 w 10629790"/>
              <a:gd name="connsiteY8" fmla="*/ 111319 h 708953"/>
              <a:gd name="connsiteX9" fmla="*/ 1073427 w 10629790"/>
              <a:gd name="connsiteY9" fmla="*/ 55659 h 708953"/>
              <a:gd name="connsiteX10" fmla="*/ 1137037 w 10629790"/>
              <a:gd name="connsiteY10" fmla="*/ 39757 h 708953"/>
              <a:gd name="connsiteX11" fmla="*/ 1248355 w 10629790"/>
              <a:gd name="connsiteY11" fmla="*/ 0 h 708953"/>
              <a:gd name="connsiteX12" fmla="*/ 1431235 w 10629790"/>
              <a:gd name="connsiteY12" fmla="*/ 15903 h 708953"/>
              <a:gd name="connsiteX13" fmla="*/ 10629790 w 10629790"/>
              <a:gd name="connsiteY13" fmla="*/ 708953 h 708953"/>
              <a:gd name="connsiteX0" fmla="*/ 0 w 10629790"/>
              <a:gd name="connsiteY0" fmla="*/ 628153 h 708953"/>
              <a:gd name="connsiteX1" fmla="*/ 413468 w 10629790"/>
              <a:gd name="connsiteY1" fmla="*/ 341906 h 708953"/>
              <a:gd name="connsiteX2" fmla="*/ 477079 w 10629790"/>
              <a:gd name="connsiteY2" fmla="*/ 318052 h 708953"/>
              <a:gd name="connsiteX3" fmla="*/ 540689 w 10629790"/>
              <a:gd name="connsiteY3" fmla="*/ 270345 h 708953"/>
              <a:gd name="connsiteX4" fmla="*/ 620202 w 10629790"/>
              <a:gd name="connsiteY4" fmla="*/ 238539 h 708953"/>
              <a:gd name="connsiteX5" fmla="*/ 683813 w 10629790"/>
              <a:gd name="connsiteY5" fmla="*/ 214685 h 708953"/>
              <a:gd name="connsiteX6" fmla="*/ 723569 w 10629790"/>
              <a:gd name="connsiteY6" fmla="*/ 198783 h 708953"/>
              <a:gd name="connsiteX7" fmla="*/ 771277 w 10629790"/>
              <a:gd name="connsiteY7" fmla="*/ 190832 h 708953"/>
              <a:gd name="connsiteX8" fmla="*/ 946206 w 10629790"/>
              <a:gd name="connsiteY8" fmla="*/ 111319 h 708953"/>
              <a:gd name="connsiteX9" fmla="*/ 1073427 w 10629790"/>
              <a:gd name="connsiteY9" fmla="*/ 55659 h 708953"/>
              <a:gd name="connsiteX10" fmla="*/ 1137037 w 10629790"/>
              <a:gd name="connsiteY10" fmla="*/ 39757 h 708953"/>
              <a:gd name="connsiteX11" fmla="*/ 1248355 w 10629790"/>
              <a:gd name="connsiteY11" fmla="*/ 0 h 708953"/>
              <a:gd name="connsiteX12" fmla="*/ 8354923 w 10629790"/>
              <a:gd name="connsiteY12" fmla="*/ 66011 h 708953"/>
              <a:gd name="connsiteX13" fmla="*/ 10629790 w 10629790"/>
              <a:gd name="connsiteY13" fmla="*/ 708953 h 708953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477079 w 10629790"/>
              <a:gd name="connsiteY2" fmla="*/ 394917 h 785818"/>
              <a:gd name="connsiteX3" fmla="*/ 540689 w 10629790"/>
              <a:gd name="connsiteY3" fmla="*/ 347210 h 785818"/>
              <a:gd name="connsiteX4" fmla="*/ 620202 w 10629790"/>
              <a:gd name="connsiteY4" fmla="*/ 315404 h 785818"/>
              <a:gd name="connsiteX5" fmla="*/ 683813 w 10629790"/>
              <a:gd name="connsiteY5" fmla="*/ 291550 h 785818"/>
              <a:gd name="connsiteX6" fmla="*/ 723569 w 10629790"/>
              <a:gd name="connsiteY6" fmla="*/ 275648 h 785818"/>
              <a:gd name="connsiteX7" fmla="*/ 771277 w 10629790"/>
              <a:gd name="connsiteY7" fmla="*/ 267697 h 785818"/>
              <a:gd name="connsiteX8" fmla="*/ 946206 w 10629790"/>
              <a:gd name="connsiteY8" fmla="*/ 188184 h 785818"/>
              <a:gd name="connsiteX9" fmla="*/ 1073427 w 10629790"/>
              <a:gd name="connsiteY9" fmla="*/ 132524 h 785818"/>
              <a:gd name="connsiteX10" fmla="*/ 1137037 w 10629790"/>
              <a:gd name="connsiteY10" fmla="*/ 116622 h 785818"/>
              <a:gd name="connsiteX11" fmla="*/ 7140477 w 10629790"/>
              <a:gd name="connsiteY11" fmla="*/ 0 h 785818"/>
              <a:gd name="connsiteX12" fmla="*/ 8354923 w 10629790"/>
              <a:gd name="connsiteY12" fmla="*/ 142876 h 785818"/>
              <a:gd name="connsiteX13" fmla="*/ 10629790 w 10629790"/>
              <a:gd name="connsiteY13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540689 w 10629790"/>
              <a:gd name="connsiteY2" fmla="*/ 347210 h 785818"/>
              <a:gd name="connsiteX3" fmla="*/ 620202 w 10629790"/>
              <a:gd name="connsiteY3" fmla="*/ 315404 h 785818"/>
              <a:gd name="connsiteX4" fmla="*/ 683813 w 10629790"/>
              <a:gd name="connsiteY4" fmla="*/ 291550 h 785818"/>
              <a:gd name="connsiteX5" fmla="*/ 723569 w 10629790"/>
              <a:gd name="connsiteY5" fmla="*/ 275648 h 785818"/>
              <a:gd name="connsiteX6" fmla="*/ 771277 w 10629790"/>
              <a:gd name="connsiteY6" fmla="*/ 267697 h 785818"/>
              <a:gd name="connsiteX7" fmla="*/ 946206 w 10629790"/>
              <a:gd name="connsiteY7" fmla="*/ 188184 h 785818"/>
              <a:gd name="connsiteX8" fmla="*/ 1073427 w 10629790"/>
              <a:gd name="connsiteY8" fmla="*/ 132524 h 785818"/>
              <a:gd name="connsiteX9" fmla="*/ 1137037 w 10629790"/>
              <a:gd name="connsiteY9" fmla="*/ 116622 h 785818"/>
              <a:gd name="connsiteX10" fmla="*/ 7140477 w 10629790"/>
              <a:gd name="connsiteY10" fmla="*/ 0 h 785818"/>
              <a:gd name="connsiteX11" fmla="*/ 8354923 w 10629790"/>
              <a:gd name="connsiteY11" fmla="*/ 142876 h 785818"/>
              <a:gd name="connsiteX12" fmla="*/ 10629790 w 10629790"/>
              <a:gd name="connsiteY12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23569 w 10629790"/>
              <a:gd name="connsiteY4" fmla="*/ 275648 h 785818"/>
              <a:gd name="connsiteX5" fmla="*/ 771277 w 10629790"/>
              <a:gd name="connsiteY5" fmla="*/ 267697 h 785818"/>
              <a:gd name="connsiteX6" fmla="*/ 946206 w 10629790"/>
              <a:gd name="connsiteY6" fmla="*/ 188184 h 785818"/>
              <a:gd name="connsiteX7" fmla="*/ 1073427 w 10629790"/>
              <a:gd name="connsiteY7" fmla="*/ 132524 h 785818"/>
              <a:gd name="connsiteX8" fmla="*/ 1137037 w 10629790"/>
              <a:gd name="connsiteY8" fmla="*/ 116622 h 785818"/>
              <a:gd name="connsiteX9" fmla="*/ 7140477 w 10629790"/>
              <a:gd name="connsiteY9" fmla="*/ 0 h 785818"/>
              <a:gd name="connsiteX10" fmla="*/ 8354923 w 10629790"/>
              <a:gd name="connsiteY10" fmla="*/ 142876 h 785818"/>
              <a:gd name="connsiteX11" fmla="*/ 10629790 w 10629790"/>
              <a:gd name="connsiteY11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946206 w 10629790"/>
              <a:gd name="connsiteY5" fmla="*/ 188184 h 785818"/>
              <a:gd name="connsiteX6" fmla="*/ 1073427 w 10629790"/>
              <a:gd name="connsiteY6" fmla="*/ 132524 h 785818"/>
              <a:gd name="connsiteX7" fmla="*/ 1137037 w 10629790"/>
              <a:gd name="connsiteY7" fmla="*/ 116622 h 785818"/>
              <a:gd name="connsiteX8" fmla="*/ 7140477 w 10629790"/>
              <a:gd name="connsiteY8" fmla="*/ 0 h 785818"/>
              <a:gd name="connsiteX9" fmla="*/ 8354923 w 10629790"/>
              <a:gd name="connsiteY9" fmla="*/ 142876 h 785818"/>
              <a:gd name="connsiteX10" fmla="*/ 10629790 w 10629790"/>
              <a:gd name="connsiteY10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1073427 w 10629790"/>
              <a:gd name="connsiteY5" fmla="*/ 132524 h 785818"/>
              <a:gd name="connsiteX6" fmla="*/ 1137037 w 10629790"/>
              <a:gd name="connsiteY6" fmla="*/ 116622 h 785818"/>
              <a:gd name="connsiteX7" fmla="*/ 7140477 w 10629790"/>
              <a:gd name="connsiteY7" fmla="*/ 0 h 785818"/>
              <a:gd name="connsiteX8" fmla="*/ 8354923 w 10629790"/>
              <a:gd name="connsiteY8" fmla="*/ 142876 h 785818"/>
              <a:gd name="connsiteX9" fmla="*/ 10629790 w 10629790"/>
              <a:gd name="connsiteY9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1137037 w 10629790"/>
              <a:gd name="connsiteY5" fmla="*/ 116622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877049 h 957849"/>
              <a:gd name="connsiteX1" fmla="*/ 413468 w 10629790"/>
              <a:gd name="connsiteY1" fmla="*/ 590802 h 957849"/>
              <a:gd name="connsiteX2" fmla="*/ 620202 w 10629790"/>
              <a:gd name="connsiteY2" fmla="*/ 487435 h 957849"/>
              <a:gd name="connsiteX3" fmla="*/ 683813 w 10629790"/>
              <a:gd name="connsiteY3" fmla="*/ 463581 h 957849"/>
              <a:gd name="connsiteX4" fmla="*/ 1211123 w 10629790"/>
              <a:gd name="connsiteY4" fmla="*/ 29155 h 957849"/>
              <a:gd name="connsiteX5" fmla="*/ 3497139 w 10629790"/>
              <a:gd name="connsiteY5" fmla="*/ 243469 h 957849"/>
              <a:gd name="connsiteX6" fmla="*/ 7140477 w 10629790"/>
              <a:gd name="connsiteY6" fmla="*/ 172031 h 957849"/>
              <a:gd name="connsiteX7" fmla="*/ 8354923 w 10629790"/>
              <a:gd name="connsiteY7" fmla="*/ 314907 h 957849"/>
              <a:gd name="connsiteX8" fmla="*/ 10629790 w 10629790"/>
              <a:gd name="connsiteY8" fmla="*/ 957849 h 957849"/>
              <a:gd name="connsiteX0" fmla="*/ 0 w 10629790"/>
              <a:gd name="connsiteY0" fmla="*/ 877049 h 957849"/>
              <a:gd name="connsiteX1" fmla="*/ 413468 w 10629790"/>
              <a:gd name="connsiteY1" fmla="*/ 590802 h 957849"/>
              <a:gd name="connsiteX2" fmla="*/ 620202 w 10629790"/>
              <a:gd name="connsiteY2" fmla="*/ 487435 h 957849"/>
              <a:gd name="connsiteX3" fmla="*/ 1211123 w 10629790"/>
              <a:gd name="connsiteY3" fmla="*/ 29155 h 957849"/>
              <a:gd name="connsiteX4" fmla="*/ 3497139 w 10629790"/>
              <a:gd name="connsiteY4" fmla="*/ 243469 h 957849"/>
              <a:gd name="connsiteX5" fmla="*/ 7140477 w 10629790"/>
              <a:gd name="connsiteY5" fmla="*/ 172031 h 957849"/>
              <a:gd name="connsiteX6" fmla="*/ 8354923 w 10629790"/>
              <a:gd name="connsiteY6" fmla="*/ 314907 h 957849"/>
              <a:gd name="connsiteX7" fmla="*/ 10629790 w 10629790"/>
              <a:gd name="connsiteY7" fmla="*/ 957849 h 957849"/>
              <a:gd name="connsiteX0" fmla="*/ 132522 w 10762312"/>
              <a:gd name="connsiteY0" fmla="*/ 877049 h 1005558"/>
              <a:gd name="connsiteX1" fmla="*/ 68911 w 10762312"/>
              <a:gd name="connsiteY1" fmla="*/ 957850 h 1005558"/>
              <a:gd name="connsiteX2" fmla="*/ 545990 w 10762312"/>
              <a:gd name="connsiteY2" fmla="*/ 590802 h 1005558"/>
              <a:gd name="connsiteX3" fmla="*/ 752724 w 10762312"/>
              <a:gd name="connsiteY3" fmla="*/ 487435 h 1005558"/>
              <a:gd name="connsiteX4" fmla="*/ 1343645 w 10762312"/>
              <a:gd name="connsiteY4" fmla="*/ 29155 h 1005558"/>
              <a:gd name="connsiteX5" fmla="*/ 3629661 w 10762312"/>
              <a:gd name="connsiteY5" fmla="*/ 243469 h 1005558"/>
              <a:gd name="connsiteX6" fmla="*/ 7272999 w 10762312"/>
              <a:gd name="connsiteY6" fmla="*/ 172031 h 1005558"/>
              <a:gd name="connsiteX7" fmla="*/ 8487445 w 10762312"/>
              <a:gd name="connsiteY7" fmla="*/ 314907 h 1005558"/>
              <a:gd name="connsiteX8" fmla="*/ 10762312 w 10762312"/>
              <a:gd name="connsiteY8" fmla="*/ 957849 h 1005558"/>
              <a:gd name="connsiteX0" fmla="*/ 189285 w 10750960"/>
              <a:gd name="connsiteY0" fmla="*/ 672097 h 971399"/>
              <a:gd name="connsiteX1" fmla="*/ 57559 w 10750960"/>
              <a:gd name="connsiteY1" fmla="*/ 957850 h 971399"/>
              <a:gd name="connsiteX2" fmla="*/ 534638 w 10750960"/>
              <a:gd name="connsiteY2" fmla="*/ 590802 h 971399"/>
              <a:gd name="connsiteX3" fmla="*/ 741372 w 10750960"/>
              <a:gd name="connsiteY3" fmla="*/ 487435 h 971399"/>
              <a:gd name="connsiteX4" fmla="*/ 1332293 w 10750960"/>
              <a:gd name="connsiteY4" fmla="*/ 29155 h 971399"/>
              <a:gd name="connsiteX5" fmla="*/ 3618309 w 10750960"/>
              <a:gd name="connsiteY5" fmla="*/ 243469 h 971399"/>
              <a:gd name="connsiteX6" fmla="*/ 7261647 w 10750960"/>
              <a:gd name="connsiteY6" fmla="*/ 172031 h 971399"/>
              <a:gd name="connsiteX7" fmla="*/ 8476093 w 10750960"/>
              <a:gd name="connsiteY7" fmla="*/ 314907 h 971399"/>
              <a:gd name="connsiteX8" fmla="*/ 10750960 w 10750960"/>
              <a:gd name="connsiteY8" fmla="*/ 957849 h 971399"/>
              <a:gd name="connsiteX0" fmla="*/ 0 w 10561675"/>
              <a:gd name="connsiteY0" fmla="*/ 672097 h 957849"/>
              <a:gd name="connsiteX1" fmla="*/ 500066 w 10561675"/>
              <a:gd name="connsiteY1" fmla="*/ 886412 h 957849"/>
              <a:gd name="connsiteX2" fmla="*/ 345353 w 10561675"/>
              <a:gd name="connsiteY2" fmla="*/ 590802 h 957849"/>
              <a:gd name="connsiteX3" fmla="*/ 552087 w 10561675"/>
              <a:gd name="connsiteY3" fmla="*/ 487435 h 957849"/>
              <a:gd name="connsiteX4" fmla="*/ 1143008 w 10561675"/>
              <a:gd name="connsiteY4" fmla="*/ 29155 h 957849"/>
              <a:gd name="connsiteX5" fmla="*/ 3429024 w 10561675"/>
              <a:gd name="connsiteY5" fmla="*/ 243469 h 957849"/>
              <a:gd name="connsiteX6" fmla="*/ 7072362 w 10561675"/>
              <a:gd name="connsiteY6" fmla="*/ 172031 h 957849"/>
              <a:gd name="connsiteX7" fmla="*/ 8286808 w 10561675"/>
              <a:gd name="connsiteY7" fmla="*/ 314907 h 957849"/>
              <a:gd name="connsiteX8" fmla="*/ 10561675 w 10561675"/>
              <a:gd name="connsiteY8" fmla="*/ 957849 h 957849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74778"/>
              <a:gd name="connsiteX1" fmla="*/ 631792 w 10693401"/>
              <a:gd name="connsiteY1" fmla="*/ 886412 h 974778"/>
              <a:gd name="connsiteX2" fmla="*/ 477079 w 10693401"/>
              <a:gd name="connsiteY2" fmla="*/ 590802 h 974778"/>
              <a:gd name="connsiteX3" fmla="*/ 683813 w 10693401"/>
              <a:gd name="connsiteY3" fmla="*/ 487435 h 974778"/>
              <a:gd name="connsiteX4" fmla="*/ 1274734 w 10693401"/>
              <a:gd name="connsiteY4" fmla="*/ 29155 h 974778"/>
              <a:gd name="connsiteX5" fmla="*/ 3560750 w 10693401"/>
              <a:gd name="connsiteY5" fmla="*/ 243469 h 974778"/>
              <a:gd name="connsiteX6" fmla="*/ 7204088 w 10693401"/>
              <a:gd name="connsiteY6" fmla="*/ 172031 h 974778"/>
              <a:gd name="connsiteX7" fmla="*/ 8418534 w 10693401"/>
              <a:gd name="connsiteY7" fmla="*/ 314907 h 974778"/>
              <a:gd name="connsiteX8" fmla="*/ 10693401 w 10693401"/>
              <a:gd name="connsiteY8" fmla="*/ 957849 h 974778"/>
              <a:gd name="connsiteX0" fmla="*/ 84156 w 10777557"/>
              <a:gd name="connsiteY0" fmla="*/ 957850 h 959091"/>
              <a:gd name="connsiteX1" fmla="*/ 105299 w 10777557"/>
              <a:gd name="connsiteY1" fmla="*/ 935742 h 959091"/>
              <a:gd name="connsiteX2" fmla="*/ 715948 w 10777557"/>
              <a:gd name="connsiteY2" fmla="*/ 886412 h 959091"/>
              <a:gd name="connsiteX3" fmla="*/ 561235 w 10777557"/>
              <a:gd name="connsiteY3" fmla="*/ 590802 h 959091"/>
              <a:gd name="connsiteX4" fmla="*/ 767969 w 10777557"/>
              <a:gd name="connsiteY4" fmla="*/ 487435 h 959091"/>
              <a:gd name="connsiteX5" fmla="*/ 1358890 w 10777557"/>
              <a:gd name="connsiteY5" fmla="*/ 29155 h 959091"/>
              <a:gd name="connsiteX6" fmla="*/ 3644906 w 10777557"/>
              <a:gd name="connsiteY6" fmla="*/ 243469 h 959091"/>
              <a:gd name="connsiteX7" fmla="*/ 7288244 w 10777557"/>
              <a:gd name="connsiteY7" fmla="*/ 172031 h 959091"/>
              <a:gd name="connsiteX8" fmla="*/ 8502690 w 10777557"/>
              <a:gd name="connsiteY8" fmla="*/ 314907 h 959091"/>
              <a:gd name="connsiteX9" fmla="*/ 10777557 w 10777557"/>
              <a:gd name="connsiteY9" fmla="*/ 957849 h 959091"/>
              <a:gd name="connsiteX0" fmla="*/ 0 w 10693401"/>
              <a:gd name="connsiteY0" fmla="*/ 957850 h 1041194"/>
              <a:gd name="connsiteX1" fmla="*/ 203164 w 10693401"/>
              <a:gd name="connsiteY1" fmla="*/ 1029288 h 1041194"/>
              <a:gd name="connsiteX2" fmla="*/ 631792 w 10693401"/>
              <a:gd name="connsiteY2" fmla="*/ 886412 h 1041194"/>
              <a:gd name="connsiteX3" fmla="*/ 477079 w 10693401"/>
              <a:gd name="connsiteY3" fmla="*/ 590802 h 1041194"/>
              <a:gd name="connsiteX4" fmla="*/ 683813 w 10693401"/>
              <a:gd name="connsiteY4" fmla="*/ 487435 h 1041194"/>
              <a:gd name="connsiteX5" fmla="*/ 1274734 w 10693401"/>
              <a:gd name="connsiteY5" fmla="*/ 29155 h 1041194"/>
              <a:gd name="connsiteX6" fmla="*/ 3560750 w 10693401"/>
              <a:gd name="connsiteY6" fmla="*/ 243469 h 1041194"/>
              <a:gd name="connsiteX7" fmla="*/ 7204088 w 10693401"/>
              <a:gd name="connsiteY7" fmla="*/ 172031 h 1041194"/>
              <a:gd name="connsiteX8" fmla="*/ 8418534 w 10693401"/>
              <a:gd name="connsiteY8" fmla="*/ 314907 h 1041194"/>
              <a:gd name="connsiteX9" fmla="*/ 10693401 w 10693401"/>
              <a:gd name="connsiteY9" fmla="*/ 957849 h 1041194"/>
              <a:gd name="connsiteX0" fmla="*/ 28575 w 10721976"/>
              <a:gd name="connsiteY0" fmla="*/ 957850 h 1035748"/>
              <a:gd name="connsiteX1" fmla="*/ 33861 w 10721976"/>
              <a:gd name="connsiteY1" fmla="*/ 925171 h 1035748"/>
              <a:gd name="connsiteX2" fmla="*/ 231739 w 10721976"/>
              <a:gd name="connsiteY2" fmla="*/ 1029288 h 1035748"/>
              <a:gd name="connsiteX3" fmla="*/ 660367 w 10721976"/>
              <a:gd name="connsiteY3" fmla="*/ 886412 h 1035748"/>
              <a:gd name="connsiteX4" fmla="*/ 505654 w 10721976"/>
              <a:gd name="connsiteY4" fmla="*/ 590802 h 1035748"/>
              <a:gd name="connsiteX5" fmla="*/ 712388 w 10721976"/>
              <a:gd name="connsiteY5" fmla="*/ 487435 h 1035748"/>
              <a:gd name="connsiteX6" fmla="*/ 1303309 w 10721976"/>
              <a:gd name="connsiteY6" fmla="*/ 29155 h 1035748"/>
              <a:gd name="connsiteX7" fmla="*/ 3589325 w 10721976"/>
              <a:gd name="connsiteY7" fmla="*/ 243469 h 1035748"/>
              <a:gd name="connsiteX8" fmla="*/ 7232663 w 10721976"/>
              <a:gd name="connsiteY8" fmla="*/ 172031 h 1035748"/>
              <a:gd name="connsiteX9" fmla="*/ 8447109 w 10721976"/>
              <a:gd name="connsiteY9" fmla="*/ 314907 h 1035748"/>
              <a:gd name="connsiteX10" fmla="*/ 10721976 w 10721976"/>
              <a:gd name="connsiteY10" fmla="*/ 957849 h 1035748"/>
              <a:gd name="connsiteX0" fmla="*/ 28575 w 10721976"/>
              <a:gd name="connsiteY0" fmla="*/ 957850 h 1035748"/>
              <a:gd name="connsiteX1" fmla="*/ 33861 w 10721976"/>
              <a:gd name="connsiteY1" fmla="*/ 925171 h 1035748"/>
              <a:gd name="connsiteX2" fmla="*/ 231739 w 10721976"/>
              <a:gd name="connsiteY2" fmla="*/ 1029288 h 1035748"/>
              <a:gd name="connsiteX3" fmla="*/ 660367 w 10721976"/>
              <a:gd name="connsiteY3" fmla="*/ 886412 h 1035748"/>
              <a:gd name="connsiteX4" fmla="*/ 505654 w 10721976"/>
              <a:gd name="connsiteY4" fmla="*/ 590802 h 1035748"/>
              <a:gd name="connsiteX5" fmla="*/ 712388 w 10721976"/>
              <a:gd name="connsiteY5" fmla="*/ 487435 h 1035748"/>
              <a:gd name="connsiteX6" fmla="*/ 1303309 w 10721976"/>
              <a:gd name="connsiteY6" fmla="*/ 29155 h 1035748"/>
              <a:gd name="connsiteX7" fmla="*/ 3589325 w 10721976"/>
              <a:gd name="connsiteY7" fmla="*/ 243469 h 1035748"/>
              <a:gd name="connsiteX8" fmla="*/ 7232663 w 10721976"/>
              <a:gd name="connsiteY8" fmla="*/ 172031 h 1035748"/>
              <a:gd name="connsiteX9" fmla="*/ 8447109 w 10721976"/>
              <a:gd name="connsiteY9" fmla="*/ 314907 h 1035748"/>
              <a:gd name="connsiteX10" fmla="*/ 10721976 w 10721976"/>
              <a:gd name="connsiteY10" fmla="*/ 957849 h 1035748"/>
              <a:gd name="connsiteX0" fmla="*/ 0 w 10693401"/>
              <a:gd name="connsiteY0" fmla="*/ 957850 h 1315039"/>
              <a:gd name="connsiteX1" fmla="*/ 274602 w 10693401"/>
              <a:gd name="connsiteY1" fmla="*/ 1315039 h 1315039"/>
              <a:gd name="connsiteX2" fmla="*/ 203164 w 10693401"/>
              <a:gd name="connsiteY2" fmla="*/ 1029288 h 1315039"/>
              <a:gd name="connsiteX3" fmla="*/ 631792 w 10693401"/>
              <a:gd name="connsiteY3" fmla="*/ 886412 h 1315039"/>
              <a:gd name="connsiteX4" fmla="*/ 477079 w 10693401"/>
              <a:gd name="connsiteY4" fmla="*/ 590802 h 1315039"/>
              <a:gd name="connsiteX5" fmla="*/ 683813 w 10693401"/>
              <a:gd name="connsiteY5" fmla="*/ 487435 h 1315039"/>
              <a:gd name="connsiteX6" fmla="*/ 1274734 w 10693401"/>
              <a:gd name="connsiteY6" fmla="*/ 29155 h 1315039"/>
              <a:gd name="connsiteX7" fmla="*/ 3560750 w 10693401"/>
              <a:gd name="connsiteY7" fmla="*/ 243469 h 1315039"/>
              <a:gd name="connsiteX8" fmla="*/ 7204088 w 10693401"/>
              <a:gd name="connsiteY8" fmla="*/ 172031 h 1315039"/>
              <a:gd name="connsiteX9" fmla="*/ 8418534 w 10693401"/>
              <a:gd name="connsiteY9" fmla="*/ 314907 h 1315039"/>
              <a:gd name="connsiteX10" fmla="*/ 10693401 w 10693401"/>
              <a:gd name="connsiteY10" fmla="*/ 957849 h 1315039"/>
              <a:gd name="connsiteX0" fmla="*/ 4405 w 10697806"/>
              <a:gd name="connsiteY0" fmla="*/ 957850 h 1315039"/>
              <a:gd name="connsiteX1" fmla="*/ 279007 w 10697806"/>
              <a:gd name="connsiteY1" fmla="*/ 1315039 h 1315039"/>
              <a:gd name="connsiteX2" fmla="*/ 207569 w 10697806"/>
              <a:gd name="connsiteY2" fmla="*/ 1029288 h 1315039"/>
              <a:gd name="connsiteX3" fmla="*/ 636197 w 10697806"/>
              <a:gd name="connsiteY3" fmla="*/ 886412 h 1315039"/>
              <a:gd name="connsiteX4" fmla="*/ 481484 w 10697806"/>
              <a:gd name="connsiteY4" fmla="*/ 590802 h 1315039"/>
              <a:gd name="connsiteX5" fmla="*/ 688218 w 10697806"/>
              <a:gd name="connsiteY5" fmla="*/ 487435 h 1315039"/>
              <a:gd name="connsiteX6" fmla="*/ 1279139 w 10697806"/>
              <a:gd name="connsiteY6" fmla="*/ 29155 h 1315039"/>
              <a:gd name="connsiteX7" fmla="*/ 3565155 w 10697806"/>
              <a:gd name="connsiteY7" fmla="*/ 243469 h 1315039"/>
              <a:gd name="connsiteX8" fmla="*/ 7208493 w 10697806"/>
              <a:gd name="connsiteY8" fmla="*/ 172031 h 1315039"/>
              <a:gd name="connsiteX9" fmla="*/ 8422939 w 10697806"/>
              <a:gd name="connsiteY9" fmla="*/ 314907 h 1315039"/>
              <a:gd name="connsiteX10" fmla="*/ 10697806 w 10697806"/>
              <a:gd name="connsiteY10" fmla="*/ 957849 h 1315039"/>
              <a:gd name="connsiteX0" fmla="*/ 0 w 10693401"/>
              <a:gd name="connsiteY0" fmla="*/ 957850 h 1041194"/>
              <a:gd name="connsiteX1" fmla="*/ 203164 w 10693401"/>
              <a:gd name="connsiteY1" fmla="*/ 1029288 h 1041194"/>
              <a:gd name="connsiteX2" fmla="*/ 631792 w 10693401"/>
              <a:gd name="connsiteY2" fmla="*/ 886412 h 1041194"/>
              <a:gd name="connsiteX3" fmla="*/ 477079 w 10693401"/>
              <a:gd name="connsiteY3" fmla="*/ 590802 h 1041194"/>
              <a:gd name="connsiteX4" fmla="*/ 683813 w 10693401"/>
              <a:gd name="connsiteY4" fmla="*/ 487435 h 1041194"/>
              <a:gd name="connsiteX5" fmla="*/ 1274734 w 10693401"/>
              <a:gd name="connsiteY5" fmla="*/ 29155 h 1041194"/>
              <a:gd name="connsiteX6" fmla="*/ 3560750 w 10693401"/>
              <a:gd name="connsiteY6" fmla="*/ 243469 h 1041194"/>
              <a:gd name="connsiteX7" fmla="*/ 7204088 w 10693401"/>
              <a:gd name="connsiteY7" fmla="*/ 172031 h 1041194"/>
              <a:gd name="connsiteX8" fmla="*/ 8418534 w 10693401"/>
              <a:gd name="connsiteY8" fmla="*/ 314907 h 1041194"/>
              <a:gd name="connsiteX9" fmla="*/ 10693401 w 10693401"/>
              <a:gd name="connsiteY9" fmla="*/ 957849 h 1041194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57850"/>
              <a:gd name="connsiteX1" fmla="*/ 477079 w 10693401"/>
              <a:gd name="connsiteY1" fmla="*/ 590802 h 957850"/>
              <a:gd name="connsiteX2" fmla="*/ 683813 w 10693401"/>
              <a:gd name="connsiteY2" fmla="*/ 487435 h 957850"/>
              <a:gd name="connsiteX3" fmla="*/ 1274734 w 10693401"/>
              <a:gd name="connsiteY3" fmla="*/ 29155 h 957850"/>
              <a:gd name="connsiteX4" fmla="*/ 3560750 w 10693401"/>
              <a:gd name="connsiteY4" fmla="*/ 243469 h 957850"/>
              <a:gd name="connsiteX5" fmla="*/ 7204088 w 10693401"/>
              <a:gd name="connsiteY5" fmla="*/ 172031 h 957850"/>
              <a:gd name="connsiteX6" fmla="*/ 8418534 w 10693401"/>
              <a:gd name="connsiteY6" fmla="*/ 314907 h 957850"/>
              <a:gd name="connsiteX7" fmla="*/ 10693401 w 10693401"/>
              <a:gd name="connsiteY7" fmla="*/ 957849 h 957850"/>
              <a:gd name="connsiteX0" fmla="*/ 0 w 10693401"/>
              <a:gd name="connsiteY0" fmla="*/ 957850 h 957850"/>
              <a:gd name="connsiteX1" fmla="*/ 683813 w 10693401"/>
              <a:gd name="connsiteY1" fmla="*/ 487435 h 957850"/>
              <a:gd name="connsiteX2" fmla="*/ 1274734 w 10693401"/>
              <a:gd name="connsiteY2" fmla="*/ 29155 h 957850"/>
              <a:gd name="connsiteX3" fmla="*/ 3560750 w 10693401"/>
              <a:gd name="connsiteY3" fmla="*/ 243469 h 957850"/>
              <a:gd name="connsiteX4" fmla="*/ 7204088 w 10693401"/>
              <a:gd name="connsiteY4" fmla="*/ 172031 h 957850"/>
              <a:gd name="connsiteX5" fmla="*/ 8418534 w 10693401"/>
              <a:gd name="connsiteY5" fmla="*/ 314907 h 957850"/>
              <a:gd name="connsiteX6" fmla="*/ 10693401 w 10693401"/>
              <a:gd name="connsiteY6" fmla="*/ 957849 h 957850"/>
              <a:gd name="connsiteX0" fmla="*/ 0 w 10693401"/>
              <a:gd name="connsiteY0" fmla="*/ 957849 h 957849"/>
              <a:gd name="connsiteX1" fmla="*/ 683813 w 10693401"/>
              <a:gd name="connsiteY1" fmla="*/ 487435 h 957849"/>
              <a:gd name="connsiteX2" fmla="*/ 1274734 w 10693401"/>
              <a:gd name="connsiteY2" fmla="*/ 29155 h 957849"/>
              <a:gd name="connsiteX3" fmla="*/ 3560750 w 10693401"/>
              <a:gd name="connsiteY3" fmla="*/ 243469 h 957849"/>
              <a:gd name="connsiteX4" fmla="*/ 7204088 w 10693401"/>
              <a:gd name="connsiteY4" fmla="*/ 172031 h 957849"/>
              <a:gd name="connsiteX5" fmla="*/ 8418534 w 10693401"/>
              <a:gd name="connsiteY5" fmla="*/ 314907 h 957849"/>
              <a:gd name="connsiteX6" fmla="*/ 10693401 w 10693401"/>
              <a:gd name="connsiteY6" fmla="*/ 957849 h 957849"/>
              <a:gd name="connsiteX0" fmla="*/ 0 w 10693401"/>
              <a:gd name="connsiteY0" fmla="*/ 957849 h 957849"/>
              <a:gd name="connsiteX1" fmla="*/ 683813 w 10693401"/>
              <a:gd name="connsiteY1" fmla="*/ 487435 h 957849"/>
              <a:gd name="connsiteX2" fmla="*/ 1274734 w 10693401"/>
              <a:gd name="connsiteY2" fmla="*/ 29155 h 957849"/>
              <a:gd name="connsiteX3" fmla="*/ 3560750 w 10693401"/>
              <a:gd name="connsiteY3" fmla="*/ 243469 h 957849"/>
              <a:gd name="connsiteX4" fmla="*/ 7204088 w 10693401"/>
              <a:gd name="connsiteY4" fmla="*/ 172031 h 957849"/>
              <a:gd name="connsiteX5" fmla="*/ 8418534 w 10693401"/>
              <a:gd name="connsiteY5" fmla="*/ 314907 h 957849"/>
              <a:gd name="connsiteX6" fmla="*/ 10693401 w 10693401"/>
              <a:gd name="connsiteY6" fmla="*/ 957849 h 957849"/>
              <a:gd name="connsiteX0" fmla="*/ 0 w 10693401"/>
              <a:gd name="connsiteY0" fmla="*/ 957849 h 957849"/>
              <a:gd name="connsiteX1" fmla="*/ 1274734 w 10693401"/>
              <a:gd name="connsiteY1" fmla="*/ 29155 h 957849"/>
              <a:gd name="connsiteX2" fmla="*/ 3560750 w 10693401"/>
              <a:gd name="connsiteY2" fmla="*/ 243469 h 957849"/>
              <a:gd name="connsiteX3" fmla="*/ 7204088 w 10693401"/>
              <a:gd name="connsiteY3" fmla="*/ 172031 h 957849"/>
              <a:gd name="connsiteX4" fmla="*/ 8418534 w 10693401"/>
              <a:gd name="connsiteY4" fmla="*/ 314907 h 957849"/>
              <a:gd name="connsiteX5" fmla="*/ 10693401 w 10693401"/>
              <a:gd name="connsiteY5" fmla="*/ 957849 h 957849"/>
              <a:gd name="connsiteX0" fmla="*/ 0 w 10693401"/>
              <a:gd name="connsiteY0" fmla="*/ 931418 h 931418"/>
              <a:gd name="connsiteX1" fmla="*/ 1274734 w 10693401"/>
              <a:gd name="connsiteY1" fmla="*/ 29155 h 931418"/>
              <a:gd name="connsiteX2" fmla="*/ 3560750 w 10693401"/>
              <a:gd name="connsiteY2" fmla="*/ 217038 h 931418"/>
              <a:gd name="connsiteX3" fmla="*/ 7204088 w 10693401"/>
              <a:gd name="connsiteY3" fmla="*/ 145600 h 931418"/>
              <a:gd name="connsiteX4" fmla="*/ 8418534 w 10693401"/>
              <a:gd name="connsiteY4" fmla="*/ 288476 h 931418"/>
              <a:gd name="connsiteX5" fmla="*/ 10693401 w 10693401"/>
              <a:gd name="connsiteY5" fmla="*/ 931418 h 931418"/>
              <a:gd name="connsiteX0" fmla="*/ 0 w 10693401"/>
              <a:gd name="connsiteY0" fmla="*/ 902263 h 902263"/>
              <a:gd name="connsiteX1" fmla="*/ 1274734 w 10693401"/>
              <a:gd name="connsiteY1" fmla="*/ 0 h 902263"/>
              <a:gd name="connsiteX2" fmla="*/ 3560750 w 10693401"/>
              <a:gd name="connsiteY2" fmla="*/ 187883 h 902263"/>
              <a:gd name="connsiteX3" fmla="*/ 7204088 w 10693401"/>
              <a:gd name="connsiteY3" fmla="*/ 116445 h 902263"/>
              <a:gd name="connsiteX4" fmla="*/ 8418534 w 10693401"/>
              <a:gd name="connsiteY4" fmla="*/ 259321 h 902263"/>
              <a:gd name="connsiteX5" fmla="*/ 10693401 w 10693401"/>
              <a:gd name="connsiteY5" fmla="*/ 902263 h 902263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32446 h 932446"/>
              <a:gd name="connsiteX1" fmla="*/ 1274734 w 10693401"/>
              <a:gd name="connsiteY1" fmla="*/ 30182 h 932446"/>
              <a:gd name="connsiteX2" fmla="*/ 3560750 w 10693401"/>
              <a:gd name="connsiteY2" fmla="*/ 218066 h 932446"/>
              <a:gd name="connsiteX3" fmla="*/ 7204088 w 10693401"/>
              <a:gd name="connsiteY3" fmla="*/ 146628 h 932446"/>
              <a:gd name="connsiteX4" fmla="*/ 8418534 w 10693401"/>
              <a:gd name="connsiteY4" fmla="*/ 289504 h 932446"/>
              <a:gd name="connsiteX5" fmla="*/ 10693401 w 10693401"/>
              <a:gd name="connsiteY5" fmla="*/ 932446 h 932446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58779 h 958779"/>
              <a:gd name="connsiteX1" fmla="*/ 1274734 w 10693401"/>
              <a:gd name="connsiteY1" fmla="*/ 56515 h 958779"/>
              <a:gd name="connsiteX2" fmla="*/ 3560750 w 10693401"/>
              <a:gd name="connsiteY2" fmla="*/ 244399 h 958779"/>
              <a:gd name="connsiteX3" fmla="*/ 7204088 w 10693401"/>
              <a:gd name="connsiteY3" fmla="*/ 172961 h 958779"/>
              <a:gd name="connsiteX4" fmla="*/ 8418534 w 10693401"/>
              <a:gd name="connsiteY4" fmla="*/ 315837 h 958779"/>
              <a:gd name="connsiteX5" fmla="*/ 10693401 w 10693401"/>
              <a:gd name="connsiteY5" fmla="*/ 958779 h 958779"/>
              <a:gd name="connsiteX0" fmla="*/ 0 w 10693401"/>
              <a:gd name="connsiteY0" fmla="*/ 958778 h 958778"/>
              <a:gd name="connsiteX1" fmla="*/ 1274734 w 10693401"/>
              <a:gd name="connsiteY1" fmla="*/ 56515 h 958778"/>
              <a:gd name="connsiteX2" fmla="*/ 3560750 w 10693401"/>
              <a:gd name="connsiteY2" fmla="*/ 244398 h 958778"/>
              <a:gd name="connsiteX3" fmla="*/ 7204088 w 10693401"/>
              <a:gd name="connsiteY3" fmla="*/ 172960 h 958778"/>
              <a:gd name="connsiteX4" fmla="*/ 8418534 w 10693401"/>
              <a:gd name="connsiteY4" fmla="*/ 315836 h 958778"/>
              <a:gd name="connsiteX5" fmla="*/ 10693401 w 10693401"/>
              <a:gd name="connsiteY5" fmla="*/ 958778 h 958778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537064 w 10693401"/>
              <a:gd name="connsiteY2" fmla="*/ 234562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774932 w 10693401"/>
              <a:gd name="connsiteY2" fmla="*/ 705044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774932 w 10693401"/>
              <a:gd name="connsiteY2" fmla="*/ 705044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982184 h 982184"/>
              <a:gd name="connsiteX1" fmla="*/ 1274734 w 10693401"/>
              <a:gd name="connsiteY1" fmla="*/ 79921 h 982184"/>
              <a:gd name="connsiteX2" fmla="*/ 2774932 w 10693401"/>
              <a:gd name="connsiteY2" fmla="*/ 651425 h 982184"/>
              <a:gd name="connsiteX3" fmla="*/ 3560750 w 10693401"/>
              <a:gd name="connsiteY3" fmla="*/ 267804 h 982184"/>
              <a:gd name="connsiteX4" fmla="*/ 7204088 w 10693401"/>
              <a:gd name="connsiteY4" fmla="*/ 196366 h 982184"/>
              <a:gd name="connsiteX5" fmla="*/ 8418534 w 10693401"/>
              <a:gd name="connsiteY5" fmla="*/ 339242 h 982184"/>
              <a:gd name="connsiteX6" fmla="*/ 10693401 w 10693401"/>
              <a:gd name="connsiteY6" fmla="*/ 982184 h 982184"/>
              <a:gd name="connsiteX0" fmla="*/ 0 w 10693401"/>
              <a:gd name="connsiteY0" fmla="*/ 982184 h 982184"/>
              <a:gd name="connsiteX1" fmla="*/ 1274734 w 10693401"/>
              <a:gd name="connsiteY1" fmla="*/ 79921 h 982184"/>
              <a:gd name="connsiteX2" fmla="*/ 2774932 w 10693401"/>
              <a:gd name="connsiteY2" fmla="*/ 651425 h 982184"/>
              <a:gd name="connsiteX3" fmla="*/ 3560750 w 10693401"/>
              <a:gd name="connsiteY3" fmla="*/ 267804 h 982184"/>
              <a:gd name="connsiteX4" fmla="*/ 7204088 w 10693401"/>
              <a:gd name="connsiteY4" fmla="*/ 196366 h 982184"/>
              <a:gd name="connsiteX5" fmla="*/ 8418534 w 10693401"/>
              <a:gd name="connsiteY5" fmla="*/ 339242 h 982184"/>
              <a:gd name="connsiteX6" fmla="*/ 10693401 w 10693401"/>
              <a:gd name="connsiteY6" fmla="*/ 982184 h 982184"/>
              <a:gd name="connsiteX0" fmla="*/ 0 w 10693401"/>
              <a:gd name="connsiteY0" fmla="*/ 982185 h 982185"/>
              <a:gd name="connsiteX1" fmla="*/ 1274734 w 10693401"/>
              <a:gd name="connsiteY1" fmla="*/ 79921 h 982185"/>
              <a:gd name="connsiteX2" fmla="*/ 2774932 w 10693401"/>
              <a:gd name="connsiteY2" fmla="*/ 651426 h 982185"/>
              <a:gd name="connsiteX3" fmla="*/ 3560750 w 10693401"/>
              <a:gd name="connsiteY3" fmla="*/ 267805 h 982185"/>
              <a:gd name="connsiteX4" fmla="*/ 7204088 w 10693401"/>
              <a:gd name="connsiteY4" fmla="*/ 196367 h 982185"/>
              <a:gd name="connsiteX5" fmla="*/ 8418534 w 10693401"/>
              <a:gd name="connsiteY5" fmla="*/ 339243 h 982185"/>
              <a:gd name="connsiteX6" fmla="*/ 10693401 w 10693401"/>
              <a:gd name="connsiteY6" fmla="*/ 982185 h 982185"/>
              <a:gd name="connsiteX0" fmla="*/ 0 w 10693401"/>
              <a:gd name="connsiteY0" fmla="*/ 938497 h 938497"/>
              <a:gd name="connsiteX1" fmla="*/ 1274734 w 10693401"/>
              <a:gd name="connsiteY1" fmla="*/ 36233 h 938497"/>
              <a:gd name="connsiteX2" fmla="*/ 2774932 w 10693401"/>
              <a:gd name="connsiteY2" fmla="*/ 607738 h 938497"/>
              <a:gd name="connsiteX3" fmla="*/ 3560750 w 10693401"/>
              <a:gd name="connsiteY3" fmla="*/ 224117 h 938497"/>
              <a:gd name="connsiteX4" fmla="*/ 7204088 w 10693401"/>
              <a:gd name="connsiteY4" fmla="*/ 152679 h 938497"/>
              <a:gd name="connsiteX5" fmla="*/ 8418534 w 10693401"/>
              <a:gd name="connsiteY5" fmla="*/ 295555 h 938497"/>
              <a:gd name="connsiteX6" fmla="*/ 10693401 w 10693401"/>
              <a:gd name="connsiteY6" fmla="*/ 938497 h 938497"/>
              <a:gd name="connsiteX0" fmla="*/ 0 w 10693401"/>
              <a:gd name="connsiteY0" fmla="*/ 938497 h 938497"/>
              <a:gd name="connsiteX1" fmla="*/ 1274734 w 10693401"/>
              <a:gd name="connsiteY1" fmla="*/ 36233 h 938497"/>
              <a:gd name="connsiteX2" fmla="*/ 2774932 w 10693401"/>
              <a:gd name="connsiteY2" fmla="*/ 607738 h 938497"/>
              <a:gd name="connsiteX3" fmla="*/ 3560750 w 10693401"/>
              <a:gd name="connsiteY3" fmla="*/ 224117 h 938497"/>
              <a:gd name="connsiteX4" fmla="*/ 7204088 w 10693401"/>
              <a:gd name="connsiteY4" fmla="*/ 152679 h 938497"/>
              <a:gd name="connsiteX5" fmla="*/ 8418534 w 10693401"/>
              <a:gd name="connsiteY5" fmla="*/ 295555 h 938497"/>
              <a:gd name="connsiteX6" fmla="*/ 10693401 w 10693401"/>
              <a:gd name="connsiteY6" fmla="*/ 938497 h 938497"/>
              <a:gd name="connsiteX0" fmla="*/ 0 w 10693401"/>
              <a:gd name="connsiteY0" fmla="*/ 938496 h 938496"/>
              <a:gd name="connsiteX1" fmla="*/ 1274734 w 10693401"/>
              <a:gd name="connsiteY1" fmla="*/ 36233 h 938496"/>
              <a:gd name="connsiteX2" fmla="*/ 2774932 w 10693401"/>
              <a:gd name="connsiteY2" fmla="*/ 607737 h 938496"/>
              <a:gd name="connsiteX3" fmla="*/ 3560750 w 10693401"/>
              <a:gd name="connsiteY3" fmla="*/ 224116 h 938496"/>
              <a:gd name="connsiteX4" fmla="*/ 7204088 w 10693401"/>
              <a:gd name="connsiteY4" fmla="*/ 152678 h 938496"/>
              <a:gd name="connsiteX5" fmla="*/ 8418534 w 10693401"/>
              <a:gd name="connsiteY5" fmla="*/ 295554 h 938496"/>
              <a:gd name="connsiteX6" fmla="*/ 10693401 w 10693401"/>
              <a:gd name="connsiteY6" fmla="*/ 938496 h 938496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03494 w 10693401"/>
              <a:gd name="connsiteY2" fmla="*/ 589437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697151 w 10693401"/>
              <a:gd name="connsiteY2" fmla="*/ 601976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8212 h 928212"/>
              <a:gd name="connsiteX1" fmla="*/ 1276213 w 10693401"/>
              <a:gd name="connsiteY1" fmla="*/ 44248 h 928212"/>
              <a:gd name="connsiteX2" fmla="*/ 2697151 w 10693401"/>
              <a:gd name="connsiteY2" fmla="*/ 609991 h 928212"/>
              <a:gd name="connsiteX3" fmla="*/ 3560750 w 10693401"/>
              <a:gd name="connsiteY3" fmla="*/ 213832 h 928212"/>
              <a:gd name="connsiteX4" fmla="*/ 7204088 w 10693401"/>
              <a:gd name="connsiteY4" fmla="*/ 142394 h 928212"/>
              <a:gd name="connsiteX5" fmla="*/ 8418534 w 10693401"/>
              <a:gd name="connsiteY5" fmla="*/ 285270 h 928212"/>
              <a:gd name="connsiteX6" fmla="*/ 10693401 w 10693401"/>
              <a:gd name="connsiteY6" fmla="*/ 928212 h 928212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58121 w 10693401"/>
              <a:gd name="connsiteY4" fmla="*/ 141435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341433 w 10693401"/>
              <a:gd name="connsiteY6" fmla="*/ 266308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52665 w 10693401"/>
              <a:gd name="connsiteY6" fmla="*/ 190773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785043 h 828518"/>
              <a:gd name="connsiteX1" fmla="*/ 1277933 w 10683351"/>
              <a:gd name="connsiteY1" fmla="*/ 439524 h 828518"/>
              <a:gd name="connsiteX2" fmla="*/ 2697151 w 10683351"/>
              <a:gd name="connsiteY2" fmla="*/ 466822 h 828518"/>
              <a:gd name="connsiteX3" fmla="*/ 3539188 w 10683351"/>
              <a:gd name="connsiteY3" fmla="*/ 91735 h 828518"/>
              <a:gd name="connsiteX4" fmla="*/ 5341492 w 10683351"/>
              <a:gd name="connsiteY4" fmla="*/ 609901 h 828518"/>
              <a:gd name="connsiteX5" fmla="*/ 7200078 w 10683351"/>
              <a:gd name="connsiteY5" fmla="*/ 19373 h 828518"/>
              <a:gd name="connsiteX6" fmla="*/ 7792233 w 10683351"/>
              <a:gd name="connsiteY6" fmla="*/ 570124 h 828518"/>
              <a:gd name="connsiteX7" fmla="*/ 8352216 w 10683351"/>
              <a:gd name="connsiteY7" fmla="*/ 176227 h 828518"/>
              <a:gd name="connsiteX8" fmla="*/ 10683351 w 10683351"/>
              <a:gd name="connsiteY8" fmla="*/ 828518 h 828518"/>
              <a:gd name="connsiteX0" fmla="*/ 0 w 10683351"/>
              <a:gd name="connsiteY0" fmla="*/ 785043 h 828518"/>
              <a:gd name="connsiteX1" fmla="*/ 1277933 w 10683351"/>
              <a:gd name="connsiteY1" fmla="*/ 439524 h 828518"/>
              <a:gd name="connsiteX2" fmla="*/ 2635255 w 10683351"/>
              <a:gd name="connsiteY2" fmla="*/ 582399 h 828518"/>
              <a:gd name="connsiteX3" fmla="*/ 3539188 w 10683351"/>
              <a:gd name="connsiteY3" fmla="*/ 91735 h 828518"/>
              <a:gd name="connsiteX4" fmla="*/ 5341492 w 10683351"/>
              <a:gd name="connsiteY4" fmla="*/ 609901 h 828518"/>
              <a:gd name="connsiteX5" fmla="*/ 7200078 w 10683351"/>
              <a:gd name="connsiteY5" fmla="*/ 19373 h 828518"/>
              <a:gd name="connsiteX6" fmla="*/ 7792233 w 10683351"/>
              <a:gd name="connsiteY6" fmla="*/ 570124 h 828518"/>
              <a:gd name="connsiteX7" fmla="*/ 8352216 w 10683351"/>
              <a:gd name="connsiteY7" fmla="*/ 176227 h 828518"/>
              <a:gd name="connsiteX8" fmla="*/ 10683351 w 10683351"/>
              <a:gd name="connsiteY8" fmla="*/ 828518 h 828518"/>
              <a:gd name="connsiteX0" fmla="*/ 0 w 10683351"/>
              <a:gd name="connsiteY0" fmla="*/ 785043 h 828518"/>
              <a:gd name="connsiteX1" fmla="*/ 1277933 w 10683351"/>
              <a:gd name="connsiteY1" fmla="*/ 439524 h 828518"/>
              <a:gd name="connsiteX2" fmla="*/ 2635255 w 10683351"/>
              <a:gd name="connsiteY2" fmla="*/ 582399 h 828518"/>
              <a:gd name="connsiteX3" fmla="*/ 3635387 w 10683351"/>
              <a:gd name="connsiteY3" fmla="*/ 296647 h 828518"/>
              <a:gd name="connsiteX4" fmla="*/ 5341492 w 10683351"/>
              <a:gd name="connsiteY4" fmla="*/ 609901 h 828518"/>
              <a:gd name="connsiteX5" fmla="*/ 7200078 w 10683351"/>
              <a:gd name="connsiteY5" fmla="*/ 19373 h 828518"/>
              <a:gd name="connsiteX6" fmla="*/ 7792233 w 10683351"/>
              <a:gd name="connsiteY6" fmla="*/ 570124 h 828518"/>
              <a:gd name="connsiteX7" fmla="*/ 8352216 w 10683351"/>
              <a:gd name="connsiteY7" fmla="*/ 176227 h 828518"/>
              <a:gd name="connsiteX8" fmla="*/ 10683351 w 10683351"/>
              <a:gd name="connsiteY8" fmla="*/ 828518 h 828518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92233 w 10683351"/>
              <a:gd name="connsiteY6" fmla="*/ 650040 h 908434"/>
              <a:gd name="connsiteX7" fmla="*/ 8352216 w 10683351"/>
              <a:gd name="connsiteY7" fmla="*/ 256143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352216 w 10683351"/>
              <a:gd name="connsiteY7" fmla="*/ 256143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78791 w 10683351"/>
              <a:gd name="connsiteY6" fmla="*/ 622095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78791 w 10683351"/>
              <a:gd name="connsiteY6" fmla="*/ 622095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78791 w 10683351"/>
              <a:gd name="connsiteY6" fmla="*/ 622095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95100 w 10683351"/>
              <a:gd name="connsiteY6" fmla="*/ 634751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95100 w 10683351"/>
              <a:gd name="connsiteY6" fmla="*/ 634751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78857 w 10683351"/>
              <a:gd name="connsiteY7" fmla="*/ 276689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78857 w 10683351"/>
              <a:gd name="connsiteY7" fmla="*/ 276689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78857 w 10683351"/>
              <a:gd name="connsiteY7" fmla="*/ 276689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3470 w 10683351"/>
              <a:gd name="connsiteY7" fmla="*/ 286843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3470 w 10683351"/>
              <a:gd name="connsiteY7" fmla="*/ 286843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316750 w 10683351"/>
              <a:gd name="connsiteY7" fmla="*/ 279662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316750 w 10683351"/>
              <a:gd name="connsiteY7" fmla="*/ 279662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8928 w 10683351"/>
              <a:gd name="connsiteY7" fmla="*/ 268147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8928 w 10683351"/>
              <a:gd name="connsiteY7" fmla="*/ 268147 h 951436"/>
              <a:gd name="connsiteX8" fmla="*/ 10683351 w 10683351"/>
              <a:gd name="connsiteY8" fmla="*/ 951436 h 951436"/>
              <a:gd name="connsiteX0" fmla="*/ 0 w 10697865"/>
              <a:gd name="connsiteY0" fmla="*/ 907961 h 983741"/>
              <a:gd name="connsiteX1" fmla="*/ 1277933 w 10697865"/>
              <a:gd name="connsiteY1" fmla="*/ 562442 h 983741"/>
              <a:gd name="connsiteX2" fmla="*/ 2635255 w 10697865"/>
              <a:gd name="connsiteY2" fmla="*/ 705317 h 983741"/>
              <a:gd name="connsiteX3" fmla="*/ 3634797 w 10697865"/>
              <a:gd name="connsiteY3" fmla="*/ 386516 h 983741"/>
              <a:gd name="connsiteX4" fmla="*/ 5593867 w 10697865"/>
              <a:gd name="connsiteY4" fmla="*/ 769378 h 983741"/>
              <a:gd name="connsiteX5" fmla="*/ 7240393 w 10697865"/>
              <a:gd name="connsiteY5" fmla="*/ 31157 h 983741"/>
              <a:gd name="connsiteX6" fmla="*/ 7795100 w 10697865"/>
              <a:gd name="connsiteY6" fmla="*/ 646535 h 983741"/>
              <a:gd name="connsiteX7" fmla="*/ 8298928 w 10697865"/>
              <a:gd name="connsiteY7" fmla="*/ 268147 h 983741"/>
              <a:gd name="connsiteX8" fmla="*/ 10697865 w 10697865"/>
              <a:gd name="connsiteY8" fmla="*/ 983741 h 983741"/>
              <a:gd name="connsiteX0" fmla="*/ 0 w 10697865"/>
              <a:gd name="connsiteY0" fmla="*/ 907961 h 907961"/>
              <a:gd name="connsiteX1" fmla="*/ 1277933 w 10697865"/>
              <a:gd name="connsiteY1" fmla="*/ 562442 h 907961"/>
              <a:gd name="connsiteX2" fmla="*/ 2635255 w 10697865"/>
              <a:gd name="connsiteY2" fmla="*/ 705317 h 907961"/>
              <a:gd name="connsiteX3" fmla="*/ 3634797 w 10697865"/>
              <a:gd name="connsiteY3" fmla="*/ 386516 h 907961"/>
              <a:gd name="connsiteX4" fmla="*/ 5593867 w 10697865"/>
              <a:gd name="connsiteY4" fmla="*/ 769378 h 907961"/>
              <a:gd name="connsiteX5" fmla="*/ 7240393 w 10697865"/>
              <a:gd name="connsiteY5" fmla="*/ 31157 h 907961"/>
              <a:gd name="connsiteX6" fmla="*/ 7795100 w 10697865"/>
              <a:gd name="connsiteY6" fmla="*/ 646535 h 907961"/>
              <a:gd name="connsiteX7" fmla="*/ 8298928 w 10697865"/>
              <a:gd name="connsiteY7" fmla="*/ 268147 h 907961"/>
              <a:gd name="connsiteX8" fmla="*/ 10697865 w 10697865"/>
              <a:gd name="connsiteY8" fmla="*/ 729389 h 907961"/>
              <a:gd name="connsiteX0" fmla="*/ 0 w 10697865"/>
              <a:gd name="connsiteY0" fmla="*/ 907961 h 907961"/>
              <a:gd name="connsiteX1" fmla="*/ 1277933 w 10697865"/>
              <a:gd name="connsiteY1" fmla="*/ 562442 h 907961"/>
              <a:gd name="connsiteX2" fmla="*/ 2635255 w 10697865"/>
              <a:gd name="connsiteY2" fmla="*/ 705317 h 907961"/>
              <a:gd name="connsiteX3" fmla="*/ 3634797 w 10697865"/>
              <a:gd name="connsiteY3" fmla="*/ 386516 h 907961"/>
              <a:gd name="connsiteX4" fmla="*/ 5593867 w 10697865"/>
              <a:gd name="connsiteY4" fmla="*/ 769378 h 907961"/>
              <a:gd name="connsiteX5" fmla="*/ 7240393 w 10697865"/>
              <a:gd name="connsiteY5" fmla="*/ 31157 h 907961"/>
              <a:gd name="connsiteX6" fmla="*/ 7795100 w 10697865"/>
              <a:gd name="connsiteY6" fmla="*/ 646535 h 907961"/>
              <a:gd name="connsiteX7" fmla="*/ 8298928 w 10697865"/>
              <a:gd name="connsiteY7" fmla="*/ 268147 h 907961"/>
              <a:gd name="connsiteX8" fmla="*/ 10697865 w 10697865"/>
              <a:gd name="connsiteY8" fmla="*/ 729389 h 907961"/>
              <a:gd name="connsiteX0" fmla="*/ 0 w 9419932"/>
              <a:gd name="connsiteY0" fmla="*/ 562442 h 769378"/>
              <a:gd name="connsiteX1" fmla="*/ 1357322 w 9419932"/>
              <a:gd name="connsiteY1" fmla="*/ 705317 h 769378"/>
              <a:gd name="connsiteX2" fmla="*/ 2356864 w 9419932"/>
              <a:gd name="connsiteY2" fmla="*/ 386516 h 769378"/>
              <a:gd name="connsiteX3" fmla="*/ 4315934 w 9419932"/>
              <a:gd name="connsiteY3" fmla="*/ 769378 h 769378"/>
              <a:gd name="connsiteX4" fmla="*/ 5962460 w 9419932"/>
              <a:gd name="connsiteY4" fmla="*/ 31157 h 769378"/>
              <a:gd name="connsiteX5" fmla="*/ 6517167 w 9419932"/>
              <a:gd name="connsiteY5" fmla="*/ 646535 h 769378"/>
              <a:gd name="connsiteX6" fmla="*/ 7020995 w 9419932"/>
              <a:gd name="connsiteY6" fmla="*/ 268147 h 769378"/>
              <a:gd name="connsiteX7" fmla="*/ 9419932 w 9419932"/>
              <a:gd name="connsiteY7" fmla="*/ 729389 h 769378"/>
              <a:gd name="connsiteX0" fmla="*/ 0 w 8062610"/>
              <a:gd name="connsiteY0" fmla="*/ 705317 h 769378"/>
              <a:gd name="connsiteX1" fmla="*/ 999542 w 8062610"/>
              <a:gd name="connsiteY1" fmla="*/ 386516 h 769378"/>
              <a:gd name="connsiteX2" fmla="*/ 2958612 w 8062610"/>
              <a:gd name="connsiteY2" fmla="*/ 769378 h 769378"/>
              <a:gd name="connsiteX3" fmla="*/ 4605138 w 8062610"/>
              <a:gd name="connsiteY3" fmla="*/ 31157 h 769378"/>
              <a:gd name="connsiteX4" fmla="*/ 5159845 w 8062610"/>
              <a:gd name="connsiteY4" fmla="*/ 646535 h 769378"/>
              <a:gd name="connsiteX5" fmla="*/ 5663673 w 8062610"/>
              <a:gd name="connsiteY5" fmla="*/ 268147 h 769378"/>
              <a:gd name="connsiteX6" fmla="*/ 8062610 w 8062610"/>
              <a:gd name="connsiteY6" fmla="*/ 729389 h 769378"/>
              <a:gd name="connsiteX0" fmla="*/ 0 w 7063068"/>
              <a:gd name="connsiteY0" fmla="*/ 386516 h 769378"/>
              <a:gd name="connsiteX1" fmla="*/ 1959070 w 7063068"/>
              <a:gd name="connsiteY1" fmla="*/ 769378 h 769378"/>
              <a:gd name="connsiteX2" fmla="*/ 3605596 w 7063068"/>
              <a:gd name="connsiteY2" fmla="*/ 31157 h 769378"/>
              <a:gd name="connsiteX3" fmla="*/ 4160303 w 7063068"/>
              <a:gd name="connsiteY3" fmla="*/ 646535 h 769378"/>
              <a:gd name="connsiteX4" fmla="*/ 4664131 w 7063068"/>
              <a:gd name="connsiteY4" fmla="*/ 268147 h 769378"/>
              <a:gd name="connsiteX5" fmla="*/ 7063068 w 7063068"/>
              <a:gd name="connsiteY5" fmla="*/ 729389 h 769378"/>
              <a:gd name="connsiteX0" fmla="*/ 0 w 6978279"/>
              <a:gd name="connsiteY0" fmla="*/ 152886 h 769378"/>
              <a:gd name="connsiteX1" fmla="*/ 1874281 w 6978279"/>
              <a:gd name="connsiteY1" fmla="*/ 769378 h 769378"/>
              <a:gd name="connsiteX2" fmla="*/ 3520807 w 6978279"/>
              <a:gd name="connsiteY2" fmla="*/ 31157 h 769378"/>
              <a:gd name="connsiteX3" fmla="*/ 4075514 w 6978279"/>
              <a:gd name="connsiteY3" fmla="*/ 646535 h 769378"/>
              <a:gd name="connsiteX4" fmla="*/ 4579342 w 6978279"/>
              <a:gd name="connsiteY4" fmla="*/ 268147 h 769378"/>
              <a:gd name="connsiteX5" fmla="*/ 6978279 w 6978279"/>
              <a:gd name="connsiteY5" fmla="*/ 729389 h 769378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075514 w 6978279"/>
              <a:gd name="connsiteY3" fmla="*/ 503293 h 626136"/>
              <a:gd name="connsiteX4" fmla="*/ 4579342 w 6978279"/>
              <a:gd name="connsiteY4" fmla="*/ 124905 h 626136"/>
              <a:gd name="connsiteX5" fmla="*/ 6978279 w 6978279"/>
              <a:gd name="connsiteY5" fmla="*/ 586147 h 626136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125761 w 6978279"/>
              <a:gd name="connsiteY3" fmla="*/ 447049 h 626136"/>
              <a:gd name="connsiteX4" fmla="*/ 4579342 w 6978279"/>
              <a:gd name="connsiteY4" fmla="*/ 124905 h 626136"/>
              <a:gd name="connsiteX5" fmla="*/ 6978279 w 6978279"/>
              <a:gd name="connsiteY5" fmla="*/ 586147 h 626136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125761 w 6978279"/>
              <a:gd name="connsiteY3" fmla="*/ 447049 h 626136"/>
              <a:gd name="connsiteX4" fmla="*/ 4509533 w 6978279"/>
              <a:gd name="connsiteY4" fmla="*/ 129154 h 626136"/>
              <a:gd name="connsiteX5" fmla="*/ 6978279 w 6978279"/>
              <a:gd name="connsiteY5" fmla="*/ 586147 h 626136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125761 w 6978279"/>
              <a:gd name="connsiteY3" fmla="*/ 447049 h 626136"/>
              <a:gd name="connsiteX4" fmla="*/ 4509533 w 6978279"/>
              <a:gd name="connsiteY4" fmla="*/ 129154 h 626136"/>
              <a:gd name="connsiteX5" fmla="*/ 6978279 w 6978279"/>
              <a:gd name="connsiteY5" fmla="*/ 586147 h 626136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125761 w 6978279"/>
              <a:gd name="connsiteY3" fmla="*/ 447049 h 626136"/>
              <a:gd name="connsiteX4" fmla="*/ 4509533 w 6978279"/>
              <a:gd name="connsiteY4" fmla="*/ 129154 h 626136"/>
              <a:gd name="connsiteX5" fmla="*/ 6978279 w 6978279"/>
              <a:gd name="connsiteY5" fmla="*/ 586147 h 626136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45712"/>
              <a:gd name="connsiteX1" fmla="*/ 2251843 w 6978279"/>
              <a:gd name="connsiteY1" fmla="*/ 715677 h 745712"/>
              <a:gd name="connsiteX2" fmla="*/ 3750486 w 6978279"/>
              <a:gd name="connsiteY2" fmla="*/ 213356 h 745712"/>
              <a:gd name="connsiteX3" fmla="*/ 4125761 w 6978279"/>
              <a:gd name="connsiteY3" fmla="*/ 447049 h 745712"/>
              <a:gd name="connsiteX4" fmla="*/ 4509533 w 6978279"/>
              <a:gd name="connsiteY4" fmla="*/ 129154 h 745712"/>
              <a:gd name="connsiteX5" fmla="*/ 6978279 w 6978279"/>
              <a:gd name="connsiteY5" fmla="*/ 586147 h 745712"/>
              <a:gd name="connsiteX0" fmla="*/ 0 w 6978279"/>
              <a:gd name="connsiteY0" fmla="*/ 9644 h 745712"/>
              <a:gd name="connsiteX1" fmla="*/ 2251843 w 6978279"/>
              <a:gd name="connsiteY1" fmla="*/ 715677 h 745712"/>
              <a:gd name="connsiteX2" fmla="*/ 3750486 w 6978279"/>
              <a:gd name="connsiteY2" fmla="*/ 213356 h 745712"/>
              <a:gd name="connsiteX3" fmla="*/ 4125761 w 6978279"/>
              <a:gd name="connsiteY3" fmla="*/ 447049 h 745712"/>
              <a:gd name="connsiteX4" fmla="*/ 4509533 w 6978279"/>
              <a:gd name="connsiteY4" fmla="*/ 129154 h 745712"/>
              <a:gd name="connsiteX5" fmla="*/ 6978279 w 6978279"/>
              <a:gd name="connsiteY5" fmla="*/ 586147 h 745712"/>
              <a:gd name="connsiteX0" fmla="*/ 0 w 6978279"/>
              <a:gd name="connsiteY0" fmla="*/ 9644 h 745712"/>
              <a:gd name="connsiteX1" fmla="*/ 2251843 w 6978279"/>
              <a:gd name="connsiteY1" fmla="*/ 715677 h 745712"/>
              <a:gd name="connsiteX2" fmla="*/ 3750486 w 6978279"/>
              <a:gd name="connsiteY2" fmla="*/ 213356 h 745712"/>
              <a:gd name="connsiteX3" fmla="*/ 4125761 w 6978279"/>
              <a:gd name="connsiteY3" fmla="*/ 447049 h 745712"/>
              <a:gd name="connsiteX4" fmla="*/ 4509533 w 6978279"/>
              <a:gd name="connsiteY4" fmla="*/ 129154 h 745712"/>
              <a:gd name="connsiteX5" fmla="*/ 6978279 w 6978279"/>
              <a:gd name="connsiteY5" fmla="*/ 586147 h 745712"/>
              <a:gd name="connsiteX0" fmla="*/ 0 w 6978279"/>
              <a:gd name="connsiteY0" fmla="*/ 9644 h 745712"/>
              <a:gd name="connsiteX1" fmla="*/ 2251843 w 6978279"/>
              <a:gd name="connsiteY1" fmla="*/ 715677 h 745712"/>
              <a:gd name="connsiteX2" fmla="*/ 3750486 w 6978279"/>
              <a:gd name="connsiteY2" fmla="*/ 213356 h 745712"/>
              <a:gd name="connsiteX3" fmla="*/ 4125761 w 6978279"/>
              <a:gd name="connsiteY3" fmla="*/ 447049 h 745712"/>
              <a:gd name="connsiteX4" fmla="*/ 4509533 w 6978279"/>
              <a:gd name="connsiteY4" fmla="*/ 129154 h 745712"/>
              <a:gd name="connsiteX5" fmla="*/ 6978279 w 6978279"/>
              <a:gd name="connsiteY5" fmla="*/ 586147 h 745712"/>
              <a:gd name="connsiteX0" fmla="*/ 0 w 6978279"/>
              <a:gd name="connsiteY0" fmla="*/ 0 h 736068"/>
              <a:gd name="connsiteX1" fmla="*/ 2251843 w 6978279"/>
              <a:gd name="connsiteY1" fmla="*/ 706033 h 736068"/>
              <a:gd name="connsiteX2" fmla="*/ 3750486 w 6978279"/>
              <a:gd name="connsiteY2" fmla="*/ 203712 h 736068"/>
              <a:gd name="connsiteX3" fmla="*/ 4125761 w 6978279"/>
              <a:gd name="connsiteY3" fmla="*/ 437405 h 736068"/>
              <a:gd name="connsiteX4" fmla="*/ 4509533 w 6978279"/>
              <a:gd name="connsiteY4" fmla="*/ 119510 h 736068"/>
              <a:gd name="connsiteX5" fmla="*/ 6978279 w 6978279"/>
              <a:gd name="connsiteY5" fmla="*/ 576503 h 736068"/>
              <a:gd name="connsiteX0" fmla="*/ 13017 w 6991296"/>
              <a:gd name="connsiteY0" fmla="*/ 0 h 736068"/>
              <a:gd name="connsiteX1" fmla="*/ 2264860 w 6991296"/>
              <a:gd name="connsiteY1" fmla="*/ 706033 h 736068"/>
              <a:gd name="connsiteX2" fmla="*/ 3763503 w 6991296"/>
              <a:gd name="connsiteY2" fmla="*/ 203712 h 736068"/>
              <a:gd name="connsiteX3" fmla="*/ 4138778 w 6991296"/>
              <a:gd name="connsiteY3" fmla="*/ 437405 h 736068"/>
              <a:gd name="connsiteX4" fmla="*/ 4522550 w 6991296"/>
              <a:gd name="connsiteY4" fmla="*/ 119510 h 736068"/>
              <a:gd name="connsiteX5" fmla="*/ 6991296 w 6991296"/>
              <a:gd name="connsiteY5" fmla="*/ 576503 h 736068"/>
              <a:gd name="connsiteX0" fmla="*/ 0 w 6978279"/>
              <a:gd name="connsiteY0" fmla="*/ 0 h 736068"/>
              <a:gd name="connsiteX1" fmla="*/ 2251843 w 6978279"/>
              <a:gd name="connsiteY1" fmla="*/ 706033 h 736068"/>
              <a:gd name="connsiteX2" fmla="*/ 3750486 w 6978279"/>
              <a:gd name="connsiteY2" fmla="*/ 203712 h 736068"/>
              <a:gd name="connsiteX3" fmla="*/ 4125761 w 6978279"/>
              <a:gd name="connsiteY3" fmla="*/ 437405 h 736068"/>
              <a:gd name="connsiteX4" fmla="*/ 4509533 w 6978279"/>
              <a:gd name="connsiteY4" fmla="*/ 119510 h 736068"/>
              <a:gd name="connsiteX5" fmla="*/ 6978279 w 6978279"/>
              <a:gd name="connsiteY5" fmla="*/ 576503 h 736068"/>
              <a:gd name="connsiteX0" fmla="*/ 0 w 6978279"/>
              <a:gd name="connsiteY0" fmla="*/ 0 h 774984"/>
              <a:gd name="connsiteX1" fmla="*/ 1836426 w 6978279"/>
              <a:gd name="connsiteY1" fmla="*/ 617421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412074 w 6978279"/>
              <a:gd name="connsiteY1" fmla="*/ 525680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412074 w 6978279"/>
              <a:gd name="connsiteY1" fmla="*/ 525680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412074 w 6978279"/>
              <a:gd name="connsiteY1" fmla="*/ 525680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412074 w 6978279"/>
              <a:gd name="connsiteY1" fmla="*/ 525680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399323 w 6978279"/>
              <a:gd name="connsiteY1" fmla="*/ 526985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399323 w 6978279"/>
              <a:gd name="connsiteY1" fmla="*/ 526985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36068"/>
              <a:gd name="connsiteX1" fmla="*/ 1399323 w 6978279"/>
              <a:gd name="connsiteY1" fmla="*/ 526985 h 736068"/>
              <a:gd name="connsiteX2" fmla="*/ 2251843 w 6978279"/>
              <a:gd name="connsiteY2" fmla="*/ 706033 h 736068"/>
              <a:gd name="connsiteX3" fmla="*/ 3750486 w 6978279"/>
              <a:gd name="connsiteY3" fmla="*/ 203712 h 736068"/>
              <a:gd name="connsiteX4" fmla="*/ 4125761 w 6978279"/>
              <a:gd name="connsiteY4" fmla="*/ 437405 h 736068"/>
              <a:gd name="connsiteX5" fmla="*/ 4509533 w 6978279"/>
              <a:gd name="connsiteY5" fmla="*/ 119510 h 736068"/>
              <a:gd name="connsiteX6" fmla="*/ 6978279 w 6978279"/>
              <a:gd name="connsiteY6" fmla="*/ 576503 h 736068"/>
              <a:gd name="connsiteX0" fmla="*/ 0 w 6978279"/>
              <a:gd name="connsiteY0" fmla="*/ 0 h 736068"/>
              <a:gd name="connsiteX1" fmla="*/ 1399323 w 6978279"/>
              <a:gd name="connsiteY1" fmla="*/ 526985 h 736068"/>
              <a:gd name="connsiteX2" fmla="*/ 2251843 w 6978279"/>
              <a:gd name="connsiteY2" fmla="*/ 706033 h 736068"/>
              <a:gd name="connsiteX3" fmla="*/ 3750486 w 6978279"/>
              <a:gd name="connsiteY3" fmla="*/ 203712 h 736068"/>
              <a:gd name="connsiteX4" fmla="*/ 4125761 w 6978279"/>
              <a:gd name="connsiteY4" fmla="*/ 437405 h 736068"/>
              <a:gd name="connsiteX5" fmla="*/ 4509533 w 6978279"/>
              <a:gd name="connsiteY5" fmla="*/ 119510 h 736068"/>
              <a:gd name="connsiteX6" fmla="*/ 6978279 w 6978279"/>
              <a:gd name="connsiteY6" fmla="*/ 576503 h 736068"/>
              <a:gd name="connsiteX0" fmla="*/ 0 w 6978279"/>
              <a:gd name="connsiteY0" fmla="*/ 18937 h 755005"/>
              <a:gd name="connsiteX1" fmla="*/ 1399323 w 6978279"/>
              <a:gd name="connsiteY1" fmla="*/ 545922 h 755005"/>
              <a:gd name="connsiteX2" fmla="*/ 2251843 w 6978279"/>
              <a:gd name="connsiteY2" fmla="*/ 724970 h 755005"/>
              <a:gd name="connsiteX3" fmla="*/ 3750486 w 6978279"/>
              <a:gd name="connsiteY3" fmla="*/ 222649 h 755005"/>
              <a:gd name="connsiteX4" fmla="*/ 4125761 w 6978279"/>
              <a:gd name="connsiteY4" fmla="*/ 456342 h 755005"/>
              <a:gd name="connsiteX5" fmla="*/ 4509533 w 6978279"/>
              <a:gd name="connsiteY5" fmla="*/ 138447 h 755005"/>
              <a:gd name="connsiteX6" fmla="*/ 6978279 w 6978279"/>
              <a:gd name="connsiteY6" fmla="*/ 595440 h 755005"/>
              <a:gd name="connsiteX0" fmla="*/ 0 w 6978279"/>
              <a:gd name="connsiteY0" fmla="*/ 18937 h 755005"/>
              <a:gd name="connsiteX1" fmla="*/ 1399323 w 6978279"/>
              <a:gd name="connsiteY1" fmla="*/ 545922 h 755005"/>
              <a:gd name="connsiteX2" fmla="*/ 2251843 w 6978279"/>
              <a:gd name="connsiteY2" fmla="*/ 724970 h 755005"/>
              <a:gd name="connsiteX3" fmla="*/ 3750486 w 6978279"/>
              <a:gd name="connsiteY3" fmla="*/ 222649 h 755005"/>
              <a:gd name="connsiteX4" fmla="*/ 4125761 w 6978279"/>
              <a:gd name="connsiteY4" fmla="*/ 456342 h 755005"/>
              <a:gd name="connsiteX5" fmla="*/ 4509533 w 6978279"/>
              <a:gd name="connsiteY5" fmla="*/ 138447 h 755005"/>
              <a:gd name="connsiteX6" fmla="*/ 6978279 w 6978279"/>
              <a:gd name="connsiteY6" fmla="*/ 595440 h 755005"/>
              <a:gd name="connsiteX0" fmla="*/ 0 w 6978279"/>
              <a:gd name="connsiteY0" fmla="*/ 18937 h 755005"/>
              <a:gd name="connsiteX1" fmla="*/ 1399323 w 6978279"/>
              <a:gd name="connsiteY1" fmla="*/ 545922 h 755005"/>
              <a:gd name="connsiteX2" fmla="*/ 2251843 w 6978279"/>
              <a:gd name="connsiteY2" fmla="*/ 724970 h 755005"/>
              <a:gd name="connsiteX3" fmla="*/ 3709752 w 6978279"/>
              <a:gd name="connsiteY3" fmla="*/ 613231 h 755005"/>
              <a:gd name="connsiteX4" fmla="*/ 4125761 w 6978279"/>
              <a:gd name="connsiteY4" fmla="*/ 456342 h 755005"/>
              <a:gd name="connsiteX5" fmla="*/ 4509533 w 6978279"/>
              <a:gd name="connsiteY5" fmla="*/ 138447 h 755005"/>
              <a:gd name="connsiteX6" fmla="*/ 6978279 w 6978279"/>
              <a:gd name="connsiteY6" fmla="*/ 595440 h 755005"/>
              <a:gd name="connsiteX0" fmla="*/ 0 w 6978279"/>
              <a:gd name="connsiteY0" fmla="*/ 18937 h 871007"/>
              <a:gd name="connsiteX1" fmla="*/ 1399323 w 6978279"/>
              <a:gd name="connsiteY1" fmla="*/ 545922 h 871007"/>
              <a:gd name="connsiteX2" fmla="*/ 2251843 w 6978279"/>
              <a:gd name="connsiteY2" fmla="*/ 724970 h 871007"/>
              <a:gd name="connsiteX3" fmla="*/ 3709752 w 6978279"/>
              <a:gd name="connsiteY3" fmla="*/ 613231 h 871007"/>
              <a:gd name="connsiteX4" fmla="*/ 4066942 w 6978279"/>
              <a:gd name="connsiteY4" fmla="*/ 827545 h 871007"/>
              <a:gd name="connsiteX5" fmla="*/ 4509533 w 6978279"/>
              <a:gd name="connsiteY5" fmla="*/ 138447 h 871007"/>
              <a:gd name="connsiteX6" fmla="*/ 6978279 w 6978279"/>
              <a:gd name="connsiteY6" fmla="*/ 595440 h 871007"/>
              <a:gd name="connsiteX0" fmla="*/ 0 w 6978279"/>
              <a:gd name="connsiteY0" fmla="*/ 18937 h 871007"/>
              <a:gd name="connsiteX1" fmla="*/ 1399323 w 6978279"/>
              <a:gd name="connsiteY1" fmla="*/ 545922 h 871007"/>
              <a:gd name="connsiteX2" fmla="*/ 2251843 w 6978279"/>
              <a:gd name="connsiteY2" fmla="*/ 724970 h 871007"/>
              <a:gd name="connsiteX3" fmla="*/ 3709752 w 6978279"/>
              <a:gd name="connsiteY3" fmla="*/ 613231 h 871007"/>
              <a:gd name="connsiteX4" fmla="*/ 4066942 w 6978279"/>
              <a:gd name="connsiteY4" fmla="*/ 827545 h 871007"/>
              <a:gd name="connsiteX5" fmla="*/ 4495570 w 6978279"/>
              <a:gd name="connsiteY5" fmla="*/ 541793 h 871007"/>
              <a:gd name="connsiteX6" fmla="*/ 6978279 w 6978279"/>
              <a:gd name="connsiteY6" fmla="*/ 595440 h 871007"/>
              <a:gd name="connsiteX0" fmla="*/ 0 w 6984750"/>
              <a:gd name="connsiteY0" fmla="*/ 18937 h 922410"/>
              <a:gd name="connsiteX1" fmla="*/ 1399323 w 6984750"/>
              <a:gd name="connsiteY1" fmla="*/ 545922 h 922410"/>
              <a:gd name="connsiteX2" fmla="*/ 2251843 w 6984750"/>
              <a:gd name="connsiteY2" fmla="*/ 724970 h 922410"/>
              <a:gd name="connsiteX3" fmla="*/ 3709752 w 6984750"/>
              <a:gd name="connsiteY3" fmla="*/ 613231 h 922410"/>
              <a:gd name="connsiteX4" fmla="*/ 4066942 w 6984750"/>
              <a:gd name="connsiteY4" fmla="*/ 827545 h 922410"/>
              <a:gd name="connsiteX5" fmla="*/ 4495570 w 6984750"/>
              <a:gd name="connsiteY5" fmla="*/ 541793 h 922410"/>
              <a:gd name="connsiteX6" fmla="*/ 6984750 w 6984750"/>
              <a:gd name="connsiteY6" fmla="*/ 898983 h 922410"/>
              <a:gd name="connsiteX0" fmla="*/ 0 w 6984750"/>
              <a:gd name="connsiteY0" fmla="*/ 18937 h 922410"/>
              <a:gd name="connsiteX1" fmla="*/ 1352297 w 6984750"/>
              <a:gd name="connsiteY1" fmla="*/ 622176 h 922410"/>
              <a:gd name="connsiteX2" fmla="*/ 2251843 w 6984750"/>
              <a:gd name="connsiteY2" fmla="*/ 724970 h 922410"/>
              <a:gd name="connsiteX3" fmla="*/ 3709752 w 6984750"/>
              <a:gd name="connsiteY3" fmla="*/ 613231 h 922410"/>
              <a:gd name="connsiteX4" fmla="*/ 4066942 w 6984750"/>
              <a:gd name="connsiteY4" fmla="*/ 827545 h 922410"/>
              <a:gd name="connsiteX5" fmla="*/ 4495570 w 6984750"/>
              <a:gd name="connsiteY5" fmla="*/ 541793 h 922410"/>
              <a:gd name="connsiteX6" fmla="*/ 6984750 w 6984750"/>
              <a:gd name="connsiteY6" fmla="*/ 898983 h 922410"/>
              <a:gd name="connsiteX0" fmla="*/ 0 w 6984750"/>
              <a:gd name="connsiteY0" fmla="*/ 18937 h 1938095"/>
              <a:gd name="connsiteX1" fmla="*/ 1352297 w 6984750"/>
              <a:gd name="connsiteY1" fmla="*/ 622176 h 1938095"/>
              <a:gd name="connsiteX2" fmla="*/ 3566875 w 6984750"/>
              <a:gd name="connsiteY2" fmla="*/ 1908060 h 1938095"/>
              <a:gd name="connsiteX3" fmla="*/ 3709752 w 6984750"/>
              <a:gd name="connsiteY3" fmla="*/ 613231 h 1938095"/>
              <a:gd name="connsiteX4" fmla="*/ 4066942 w 6984750"/>
              <a:gd name="connsiteY4" fmla="*/ 827545 h 1938095"/>
              <a:gd name="connsiteX5" fmla="*/ 4495570 w 6984750"/>
              <a:gd name="connsiteY5" fmla="*/ 541793 h 1938095"/>
              <a:gd name="connsiteX6" fmla="*/ 6984750 w 6984750"/>
              <a:gd name="connsiteY6" fmla="*/ 898983 h 1938095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3709752 w 6984750"/>
              <a:gd name="connsiteY3" fmla="*/ 594294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3709752 w 6984750"/>
              <a:gd name="connsiteY3" fmla="*/ 594294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3709752 w 6984750"/>
              <a:gd name="connsiteY3" fmla="*/ 594294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3709752 w 6984750"/>
              <a:gd name="connsiteY3" fmla="*/ 594294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3709752 w 6984750"/>
              <a:gd name="connsiteY3" fmla="*/ 594294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4209817 w 6984750"/>
              <a:gd name="connsiteY3" fmla="*/ 1389056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4209817 w 6984750"/>
              <a:gd name="connsiteY3" fmla="*/ 1389056 h 1919158"/>
              <a:gd name="connsiteX4" fmla="*/ 5067073 w 6984750"/>
              <a:gd name="connsiteY4" fmla="*/ 16748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4209817 w 6984750"/>
              <a:gd name="connsiteY3" fmla="*/ 1389056 h 1919158"/>
              <a:gd name="connsiteX4" fmla="*/ 5067073 w 6984750"/>
              <a:gd name="connsiteY4" fmla="*/ 1674808 h 1919158"/>
              <a:gd name="connsiteX5" fmla="*/ 5567139 w 6984750"/>
              <a:gd name="connsiteY5" fmla="*/ 1746246 h 1919158"/>
              <a:gd name="connsiteX6" fmla="*/ 6984750 w 6984750"/>
              <a:gd name="connsiteY6" fmla="*/ 880046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09817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09817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09817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09817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09817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81255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54668 w 6977772"/>
              <a:gd name="connsiteY3" fmla="*/ 1367119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34741"/>
              <a:gd name="connsiteX1" fmla="*/ 1352297 w 6977772"/>
              <a:gd name="connsiteY1" fmla="*/ 603239 h 1934741"/>
              <a:gd name="connsiteX2" fmla="*/ 3601525 w 6977772"/>
              <a:gd name="connsiteY2" fmla="*/ 1904706 h 1934741"/>
              <a:gd name="connsiteX3" fmla="*/ 4254668 w 6977772"/>
              <a:gd name="connsiteY3" fmla="*/ 1367119 h 1934741"/>
              <a:gd name="connsiteX4" fmla="*/ 5067073 w 6977772"/>
              <a:gd name="connsiteY4" fmla="*/ 1674808 h 1934741"/>
              <a:gd name="connsiteX5" fmla="*/ 5567139 w 6977772"/>
              <a:gd name="connsiteY5" fmla="*/ 1746246 h 1934741"/>
              <a:gd name="connsiteX6" fmla="*/ 6977772 w 6977772"/>
              <a:gd name="connsiteY6" fmla="*/ 1197401 h 1934741"/>
              <a:gd name="connsiteX0" fmla="*/ 0 w 6977772"/>
              <a:gd name="connsiteY0" fmla="*/ 0 h 1944201"/>
              <a:gd name="connsiteX1" fmla="*/ 1352297 w 6977772"/>
              <a:gd name="connsiteY1" fmla="*/ 603239 h 1944201"/>
              <a:gd name="connsiteX2" fmla="*/ 3601525 w 6977772"/>
              <a:gd name="connsiteY2" fmla="*/ 1904706 h 1944201"/>
              <a:gd name="connsiteX3" fmla="*/ 4254668 w 6977772"/>
              <a:gd name="connsiteY3" fmla="*/ 1367119 h 1944201"/>
              <a:gd name="connsiteX4" fmla="*/ 5067073 w 6977772"/>
              <a:gd name="connsiteY4" fmla="*/ 1674808 h 1944201"/>
              <a:gd name="connsiteX5" fmla="*/ 5567139 w 6977772"/>
              <a:gd name="connsiteY5" fmla="*/ 1746246 h 1944201"/>
              <a:gd name="connsiteX6" fmla="*/ 6977772 w 6977772"/>
              <a:gd name="connsiteY6" fmla="*/ 1197401 h 1944201"/>
              <a:gd name="connsiteX0" fmla="*/ 0 w 6977772"/>
              <a:gd name="connsiteY0" fmla="*/ 0 h 1944201"/>
              <a:gd name="connsiteX1" fmla="*/ 1352297 w 6977772"/>
              <a:gd name="connsiteY1" fmla="*/ 603239 h 1944201"/>
              <a:gd name="connsiteX2" fmla="*/ 3601525 w 6977772"/>
              <a:gd name="connsiteY2" fmla="*/ 1904706 h 1944201"/>
              <a:gd name="connsiteX3" fmla="*/ 4264349 w 6977772"/>
              <a:gd name="connsiteY3" fmla="*/ 1350206 h 1944201"/>
              <a:gd name="connsiteX4" fmla="*/ 5067073 w 6977772"/>
              <a:gd name="connsiteY4" fmla="*/ 1674808 h 1944201"/>
              <a:gd name="connsiteX5" fmla="*/ 5567139 w 6977772"/>
              <a:gd name="connsiteY5" fmla="*/ 1746246 h 1944201"/>
              <a:gd name="connsiteX6" fmla="*/ 6977772 w 6977772"/>
              <a:gd name="connsiteY6" fmla="*/ 1197401 h 1944201"/>
              <a:gd name="connsiteX0" fmla="*/ 0 w 6977772"/>
              <a:gd name="connsiteY0" fmla="*/ 0 h 1944201"/>
              <a:gd name="connsiteX1" fmla="*/ 1352297 w 6977772"/>
              <a:gd name="connsiteY1" fmla="*/ 603239 h 1944201"/>
              <a:gd name="connsiteX2" fmla="*/ 3601525 w 6977772"/>
              <a:gd name="connsiteY2" fmla="*/ 1904706 h 1944201"/>
              <a:gd name="connsiteX3" fmla="*/ 4264349 w 6977772"/>
              <a:gd name="connsiteY3" fmla="*/ 1350206 h 1944201"/>
              <a:gd name="connsiteX4" fmla="*/ 5067073 w 6977772"/>
              <a:gd name="connsiteY4" fmla="*/ 1674808 h 1944201"/>
              <a:gd name="connsiteX5" fmla="*/ 5567139 w 6977772"/>
              <a:gd name="connsiteY5" fmla="*/ 1746246 h 1944201"/>
              <a:gd name="connsiteX6" fmla="*/ 6977772 w 6977772"/>
              <a:gd name="connsiteY6" fmla="*/ 1197401 h 1944201"/>
              <a:gd name="connsiteX0" fmla="*/ 0 w 6977772"/>
              <a:gd name="connsiteY0" fmla="*/ 0 h 1904706"/>
              <a:gd name="connsiteX1" fmla="*/ 1352297 w 6977772"/>
              <a:gd name="connsiteY1" fmla="*/ 603239 h 1904706"/>
              <a:gd name="connsiteX2" fmla="*/ 3601525 w 6977772"/>
              <a:gd name="connsiteY2" fmla="*/ 1904706 h 1904706"/>
              <a:gd name="connsiteX3" fmla="*/ 4264349 w 6977772"/>
              <a:gd name="connsiteY3" fmla="*/ 1350206 h 1904706"/>
              <a:gd name="connsiteX4" fmla="*/ 5067073 w 6977772"/>
              <a:gd name="connsiteY4" fmla="*/ 1674808 h 1904706"/>
              <a:gd name="connsiteX5" fmla="*/ 5567139 w 6977772"/>
              <a:gd name="connsiteY5" fmla="*/ 1746246 h 1904706"/>
              <a:gd name="connsiteX6" fmla="*/ 6977772 w 6977772"/>
              <a:gd name="connsiteY6" fmla="*/ 1197401 h 1904706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64349 w 6977772"/>
              <a:gd name="connsiteY3" fmla="*/ 1350206 h 1908954"/>
              <a:gd name="connsiteX4" fmla="*/ 5067073 w 6977772"/>
              <a:gd name="connsiteY4" fmla="*/ 167480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5067073 w 6977772"/>
              <a:gd name="connsiteY4" fmla="*/ 167480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5067073 w 6977772"/>
              <a:gd name="connsiteY4" fmla="*/ 167480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5067073 w 6977772"/>
              <a:gd name="connsiteY4" fmla="*/ 167480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5013318 w 6977772"/>
              <a:gd name="connsiteY4" fmla="*/ 1683642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4985784 w 6977772"/>
              <a:gd name="connsiteY4" fmla="*/ 164725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4985784 w 6977772"/>
              <a:gd name="connsiteY4" fmla="*/ 164725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4985784 w 6977772"/>
              <a:gd name="connsiteY4" fmla="*/ 164725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4985784 w 6977772"/>
              <a:gd name="connsiteY4" fmla="*/ 164725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189731 w 6977772"/>
              <a:gd name="connsiteY2" fmla="*/ 1075716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67139 w 6977772"/>
              <a:gd name="connsiteY6" fmla="*/ 1746246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67139 w 6977772"/>
              <a:gd name="connsiteY6" fmla="*/ 1746246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67139 w 6977772"/>
              <a:gd name="connsiteY6" fmla="*/ 1746246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67139 w 6977772"/>
              <a:gd name="connsiteY6" fmla="*/ 1746246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67139 w 6977772"/>
              <a:gd name="connsiteY6" fmla="*/ 1746246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72164 w 6977772"/>
              <a:gd name="connsiteY6" fmla="*/ 1194574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29222 w 6977772"/>
              <a:gd name="connsiteY5" fmla="*/ 1266012 h 1908954"/>
              <a:gd name="connsiteX6" fmla="*/ 5572164 w 6977772"/>
              <a:gd name="connsiteY6" fmla="*/ 1194574 h 1908954"/>
              <a:gd name="connsiteX7" fmla="*/ 6977772 w 6977772"/>
              <a:gd name="connsiteY7" fmla="*/ 1197401 h 1908954"/>
              <a:gd name="connsiteX0" fmla="*/ 2709013 w 6405661"/>
              <a:gd name="connsiteY0" fmla="*/ 1780534 h 1798704"/>
              <a:gd name="connsiteX1" fmla="*/ 780186 w 6405661"/>
              <a:gd name="connsiteY1" fmla="*/ 290649 h 1798704"/>
              <a:gd name="connsiteX2" fmla="*/ 1643016 w 6405661"/>
              <a:gd name="connsiteY2" fmla="*/ 640079 h 1798704"/>
              <a:gd name="connsiteX3" fmla="*/ 3029414 w 6405661"/>
              <a:gd name="connsiteY3" fmla="*/ 1592116 h 1798704"/>
              <a:gd name="connsiteX4" fmla="*/ 3700820 w 6405661"/>
              <a:gd name="connsiteY4" fmla="*/ 1051947 h 1798704"/>
              <a:gd name="connsiteX5" fmla="*/ 4357111 w 6405661"/>
              <a:gd name="connsiteY5" fmla="*/ 953422 h 1798704"/>
              <a:gd name="connsiteX6" fmla="*/ 5000053 w 6405661"/>
              <a:gd name="connsiteY6" fmla="*/ 881984 h 1798704"/>
              <a:gd name="connsiteX7" fmla="*/ 6405661 w 6405661"/>
              <a:gd name="connsiteY7" fmla="*/ 884811 h 1798704"/>
              <a:gd name="connsiteX0" fmla="*/ 2709013 w 6405661"/>
              <a:gd name="connsiteY0" fmla="*/ 1780534 h 1780534"/>
              <a:gd name="connsiteX1" fmla="*/ 780186 w 6405661"/>
              <a:gd name="connsiteY1" fmla="*/ 290649 h 1780534"/>
              <a:gd name="connsiteX2" fmla="*/ 1643016 w 6405661"/>
              <a:gd name="connsiteY2" fmla="*/ 640079 h 1780534"/>
              <a:gd name="connsiteX3" fmla="*/ 3029414 w 6405661"/>
              <a:gd name="connsiteY3" fmla="*/ 1592116 h 1780534"/>
              <a:gd name="connsiteX4" fmla="*/ 3700820 w 6405661"/>
              <a:gd name="connsiteY4" fmla="*/ 1051947 h 1780534"/>
              <a:gd name="connsiteX5" fmla="*/ 4357111 w 6405661"/>
              <a:gd name="connsiteY5" fmla="*/ 953422 h 1780534"/>
              <a:gd name="connsiteX6" fmla="*/ 5000053 w 6405661"/>
              <a:gd name="connsiteY6" fmla="*/ 881984 h 1780534"/>
              <a:gd name="connsiteX7" fmla="*/ 6405661 w 6405661"/>
              <a:gd name="connsiteY7" fmla="*/ 884811 h 1780534"/>
              <a:gd name="connsiteX0" fmla="*/ 1119397 w 4816045"/>
              <a:gd name="connsiteY0" fmla="*/ 1140455 h 1140455"/>
              <a:gd name="connsiteX1" fmla="*/ 53400 w 4816045"/>
              <a:gd name="connsiteY1" fmla="*/ 0 h 1140455"/>
              <a:gd name="connsiteX2" fmla="*/ 1439798 w 4816045"/>
              <a:gd name="connsiteY2" fmla="*/ 952037 h 1140455"/>
              <a:gd name="connsiteX3" fmla="*/ 2111204 w 4816045"/>
              <a:gd name="connsiteY3" fmla="*/ 411868 h 1140455"/>
              <a:gd name="connsiteX4" fmla="*/ 2767495 w 4816045"/>
              <a:gd name="connsiteY4" fmla="*/ 313343 h 1140455"/>
              <a:gd name="connsiteX5" fmla="*/ 3410437 w 4816045"/>
              <a:gd name="connsiteY5" fmla="*/ 241905 h 1140455"/>
              <a:gd name="connsiteX6" fmla="*/ 4816045 w 4816045"/>
              <a:gd name="connsiteY6" fmla="*/ 244732 h 1140455"/>
              <a:gd name="connsiteX0" fmla="*/ 410590 w 4107238"/>
              <a:gd name="connsiteY0" fmla="*/ 1017588 h 1017588"/>
              <a:gd name="connsiteX1" fmla="*/ 53400 w 4107238"/>
              <a:gd name="connsiteY1" fmla="*/ 231770 h 1017588"/>
              <a:gd name="connsiteX2" fmla="*/ 730991 w 4107238"/>
              <a:gd name="connsiteY2" fmla="*/ 829170 h 1017588"/>
              <a:gd name="connsiteX3" fmla="*/ 1402397 w 4107238"/>
              <a:gd name="connsiteY3" fmla="*/ 289001 h 1017588"/>
              <a:gd name="connsiteX4" fmla="*/ 2058688 w 4107238"/>
              <a:gd name="connsiteY4" fmla="*/ 190476 h 1017588"/>
              <a:gd name="connsiteX5" fmla="*/ 2701630 w 4107238"/>
              <a:gd name="connsiteY5" fmla="*/ 119038 h 1017588"/>
              <a:gd name="connsiteX6" fmla="*/ 4107238 w 4107238"/>
              <a:gd name="connsiteY6" fmla="*/ 121865 h 1017588"/>
              <a:gd name="connsiteX0" fmla="*/ 410590 w 4107238"/>
              <a:gd name="connsiteY0" fmla="*/ 1062832 h 1062832"/>
              <a:gd name="connsiteX1" fmla="*/ 53400 w 4107238"/>
              <a:gd name="connsiteY1" fmla="*/ 277014 h 1062832"/>
              <a:gd name="connsiteX2" fmla="*/ 839217 w 4107238"/>
              <a:gd name="connsiteY2" fmla="*/ 62699 h 1062832"/>
              <a:gd name="connsiteX3" fmla="*/ 1402397 w 4107238"/>
              <a:gd name="connsiteY3" fmla="*/ 334245 h 1062832"/>
              <a:gd name="connsiteX4" fmla="*/ 2058688 w 4107238"/>
              <a:gd name="connsiteY4" fmla="*/ 235720 h 1062832"/>
              <a:gd name="connsiteX5" fmla="*/ 2701630 w 4107238"/>
              <a:gd name="connsiteY5" fmla="*/ 164282 h 1062832"/>
              <a:gd name="connsiteX6" fmla="*/ 4107238 w 4107238"/>
              <a:gd name="connsiteY6" fmla="*/ 167109 h 1062832"/>
              <a:gd name="connsiteX0" fmla="*/ 410590 w 4107238"/>
              <a:gd name="connsiteY0" fmla="*/ 1174954 h 1174954"/>
              <a:gd name="connsiteX1" fmla="*/ 53400 w 4107238"/>
              <a:gd name="connsiteY1" fmla="*/ 389136 h 1174954"/>
              <a:gd name="connsiteX2" fmla="*/ 839217 w 4107238"/>
              <a:gd name="connsiteY2" fmla="*/ 174821 h 1174954"/>
              <a:gd name="connsiteX3" fmla="*/ 1402397 w 4107238"/>
              <a:gd name="connsiteY3" fmla="*/ 446367 h 1174954"/>
              <a:gd name="connsiteX4" fmla="*/ 1696473 w 4107238"/>
              <a:gd name="connsiteY4" fmla="*/ 31945 h 1174954"/>
              <a:gd name="connsiteX5" fmla="*/ 2701630 w 4107238"/>
              <a:gd name="connsiteY5" fmla="*/ 276404 h 1174954"/>
              <a:gd name="connsiteX6" fmla="*/ 4107238 w 4107238"/>
              <a:gd name="connsiteY6" fmla="*/ 279231 h 1174954"/>
              <a:gd name="connsiteX0" fmla="*/ 410590 w 4107238"/>
              <a:gd name="connsiteY0" fmla="*/ 1190609 h 1190609"/>
              <a:gd name="connsiteX1" fmla="*/ 53400 w 4107238"/>
              <a:gd name="connsiteY1" fmla="*/ 404791 h 1190609"/>
              <a:gd name="connsiteX2" fmla="*/ 839217 w 4107238"/>
              <a:gd name="connsiteY2" fmla="*/ 190476 h 1190609"/>
              <a:gd name="connsiteX3" fmla="*/ 1402397 w 4107238"/>
              <a:gd name="connsiteY3" fmla="*/ 462022 h 1190609"/>
              <a:gd name="connsiteX4" fmla="*/ 1696473 w 4107238"/>
              <a:gd name="connsiteY4" fmla="*/ 47600 h 1190609"/>
              <a:gd name="connsiteX5" fmla="*/ 2482291 w 4107238"/>
              <a:gd name="connsiteY5" fmla="*/ 119038 h 1190609"/>
              <a:gd name="connsiteX6" fmla="*/ 4107238 w 4107238"/>
              <a:gd name="connsiteY6" fmla="*/ 294886 h 1190609"/>
              <a:gd name="connsiteX0" fmla="*/ 410590 w 4107238"/>
              <a:gd name="connsiteY0" fmla="*/ 1190609 h 1190609"/>
              <a:gd name="connsiteX1" fmla="*/ 53400 w 4107238"/>
              <a:gd name="connsiteY1" fmla="*/ 404791 h 1190609"/>
              <a:gd name="connsiteX2" fmla="*/ 839217 w 4107238"/>
              <a:gd name="connsiteY2" fmla="*/ 190476 h 1190609"/>
              <a:gd name="connsiteX3" fmla="*/ 1402397 w 4107238"/>
              <a:gd name="connsiteY3" fmla="*/ 462022 h 1190609"/>
              <a:gd name="connsiteX4" fmla="*/ 1696473 w 4107238"/>
              <a:gd name="connsiteY4" fmla="*/ 47600 h 1190609"/>
              <a:gd name="connsiteX5" fmla="*/ 2482291 w 4107238"/>
              <a:gd name="connsiteY5" fmla="*/ 119038 h 1190609"/>
              <a:gd name="connsiteX6" fmla="*/ 4107238 w 4107238"/>
              <a:gd name="connsiteY6" fmla="*/ 294886 h 1190609"/>
              <a:gd name="connsiteX0" fmla="*/ 410590 w 4107238"/>
              <a:gd name="connsiteY0" fmla="*/ 1174954 h 1174954"/>
              <a:gd name="connsiteX1" fmla="*/ 53400 w 4107238"/>
              <a:gd name="connsiteY1" fmla="*/ 389136 h 1174954"/>
              <a:gd name="connsiteX2" fmla="*/ 839217 w 4107238"/>
              <a:gd name="connsiteY2" fmla="*/ 174821 h 1174954"/>
              <a:gd name="connsiteX3" fmla="*/ 1402397 w 4107238"/>
              <a:gd name="connsiteY3" fmla="*/ 446367 h 1174954"/>
              <a:gd name="connsiteX4" fmla="*/ 1696473 w 4107238"/>
              <a:gd name="connsiteY4" fmla="*/ 31945 h 1174954"/>
              <a:gd name="connsiteX5" fmla="*/ 4107238 w 4107238"/>
              <a:gd name="connsiteY5" fmla="*/ 279231 h 1174954"/>
              <a:gd name="connsiteX0" fmla="*/ 410590 w 4107238"/>
              <a:gd name="connsiteY0" fmla="*/ 1174954 h 1174954"/>
              <a:gd name="connsiteX1" fmla="*/ 53400 w 4107238"/>
              <a:gd name="connsiteY1" fmla="*/ 389136 h 1174954"/>
              <a:gd name="connsiteX2" fmla="*/ 839217 w 4107238"/>
              <a:gd name="connsiteY2" fmla="*/ 174821 h 1174954"/>
              <a:gd name="connsiteX3" fmla="*/ 1402397 w 4107238"/>
              <a:gd name="connsiteY3" fmla="*/ 446367 h 1174954"/>
              <a:gd name="connsiteX4" fmla="*/ 1767911 w 4107238"/>
              <a:gd name="connsiteY4" fmla="*/ 31945 h 1174954"/>
              <a:gd name="connsiteX5" fmla="*/ 4107238 w 4107238"/>
              <a:gd name="connsiteY5" fmla="*/ 279231 h 1174954"/>
              <a:gd name="connsiteX0" fmla="*/ 410590 w 4107238"/>
              <a:gd name="connsiteY0" fmla="*/ 1199869 h 1199869"/>
              <a:gd name="connsiteX1" fmla="*/ 53400 w 4107238"/>
              <a:gd name="connsiteY1" fmla="*/ 414051 h 1199869"/>
              <a:gd name="connsiteX2" fmla="*/ 839217 w 4107238"/>
              <a:gd name="connsiteY2" fmla="*/ 199736 h 1199869"/>
              <a:gd name="connsiteX3" fmla="*/ 1402397 w 4107238"/>
              <a:gd name="connsiteY3" fmla="*/ 471282 h 1199869"/>
              <a:gd name="connsiteX4" fmla="*/ 1735826 w 4107238"/>
              <a:gd name="connsiteY4" fmla="*/ 31945 h 1199869"/>
              <a:gd name="connsiteX5" fmla="*/ 4107238 w 4107238"/>
              <a:gd name="connsiteY5" fmla="*/ 304146 h 1199869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402397 w 4107238"/>
              <a:gd name="connsiteY3" fmla="*/ 484927 h 1213514"/>
              <a:gd name="connsiteX4" fmla="*/ 1735826 w 4107238"/>
              <a:gd name="connsiteY4" fmla="*/ 45590 h 1213514"/>
              <a:gd name="connsiteX5" fmla="*/ 3298345 w 4107238"/>
              <a:gd name="connsiteY5" fmla="*/ 211389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402397 w 4107238"/>
              <a:gd name="connsiteY3" fmla="*/ 484927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402397 w 4107238"/>
              <a:gd name="connsiteY3" fmla="*/ 484927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01329 w 4107238"/>
              <a:gd name="connsiteY2" fmla="*/ 181243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01329 w 4107238"/>
              <a:gd name="connsiteY2" fmla="*/ 181243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01329 w 4107238"/>
              <a:gd name="connsiteY2" fmla="*/ 181243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05138 w 4101786"/>
              <a:gd name="connsiteY0" fmla="*/ 1213514 h 1213514"/>
              <a:gd name="connsiteX1" fmla="*/ 47948 w 4101786"/>
              <a:gd name="connsiteY1" fmla="*/ 427696 h 1213514"/>
              <a:gd name="connsiteX2" fmla="*/ 795877 w 4101786"/>
              <a:gd name="connsiteY2" fmla="*/ 181243 h 1213514"/>
              <a:gd name="connsiteX3" fmla="*/ 1239729 w 4101786"/>
              <a:gd name="connsiteY3" fmla="*/ 327810 h 1213514"/>
              <a:gd name="connsiteX4" fmla="*/ 1730374 w 4101786"/>
              <a:gd name="connsiteY4" fmla="*/ 45590 h 1213514"/>
              <a:gd name="connsiteX5" fmla="*/ 3333177 w 4101786"/>
              <a:gd name="connsiteY5" fmla="*/ 254613 h 1213514"/>
              <a:gd name="connsiteX6" fmla="*/ 4101786 w 4101786"/>
              <a:gd name="connsiteY6" fmla="*/ 317791 h 1213514"/>
              <a:gd name="connsiteX0" fmla="*/ 466100 w 4162748"/>
              <a:gd name="connsiteY0" fmla="*/ 1213514 h 1213514"/>
              <a:gd name="connsiteX1" fmla="*/ 47948 w 4162748"/>
              <a:gd name="connsiteY1" fmla="*/ 407332 h 1213514"/>
              <a:gd name="connsiteX2" fmla="*/ 856839 w 4162748"/>
              <a:gd name="connsiteY2" fmla="*/ 181243 h 1213514"/>
              <a:gd name="connsiteX3" fmla="*/ 1300691 w 4162748"/>
              <a:gd name="connsiteY3" fmla="*/ 327810 h 1213514"/>
              <a:gd name="connsiteX4" fmla="*/ 1791336 w 4162748"/>
              <a:gd name="connsiteY4" fmla="*/ 45590 h 1213514"/>
              <a:gd name="connsiteX5" fmla="*/ 3394139 w 4162748"/>
              <a:gd name="connsiteY5" fmla="*/ 254613 h 1213514"/>
              <a:gd name="connsiteX6" fmla="*/ 4162748 w 4162748"/>
              <a:gd name="connsiteY6" fmla="*/ 317791 h 1213514"/>
              <a:gd name="connsiteX0" fmla="*/ 531048 w 4227696"/>
              <a:gd name="connsiteY0" fmla="*/ 1213514 h 1213514"/>
              <a:gd name="connsiteX1" fmla="*/ 112896 w 4227696"/>
              <a:gd name="connsiteY1" fmla="*/ 407332 h 1213514"/>
              <a:gd name="connsiteX2" fmla="*/ 921787 w 4227696"/>
              <a:gd name="connsiteY2" fmla="*/ 181243 h 1213514"/>
              <a:gd name="connsiteX3" fmla="*/ 1365639 w 4227696"/>
              <a:gd name="connsiteY3" fmla="*/ 327810 h 1213514"/>
              <a:gd name="connsiteX4" fmla="*/ 1856284 w 4227696"/>
              <a:gd name="connsiteY4" fmla="*/ 45590 h 1213514"/>
              <a:gd name="connsiteX5" fmla="*/ 3459087 w 4227696"/>
              <a:gd name="connsiteY5" fmla="*/ 254613 h 1213514"/>
              <a:gd name="connsiteX6" fmla="*/ 4227696 w 4227696"/>
              <a:gd name="connsiteY6" fmla="*/ 317791 h 1213514"/>
              <a:gd name="connsiteX0" fmla="*/ 500475 w 4197123"/>
              <a:gd name="connsiteY0" fmla="*/ 1213514 h 1213514"/>
              <a:gd name="connsiteX1" fmla="*/ 112896 w 4197123"/>
              <a:gd name="connsiteY1" fmla="*/ 386968 h 1213514"/>
              <a:gd name="connsiteX2" fmla="*/ 891214 w 4197123"/>
              <a:gd name="connsiteY2" fmla="*/ 181243 h 1213514"/>
              <a:gd name="connsiteX3" fmla="*/ 1335066 w 4197123"/>
              <a:gd name="connsiteY3" fmla="*/ 327810 h 1213514"/>
              <a:gd name="connsiteX4" fmla="*/ 1825711 w 4197123"/>
              <a:gd name="connsiteY4" fmla="*/ 45590 h 1213514"/>
              <a:gd name="connsiteX5" fmla="*/ 3428514 w 4197123"/>
              <a:gd name="connsiteY5" fmla="*/ 254613 h 1213514"/>
              <a:gd name="connsiteX6" fmla="*/ 4197123 w 4197123"/>
              <a:gd name="connsiteY6" fmla="*/ 317791 h 1213514"/>
              <a:gd name="connsiteX0" fmla="*/ 453084 w 4149732"/>
              <a:gd name="connsiteY0" fmla="*/ 1213514 h 1346644"/>
              <a:gd name="connsiteX1" fmla="*/ 450792 w 4149732"/>
              <a:gd name="connsiteY1" fmla="*/ 1208886 h 1346644"/>
              <a:gd name="connsiteX2" fmla="*/ 65505 w 4149732"/>
              <a:gd name="connsiteY2" fmla="*/ 386968 h 1346644"/>
              <a:gd name="connsiteX3" fmla="*/ 843823 w 4149732"/>
              <a:gd name="connsiteY3" fmla="*/ 181243 h 1346644"/>
              <a:gd name="connsiteX4" fmla="*/ 1287675 w 4149732"/>
              <a:gd name="connsiteY4" fmla="*/ 327810 h 1346644"/>
              <a:gd name="connsiteX5" fmla="*/ 1778320 w 4149732"/>
              <a:gd name="connsiteY5" fmla="*/ 45590 h 1346644"/>
              <a:gd name="connsiteX6" fmla="*/ 3381123 w 4149732"/>
              <a:gd name="connsiteY6" fmla="*/ 254613 h 1346644"/>
              <a:gd name="connsiteX7" fmla="*/ 4149732 w 4149732"/>
              <a:gd name="connsiteY7" fmla="*/ 317791 h 1346644"/>
              <a:gd name="connsiteX0" fmla="*/ 453084 w 4149732"/>
              <a:gd name="connsiteY0" fmla="*/ 1213514 h 1728992"/>
              <a:gd name="connsiteX1" fmla="*/ 450792 w 4149732"/>
              <a:gd name="connsiteY1" fmla="*/ 1208886 h 1728992"/>
              <a:gd name="connsiteX2" fmla="*/ 65505 w 4149732"/>
              <a:gd name="connsiteY2" fmla="*/ 386968 h 1728992"/>
              <a:gd name="connsiteX3" fmla="*/ 843823 w 4149732"/>
              <a:gd name="connsiteY3" fmla="*/ 181243 h 1728992"/>
              <a:gd name="connsiteX4" fmla="*/ 1287675 w 4149732"/>
              <a:gd name="connsiteY4" fmla="*/ 327810 h 1728992"/>
              <a:gd name="connsiteX5" fmla="*/ 1778320 w 4149732"/>
              <a:gd name="connsiteY5" fmla="*/ 45590 h 1728992"/>
              <a:gd name="connsiteX6" fmla="*/ 3381123 w 4149732"/>
              <a:gd name="connsiteY6" fmla="*/ 254613 h 1728992"/>
              <a:gd name="connsiteX7" fmla="*/ 4149732 w 4149732"/>
              <a:gd name="connsiteY7" fmla="*/ 317791 h 1728992"/>
              <a:gd name="connsiteX0" fmla="*/ 453084 w 4149732"/>
              <a:gd name="connsiteY0" fmla="*/ 1213514 h 1728992"/>
              <a:gd name="connsiteX1" fmla="*/ 450792 w 4149732"/>
              <a:gd name="connsiteY1" fmla="*/ 1208886 h 1728992"/>
              <a:gd name="connsiteX2" fmla="*/ 65505 w 4149732"/>
              <a:gd name="connsiteY2" fmla="*/ 386968 h 1728992"/>
              <a:gd name="connsiteX3" fmla="*/ 843823 w 4149732"/>
              <a:gd name="connsiteY3" fmla="*/ 181243 h 1728992"/>
              <a:gd name="connsiteX4" fmla="*/ 1287675 w 4149732"/>
              <a:gd name="connsiteY4" fmla="*/ 327810 h 1728992"/>
              <a:gd name="connsiteX5" fmla="*/ 1778320 w 4149732"/>
              <a:gd name="connsiteY5" fmla="*/ 45590 h 1728992"/>
              <a:gd name="connsiteX6" fmla="*/ 3381123 w 4149732"/>
              <a:gd name="connsiteY6" fmla="*/ 254613 h 1728992"/>
              <a:gd name="connsiteX7" fmla="*/ 4149732 w 4149732"/>
              <a:gd name="connsiteY7" fmla="*/ 317791 h 1728992"/>
              <a:gd name="connsiteX0" fmla="*/ 453084 w 4149732"/>
              <a:gd name="connsiteY0" fmla="*/ 1213514 h 1568256"/>
              <a:gd name="connsiteX1" fmla="*/ 450792 w 4149732"/>
              <a:gd name="connsiteY1" fmla="*/ 1208886 h 1568256"/>
              <a:gd name="connsiteX2" fmla="*/ 65505 w 4149732"/>
              <a:gd name="connsiteY2" fmla="*/ 386968 h 1568256"/>
              <a:gd name="connsiteX3" fmla="*/ 843823 w 4149732"/>
              <a:gd name="connsiteY3" fmla="*/ 181243 h 1568256"/>
              <a:gd name="connsiteX4" fmla="*/ 1287675 w 4149732"/>
              <a:gd name="connsiteY4" fmla="*/ 327810 h 1568256"/>
              <a:gd name="connsiteX5" fmla="*/ 1778320 w 4149732"/>
              <a:gd name="connsiteY5" fmla="*/ 45590 h 1568256"/>
              <a:gd name="connsiteX6" fmla="*/ 3381123 w 4149732"/>
              <a:gd name="connsiteY6" fmla="*/ 254613 h 1568256"/>
              <a:gd name="connsiteX7" fmla="*/ 4149732 w 4149732"/>
              <a:gd name="connsiteY7" fmla="*/ 317791 h 1568256"/>
              <a:gd name="connsiteX0" fmla="*/ 452702 w 4149350"/>
              <a:gd name="connsiteY0" fmla="*/ 1213514 h 1213514"/>
              <a:gd name="connsiteX1" fmla="*/ 65123 w 4149350"/>
              <a:gd name="connsiteY1" fmla="*/ 386968 h 1213514"/>
              <a:gd name="connsiteX2" fmla="*/ 843441 w 4149350"/>
              <a:gd name="connsiteY2" fmla="*/ 181243 h 1213514"/>
              <a:gd name="connsiteX3" fmla="*/ 1287293 w 4149350"/>
              <a:gd name="connsiteY3" fmla="*/ 327810 h 1213514"/>
              <a:gd name="connsiteX4" fmla="*/ 1777938 w 4149350"/>
              <a:gd name="connsiteY4" fmla="*/ 45590 h 1213514"/>
              <a:gd name="connsiteX5" fmla="*/ 3380741 w 4149350"/>
              <a:gd name="connsiteY5" fmla="*/ 254613 h 1213514"/>
              <a:gd name="connsiteX6" fmla="*/ 4149350 w 4149350"/>
              <a:gd name="connsiteY6" fmla="*/ 317791 h 1213514"/>
              <a:gd name="connsiteX0" fmla="*/ 486726 w 4149350"/>
              <a:gd name="connsiteY0" fmla="*/ 1216224 h 1216224"/>
              <a:gd name="connsiteX1" fmla="*/ 65123 w 4149350"/>
              <a:gd name="connsiteY1" fmla="*/ 386968 h 1216224"/>
              <a:gd name="connsiteX2" fmla="*/ 843441 w 4149350"/>
              <a:gd name="connsiteY2" fmla="*/ 181243 h 1216224"/>
              <a:gd name="connsiteX3" fmla="*/ 1287293 w 4149350"/>
              <a:gd name="connsiteY3" fmla="*/ 327810 h 1216224"/>
              <a:gd name="connsiteX4" fmla="*/ 1777938 w 4149350"/>
              <a:gd name="connsiteY4" fmla="*/ 45590 h 1216224"/>
              <a:gd name="connsiteX5" fmla="*/ 3380741 w 4149350"/>
              <a:gd name="connsiteY5" fmla="*/ 254613 h 1216224"/>
              <a:gd name="connsiteX6" fmla="*/ 4149350 w 4149350"/>
              <a:gd name="connsiteY6" fmla="*/ 317791 h 1216224"/>
              <a:gd name="connsiteX0" fmla="*/ 486726 w 4149350"/>
              <a:gd name="connsiteY0" fmla="*/ 1216224 h 1216224"/>
              <a:gd name="connsiteX1" fmla="*/ 65123 w 4149350"/>
              <a:gd name="connsiteY1" fmla="*/ 386968 h 1216224"/>
              <a:gd name="connsiteX2" fmla="*/ 843441 w 4149350"/>
              <a:gd name="connsiteY2" fmla="*/ 181243 h 1216224"/>
              <a:gd name="connsiteX3" fmla="*/ 1287293 w 4149350"/>
              <a:gd name="connsiteY3" fmla="*/ 327810 h 1216224"/>
              <a:gd name="connsiteX4" fmla="*/ 1777938 w 4149350"/>
              <a:gd name="connsiteY4" fmla="*/ 45590 h 1216224"/>
              <a:gd name="connsiteX5" fmla="*/ 3380741 w 4149350"/>
              <a:gd name="connsiteY5" fmla="*/ 254613 h 1216224"/>
              <a:gd name="connsiteX6" fmla="*/ 4149350 w 4149350"/>
              <a:gd name="connsiteY6" fmla="*/ 317791 h 1216224"/>
              <a:gd name="connsiteX0" fmla="*/ 486726 w 4149350"/>
              <a:gd name="connsiteY0" fmla="*/ 1216224 h 1216224"/>
              <a:gd name="connsiteX1" fmla="*/ 65123 w 4149350"/>
              <a:gd name="connsiteY1" fmla="*/ 386968 h 1216224"/>
              <a:gd name="connsiteX2" fmla="*/ 843441 w 4149350"/>
              <a:gd name="connsiteY2" fmla="*/ 181243 h 1216224"/>
              <a:gd name="connsiteX3" fmla="*/ 1287293 w 4149350"/>
              <a:gd name="connsiteY3" fmla="*/ 327810 h 1216224"/>
              <a:gd name="connsiteX4" fmla="*/ 1777938 w 4149350"/>
              <a:gd name="connsiteY4" fmla="*/ 45590 h 1216224"/>
              <a:gd name="connsiteX5" fmla="*/ 3380741 w 4149350"/>
              <a:gd name="connsiteY5" fmla="*/ 254613 h 1216224"/>
              <a:gd name="connsiteX6" fmla="*/ 4149350 w 4149350"/>
              <a:gd name="connsiteY6" fmla="*/ 317791 h 1216224"/>
              <a:gd name="connsiteX0" fmla="*/ 497446 w 4160070"/>
              <a:gd name="connsiteY0" fmla="*/ 1216224 h 1216224"/>
              <a:gd name="connsiteX1" fmla="*/ 65123 w 4160070"/>
              <a:gd name="connsiteY1" fmla="*/ 422969 h 1216224"/>
              <a:gd name="connsiteX2" fmla="*/ 854161 w 4160070"/>
              <a:gd name="connsiteY2" fmla="*/ 181243 h 1216224"/>
              <a:gd name="connsiteX3" fmla="*/ 1298013 w 4160070"/>
              <a:gd name="connsiteY3" fmla="*/ 327810 h 1216224"/>
              <a:gd name="connsiteX4" fmla="*/ 1788658 w 4160070"/>
              <a:gd name="connsiteY4" fmla="*/ 45590 h 1216224"/>
              <a:gd name="connsiteX5" fmla="*/ 3391461 w 4160070"/>
              <a:gd name="connsiteY5" fmla="*/ 254613 h 1216224"/>
              <a:gd name="connsiteX6" fmla="*/ 4160070 w 4160070"/>
              <a:gd name="connsiteY6" fmla="*/ 317791 h 1216224"/>
              <a:gd name="connsiteX0" fmla="*/ 485870 w 4148494"/>
              <a:gd name="connsiteY0" fmla="*/ 1216224 h 1216224"/>
              <a:gd name="connsiteX1" fmla="*/ 53547 w 4148494"/>
              <a:gd name="connsiteY1" fmla="*/ 422969 h 1216224"/>
              <a:gd name="connsiteX2" fmla="*/ 842585 w 4148494"/>
              <a:gd name="connsiteY2" fmla="*/ 181243 h 1216224"/>
              <a:gd name="connsiteX3" fmla="*/ 1286437 w 4148494"/>
              <a:gd name="connsiteY3" fmla="*/ 327810 h 1216224"/>
              <a:gd name="connsiteX4" fmla="*/ 1777082 w 4148494"/>
              <a:gd name="connsiteY4" fmla="*/ 45590 h 1216224"/>
              <a:gd name="connsiteX5" fmla="*/ 3379885 w 4148494"/>
              <a:gd name="connsiteY5" fmla="*/ 254613 h 1216224"/>
              <a:gd name="connsiteX6" fmla="*/ 4148494 w 4148494"/>
              <a:gd name="connsiteY6" fmla="*/ 317791 h 1216224"/>
              <a:gd name="connsiteX0" fmla="*/ 485870 w 4148494"/>
              <a:gd name="connsiteY0" fmla="*/ 1216224 h 1216224"/>
              <a:gd name="connsiteX1" fmla="*/ 53547 w 4148494"/>
              <a:gd name="connsiteY1" fmla="*/ 422969 h 1216224"/>
              <a:gd name="connsiteX2" fmla="*/ 435626 w 4148494"/>
              <a:gd name="connsiteY2" fmla="*/ 211389 h 1216224"/>
              <a:gd name="connsiteX3" fmla="*/ 842585 w 4148494"/>
              <a:gd name="connsiteY3" fmla="*/ 181243 h 1216224"/>
              <a:gd name="connsiteX4" fmla="*/ 1286437 w 4148494"/>
              <a:gd name="connsiteY4" fmla="*/ 327810 h 1216224"/>
              <a:gd name="connsiteX5" fmla="*/ 1777082 w 4148494"/>
              <a:gd name="connsiteY5" fmla="*/ 45590 h 1216224"/>
              <a:gd name="connsiteX6" fmla="*/ 3379885 w 4148494"/>
              <a:gd name="connsiteY6" fmla="*/ 254613 h 1216224"/>
              <a:gd name="connsiteX7" fmla="*/ 4148494 w 4148494"/>
              <a:gd name="connsiteY7" fmla="*/ 317791 h 1216224"/>
              <a:gd name="connsiteX0" fmla="*/ 485870 w 4148494"/>
              <a:gd name="connsiteY0" fmla="*/ 1216224 h 1216224"/>
              <a:gd name="connsiteX1" fmla="*/ 53547 w 4148494"/>
              <a:gd name="connsiteY1" fmla="*/ 422969 h 1216224"/>
              <a:gd name="connsiteX2" fmla="*/ 409360 w 4148494"/>
              <a:gd name="connsiteY2" fmla="*/ 274710 h 1216224"/>
              <a:gd name="connsiteX3" fmla="*/ 842585 w 4148494"/>
              <a:gd name="connsiteY3" fmla="*/ 181243 h 1216224"/>
              <a:gd name="connsiteX4" fmla="*/ 1286437 w 4148494"/>
              <a:gd name="connsiteY4" fmla="*/ 327810 h 1216224"/>
              <a:gd name="connsiteX5" fmla="*/ 1777082 w 4148494"/>
              <a:gd name="connsiteY5" fmla="*/ 45590 h 1216224"/>
              <a:gd name="connsiteX6" fmla="*/ 3379885 w 4148494"/>
              <a:gd name="connsiteY6" fmla="*/ 254613 h 1216224"/>
              <a:gd name="connsiteX7" fmla="*/ 4148494 w 4148494"/>
              <a:gd name="connsiteY7" fmla="*/ 317791 h 1216224"/>
              <a:gd name="connsiteX0" fmla="*/ 485870 w 4148494"/>
              <a:gd name="connsiteY0" fmla="*/ 1216224 h 1216224"/>
              <a:gd name="connsiteX1" fmla="*/ 53547 w 4148494"/>
              <a:gd name="connsiteY1" fmla="*/ 422969 h 1216224"/>
              <a:gd name="connsiteX2" fmla="*/ 409360 w 4148494"/>
              <a:gd name="connsiteY2" fmla="*/ 274710 h 1216224"/>
              <a:gd name="connsiteX3" fmla="*/ 842585 w 4148494"/>
              <a:gd name="connsiteY3" fmla="*/ 181243 h 1216224"/>
              <a:gd name="connsiteX4" fmla="*/ 1286437 w 4148494"/>
              <a:gd name="connsiteY4" fmla="*/ 327810 h 1216224"/>
              <a:gd name="connsiteX5" fmla="*/ 1777082 w 4148494"/>
              <a:gd name="connsiteY5" fmla="*/ 45590 h 1216224"/>
              <a:gd name="connsiteX6" fmla="*/ 3379885 w 4148494"/>
              <a:gd name="connsiteY6" fmla="*/ 254613 h 1216224"/>
              <a:gd name="connsiteX7" fmla="*/ 4148494 w 4148494"/>
              <a:gd name="connsiteY7" fmla="*/ 317791 h 1216224"/>
              <a:gd name="connsiteX0" fmla="*/ 370040 w 4264545"/>
              <a:gd name="connsiteY0" fmla="*/ 1200869 h 1200869"/>
              <a:gd name="connsiteX1" fmla="*/ 169598 w 4264545"/>
              <a:gd name="connsiteY1" fmla="*/ 422969 h 1200869"/>
              <a:gd name="connsiteX2" fmla="*/ 525411 w 4264545"/>
              <a:gd name="connsiteY2" fmla="*/ 274710 h 1200869"/>
              <a:gd name="connsiteX3" fmla="*/ 958636 w 4264545"/>
              <a:gd name="connsiteY3" fmla="*/ 181243 h 1200869"/>
              <a:gd name="connsiteX4" fmla="*/ 1402488 w 4264545"/>
              <a:gd name="connsiteY4" fmla="*/ 327810 h 1200869"/>
              <a:gd name="connsiteX5" fmla="*/ 1893133 w 4264545"/>
              <a:gd name="connsiteY5" fmla="*/ 45590 h 1200869"/>
              <a:gd name="connsiteX6" fmla="*/ 3495936 w 4264545"/>
              <a:gd name="connsiteY6" fmla="*/ 254613 h 1200869"/>
              <a:gd name="connsiteX7" fmla="*/ 4264545 w 4264545"/>
              <a:gd name="connsiteY7" fmla="*/ 317791 h 1200869"/>
              <a:gd name="connsiteX0" fmla="*/ 253989 w 4148494"/>
              <a:gd name="connsiteY0" fmla="*/ 1200869 h 1200869"/>
              <a:gd name="connsiteX1" fmla="*/ 53547 w 4148494"/>
              <a:gd name="connsiteY1" fmla="*/ 422969 h 1200869"/>
              <a:gd name="connsiteX2" fmla="*/ 409360 w 4148494"/>
              <a:gd name="connsiteY2" fmla="*/ 274710 h 1200869"/>
              <a:gd name="connsiteX3" fmla="*/ 842585 w 4148494"/>
              <a:gd name="connsiteY3" fmla="*/ 181243 h 1200869"/>
              <a:gd name="connsiteX4" fmla="*/ 1286437 w 4148494"/>
              <a:gd name="connsiteY4" fmla="*/ 327810 h 1200869"/>
              <a:gd name="connsiteX5" fmla="*/ 1777082 w 4148494"/>
              <a:gd name="connsiteY5" fmla="*/ 45590 h 1200869"/>
              <a:gd name="connsiteX6" fmla="*/ 3379885 w 4148494"/>
              <a:gd name="connsiteY6" fmla="*/ 254613 h 1200869"/>
              <a:gd name="connsiteX7" fmla="*/ 4148494 w 4148494"/>
              <a:gd name="connsiteY7" fmla="*/ 317791 h 1200869"/>
              <a:gd name="connsiteX0" fmla="*/ 224586 w 4119091"/>
              <a:gd name="connsiteY0" fmla="*/ 1200869 h 1200869"/>
              <a:gd name="connsiteX1" fmla="*/ 55260 w 4119091"/>
              <a:gd name="connsiteY1" fmla="*/ 545850 h 1200869"/>
              <a:gd name="connsiteX2" fmla="*/ 379957 w 4119091"/>
              <a:gd name="connsiteY2" fmla="*/ 274710 h 1200869"/>
              <a:gd name="connsiteX3" fmla="*/ 813182 w 4119091"/>
              <a:gd name="connsiteY3" fmla="*/ 181243 h 1200869"/>
              <a:gd name="connsiteX4" fmla="*/ 1257034 w 4119091"/>
              <a:gd name="connsiteY4" fmla="*/ 327810 h 1200869"/>
              <a:gd name="connsiteX5" fmla="*/ 1747679 w 4119091"/>
              <a:gd name="connsiteY5" fmla="*/ 45590 h 1200869"/>
              <a:gd name="connsiteX6" fmla="*/ 3350482 w 4119091"/>
              <a:gd name="connsiteY6" fmla="*/ 254613 h 1200869"/>
              <a:gd name="connsiteX7" fmla="*/ 4119091 w 4119091"/>
              <a:gd name="connsiteY7" fmla="*/ 317791 h 1200869"/>
              <a:gd name="connsiteX0" fmla="*/ 224586 w 4119091"/>
              <a:gd name="connsiteY0" fmla="*/ 1200869 h 1200869"/>
              <a:gd name="connsiteX1" fmla="*/ 55260 w 4119091"/>
              <a:gd name="connsiteY1" fmla="*/ 545850 h 1200869"/>
              <a:gd name="connsiteX2" fmla="*/ 309250 w 4119091"/>
              <a:gd name="connsiteY2" fmla="*/ 327510 h 1200869"/>
              <a:gd name="connsiteX3" fmla="*/ 813182 w 4119091"/>
              <a:gd name="connsiteY3" fmla="*/ 181243 h 1200869"/>
              <a:gd name="connsiteX4" fmla="*/ 1257034 w 4119091"/>
              <a:gd name="connsiteY4" fmla="*/ 327810 h 1200869"/>
              <a:gd name="connsiteX5" fmla="*/ 1747679 w 4119091"/>
              <a:gd name="connsiteY5" fmla="*/ 45590 h 1200869"/>
              <a:gd name="connsiteX6" fmla="*/ 3350482 w 4119091"/>
              <a:gd name="connsiteY6" fmla="*/ 254613 h 1200869"/>
              <a:gd name="connsiteX7" fmla="*/ 4119091 w 4119091"/>
              <a:gd name="connsiteY7" fmla="*/ 317791 h 1200869"/>
              <a:gd name="connsiteX0" fmla="*/ 224586 w 4119091"/>
              <a:gd name="connsiteY0" fmla="*/ 1200869 h 1200869"/>
              <a:gd name="connsiteX1" fmla="*/ 55260 w 4119091"/>
              <a:gd name="connsiteY1" fmla="*/ 545850 h 1200869"/>
              <a:gd name="connsiteX2" fmla="*/ 813182 w 4119091"/>
              <a:gd name="connsiteY2" fmla="*/ 181243 h 1200869"/>
              <a:gd name="connsiteX3" fmla="*/ 1257034 w 4119091"/>
              <a:gd name="connsiteY3" fmla="*/ 327810 h 1200869"/>
              <a:gd name="connsiteX4" fmla="*/ 1747679 w 4119091"/>
              <a:gd name="connsiteY4" fmla="*/ 45590 h 1200869"/>
              <a:gd name="connsiteX5" fmla="*/ 3350482 w 4119091"/>
              <a:gd name="connsiteY5" fmla="*/ 254613 h 1200869"/>
              <a:gd name="connsiteX6" fmla="*/ 4119091 w 4119091"/>
              <a:gd name="connsiteY6" fmla="*/ 317791 h 1200869"/>
              <a:gd name="connsiteX0" fmla="*/ 236139 w 4130644"/>
              <a:gd name="connsiteY0" fmla="*/ 1200869 h 1200869"/>
              <a:gd name="connsiteX1" fmla="*/ 53547 w 4130644"/>
              <a:gd name="connsiteY1" fmla="*/ 596782 h 1200869"/>
              <a:gd name="connsiteX2" fmla="*/ 824735 w 4130644"/>
              <a:gd name="connsiteY2" fmla="*/ 181243 h 1200869"/>
              <a:gd name="connsiteX3" fmla="*/ 1268587 w 4130644"/>
              <a:gd name="connsiteY3" fmla="*/ 327810 h 1200869"/>
              <a:gd name="connsiteX4" fmla="*/ 1759232 w 4130644"/>
              <a:gd name="connsiteY4" fmla="*/ 45590 h 1200869"/>
              <a:gd name="connsiteX5" fmla="*/ 3362035 w 4130644"/>
              <a:gd name="connsiteY5" fmla="*/ 254613 h 1200869"/>
              <a:gd name="connsiteX6" fmla="*/ 4130644 w 4130644"/>
              <a:gd name="connsiteY6" fmla="*/ 317791 h 1200869"/>
              <a:gd name="connsiteX0" fmla="*/ 261946 w 4130644"/>
              <a:gd name="connsiteY0" fmla="*/ 1226364 h 1226364"/>
              <a:gd name="connsiteX1" fmla="*/ 53547 w 4130644"/>
              <a:gd name="connsiteY1" fmla="*/ 596782 h 1226364"/>
              <a:gd name="connsiteX2" fmla="*/ 824735 w 4130644"/>
              <a:gd name="connsiteY2" fmla="*/ 181243 h 1226364"/>
              <a:gd name="connsiteX3" fmla="*/ 1268587 w 4130644"/>
              <a:gd name="connsiteY3" fmla="*/ 327810 h 1226364"/>
              <a:gd name="connsiteX4" fmla="*/ 1759232 w 4130644"/>
              <a:gd name="connsiteY4" fmla="*/ 45590 h 1226364"/>
              <a:gd name="connsiteX5" fmla="*/ 3362035 w 4130644"/>
              <a:gd name="connsiteY5" fmla="*/ 254613 h 1226364"/>
              <a:gd name="connsiteX6" fmla="*/ 4130644 w 4130644"/>
              <a:gd name="connsiteY6" fmla="*/ 317791 h 1226364"/>
              <a:gd name="connsiteX0" fmla="*/ 261946 w 4130644"/>
              <a:gd name="connsiteY0" fmla="*/ 1226364 h 1226364"/>
              <a:gd name="connsiteX1" fmla="*/ 53547 w 4130644"/>
              <a:gd name="connsiteY1" fmla="*/ 596782 h 1226364"/>
              <a:gd name="connsiteX2" fmla="*/ 824735 w 4130644"/>
              <a:gd name="connsiteY2" fmla="*/ 181243 h 1226364"/>
              <a:gd name="connsiteX3" fmla="*/ 1268587 w 4130644"/>
              <a:gd name="connsiteY3" fmla="*/ 327810 h 1226364"/>
              <a:gd name="connsiteX4" fmla="*/ 1759232 w 4130644"/>
              <a:gd name="connsiteY4" fmla="*/ 45590 h 1226364"/>
              <a:gd name="connsiteX5" fmla="*/ 3362035 w 4130644"/>
              <a:gd name="connsiteY5" fmla="*/ 254613 h 1226364"/>
              <a:gd name="connsiteX6" fmla="*/ 4130644 w 4130644"/>
              <a:gd name="connsiteY6" fmla="*/ 317791 h 1226364"/>
              <a:gd name="connsiteX0" fmla="*/ 261946 w 4130644"/>
              <a:gd name="connsiteY0" fmla="*/ 1226364 h 1226364"/>
              <a:gd name="connsiteX1" fmla="*/ 53547 w 4130644"/>
              <a:gd name="connsiteY1" fmla="*/ 596782 h 1226364"/>
              <a:gd name="connsiteX2" fmla="*/ 824735 w 4130644"/>
              <a:gd name="connsiteY2" fmla="*/ 181243 h 1226364"/>
              <a:gd name="connsiteX3" fmla="*/ 1374026 w 4130644"/>
              <a:gd name="connsiteY3" fmla="*/ 351392 h 1226364"/>
              <a:gd name="connsiteX4" fmla="*/ 1759232 w 4130644"/>
              <a:gd name="connsiteY4" fmla="*/ 45590 h 1226364"/>
              <a:gd name="connsiteX5" fmla="*/ 3362035 w 4130644"/>
              <a:gd name="connsiteY5" fmla="*/ 254613 h 1226364"/>
              <a:gd name="connsiteX6" fmla="*/ 4130644 w 4130644"/>
              <a:gd name="connsiteY6" fmla="*/ 317791 h 1226364"/>
              <a:gd name="connsiteX0" fmla="*/ 261946 w 4130644"/>
              <a:gd name="connsiteY0" fmla="*/ 1312909 h 1312909"/>
              <a:gd name="connsiteX1" fmla="*/ 53547 w 4130644"/>
              <a:gd name="connsiteY1" fmla="*/ 683327 h 1312909"/>
              <a:gd name="connsiteX2" fmla="*/ 824735 w 4130644"/>
              <a:gd name="connsiteY2" fmla="*/ 267788 h 1312909"/>
              <a:gd name="connsiteX3" fmla="*/ 1374026 w 4130644"/>
              <a:gd name="connsiteY3" fmla="*/ 437937 h 1312909"/>
              <a:gd name="connsiteX4" fmla="*/ 1934259 w 4130644"/>
              <a:gd name="connsiteY4" fmla="*/ 45590 h 1312909"/>
              <a:gd name="connsiteX5" fmla="*/ 3362035 w 4130644"/>
              <a:gd name="connsiteY5" fmla="*/ 341158 h 1312909"/>
              <a:gd name="connsiteX6" fmla="*/ 4130644 w 4130644"/>
              <a:gd name="connsiteY6" fmla="*/ 404336 h 1312909"/>
              <a:gd name="connsiteX0" fmla="*/ 261946 w 4185978"/>
              <a:gd name="connsiteY0" fmla="*/ 1335991 h 1335991"/>
              <a:gd name="connsiteX1" fmla="*/ 53547 w 4185978"/>
              <a:gd name="connsiteY1" fmla="*/ 706409 h 1335991"/>
              <a:gd name="connsiteX2" fmla="*/ 824735 w 4185978"/>
              <a:gd name="connsiteY2" fmla="*/ 290870 h 1335991"/>
              <a:gd name="connsiteX3" fmla="*/ 1374026 w 4185978"/>
              <a:gd name="connsiteY3" fmla="*/ 461019 h 1335991"/>
              <a:gd name="connsiteX4" fmla="*/ 1934259 w 4185978"/>
              <a:gd name="connsiteY4" fmla="*/ 68672 h 1335991"/>
              <a:gd name="connsiteX5" fmla="*/ 3790743 w 4185978"/>
              <a:gd name="connsiteY5" fmla="*/ 72482 h 1335991"/>
              <a:gd name="connsiteX6" fmla="*/ 4130644 w 4185978"/>
              <a:gd name="connsiteY6" fmla="*/ 427418 h 1335991"/>
              <a:gd name="connsiteX0" fmla="*/ 261946 w 4185978"/>
              <a:gd name="connsiteY0" fmla="*/ 1335989 h 1335989"/>
              <a:gd name="connsiteX1" fmla="*/ 53547 w 4185978"/>
              <a:gd name="connsiteY1" fmla="*/ 706407 h 1335989"/>
              <a:gd name="connsiteX2" fmla="*/ 824735 w 4185978"/>
              <a:gd name="connsiteY2" fmla="*/ 290868 h 1335989"/>
              <a:gd name="connsiteX3" fmla="*/ 1374026 w 4185978"/>
              <a:gd name="connsiteY3" fmla="*/ 461017 h 1335989"/>
              <a:gd name="connsiteX4" fmla="*/ 1934259 w 4185978"/>
              <a:gd name="connsiteY4" fmla="*/ 68670 h 1335989"/>
              <a:gd name="connsiteX5" fmla="*/ 3790743 w 4185978"/>
              <a:gd name="connsiteY5" fmla="*/ 72480 h 1335989"/>
              <a:gd name="connsiteX6" fmla="*/ 4130644 w 4185978"/>
              <a:gd name="connsiteY6" fmla="*/ 427416 h 1335989"/>
              <a:gd name="connsiteX0" fmla="*/ 261946 w 4281093"/>
              <a:gd name="connsiteY0" fmla="*/ 1335991 h 1335991"/>
              <a:gd name="connsiteX1" fmla="*/ 53547 w 4281093"/>
              <a:gd name="connsiteY1" fmla="*/ 706409 h 1335991"/>
              <a:gd name="connsiteX2" fmla="*/ 824735 w 4281093"/>
              <a:gd name="connsiteY2" fmla="*/ 290870 h 1335991"/>
              <a:gd name="connsiteX3" fmla="*/ 1374026 w 4281093"/>
              <a:gd name="connsiteY3" fmla="*/ 461019 h 1335991"/>
              <a:gd name="connsiteX4" fmla="*/ 1934259 w 4281093"/>
              <a:gd name="connsiteY4" fmla="*/ 68672 h 1335991"/>
              <a:gd name="connsiteX5" fmla="*/ 3790743 w 4281093"/>
              <a:gd name="connsiteY5" fmla="*/ 72482 h 1335991"/>
              <a:gd name="connsiteX6" fmla="*/ 4281093 w 4281093"/>
              <a:gd name="connsiteY6" fmla="*/ 404932 h 1335991"/>
              <a:gd name="connsiteX0" fmla="*/ 261946 w 4281093"/>
              <a:gd name="connsiteY0" fmla="*/ 1335989 h 1335989"/>
              <a:gd name="connsiteX1" fmla="*/ 53547 w 4281093"/>
              <a:gd name="connsiteY1" fmla="*/ 706407 h 1335989"/>
              <a:gd name="connsiteX2" fmla="*/ 824735 w 4281093"/>
              <a:gd name="connsiteY2" fmla="*/ 290868 h 1335989"/>
              <a:gd name="connsiteX3" fmla="*/ 1374026 w 4281093"/>
              <a:gd name="connsiteY3" fmla="*/ 461017 h 1335989"/>
              <a:gd name="connsiteX4" fmla="*/ 1934259 w 4281093"/>
              <a:gd name="connsiteY4" fmla="*/ 68670 h 1335989"/>
              <a:gd name="connsiteX5" fmla="*/ 3790743 w 4281093"/>
              <a:gd name="connsiteY5" fmla="*/ 72480 h 1335989"/>
              <a:gd name="connsiteX6" fmla="*/ 4281093 w 4281093"/>
              <a:gd name="connsiteY6" fmla="*/ 404930 h 1335989"/>
              <a:gd name="connsiteX0" fmla="*/ 261946 w 4281093"/>
              <a:gd name="connsiteY0" fmla="*/ 1312909 h 1312909"/>
              <a:gd name="connsiteX1" fmla="*/ 53547 w 4281093"/>
              <a:gd name="connsiteY1" fmla="*/ 683327 h 1312909"/>
              <a:gd name="connsiteX2" fmla="*/ 824735 w 4281093"/>
              <a:gd name="connsiteY2" fmla="*/ 267788 h 1312909"/>
              <a:gd name="connsiteX3" fmla="*/ 1374026 w 4281093"/>
              <a:gd name="connsiteY3" fmla="*/ 437937 h 1312909"/>
              <a:gd name="connsiteX4" fmla="*/ 1934259 w 4281093"/>
              <a:gd name="connsiteY4" fmla="*/ 45590 h 1312909"/>
              <a:gd name="connsiteX5" fmla="*/ 3790743 w 4281093"/>
              <a:gd name="connsiteY5" fmla="*/ 49400 h 1312909"/>
              <a:gd name="connsiteX6" fmla="*/ 4281093 w 4281093"/>
              <a:gd name="connsiteY6" fmla="*/ 381850 h 1312909"/>
              <a:gd name="connsiteX0" fmla="*/ 261946 w 4281093"/>
              <a:gd name="connsiteY0" fmla="*/ 1312909 h 1312909"/>
              <a:gd name="connsiteX1" fmla="*/ 53547 w 4281093"/>
              <a:gd name="connsiteY1" fmla="*/ 683327 h 1312909"/>
              <a:gd name="connsiteX2" fmla="*/ 824735 w 4281093"/>
              <a:gd name="connsiteY2" fmla="*/ 267788 h 1312909"/>
              <a:gd name="connsiteX3" fmla="*/ 1374026 w 4281093"/>
              <a:gd name="connsiteY3" fmla="*/ 437937 h 1312909"/>
              <a:gd name="connsiteX4" fmla="*/ 1934259 w 4281093"/>
              <a:gd name="connsiteY4" fmla="*/ 45590 h 1312909"/>
              <a:gd name="connsiteX5" fmla="*/ 3790743 w 4281093"/>
              <a:gd name="connsiteY5" fmla="*/ 49400 h 1312909"/>
              <a:gd name="connsiteX6" fmla="*/ 4281093 w 4281093"/>
              <a:gd name="connsiteY6" fmla="*/ 381850 h 1312909"/>
              <a:gd name="connsiteX0" fmla="*/ 261946 w 4262215"/>
              <a:gd name="connsiteY0" fmla="*/ 1312909 h 1312909"/>
              <a:gd name="connsiteX1" fmla="*/ 53547 w 4262215"/>
              <a:gd name="connsiteY1" fmla="*/ 683327 h 1312909"/>
              <a:gd name="connsiteX2" fmla="*/ 824735 w 4262215"/>
              <a:gd name="connsiteY2" fmla="*/ 267788 h 1312909"/>
              <a:gd name="connsiteX3" fmla="*/ 1374026 w 4262215"/>
              <a:gd name="connsiteY3" fmla="*/ 437937 h 1312909"/>
              <a:gd name="connsiteX4" fmla="*/ 1934259 w 4262215"/>
              <a:gd name="connsiteY4" fmla="*/ 45590 h 1312909"/>
              <a:gd name="connsiteX5" fmla="*/ 3790743 w 4262215"/>
              <a:gd name="connsiteY5" fmla="*/ 49400 h 1312909"/>
              <a:gd name="connsiteX6" fmla="*/ 4262215 w 4262215"/>
              <a:gd name="connsiteY6" fmla="*/ 344008 h 1312909"/>
              <a:gd name="connsiteX0" fmla="*/ 261946 w 4280366"/>
              <a:gd name="connsiteY0" fmla="*/ 1312909 h 1312909"/>
              <a:gd name="connsiteX1" fmla="*/ 53547 w 4280366"/>
              <a:gd name="connsiteY1" fmla="*/ 683327 h 1312909"/>
              <a:gd name="connsiteX2" fmla="*/ 824735 w 4280366"/>
              <a:gd name="connsiteY2" fmla="*/ 267788 h 1312909"/>
              <a:gd name="connsiteX3" fmla="*/ 1374026 w 4280366"/>
              <a:gd name="connsiteY3" fmla="*/ 437937 h 1312909"/>
              <a:gd name="connsiteX4" fmla="*/ 1934259 w 4280366"/>
              <a:gd name="connsiteY4" fmla="*/ 45590 h 1312909"/>
              <a:gd name="connsiteX5" fmla="*/ 3790743 w 4280366"/>
              <a:gd name="connsiteY5" fmla="*/ 49400 h 1312909"/>
              <a:gd name="connsiteX6" fmla="*/ 4280366 w 4280366"/>
              <a:gd name="connsiteY6" fmla="*/ 415336 h 1312909"/>
              <a:gd name="connsiteX0" fmla="*/ 0 w 4226819"/>
              <a:gd name="connsiteY0" fmla="*/ 683327 h 683327"/>
              <a:gd name="connsiteX1" fmla="*/ 771188 w 4226819"/>
              <a:gd name="connsiteY1" fmla="*/ 267788 h 683327"/>
              <a:gd name="connsiteX2" fmla="*/ 1320479 w 4226819"/>
              <a:gd name="connsiteY2" fmla="*/ 437937 h 683327"/>
              <a:gd name="connsiteX3" fmla="*/ 1880712 w 4226819"/>
              <a:gd name="connsiteY3" fmla="*/ 45590 h 683327"/>
              <a:gd name="connsiteX4" fmla="*/ 3737196 w 4226819"/>
              <a:gd name="connsiteY4" fmla="*/ 49400 h 683327"/>
              <a:gd name="connsiteX5" fmla="*/ 4226819 w 4226819"/>
              <a:gd name="connsiteY5" fmla="*/ 415336 h 683327"/>
              <a:gd name="connsiteX0" fmla="*/ 0 w 4280366"/>
              <a:gd name="connsiteY0" fmla="*/ 280333 h 442963"/>
              <a:gd name="connsiteX1" fmla="*/ 824735 w 4280366"/>
              <a:gd name="connsiteY1" fmla="*/ 267788 h 442963"/>
              <a:gd name="connsiteX2" fmla="*/ 1374026 w 4280366"/>
              <a:gd name="connsiteY2" fmla="*/ 437937 h 442963"/>
              <a:gd name="connsiteX3" fmla="*/ 1934259 w 4280366"/>
              <a:gd name="connsiteY3" fmla="*/ 45590 h 442963"/>
              <a:gd name="connsiteX4" fmla="*/ 3790743 w 4280366"/>
              <a:gd name="connsiteY4" fmla="*/ 49400 h 442963"/>
              <a:gd name="connsiteX5" fmla="*/ 4280366 w 4280366"/>
              <a:gd name="connsiteY5" fmla="*/ 415336 h 442963"/>
              <a:gd name="connsiteX0" fmla="*/ 0 w 4280366"/>
              <a:gd name="connsiteY0" fmla="*/ 280333 h 442965"/>
              <a:gd name="connsiteX1" fmla="*/ 824735 w 4280366"/>
              <a:gd name="connsiteY1" fmla="*/ 267788 h 442965"/>
              <a:gd name="connsiteX2" fmla="*/ 1374026 w 4280366"/>
              <a:gd name="connsiteY2" fmla="*/ 437937 h 442965"/>
              <a:gd name="connsiteX3" fmla="*/ 1934259 w 4280366"/>
              <a:gd name="connsiteY3" fmla="*/ 45590 h 442965"/>
              <a:gd name="connsiteX4" fmla="*/ 3790743 w 4280366"/>
              <a:gd name="connsiteY4" fmla="*/ 49400 h 442965"/>
              <a:gd name="connsiteX5" fmla="*/ 4280366 w 4280366"/>
              <a:gd name="connsiteY5" fmla="*/ 415336 h 442965"/>
              <a:gd name="connsiteX0" fmla="*/ 0 w 4280366"/>
              <a:gd name="connsiteY0" fmla="*/ 280333 h 415335"/>
              <a:gd name="connsiteX1" fmla="*/ 824735 w 4280366"/>
              <a:gd name="connsiteY1" fmla="*/ 267788 h 415335"/>
              <a:gd name="connsiteX2" fmla="*/ 1351695 w 4280366"/>
              <a:gd name="connsiteY2" fmla="*/ 280330 h 415335"/>
              <a:gd name="connsiteX3" fmla="*/ 1934259 w 4280366"/>
              <a:gd name="connsiteY3" fmla="*/ 45590 h 415335"/>
              <a:gd name="connsiteX4" fmla="*/ 3790743 w 4280366"/>
              <a:gd name="connsiteY4" fmla="*/ 49400 h 415335"/>
              <a:gd name="connsiteX5" fmla="*/ 4280366 w 4280366"/>
              <a:gd name="connsiteY5" fmla="*/ 415336 h 415335"/>
              <a:gd name="connsiteX0" fmla="*/ 0 w 4280366"/>
              <a:gd name="connsiteY0" fmla="*/ 280333 h 415337"/>
              <a:gd name="connsiteX1" fmla="*/ 824735 w 4280366"/>
              <a:gd name="connsiteY1" fmla="*/ 267788 h 415337"/>
              <a:gd name="connsiteX2" fmla="*/ 1351695 w 4280366"/>
              <a:gd name="connsiteY2" fmla="*/ 280330 h 415337"/>
              <a:gd name="connsiteX3" fmla="*/ 1388149 w 4280366"/>
              <a:gd name="connsiteY3" fmla="*/ 254845 h 415337"/>
              <a:gd name="connsiteX4" fmla="*/ 1934259 w 4280366"/>
              <a:gd name="connsiteY4" fmla="*/ 45590 h 415337"/>
              <a:gd name="connsiteX5" fmla="*/ 3790743 w 4280366"/>
              <a:gd name="connsiteY5" fmla="*/ 49400 h 415337"/>
              <a:gd name="connsiteX6" fmla="*/ 4280366 w 4280366"/>
              <a:gd name="connsiteY6" fmla="*/ 415336 h 415337"/>
              <a:gd name="connsiteX0" fmla="*/ 0 w 4280366"/>
              <a:gd name="connsiteY0" fmla="*/ 280333 h 415335"/>
              <a:gd name="connsiteX1" fmla="*/ 824735 w 4280366"/>
              <a:gd name="connsiteY1" fmla="*/ 267788 h 415335"/>
              <a:gd name="connsiteX2" fmla="*/ 1351695 w 4280366"/>
              <a:gd name="connsiteY2" fmla="*/ 280330 h 415335"/>
              <a:gd name="connsiteX3" fmla="*/ 1934259 w 4280366"/>
              <a:gd name="connsiteY3" fmla="*/ 45590 h 415335"/>
              <a:gd name="connsiteX4" fmla="*/ 3790743 w 4280366"/>
              <a:gd name="connsiteY4" fmla="*/ 49400 h 415335"/>
              <a:gd name="connsiteX5" fmla="*/ 4280366 w 4280366"/>
              <a:gd name="connsiteY5" fmla="*/ 415336 h 415335"/>
              <a:gd name="connsiteX0" fmla="*/ 0 w 4280366"/>
              <a:gd name="connsiteY0" fmla="*/ 280333 h 415337"/>
              <a:gd name="connsiteX1" fmla="*/ 824735 w 4280366"/>
              <a:gd name="connsiteY1" fmla="*/ 267788 h 415337"/>
              <a:gd name="connsiteX2" fmla="*/ 1934259 w 4280366"/>
              <a:gd name="connsiteY2" fmla="*/ 45590 h 415337"/>
              <a:gd name="connsiteX3" fmla="*/ 3790743 w 4280366"/>
              <a:gd name="connsiteY3" fmla="*/ 49400 h 415337"/>
              <a:gd name="connsiteX4" fmla="*/ 4280366 w 4280366"/>
              <a:gd name="connsiteY4" fmla="*/ 415336 h 415337"/>
              <a:gd name="connsiteX0" fmla="*/ 0 w 4287588"/>
              <a:gd name="connsiteY0" fmla="*/ 280333 h 486273"/>
              <a:gd name="connsiteX1" fmla="*/ 824735 w 4287588"/>
              <a:gd name="connsiteY1" fmla="*/ 267788 h 486273"/>
              <a:gd name="connsiteX2" fmla="*/ 1934259 w 4287588"/>
              <a:gd name="connsiteY2" fmla="*/ 45590 h 486273"/>
              <a:gd name="connsiteX3" fmla="*/ 3790743 w 4287588"/>
              <a:gd name="connsiteY3" fmla="*/ 49400 h 486273"/>
              <a:gd name="connsiteX4" fmla="*/ 4287588 w 4287588"/>
              <a:gd name="connsiteY4" fmla="*/ 486273 h 486273"/>
              <a:gd name="connsiteX0" fmla="*/ 0 w 4287588"/>
              <a:gd name="connsiteY0" fmla="*/ 280333 h 486273"/>
              <a:gd name="connsiteX1" fmla="*/ 824735 w 4287588"/>
              <a:gd name="connsiteY1" fmla="*/ 267788 h 486273"/>
              <a:gd name="connsiteX2" fmla="*/ 1934259 w 4287588"/>
              <a:gd name="connsiteY2" fmla="*/ 45590 h 486273"/>
              <a:gd name="connsiteX3" fmla="*/ 2885951 w 4287588"/>
              <a:gd name="connsiteY3" fmla="*/ 183797 h 486273"/>
              <a:gd name="connsiteX4" fmla="*/ 4287588 w 4287588"/>
              <a:gd name="connsiteY4" fmla="*/ 486273 h 486273"/>
              <a:gd name="connsiteX0" fmla="*/ 0 w 4287588"/>
              <a:gd name="connsiteY0" fmla="*/ 280333 h 486273"/>
              <a:gd name="connsiteX1" fmla="*/ 824735 w 4287588"/>
              <a:gd name="connsiteY1" fmla="*/ 267788 h 486273"/>
              <a:gd name="connsiteX2" fmla="*/ 1934259 w 4287588"/>
              <a:gd name="connsiteY2" fmla="*/ 45590 h 486273"/>
              <a:gd name="connsiteX3" fmla="*/ 2885951 w 4287588"/>
              <a:gd name="connsiteY3" fmla="*/ 183797 h 486273"/>
              <a:gd name="connsiteX4" fmla="*/ 4287588 w 4287588"/>
              <a:gd name="connsiteY4" fmla="*/ 486273 h 486273"/>
              <a:gd name="connsiteX0" fmla="*/ 0 w 4287588"/>
              <a:gd name="connsiteY0" fmla="*/ 173352 h 379292"/>
              <a:gd name="connsiteX1" fmla="*/ 824735 w 4287588"/>
              <a:gd name="connsiteY1" fmla="*/ 160807 h 379292"/>
              <a:gd name="connsiteX2" fmla="*/ 1599367 w 4287588"/>
              <a:gd name="connsiteY2" fmla="*/ 45590 h 379292"/>
              <a:gd name="connsiteX3" fmla="*/ 2885951 w 4287588"/>
              <a:gd name="connsiteY3" fmla="*/ 76816 h 379292"/>
              <a:gd name="connsiteX4" fmla="*/ 4287588 w 4287588"/>
              <a:gd name="connsiteY4" fmla="*/ 379292 h 379292"/>
              <a:gd name="connsiteX0" fmla="*/ 0 w 4287588"/>
              <a:gd name="connsiteY0" fmla="*/ 173352 h 379292"/>
              <a:gd name="connsiteX1" fmla="*/ 646308 w 4287588"/>
              <a:gd name="connsiteY1" fmla="*/ 204328 h 379292"/>
              <a:gd name="connsiteX2" fmla="*/ 1599367 w 4287588"/>
              <a:gd name="connsiteY2" fmla="*/ 45590 h 379292"/>
              <a:gd name="connsiteX3" fmla="*/ 2885951 w 4287588"/>
              <a:gd name="connsiteY3" fmla="*/ 76816 h 379292"/>
              <a:gd name="connsiteX4" fmla="*/ 4287588 w 4287588"/>
              <a:gd name="connsiteY4" fmla="*/ 379292 h 379292"/>
              <a:gd name="connsiteX0" fmla="*/ 0 w 4262019"/>
              <a:gd name="connsiteY0" fmla="*/ 236588 h 379292"/>
              <a:gd name="connsiteX1" fmla="*/ 620739 w 4262019"/>
              <a:gd name="connsiteY1" fmla="*/ 204328 h 379292"/>
              <a:gd name="connsiteX2" fmla="*/ 1573798 w 4262019"/>
              <a:gd name="connsiteY2" fmla="*/ 45590 h 379292"/>
              <a:gd name="connsiteX3" fmla="*/ 2860382 w 4262019"/>
              <a:gd name="connsiteY3" fmla="*/ 76816 h 379292"/>
              <a:gd name="connsiteX4" fmla="*/ 4262019 w 4262019"/>
              <a:gd name="connsiteY4" fmla="*/ 379292 h 379292"/>
              <a:gd name="connsiteX0" fmla="*/ 0 w 4262019"/>
              <a:gd name="connsiteY0" fmla="*/ 236588 h 379292"/>
              <a:gd name="connsiteX1" fmla="*/ 620739 w 4262019"/>
              <a:gd name="connsiteY1" fmla="*/ 204328 h 379292"/>
              <a:gd name="connsiteX2" fmla="*/ 1573798 w 4262019"/>
              <a:gd name="connsiteY2" fmla="*/ 45590 h 379292"/>
              <a:gd name="connsiteX3" fmla="*/ 2860382 w 4262019"/>
              <a:gd name="connsiteY3" fmla="*/ 76816 h 379292"/>
              <a:gd name="connsiteX4" fmla="*/ 4262019 w 4262019"/>
              <a:gd name="connsiteY4" fmla="*/ 379292 h 379292"/>
              <a:gd name="connsiteX0" fmla="*/ 354509 w 3929460"/>
              <a:gd name="connsiteY0" fmla="*/ 442360 h 442360"/>
              <a:gd name="connsiteX1" fmla="*/ 288180 w 3929460"/>
              <a:gd name="connsiteY1" fmla="*/ 204328 h 442360"/>
              <a:gd name="connsiteX2" fmla="*/ 1241239 w 3929460"/>
              <a:gd name="connsiteY2" fmla="*/ 45590 h 442360"/>
              <a:gd name="connsiteX3" fmla="*/ 2527823 w 3929460"/>
              <a:gd name="connsiteY3" fmla="*/ 76816 h 442360"/>
              <a:gd name="connsiteX4" fmla="*/ 3929460 w 3929460"/>
              <a:gd name="connsiteY4" fmla="*/ 379292 h 442360"/>
              <a:gd name="connsiteX0" fmla="*/ 354509 w 3929460"/>
              <a:gd name="connsiteY0" fmla="*/ 442360 h 442360"/>
              <a:gd name="connsiteX1" fmla="*/ 288180 w 3929460"/>
              <a:gd name="connsiteY1" fmla="*/ 204328 h 442360"/>
              <a:gd name="connsiteX2" fmla="*/ 1241239 w 3929460"/>
              <a:gd name="connsiteY2" fmla="*/ 45590 h 442360"/>
              <a:gd name="connsiteX3" fmla="*/ 2527823 w 3929460"/>
              <a:gd name="connsiteY3" fmla="*/ 76816 h 442360"/>
              <a:gd name="connsiteX4" fmla="*/ 3929460 w 3929460"/>
              <a:gd name="connsiteY4" fmla="*/ 379292 h 442360"/>
              <a:gd name="connsiteX0" fmla="*/ 1 w 3574952"/>
              <a:gd name="connsiteY0" fmla="*/ 442360 h 442360"/>
              <a:gd name="connsiteX1" fmla="*/ 886731 w 3574952"/>
              <a:gd name="connsiteY1" fmla="*/ 45590 h 442360"/>
              <a:gd name="connsiteX2" fmla="*/ 2173315 w 3574952"/>
              <a:gd name="connsiteY2" fmla="*/ 76816 h 442360"/>
              <a:gd name="connsiteX3" fmla="*/ 3574952 w 3574952"/>
              <a:gd name="connsiteY3" fmla="*/ 379292 h 442360"/>
              <a:gd name="connsiteX0" fmla="*/ 1 w 3574952"/>
              <a:gd name="connsiteY0" fmla="*/ 463660 h 463660"/>
              <a:gd name="connsiteX1" fmla="*/ 979145 w 3574952"/>
              <a:gd name="connsiteY1" fmla="*/ 45590 h 463660"/>
              <a:gd name="connsiteX2" fmla="*/ 2173315 w 3574952"/>
              <a:gd name="connsiteY2" fmla="*/ 98116 h 463660"/>
              <a:gd name="connsiteX3" fmla="*/ 3574952 w 3574952"/>
              <a:gd name="connsiteY3" fmla="*/ 400592 h 463660"/>
              <a:gd name="connsiteX0" fmla="*/ 1 w 3574952"/>
              <a:gd name="connsiteY0" fmla="*/ 463660 h 463660"/>
              <a:gd name="connsiteX1" fmla="*/ 979145 w 3574952"/>
              <a:gd name="connsiteY1" fmla="*/ 45590 h 463660"/>
              <a:gd name="connsiteX2" fmla="*/ 2173315 w 3574952"/>
              <a:gd name="connsiteY2" fmla="*/ 98116 h 463660"/>
              <a:gd name="connsiteX3" fmla="*/ 3574952 w 3574952"/>
              <a:gd name="connsiteY3" fmla="*/ 400592 h 463660"/>
              <a:gd name="connsiteX0" fmla="*/ 1 w 3574952"/>
              <a:gd name="connsiteY0" fmla="*/ 478458 h 478458"/>
              <a:gd name="connsiteX1" fmla="*/ 992340 w 3574952"/>
              <a:gd name="connsiteY1" fmla="*/ 45590 h 478458"/>
              <a:gd name="connsiteX2" fmla="*/ 2173315 w 3574952"/>
              <a:gd name="connsiteY2" fmla="*/ 112914 h 478458"/>
              <a:gd name="connsiteX3" fmla="*/ 3574952 w 3574952"/>
              <a:gd name="connsiteY3" fmla="*/ 415390 h 478458"/>
              <a:gd name="connsiteX0" fmla="*/ 1 w 3574952"/>
              <a:gd name="connsiteY0" fmla="*/ 443379 h 443379"/>
              <a:gd name="connsiteX1" fmla="*/ 992340 w 3574952"/>
              <a:gd name="connsiteY1" fmla="*/ 10511 h 443379"/>
              <a:gd name="connsiteX2" fmla="*/ 3574952 w 3574952"/>
              <a:gd name="connsiteY2" fmla="*/ 380311 h 443379"/>
              <a:gd name="connsiteX0" fmla="*/ 1 w 3514849"/>
              <a:gd name="connsiteY0" fmla="*/ 443379 h 444461"/>
              <a:gd name="connsiteX1" fmla="*/ 992340 w 3514849"/>
              <a:gd name="connsiteY1" fmla="*/ 10511 h 444461"/>
              <a:gd name="connsiteX2" fmla="*/ 3514849 w 3514849"/>
              <a:gd name="connsiteY2" fmla="*/ 444461 h 444461"/>
              <a:gd name="connsiteX0" fmla="*/ 1 w 3514849"/>
              <a:gd name="connsiteY0" fmla="*/ 443379 h 444461"/>
              <a:gd name="connsiteX1" fmla="*/ 992340 w 3514849"/>
              <a:gd name="connsiteY1" fmla="*/ 10511 h 444461"/>
              <a:gd name="connsiteX2" fmla="*/ 3514849 w 3514849"/>
              <a:gd name="connsiteY2" fmla="*/ 444461 h 444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14849" h="444461">
                <a:moveTo>
                  <a:pt x="1" y="443379"/>
                </a:moveTo>
                <a:cubicBezTo>
                  <a:pt x="184737" y="360719"/>
                  <a:pt x="678472" y="76810"/>
                  <a:pt x="992340" y="10511"/>
                </a:cubicBezTo>
                <a:cubicBezTo>
                  <a:pt x="1588165" y="0"/>
                  <a:pt x="2768665" y="336114"/>
                  <a:pt x="3514849" y="444461"/>
                </a:cubicBezTo>
              </a:path>
            </a:pathLst>
          </a:custGeom>
          <a:ln w="12700">
            <a:solidFill>
              <a:srgbClr val="0067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 userDrawn="1"/>
        </p:nvSpPr>
        <p:spPr>
          <a:xfrm>
            <a:off x="9739722" y="6963488"/>
            <a:ext cx="946700" cy="592076"/>
          </a:xfrm>
          <a:custGeom>
            <a:avLst/>
            <a:gdLst>
              <a:gd name="connsiteX0" fmla="*/ 0 w 1590261"/>
              <a:gd name="connsiteY0" fmla="*/ 628153 h 628153"/>
              <a:gd name="connsiteX1" fmla="*/ 413468 w 1590261"/>
              <a:gd name="connsiteY1" fmla="*/ 341906 h 628153"/>
              <a:gd name="connsiteX2" fmla="*/ 477079 w 1590261"/>
              <a:gd name="connsiteY2" fmla="*/ 318052 h 628153"/>
              <a:gd name="connsiteX3" fmla="*/ 540689 w 1590261"/>
              <a:gd name="connsiteY3" fmla="*/ 270345 h 628153"/>
              <a:gd name="connsiteX4" fmla="*/ 620202 w 1590261"/>
              <a:gd name="connsiteY4" fmla="*/ 238539 h 628153"/>
              <a:gd name="connsiteX5" fmla="*/ 683813 w 1590261"/>
              <a:gd name="connsiteY5" fmla="*/ 214685 h 628153"/>
              <a:gd name="connsiteX6" fmla="*/ 723569 w 1590261"/>
              <a:gd name="connsiteY6" fmla="*/ 198783 h 628153"/>
              <a:gd name="connsiteX7" fmla="*/ 771277 w 1590261"/>
              <a:gd name="connsiteY7" fmla="*/ 190832 h 628153"/>
              <a:gd name="connsiteX8" fmla="*/ 946206 w 1590261"/>
              <a:gd name="connsiteY8" fmla="*/ 111319 h 628153"/>
              <a:gd name="connsiteX9" fmla="*/ 1073427 w 1590261"/>
              <a:gd name="connsiteY9" fmla="*/ 55659 h 628153"/>
              <a:gd name="connsiteX10" fmla="*/ 1137037 w 1590261"/>
              <a:gd name="connsiteY10" fmla="*/ 39757 h 628153"/>
              <a:gd name="connsiteX11" fmla="*/ 1248355 w 1590261"/>
              <a:gd name="connsiteY11" fmla="*/ 0 h 628153"/>
              <a:gd name="connsiteX12" fmla="*/ 1431235 w 1590261"/>
              <a:gd name="connsiteY12" fmla="*/ 15903 h 628153"/>
              <a:gd name="connsiteX13" fmla="*/ 1590261 w 1590261"/>
              <a:gd name="connsiteY13" fmla="*/ 23854 h 628153"/>
              <a:gd name="connsiteX0" fmla="*/ 0 w 10629790"/>
              <a:gd name="connsiteY0" fmla="*/ 628153 h 708953"/>
              <a:gd name="connsiteX1" fmla="*/ 413468 w 10629790"/>
              <a:gd name="connsiteY1" fmla="*/ 341906 h 708953"/>
              <a:gd name="connsiteX2" fmla="*/ 477079 w 10629790"/>
              <a:gd name="connsiteY2" fmla="*/ 318052 h 708953"/>
              <a:gd name="connsiteX3" fmla="*/ 540689 w 10629790"/>
              <a:gd name="connsiteY3" fmla="*/ 270345 h 708953"/>
              <a:gd name="connsiteX4" fmla="*/ 620202 w 10629790"/>
              <a:gd name="connsiteY4" fmla="*/ 238539 h 708953"/>
              <a:gd name="connsiteX5" fmla="*/ 683813 w 10629790"/>
              <a:gd name="connsiteY5" fmla="*/ 214685 h 708953"/>
              <a:gd name="connsiteX6" fmla="*/ 723569 w 10629790"/>
              <a:gd name="connsiteY6" fmla="*/ 198783 h 708953"/>
              <a:gd name="connsiteX7" fmla="*/ 771277 w 10629790"/>
              <a:gd name="connsiteY7" fmla="*/ 190832 h 708953"/>
              <a:gd name="connsiteX8" fmla="*/ 946206 w 10629790"/>
              <a:gd name="connsiteY8" fmla="*/ 111319 h 708953"/>
              <a:gd name="connsiteX9" fmla="*/ 1073427 w 10629790"/>
              <a:gd name="connsiteY9" fmla="*/ 55659 h 708953"/>
              <a:gd name="connsiteX10" fmla="*/ 1137037 w 10629790"/>
              <a:gd name="connsiteY10" fmla="*/ 39757 h 708953"/>
              <a:gd name="connsiteX11" fmla="*/ 1248355 w 10629790"/>
              <a:gd name="connsiteY11" fmla="*/ 0 h 708953"/>
              <a:gd name="connsiteX12" fmla="*/ 1431235 w 10629790"/>
              <a:gd name="connsiteY12" fmla="*/ 15903 h 708953"/>
              <a:gd name="connsiteX13" fmla="*/ 10629790 w 10629790"/>
              <a:gd name="connsiteY13" fmla="*/ 708953 h 708953"/>
              <a:gd name="connsiteX0" fmla="*/ 0 w 10629790"/>
              <a:gd name="connsiteY0" fmla="*/ 628153 h 708953"/>
              <a:gd name="connsiteX1" fmla="*/ 413468 w 10629790"/>
              <a:gd name="connsiteY1" fmla="*/ 341906 h 708953"/>
              <a:gd name="connsiteX2" fmla="*/ 477079 w 10629790"/>
              <a:gd name="connsiteY2" fmla="*/ 318052 h 708953"/>
              <a:gd name="connsiteX3" fmla="*/ 540689 w 10629790"/>
              <a:gd name="connsiteY3" fmla="*/ 270345 h 708953"/>
              <a:gd name="connsiteX4" fmla="*/ 620202 w 10629790"/>
              <a:gd name="connsiteY4" fmla="*/ 238539 h 708953"/>
              <a:gd name="connsiteX5" fmla="*/ 683813 w 10629790"/>
              <a:gd name="connsiteY5" fmla="*/ 214685 h 708953"/>
              <a:gd name="connsiteX6" fmla="*/ 723569 w 10629790"/>
              <a:gd name="connsiteY6" fmla="*/ 198783 h 708953"/>
              <a:gd name="connsiteX7" fmla="*/ 771277 w 10629790"/>
              <a:gd name="connsiteY7" fmla="*/ 190832 h 708953"/>
              <a:gd name="connsiteX8" fmla="*/ 946206 w 10629790"/>
              <a:gd name="connsiteY8" fmla="*/ 111319 h 708953"/>
              <a:gd name="connsiteX9" fmla="*/ 1073427 w 10629790"/>
              <a:gd name="connsiteY9" fmla="*/ 55659 h 708953"/>
              <a:gd name="connsiteX10" fmla="*/ 1137037 w 10629790"/>
              <a:gd name="connsiteY10" fmla="*/ 39757 h 708953"/>
              <a:gd name="connsiteX11" fmla="*/ 1248355 w 10629790"/>
              <a:gd name="connsiteY11" fmla="*/ 0 h 708953"/>
              <a:gd name="connsiteX12" fmla="*/ 8354923 w 10629790"/>
              <a:gd name="connsiteY12" fmla="*/ 66011 h 708953"/>
              <a:gd name="connsiteX13" fmla="*/ 10629790 w 10629790"/>
              <a:gd name="connsiteY13" fmla="*/ 708953 h 708953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477079 w 10629790"/>
              <a:gd name="connsiteY2" fmla="*/ 394917 h 785818"/>
              <a:gd name="connsiteX3" fmla="*/ 540689 w 10629790"/>
              <a:gd name="connsiteY3" fmla="*/ 347210 h 785818"/>
              <a:gd name="connsiteX4" fmla="*/ 620202 w 10629790"/>
              <a:gd name="connsiteY4" fmla="*/ 315404 h 785818"/>
              <a:gd name="connsiteX5" fmla="*/ 683813 w 10629790"/>
              <a:gd name="connsiteY5" fmla="*/ 291550 h 785818"/>
              <a:gd name="connsiteX6" fmla="*/ 723569 w 10629790"/>
              <a:gd name="connsiteY6" fmla="*/ 275648 h 785818"/>
              <a:gd name="connsiteX7" fmla="*/ 771277 w 10629790"/>
              <a:gd name="connsiteY7" fmla="*/ 267697 h 785818"/>
              <a:gd name="connsiteX8" fmla="*/ 946206 w 10629790"/>
              <a:gd name="connsiteY8" fmla="*/ 188184 h 785818"/>
              <a:gd name="connsiteX9" fmla="*/ 1073427 w 10629790"/>
              <a:gd name="connsiteY9" fmla="*/ 132524 h 785818"/>
              <a:gd name="connsiteX10" fmla="*/ 1137037 w 10629790"/>
              <a:gd name="connsiteY10" fmla="*/ 116622 h 785818"/>
              <a:gd name="connsiteX11" fmla="*/ 7140477 w 10629790"/>
              <a:gd name="connsiteY11" fmla="*/ 0 h 785818"/>
              <a:gd name="connsiteX12" fmla="*/ 8354923 w 10629790"/>
              <a:gd name="connsiteY12" fmla="*/ 142876 h 785818"/>
              <a:gd name="connsiteX13" fmla="*/ 10629790 w 10629790"/>
              <a:gd name="connsiteY13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540689 w 10629790"/>
              <a:gd name="connsiteY2" fmla="*/ 347210 h 785818"/>
              <a:gd name="connsiteX3" fmla="*/ 620202 w 10629790"/>
              <a:gd name="connsiteY3" fmla="*/ 315404 h 785818"/>
              <a:gd name="connsiteX4" fmla="*/ 683813 w 10629790"/>
              <a:gd name="connsiteY4" fmla="*/ 291550 h 785818"/>
              <a:gd name="connsiteX5" fmla="*/ 723569 w 10629790"/>
              <a:gd name="connsiteY5" fmla="*/ 275648 h 785818"/>
              <a:gd name="connsiteX6" fmla="*/ 771277 w 10629790"/>
              <a:gd name="connsiteY6" fmla="*/ 267697 h 785818"/>
              <a:gd name="connsiteX7" fmla="*/ 946206 w 10629790"/>
              <a:gd name="connsiteY7" fmla="*/ 188184 h 785818"/>
              <a:gd name="connsiteX8" fmla="*/ 1073427 w 10629790"/>
              <a:gd name="connsiteY8" fmla="*/ 132524 h 785818"/>
              <a:gd name="connsiteX9" fmla="*/ 1137037 w 10629790"/>
              <a:gd name="connsiteY9" fmla="*/ 116622 h 785818"/>
              <a:gd name="connsiteX10" fmla="*/ 7140477 w 10629790"/>
              <a:gd name="connsiteY10" fmla="*/ 0 h 785818"/>
              <a:gd name="connsiteX11" fmla="*/ 8354923 w 10629790"/>
              <a:gd name="connsiteY11" fmla="*/ 142876 h 785818"/>
              <a:gd name="connsiteX12" fmla="*/ 10629790 w 10629790"/>
              <a:gd name="connsiteY12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23569 w 10629790"/>
              <a:gd name="connsiteY4" fmla="*/ 275648 h 785818"/>
              <a:gd name="connsiteX5" fmla="*/ 771277 w 10629790"/>
              <a:gd name="connsiteY5" fmla="*/ 267697 h 785818"/>
              <a:gd name="connsiteX6" fmla="*/ 946206 w 10629790"/>
              <a:gd name="connsiteY6" fmla="*/ 188184 h 785818"/>
              <a:gd name="connsiteX7" fmla="*/ 1073427 w 10629790"/>
              <a:gd name="connsiteY7" fmla="*/ 132524 h 785818"/>
              <a:gd name="connsiteX8" fmla="*/ 1137037 w 10629790"/>
              <a:gd name="connsiteY8" fmla="*/ 116622 h 785818"/>
              <a:gd name="connsiteX9" fmla="*/ 7140477 w 10629790"/>
              <a:gd name="connsiteY9" fmla="*/ 0 h 785818"/>
              <a:gd name="connsiteX10" fmla="*/ 8354923 w 10629790"/>
              <a:gd name="connsiteY10" fmla="*/ 142876 h 785818"/>
              <a:gd name="connsiteX11" fmla="*/ 10629790 w 10629790"/>
              <a:gd name="connsiteY11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946206 w 10629790"/>
              <a:gd name="connsiteY5" fmla="*/ 188184 h 785818"/>
              <a:gd name="connsiteX6" fmla="*/ 1073427 w 10629790"/>
              <a:gd name="connsiteY6" fmla="*/ 132524 h 785818"/>
              <a:gd name="connsiteX7" fmla="*/ 1137037 w 10629790"/>
              <a:gd name="connsiteY7" fmla="*/ 116622 h 785818"/>
              <a:gd name="connsiteX8" fmla="*/ 7140477 w 10629790"/>
              <a:gd name="connsiteY8" fmla="*/ 0 h 785818"/>
              <a:gd name="connsiteX9" fmla="*/ 8354923 w 10629790"/>
              <a:gd name="connsiteY9" fmla="*/ 142876 h 785818"/>
              <a:gd name="connsiteX10" fmla="*/ 10629790 w 10629790"/>
              <a:gd name="connsiteY10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1073427 w 10629790"/>
              <a:gd name="connsiteY5" fmla="*/ 132524 h 785818"/>
              <a:gd name="connsiteX6" fmla="*/ 1137037 w 10629790"/>
              <a:gd name="connsiteY6" fmla="*/ 116622 h 785818"/>
              <a:gd name="connsiteX7" fmla="*/ 7140477 w 10629790"/>
              <a:gd name="connsiteY7" fmla="*/ 0 h 785818"/>
              <a:gd name="connsiteX8" fmla="*/ 8354923 w 10629790"/>
              <a:gd name="connsiteY8" fmla="*/ 142876 h 785818"/>
              <a:gd name="connsiteX9" fmla="*/ 10629790 w 10629790"/>
              <a:gd name="connsiteY9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1137037 w 10629790"/>
              <a:gd name="connsiteY5" fmla="*/ 116622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877049 h 957849"/>
              <a:gd name="connsiteX1" fmla="*/ 413468 w 10629790"/>
              <a:gd name="connsiteY1" fmla="*/ 590802 h 957849"/>
              <a:gd name="connsiteX2" fmla="*/ 620202 w 10629790"/>
              <a:gd name="connsiteY2" fmla="*/ 487435 h 957849"/>
              <a:gd name="connsiteX3" fmla="*/ 683813 w 10629790"/>
              <a:gd name="connsiteY3" fmla="*/ 463581 h 957849"/>
              <a:gd name="connsiteX4" fmla="*/ 1211123 w 10629790"/>
              <a:gd name="connsiteY4" fmla="*/ 29155 h 957849"/>
              <a:gd name="connsiteX5" fmla="*/ 3497139 w 10629790"/>
              <a:gd name="connsiteY5" fmla="*/ 243469 h 957849"/>
              <a:gd name="connsiteX6" fmla="*/ 7140477 w 10629790"/>
              <a:gd name="connsiteY6" fmla="*/ 172031 h 957849"/>
              <a:gd name="connsiteX7" fmla="*/ 8354923 w 10629790"/>
              <a:gd name="connsiteY7" fmla="*/ 314907 h 957849"/>
              <a:gd name="connsiteX8" fmla="*/ 10629790 w 10629790"/>
              <a:gd name="connsiteY8" fmla="*/ 957849 h 957849"/>
              <a:gd name="connsiteX0" fmla="*/ 0 w 10629790"/>
              <a:gd name="connsiteY0" fmla="*/ 877049 h 957849"/>
              <a:gd name="connsiteX1" fmla="*/ 413468 w 10629790"/>
              <a:gd name="connsiteY1" fmla="*/ 590802 h 957849"/>
              <a:gd name="connsiteX2" fmla="*/ 620202 w 10629790"/>
              <a:gd name="connsiteY2" fmla="*/ 487435 h 957849"/>
              <a:gd name="connsiteX3" fmla="*/ 1211123 w 10629790"/>
              <a:gd name="connsiteY3" fmla="*/ 29155 h 957849"/>
              <a:gd name="connsiteX4" fmla="*/ 3497139 w 10629790"/>
              <a:gd name="connsiteY4" fmla="*/ 243469 h 957849"/>
              <a:gd name="connsiteX5" fmla="*/ 7140477 w 10629790"/>
              <a:gd name="connsiteY5" fmla="*/ 172031 h 957849"/>
              <a:gd name="connsiteX6" fmla="*/ 8354923 w 10629790"/>
              <a:gd name="connsiteY6" fmla="*/ 314907 h 957849"/>
              <a:gd name="connsiteX7" fmla="*/ 10629790 w 10629790"/>
              <a:gd name="connsiteY7" fmla="*/ 957849 h 957849"/>
              <a:gd name="connsiteX0" fmla="*/ 132522 w 10762312"/>
              <a:gd name="connsiteY0" fmla="*/ 877049 h 1005558"/>
              <a:gd name="connsiteX1" fmla="*/ 68911 w 10762312"/>
              <a:gd name="connsiteY1" fmla="*/ 957850 h 1005558"/>
              <a:gd name="connsiteX2" fmla="*/ 545990 w 10762312"/>
              <a:gd name="connsiteY2" fmla="*/ 590802 h 1005558"/>
              <a:gd name="connsiteX3" fmla="*/ 752724 w 10762312"/>
              <a:gd name="connsiteY3" fmla="*/ 487435 h 1005558"/>
              <a:gd name="connsiteX4" fmla="*/ 1343645 w 10762312"/>
              <a:gd name="connsiteY4" fmla="*/ 29155 h 1005558"/>
              <a:gd name="connsiteX5" fmla="*/ 3629661 w 10762312"/>
              <a:gd name="connsiteY5" fmla="*/ 243469 h 1005558"/>
              <a:gd name="connsiteX6" fmla="*/ 7272999 w 10762312"/>
              <a:gd name="connsiteY6" fmla="*/ 172031 h 1005558"/>
              <a:gd name="connsiteX7" fmla="*/ 8487445 w 10762312"/>
              <a:gd name="connsiteY7" fmla="*/ 314907 h 1005558"/>
              <a:gd name="connsiteX8" fmla="*/ 10762312 w 10762312"/>
              <a:gd name="connsiteY8" fmla="*/ 957849 h 1005558"/>
              <a:gd name="connsiteX0" fmla="*/ 189285 w 10750960"/>
              <a:gd name="connsiteY0" fmla="*/ 672097 h 971399"/>
              <a:gd name="connsiteX1" fmla="*/ 57559 w 10750960"/>
              <a:gd name="connsiteY1" fmla="*/ 957850 h 971399"/>
              <a:gd name="connsiteX2" fmla="*/ 534638 w 10750960"/>
              <a:gd name="connsiteY2" fmla="*/ 590802 h 971399"/>
              <a:gd name="connsiteX3" fmla="*/ 741372 w 10750960"/>
              <a:gd name="connsiteY3" fmla="*/ 487435 h 971399"/>
              <a:gd name="connsiteX4" fmla="*/ 1332293 w 10750960"/>
              <a:gd name="connsiteY4" fmla="*/ 29155 h 971399"/>
              <a:gd name="connsiteX5" fmla="*/ 3618309 w 10750960"/>
              <a:gd name="connsiteY5" fmla="*/ 243469 h 971399"/>
              <a:gd name="connsiteX6" fmla="*/ 7261647 w 10750960"/>
              <a:gd name="connsiteY6" fmla="*/ 172031 h 971399"/>
              <a:gd name="connsiteX7" fmla="*/ 8476093 w 10750960"/>
              <a:gd name="connsiteY7" fmla="*/ 314907 h 971399"/>
              <a:gd name="connsiteX8" fmla="*/ 10750960 w 10750960"/>
              <a:gd name="connsiteY8" fmla="*/ 957849 h 971399"/>
              <a:gd name="connsiteX0" fmla="*/ 0 w 10561675"/>
              <a:gd name="connsiteY0" fmla="*/ 672097 h 957849"/>
              <a:gd name="connsiteX1" fmla="*/ 500066 w 10561675"/>
              <a:gd name="connsiteY1" fmla="*/ 886412 h 957849"/>
              <a:gd name="connsiteX2" fmla="*/ 345353 w 10561675"/>
              <a:gd name="connsiteY2" fmla="*/ 590802 h 957849"/>
              <a:gd name="connsiteX3" fmla="*/ 552087 w 10561675"/>
              <a:gd name="connsiteY3" fmla="*/ 487435 h 957849"/>
              <a:gd name="connsiteX4" fmla="*/ 1143008 w 10561675"/>
              <a:gd name="connsiteY4" fmla="*/ 29155 h 957849"/>
              <a:gd name="connsiteX5" fmla="*/ 3429024 w 10561675"/>
              <a:gd name="connsiteY5" fmla="*/ 243469 h 957849"/>
              <a:gd name="connsiteX6" fmla="*/ 7072362 w 10561675"/>
              <a:gd name="connsiteY6" fmla="*/ 172031 h 957849"/>
              <a:gd name="connsiteX7" fmla="*/ 8286808 w 10561675"/>
              <a:gd name="connsiteY7" fmla="*/ 314907 h 957849"/>
              <a:gd name="connsiteX8" fmla="*/ 10561675 w 10561675"/>
              <a:gd name="connsiteY8" fmla="*/ 957849 h 957849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74778"/>
              <a:gd name="connsiteX1" fmla="*/ 631792 w 10693401"/>
              <a:gd name="connsiteY1" fmla="*/ 886412 h 974778"/>
              <a:gd name="connsiteX2" fmla="*/ 477079 w 10693401"/>
              <a:gd name="connsiteY2" fmla="*/ 590802 h 974778"/>
              <a:gd name="connsiteX3" fmla="*/ 683813 w 10693401"/>
              <a:gd name="connsiteY3" fmla="*/ 487435 h 974778"/>
              <a:gd name="connsiteX4" fmla="*/ 1274734 w 10693401"/>
              <a:gd name="connsiteY4" fmla="*/ 29155 h 974778"/>
              <a:gd name="connsiteX5" fmla="*/ 3560750 w 10693401"/>
              <a:gd name="connsiteY5" fmla="*/ 243469 h 974778"/>
              <a:gd name="connsiteX6" fmla="*/ 7204088 w 10693401"/>
              <a:gd name="connsiteY6" fmla="*/ 172031 h 974778"/>
              <a:gd name="connsiteX7" fmla="*/ 8418534 w 10693401"/>
              <a:gd name="connsiteY7" fmla="*/ 314907 h 974778"/>
              <a:gd name="connsiteX8" fmla="*/ 10693401 w 10693401"/>
              <a:gd name="connsiteY8" fmla="*/ 957849 h 974778"/>
              <a:gd name="connsiteX0" fmla="*/ 84156 w 10777557"/>
              <a:gd name="connsiteY0" fmla="*/ 957850 h 959091"/>
              <a:gd name="connsiteX1" fmla="*/ 105299 w 10777557"/>
              <a:gd name="connsiteY1" fmla="*/ 935742 h 959091"/>
              <a:gd name="connsiteX2" fmla="*/ 715948 w 10777557"/>
              <a:gd name="connsiteY2" fmla="*/ 886412 h 959091"/>
              <a:gd name="connsiteX3" fmla="*/ 561235 w 10777557"/>
              <a:gd name="connsiteY3" fmla="*/ 590802 h 959091"/>
              <a:gd name="connsiteX4" fmla="*/ 767969 w 10777557"/>
              <a:gd name="connsiteY4" fmla="*/ 487435 h 959091"/>
              <a:gd name="connsiteX5" fmla="*/ 1358890 w 10777557"/>
              <a:gd name="connsiteY5" fmla="*/ 29155 h 959091"/>
              <a:gd name="connsiteX6" fmla="*/ 3644906 w 10777557"/>
              <a:gd name="connsiteY6" fmla="*/ 243469 h 959091"/>
              <a:gd name="connsiteX7" fmla="*/ 7288244 w 10777557"/>
              <a:gd name="connsiteY7" fmla="*/ 172031 h 959091"/>
              <a:gd name="connsiteX8" fmla="*/ 8502690 w 10777557"/>
              <a:gd name="connsiteY8" fmla="*/ 314907 h 959091"/>
              <a:gd name="connsiteX9" fmla="*/ 10777557 w 10777557"/>
              <a:gd name="connsiteY9" fmla="*/ 957849 h 959091"/>
              <a:gd name="connsiteX0" fmla="*/ 0 w 10693401"/>
              <a:gd name="connsiteY0" fmla="*/ 957850 h 1041194"/>
              <a:gd name="connsiteX1" fmla="*/ 203164 w 10693401"/>
              <a:gd name="connsiteY1" fmla="*/ 1029288 h 1041194"/>
              <a:gd name="connsiteX2" fmla="*/ 631792 w 10693401"/>
              <a:gd name="connsiteY2" fmla="*/ 886412 h 1041194"/>
              <a:gd name="connsiteX3" fmla="*/ 477079 w 10693401"/>
              <a:gd name="connsiteY3" fmla="*/ 590802 h 1041194"/>
              <a:gd name="connsiteX4" fmla="*/ 683813 w 10693401"/>
              <a:gd name="connsiteY4" fmla="*/ 487435 h 1041194"/>
              <a:gd name="connsiteX5" fmla="*/ 1274734 w 10693401"/>
              <a:gd name="connsiteY5" fmla="*/ 29155 h 1041194"/>
              <a:gd name="connsiteX6" fmla="*/ 3560750 w 10693401"/>
              <a:gd name="connsiteY6" fmla="*/ 243469 h 1041194"/>
              <a:gd name="connsiteX7" fmla="*/ 7204088 w 10693401"/>
              <a:gd name="connsiteY7" fmla="*/ 172031 h 1041194"/>
              <a:gd name="connsiteX8" fmla="*/ 8418534 w 10693401"/>
              <a:gd name="connsiteY8" fmla="*/ 314907 h 1041194"/>
              <a:gd name="connsiteX9" fmla="*/ 10693401 w 10693401"/>
              <a:gd name="connsiteY9" fmla="*/ 957849 h 1041194"/>
              <a:gd name="connsiteX0" fmla="*/ 28575 w 10721976"/>
              <a:gd name="connsiteY0" fmla="*/ 957850 h 1035748"/>
              <a:gd name="connsiteX1" fmla="*/ 33861 w 10721976"/>
              <a:gd name="connsiteY1" fmla="*/ 925171 h 1035748"/>
              <a:gd name="connsiteX2" fmla="*/ 231739 w 10721976"/>
              <a:gd name="connsiteY2" fmla="*/ 1029288 h 1035748"/>
              <a:gd name="connsiteX3" fmla="*/ 660367 w 10721976"/>
              <a:gd name="connsiteY3" fmla="*/ 886412 h 1035748"/>
              <a:gd name="connsiteX4" fmla="*/ 505654 w 10721976"/>
              <a:gd name="connsiteY4" fmla="*/ 590802 h 1035748"/>
              <a:gd name="connsiteX5" fmla="*/ 712388 w 10721976"/>
              <a:gd name="connsiteY5" fmla="*/ 487435 h 1035748"/>
              <a:gd name="connsiteX6" fmla="*/ 1303309 w 10721976"/>
              <a:gd name="connsiteY6" fmla="*/ 29155 h 1035748"/>
              <a:gd name="connsiteX7" fmla="*/ 3589325 w 10721976"/>
              <a:gd name="connsiteY7" fmla="*/ 243469 h 1035748"/>
              <a:gd name="connsiteX8" fmla="*/ 7232663 w 10721976"/>
              <a:gd name="connsiteY8" fmla="*/ 172031 h 1035748"/>
              <a:gd name="connsiteX9" fmla="*/ 8447109 w 10721976"/>
              <a:gd name="connsiteY9" fmla="*/ 314907 h 1035748"/>
              <a:gd name="connsiteX10" fmla="*/ 10721976 w 10721976"/>
              <a:gd name="connsiteY10" fmla="*/ 957849 h 1035748"/>
              <a:gd name="connsiteX0" fmla="*/ 28575 w 10721976"/>
              <a:gd name="connsiteY0" fmla="*/ 957850 h 1035748"/>
              <a:gd name="connsiteX1" fmla="*/ 33861 w 10721976"/>
              <a:gd name="connsiteY1" fmla="*/ 925171 h 1035748"/>
              <a:gd name="connsiteX2" fmla="*/ 231739 w 10721976"/>
              <a:gd name="connsiteY2" fmla="*/ 1029288 h 1035748"/>
              <a:gd name="connsiteX3" fmla="*/ 660367 w 10721976"/>
              <a:gd name="connsiteY3" fmla="*/ 886412 h 1035748"/>
              <a:gd name="connsiteX4" fmla="*/ 505654 w 10721976"/>
              <a:gd name="connsiteY4" fmla="*/ 590802 h 1035748"/>
              <a:gd name="connsiteX5" fmla="*/ 712388 w 10721976"/>
              <a:gd name="connsiteY5" fmla="*/ 487435 h 1035748"/>
              <a:gd name="connsiteX6" fmla="*/ 1303309 w 10721976"/>
              <a:gd name="connsiteY6" fmla="*/ 29155 h 1035748"/>
              <a:gd name="connsiteX7" fmla="*/ 3589325 w 10721976"/>
              <a:gd name="connsiteY7" fmla="*/ 243469 h 1035748"/>
              <a:gd name="connsiteX8" fmla="*/ 7232663 w 10721976"/>
              <a:gd name="connsiteY8" fmla="*/ 172031 h 1035748"/>
              <a:gd name="connsiteX9" fmla="*/ 8447109 w 10721976"/>
              <a:gd name="connsiteY9" fmla="*/ 314907 h 1035748"/>
              <a:gd name="connsiteX10" fmla="*/ 10721976 w 10721976"/>
              <a:gd name="connsiteY10" fmla="*/ 957849 h 1035748"/>
              <a:gd name="connsiteX0" fmla="*/ 0 w 10693401"/>
              <a:gd name="connsiteY0" fmla="*/ 957850 h 1315039"/>
              <a:gd name="connsiteX1" fmla="*/ 274602 w 10693401"/>
              <a:gd name="connsiteY1" fmla="*/ 1315039 h 1315039"/>
              <a:gd name="connsiteX2" fmla="*/ 203164 w 10693401"/>
              <a:gd name="connsiteY2" fmla="*/ 1029288 h 1315039"/>
              <a:gd name="connsiteX3" fmla="*/ 631792 w 10693401"/>
              <a:gd name="connsiteY3" fmla="*/ 886412 h 1315039"/>
              <a:gd name="connsiteX4" fmla="*/ 477079 w 10693401"/>
              <a:gd name="connsiteY4" fmla="*/ 590802 h 1315039"/>
              <a:gd name="connsiteX5" fmla="*/ 683813 w 10693401"/>
              <a:gd name="connsiteY5" fmla="*/ 487435 h 1315039"/>
              <a:gd name="connsiteX6" fmla="*/ 1274734 w 10693401"/>
              <a:gd name="connsiteY6" fmla="*/ 29155 h 1315039"/>
              <a:gd name="connsiteX7" fmla="*/ 3560750 w 10693401"/>
              <a:gd name="connsiteY7" fmla="*/ 243469 h 1315039"/>
              <a:gd name="connsiteX8" fmla="*/ 7204088 w 10693401"/>
              <a:gd name="connsiteY8" fmla="*/ 172031 h 1315039"/>
              <a:gd name="connsiteX9" fmla="*/ 8418534 w 10693401"/>
              <a:gd name="connsiteY9" fmla="*/ 314907 h 1315039"/>
              <a:gd name="connsiteX10" fmla="*/ 10693401 w 10693401"/>
              <a:gd name="connsiteY10" fmla="*/ 957849 h 1315039"/>
              <a:gd name="connsiteX0" fmla="*/ 4405 w 10697806"/>
              <a:gd name="connsiteY0" fmla="*/ 957850 h 1315039"/>
              <a:gd name="connsiteX1" fmla="*/ 279007 w 10697806"/>
              <a:gd name="connsiteY1" fmla="*/ 1315039 h 1315039"/>
              <a:gd name="connsiteX2" fmla="*/ 207569 w 10697806"/>
              <a:gd name="connsiteY2" fmla="*/ 1029288 h 1315039"/>
              <a:gd name="connsiteX3" fmla="*/ 636197 w 10697806"/>
              <a:gd name="connsiteY3" fmla="*/ 886412 h 1315039"/>
              <a:gd name="connsiteX4" fmla="*/ 481484 w 10697806"/>
              <a:gd name="connsiteY4" fmla="*/ 590802 h 1315039"/>
              <a:gd name="connsiteX5" fmla="*/ 688218 w 10697806"/>
              <a:gd name="connsiteY5" fmla="*/ 487435 h 1315039"/>
              <a:gd name="connsiteX6" fmla="*/ 1279139 w 10697806"/>
              <a:gd name="connsiteY6" fmla="*/ 29155 h 1315039"/>
              <a:gd name="connsiteX7" fmla="*/ 3565155 w 10697806"/>
              <a:gd name="connsiteY7" fmla="*/ 243469 h 1315039"/>
              <a:gd name="connsiteX8" fmla="*/ 7208493 w 10697806"/>
              <a:gd name="connsiteY8" fmla="*/ 172031 h 1315039"/>
              <a:gd name="connsiteX9" fmla="*/ 8422939 w 10697806"/>
              <a:gd name="connsiteY9" fmla="*/ 314907 h 1315039"/>
              <a:gd name="connsiteX10" fmla="*/ 10697806 w 10697806"/>
              <a:gd name="connsiteY10" fmla="*/ 957849 h 1315039"/>
              <a:gd name="connsiteX0" fmla="*/ 0 w 10693401"/>
              <a:gd name="connsiteY0" fmla="*/ 957850 h 1041194"/>
              <a:gd name="connsiteX1" fmla="*/ 203164 w 10693401"/>
              <a:gd name="connsiteY1" fmla="*/ 1029288 h 1041194"/>
              <a:gd name="connsiteX2" fmla="*/ 631792 w 10693401"/>
              <a:gd name="connsiteY2" fmla="*/ 886412 h 1041194"/>
              <a:gd name="connsiteX3" fmla="*/ 477079 w 10693401"/>
              <a:gd name="connsiteY3" fmla="*/ 590802 h 1041194"/>
              <a:gd name="connsiteX4" fmla="*/ 683813 w 10693401"/>
              <a:gd name="connsiteY4" fmla="*/ 487435 h 1041194"/>
              <a:gd name="connsiteX5" fmla="*/ 1274734 w 10693401"/>
              <a:gd name="connsiteY5" fmla="*/ 29155 h 1041194"/>
              <a:gd name="connsiteX6" fmla="*/ 3560750 w 10693401"/>
              <a:gd name="connsiteY6" fmla="*/ 243469 h 1041194"/>
              <a:gd name="connsiteX7" fmla="*/ 7204088 w 10693401"/>
              <a:gd name="connsiteY7" fmla="*/ 172031 h 1041194"/>
              <a:gd name="connsiteX8" fmla="*/ 8418534 w 10693401"/>
              <a:gd name="connsiteY8" fmla="*/ 314907 h 1041194"/>
              <a:gd name="connsiteX9" fmla="*/ 10693401 w 10693401"/>
              <a:gd name="connsiteY9" fmla="*/ 957849 h 1041194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57850"/>
              <a:gd name="connsiteX1" fmla="*/ 477079 w 10693401"/>
              <a:gd name="connsiteY1" fmla="*/ 590802 h 957850"/>
              <a:gd name="connsiteX2" fmla="*/ 683813 w 10693401"/>
              <a:gd name="connsiteY2" fmla="*/ 487435 h 957850"/>
              <a:gd name="connsiteX3" fmla="*/ 1274734 w 10693401"/>
              <a:gd name="connsiteY3" fmla="*/ 29155 h 957850"/>
              <a:gd name="connsiteX4" fmla="*/ 3560750 w 10693401"/>
              <a:gd name="connsiteY4" fmla="*/ 243469 h 957850"/>
              <a:gd name="connsiteX5" fmla="*/ 7204088 w 10693401"/>
              <a:gd name="connsiteY5" fmla="*/ 172031 h 957850"/>
              <a:gd name="connsiteX6" fmla="*/ 8418534 w 10693401"/>
              <a:gd name="connsiteY6" fmla="*/ 314907 h 957850"/>
              <a:gd name="connsiteX7" fmla="*/ 10693401 w 10693401"/>
              <a:gd name="connsiteY7" fmla="*/ 957849 h 957850"/>
              <a:gd name="connsiteX0" fmla="*/ 0 w 10693401"/>
              <a:gd name="connsiteY0" fmla="*/ 957850 h 957850"/>
              <a:gd name="connsiteX1" fmla="*/ 683813 w 10693401"/>
              <a:gd name="connsiteY1" fmla="*/ 487435 h 957850"/>
              <a:gd name="connsiteX2" fmla="*/ 1274734 w 10693401"/>
              <a:gd name="connsiteY2" fmla="*/ 29155 h 957850"/>
              <a:gd name="connsiteX3" fmla="*/ 3560750 w 10693401"/>
              <a:gd name="connsiteY3" fmla="*/ 243469 h 957850"/>
              <a:gd name="connsiteX4" fmla="*/ 7204088 w 10693401"/>
              <a:gd name="connsiteY4" fmla="*/ 172031 h 957850"/>
              <a:gd name="connsiteX5" fmla="*/ 8418534 w 10693401"/>
              <a:gd name="connsiteY5" fmla="*/ 314907 h 957850"/>
              <a:gd name="connsiteX6" fmla="*/ 10693401 w 10693401"/>
              <a:gd name="connsiteY6" fmla="*/ 957849 h 957850"/>
              <a:gd name="connsiteX0" fmla="*/ 0 w 10693401"/>
              <a:gd name="connsiteY0" fmla="*/ 957849 h 957849"/>
              <a:gd name="connsiteX1" fmla="*/ 683813 w 10693401"/>
              <a:gd name="connsiteY1" fmla="*/ 487435 h 957849"/>
              <a:gd name="connsiteX2" fmla="*/ 1274734 w 10693401"/>
              <a:gd name="connsiteY2" fmla="*/ 29155 h 957849"/>
              <a:gd name="connsiteX3" fmla="*/ 3560750 w 10693401"/>
              <a:gd name="connsiteY3" fmla="*/ 243469 h 957849"/>
              <a:gd name="connsiteX4" fmla="*/ 7204088 w 10693401"/>
              <a:gd name="connsiteY4" fmla="*/ 172031 h 957849"/>
              <a:gd name="connsiteX5" fmla="*/ 8418534 w 10693401"/>
              <a:gd name="connsiteY5" fmla="*/ 314907 h 957849"/>
              <a:gd name="connsiteX6" fmla="*/ 10693401 w 10693401"/>
              <a:gd name="connsiteY6" fmla="*/ 957849 h 957849"/>
              <a:gd name="connsiteX0" fmla="*/ 0 w 10693401"/>
              <a:gd name="connsiteY0" fmla="*/ 957849 h 957849"/>
              <a:gd name="connsiteX1" fmla="*/ 683813 w 10693401"/>
              <a:gd name="connsiteY1" fmla="*/ 487435 h 957849"/>
              <a:gd name="connsiteX2" fmla="*/ 1274734 w 10693401"/>
              <a:gd name="connsiteY2" fmla="*/ 29155 h 957849"/>
              <a:gd name="connsiteX3" fmla="*/ 3560750 w 10693401"/>
              <a:gd name="connsiteY3" fmla="*/ 243469 h 957849"/>
              <a:gd name="connsiteX4" fmla="*/ 7204088 w 10693401"/>
              <a:gd name="connsiteY4" fmla="*/ 172031 h 957849"/>
              <a:gd name="connsiteX5" fmla="*/ 8418534 w 10693401"/>
              <a:gd name="connsiteY5" fmla="*/ 314907 h 957849"/>
              <a:gd name="connsiteX6" fmla="*/ 10693401 w 10693401"/>
              <a:gd name="connsiteY6" fmla="*/ 957849 h 957849"/>
              <a:gd name="connsiteX0" fmla="*/ 0 w 10693401"/>
              <a:gd name="connsiteY0" fmla="*/ 957849 h 957849"/>
              <a:gd name="connsiteX1" fmla="*/ 1274734 w 10693401"/>
              <a:gd name="connsiteY1" fmla="*/ 29155 h 957849"/>
              <a:gd name="connsiteX2" fmla="*/ 3560750 w 10693401"/>
              <a:gd name="connsiteY2" fmla="*/ 243469 h 957849"/>
              <a:gd name="connsiteX3" fmla="*/ 7204088 w 10693401"/>
              <a:gd name="connsiteY3" fmla="*/ 172031 h 957849"/>
              <a:gd name="connsiteX4" fmla="*/ 8418534 w 10693401"/>
              <a:gd name="connsiteY4" fmla="*/ 314907 h 957849"/>
              <a:gd name="connsiteX5" fmla="*/ 10693401 w 10693401"/>
              <a:gd name="connsiteY5" fmla="*/ 957849 h 957849"/>
              <a:gd name="connsiteX0" fmla="*/ 0 w 10693401"/>
              <a:gd name="connsiteY0" fmla="*/ 931418 h 931418"/>
              <a:gd name="connsiteX1" fmla="*/ 1274734 w 10693401"/>
              <a:gd name="connsiteY1" fmla="*/ 29155 h 931418"/>
              <a:gd name="connsiteX2" fmla="*/ 3560750 w 10693401"/>
              <a:gd name="connsiteY2" fmla="*/ 217038 h 931418"/>
              <a:gd name="connsiteX3" fmla="*/ 7204088 w 10693401"/>
              <a:gd name="connsiteY3" fmla="*/ 145600 h 931418"/>
              <a:gd name="connsiteX4" fmla="*/ 8418534 w 10693401"/>
              <a:gd name="connsiteY4" fmla="*/ 288476 h 931418"/>
              <a:gd name="connsiteX5" fmla="*/ 10693401 w 10693401"/>
              <a:gd name="connsiteY5" fmla="*/ 931418 h 931418"/>
              <a:gd name="connsiteX0" fmla="*/ 0 w 10693401"/>
              <a:gd name="connsiteY0" fmla="*/ 902263 h 902263"/>
              <a:gd name="connsiteX1" fmla="*/ 1274734 w 10693401"/>
              <a:gd name="connsiteY1" fmla="*/ 0 h 902263"/>
              <a:gd name="connsiteX2" fmla="*/ 3560750 w 10693401"/>
              <a:gd name="connsiteY2" fmla="*/ 187883 h 902263"/>
              <a:gd name="connsiteX3" fmla="*/ 7204088 w 10693401"/>
              <a:gd name="connsiteY3" fmla="*/ 116445 h 902263"/>
              <a:gd name="connsiteX4" fmla="*/ 8418534 w 10693401"/>
              <a:gd name="connsiteY4" fmla="*/ 259321 h 902263"/>
              <a:gd name="connsiteX5" fmla="*/ 10693401 w 10693401"/>
              <a:gd name="connsiteY5" fmla="*/ 902263 h 902263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32446 h 932446"/>
              <a:gd name="connsiteX1" fmla="*/ 1274734 w 10693401"/>
              <a:gd name="connsiteY1" fmla="*/ 30182 h 932446"/>
              <a:gd name="connsiteX2" fmla="*/ 3560750 w 10693401"/>
              <a:gd name="connsiteY2" fmla="*/ 218066 h 932446"/>
              <a:gd name="connsiteX3" fmla="*/ 7204088 w 10693401"/>
              <a:gd name="connsiteY3" fmla="*/ 146628 h 932446"/>
              <a:gd name="connsiteX4" fmla="*/ 8418534 w 10693401"/>
              <a:gd name="connsiteY4" fmla="*/ 289504 h 932446"/>
              <a:gd name="connsiteX5" fmla="*/ 10693401 w 10693401"/>
              <a:gd name="connsiteY5" fmla="*/ 932446 h 932446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58779 h 958779"/>
              <a:gd name="connsiteX1" fmla="*/ 1274734 w 10693401"/>
              <a:gd name="connsiteY1" fmla="*/ 56515 h 958779"/>
              <a:gd name="connsiteX2" fmla="*/ 3560750 w 10693401"/>
              <a:gd name="connsiteY2" fmla="*/ 244399 h 958779"/>
              <a:gd name="connsiteX3" fmla="*/ 7204088 w 10693401"/>
              <a:gd name="connsiteY3" fmla="*/ 172961 h 958779"/>
              <a:gd name="connsiteX4" fmla="*/ 8418534 w 10693401"/>
              <a:gd name="connsiteY4" fmla="*/ 315837 h 958779"/>
              <a:gd name="connsiteX5" fmla="*/ 10693401 w 10693401"/>
              <a:gd name="connsiteY5" fmla="*/ 958779 h 958779"/>
              <a:gd name="connsiteX0" fmla="*/ 0 w 10693401"/>
              <a:gd name="connsiteY0" fmla="*/ 958778 h 958778"/>
              <a:gd name="connsiteX1" fmla="*/ 1274734 w 10693401"/>
              <a:gd name="connsiteY1" fmla="*/ 56515 h 958778"/>
              <a:gd name="connsiteX2" fmla="*/ 3560750 w 10693401"/>
              <a:gd name="connsiteY2" fmla="*/ 244398 h 958778"/>
              <a:gd name="connsiteX3" fmla="*/ 7204088 w 10693401"/>
              <a:gd name="connsiteY3" fmla="*/ 172960 h 958778"/>
              <a:gd name="connsiteX4" fmla="*/ 8418534 w 10693401"/>
              <a:gd name="connsiteY4" fmla="*/ 315836 h 958778"/>
              <a:gd name="connsiteX5" fmla="*/ 10693401 w 10693401"/>
              <a:gd name="connsiteY5" fmla="*/ 958778 h 958778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537064 w 10693401"/>
              <a:gd name="connsiteY2" fmla="*/ 234562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774932 w 10693401"/>
              <a:gd name="connsiteY2" fmla="*/ 705044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774932 w 10693401"/>
              <a:gd name="connsiteY2" fmla="*/ 705044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982184 h 982184"/>
              <a:gd name="connsiteX1" fmla="*/ 1274734 w 10693401"/>
              <a:gd name="connsiteY1" fmla="*/ 79921 h 982184"/>
              <a:gd name="connsiteX2" fmla="*/ 2774932 w 10693401"/>
              <a:gd name="connsiteY2" fmla="*/ 651425 h 982184"/>
              <a:gd name="connsiteX3" fmla="*/ 3560750 w 10693401"/>
              <a:gd name="connsiteY3" fmla="*/ 267804 h 982184"/>
              <a:gd name="connsiteX4" fmla="*/ 7204088 w 10693401"/>
              <a:gd name="connsiteY4" fmla="*/ 196366 h 982184"/>
              <a:gd name="connsiteX5" fmla="*/ 8418534 w 10693401"/>
              <a:gd name="connsiteY5" fmla="*/ 339242 h 982184"/>
              <a:gd name="connsiteX6" fmla="*/ 10693401 w 10693401"/>
              <a:gd name="connsiteY6" fmla="*/ 982184 h 982184"/>
              <a:gd name="connsiteX0" fmla="*/ 0 w 10693401"/>
              <a:gd name="connsiteY0" fmla="*/ 982184 h 982184"/>
              <a:gd name="connsiteX1" fmla="*/ 1274734 w 10693401"/>
              <a:gd name="connsiteY1" fmla="*/ 79921 h 982184"/>
              <a:gd name="connsiteX2" fmla="*/ 2774932 w 10693401"/>
              <a:gd name="connsiteY2" fmla="*/ 651425 h 982184"/>
              <a:gd name="connsiteX3" fmla="*/ 3560750 w 10693401"/>
              <a:gd name="connsiteY3" fmla="*/ 267804 h 982184"/>
              <a:gd name="connsiteX4" fmla="*/ 7204088 w 10693401"/>
              <a:gd name="connsiteY4" fmla="*/ 196366 h 982184"/>
              <a:gd name="connsiteX5" fmla="*/ 8418534 w 10693401"/>
              <a:gd name="connsiteY5" fmla="*/ 339242 h 982184"/>
              <a:gd name="connsiteX6" fmla="*/ 10693401 w 10693401"/>
              <a:gd name="connsiteY6" fmla="*/ 982184 h 982184"/>
              <a:gd name="connsiteX0" fmla="*/ 0 w 10693401"/>
              <a:gd name="connsiteY0" fmla="*/ 982185 h 982185"/>
              <a:gd name="connsiteX1" fmla="*/ 1274734 w 10693401"/>
              <a:gd name="connsiteY1" fmla="*/ 79921 h 982185"/>
              <a:gd name="connsiteX2" fmla="*/ 2774932 w 10693401"/>
              <a:gd name="connsiteY2" fmla="*/ 651426 h 982185"/>
              <a:gd name="connsiteX3" fmla="*/ 3560750 w 10693401"/>
              <a:gd name="connsiteY3" fmla="*/ 267805 h 982185"/>
              <a:gd name="connsiteX4" fmla="*/ 7204088 w 10693401"/>
              <a:gd name="connsiteY4" fmla="*/ 196367 h 982185"/>
              <a:gd name="connsiteX5" fmla="*/ 8418534 w 10693401"/>
              <a:gd name="connsiteY5" fmla="*/ 339243 h 982185"/>
              <a:gd name="connsiteX6" fmla="*/ 10693401 w 10693401"/>
              <a:gd name="connsiteY6" fmla="*/ 982185 h 982185"/>
              <a:gd name="connsiteX0" fmla="*/ 0 w 10693401"/>
              <a:gd name="connsiteY0" fmla="*/ 938497 h 938497"/>
              <a:gd name="connsiteX1" fmla="*/ 1274734 w 10693401"/>
              <a:gd name="connsiteY1" fmla="*/ 36233 h 938497"/>
              <a:gd name="connsiteX2" fmla="*/ 2774932 w 10693401"/>
              <a:gd name="connsiteY2" fmla="*/ 607738 h 938497"/>
              <a:gd name="connsiteX3" fmla="*/ 3560750 w 10693401"/>
              <a:gd name="connsiteY3" fmla="*/ 224117 h 938497"/>
              <a:gd name="connsiteX4" fmla="*/ 7204088 w 10693401"/>
              <a:gd name="connsiteY4" fmla="*/ 152679 h 938497"/>
              <a:gd name="connsiteX5" fmla="*/ 8418534 w 10693401"/>
              <a:gd name="connsiteY5" fmla="*/ 295555 h 938497"/>
              <a:gd name="connsiteX6" fmla="*/ 10693401 w 10693401"/>
              <a:gd name="connsiteY6" fmla="*/ 938497 h 938497"/>
              <a:gd name="connsiteX0" fmla="*/ 0 w 10693401"/>
              <a:gd name="connsiteY0" fmla="*/ 938497 h 938497"/>
              <a:gd name="connsiteX1" fmla="*/ 1274734 w 10693401"/>
              <a:gd name="connsiteY1" fmla="*/ 36233 h 938497"/>
              <a:gd name="connsiteX2" fmla="*/ 2774932 w 10693401"/>
              <a:gd name="connsiteY2" fmla="*/ 607738 h 938497"/>
              <a:gd name="connsiteX3" fmla="*/ 3560750 w 10693401"/>
              <a:gd name="connsiteY3" fmla="*/ 224117 h 938497"/>
              <a:gd name="connsiteX4" fmla="*/ 7204088 w 10693401"/>
              <a:gd name="connsiteY4" fmla="*/ 152679 h 938497"/>
              <a:gd name="connsiteX5" fmla="*/ 8418534 w 10693401"/>
              <a:gd name="connsiteY5" fmla="*/ 295555 h 938497"/>
              <a:gd name="connsiteX6" fmla="*/ 10693401 w 10693401"/>
              <a:gd name="connsiteY6" fmla="*/ 938497 h 938497"/>
              <a:gd name="connsiteX0" fmla="*/ 0 w 10693401"/>
              <a:gd name="connsiteY0" fmla="*/ 938496 h 938496"/>
              <a:gd name="connsiteX1" fmla="*/ 1274734 w 10693401"/>
              <a:gd name="connsiteY1" fmla="*/ 36233 h 938496"/>
              <a:gd name="connsiteX2" fmla="*/ 2774932 w 10693401"/>
              <a:gd name="connsiteY2" fmla="*/ 607737 h 938496"/>
              <a:gd name="connsiteX3" fmla="*/ 3560750 w 10693401"/>
              <a:gd name="connsiteY3" fmla="*/ 224116 h 938496"/>
              <a:gd name="connsiteX4" fmla="*/ 7204088 w 10693401"/>
              <a:gd name="connsiteY4" fmla="*/ 152678 h 938496"/>
              <a:gd name="connsiteX5" fmla="*/ 8418534 w 10693401"/>
              <a:gd name="connsiteY5" fmla="*/ 295554 h 938496"/>
              <a:gd name="connsiteX6" fmla="*/ 10693401 w 10693401"/>
              <a:gd name="connsiteY6" fmla="*/ 938496 h 938496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03494 w 10693401"/>
              <a:gd name="connsiteY2" fmla="*/ 589437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697151 w 10693401"/>
              <a:gd name="connsiteY2" fmla="*/ 601976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8212 h 928212"/>
              <a:gd name="connsiteX1" fmla="*/ 1276213 w 10693401"/>
              <a:gd name="connsiteY1" fmla="*/ 44248 h 928212"/>
              <a:gd name="connsiteX2" fmla="*/ 2697151 w 10693401"/>
              <a:gd name="connsiteY2" fmla="*/ 609991 h 928212"/>
              <a:gd name="connsiteX3" fmla="*/ 3560750 w 10693401"/>
              <a:gd name="connsiteY3" fmla="*/ 213832 h 928212"/>
              <a:gd name="connsiteX4" fmla="*/ 7204088 w 10693401"/>
              <a:gd name="connsiteY4" fmla="*/ 142394 h 928212"/>
              <a:gd name="connsiteX5" fmla="*/ 8418534 w 10693401"/>
              <a:gd name="connsiteY5" fmla="*/ 285270 h 928212"/>
              <a:gd name="connsiteX6" fmla="*/ 10693401 w 10693401"/>
              <a:gd name="connsiteY6" fmla="*/ 928212 h 928212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58121 w 10693401"/>
              <a:gd name="connsiteY4" fmla="*/ 141435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341433 w 10693401"/>
              <a:gd name="connsiteY6" fmla="*/ 266308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52665 w 10693401"/>
              <a:gd name="connsiteY6" fmla="*/ 190773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785043 h 828518"/>
              <a:gd name="connsiteX1" fmla="*/ 1277933 w 10683351"/>
              <a:gd name="connsiteY1" fmla="*/ 439524 h 828518"/>
              <a:gd name="connsiteX2" fmla="*/ 2697151 w 10683351"/>
              <a:gd name="connsiteY2" fmla="*/ 466822 h 828518"/>
              <a:gd name="connsiteX3" fmla="*/ 3539188 w 10683351"/>
              <a:gd name="connsiteY3" fmla="*/ 91735 h 828518"/>
              <a:gd name="connsiteX4" fmla="*/ 5341492 w 10683351"/>
              <a:gd name="connsiteY4" fmla="*/ 609901 h 828518"/>
              <a:gd name="connsiteX5" fmla="*/ 7200078 w 10683351"/>
              <a:gd name="connsiteY5" fmla="*/ 19373 h 828518"/>
              <a:gd name="connsiteX6" fmla="*/ 7792233 w 10683351"/>
              <a:gd name="connsiteY6" fmla="*/ 570124 h 828518"/>
              <a:gd name="connsiteX7" fmla="*/ 8352216 w 10683351"/>
              <a:gd name="connsiteY7" fmla="*/ 176227 h 828518"/>
              <a:gd name="connsiteX8" fmla="*/ 10683351 w 10683351"/>
              <a:gd name="connsiteY8" fmla="*/ 828518 h 828518"/>
              <a:gd name="connsiteX0" fmla="*/ 0 w 10683351"/>
              <a:gd name="connsiteY0" fmla="*/ 785043 h 828518"/>
              <a:gd name="connsiteX1" fmla="*/ 1277933 w 10683351"/>
              <a:gd name="connsiteY1" fmla="*/ 439524 h 828518"/>
              <a:gd name="connsiteX2" fmla="*/ 2635255 w 10683351"/>
              <a:gd name="connsiteY2" fmla="*/ 582399 h 828518"/>
              <a:gd name="connsiteX3" fmla="*/ 3539188 w 10683351"/>
              <a:gd name="connsiteY3" fmla="*/ 91735 h 828518"/>
              <a:gd name="connsiteX4" fmla="*/ 5341492 w 10683351"/>
              <a:gd name="connsiteY4" fmla="*/ 609901 h 828518"/>
              <a:gd name="connsiteX5" fmla="*/ 7200078 w 10683351"/>
              <a:gd name="connsiteY5" fmla="*/ 19373 h 828518"/>
              <a:gd name="connsiteX6" fmla="*/ 7792233 w 10683351"/>
              <a:gd name="connsiteY6" fmla="*/ 570124 h 828518"/>
              <a:gd name="connsiteX7" fmla="*/ 8352216 w 10683351"/>
              <a:gd name="connsiteY7" fmla="*/ 176227 h 828518"/>
              <a:gd name="connsiteX8" fmla="*/ 10683351 w 10683351"/>
              <a:gd name="connsiteY8" fmla="*/ 828518 h 828518"/>
              <a:gd name="connsiteX0" fmla="*/ 0 w 10683351"/>
              <a:gd name="connsiteY0" fmla="*/ 785043 h 828518"/>
              <a:gd name="connsiteX1" fmla="*/ 1277933 w 10683351"/>
              <a:gd name="connsiteY1" fmla="*/ 439524 h 828518"/>
              <a:gd name="connsiteX2" fmla="*/ 2635255 w 10683351"/>
              <a:gd name="connsiteY2" fmla="*/ 582399 h 828518"/>
              <a:gd name="connsiteX3" fmla="*/ 3635387 w 10683351"/>
              <a:gd name="connsiteY3" fmla="*/ 296647 h 828518"/>
              <a:gd name="connsiteX4" fmla="*/ 5341492 w 10683351"/>
              <a:gd name="connsiteY4" fmla="*/ 609901 h 828518"/>
              <a:gd name="connsiteX5" fmla="*/ 7200078 w 10683351"/>
              <a:gd name="connsiteY5" fmla="*/ 19373 h 828518"/>
              <a:gd name="connsiteX6" fmla="*/ 7792233 w 10683351"/>
              <a:gd name="connsiteY6" fmla="*/ 570124 h 828518"/>
              <a:gd name="connsiteX7" fmla="*/ 8352216 w 10683351"/>
              <a:gd name="connsiteY7" fmla="*/ 176227 h 828518"/>
              <a:gd name="connsiteX8" fmla="*/ 10683351 w 10683351"/>
              <a:gd name="connsiteY8" fmla="*/ 828518 h 828518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92233 w 10683351"/>
              <a:gd name="connsiteY6" fmla="*/ 650040 h 908434"/>
              <a:gd name="connsiteX7" fmla="*/ 8352216 w 10683351"/>
              <a:gd name="connsiteY7" fmla="*/ 256143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352216 w 10683351"/>
              <a:gd name="connsiteY7" fmla="*/ 256143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78791 w 10683351"/>
              <a:gd name="connsiteY6" fmla="*/ 622095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78791 w 10683351"/>
              <a:gd name="connsiteY6" fmla="*/ 622095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78791 w 10683351"/>
              <a:gd name="connsiteY6" fmla="*/ 622095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95100 w 10683351"/>
              <a:gd name="connsiteY6" fmla="*/ 634751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95100 w 10683351"/>
              <a:gd name="connsiteY6" fmla="*/ 634751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78857 w 10683351"/>
              <a:gd name="connsiteY7" fmla="*/ 276689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78857 w 10683351"/>
              <a:gd name="connsiteY7" fmla="*/ 276689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78857 w 10683351"/>
              <a:gd name="connsiteY7" fmla="*/ 276689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3470 w 10683351"/>
              <a:gd name="connsiteY7" fmla="*/ 286843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3470 w 10683351"/>
              <a:gd name="connsiteY7" fmla="*/ 286843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316750 w 10683351"/>
              <a:gd name="connsiteY7" fmla="*/ 279662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316750 w 10683351"/>
              <a:gd name="connsiteY7" fmla="*/ 279662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8928 w 10683351"/>
              <a:gd name="connsiteY7" fmla="*/ 268147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8928 w 10683351"/>
              <a:gd name="connsiteY7" fmla="*/ 268147 h 951436"/>
              <a:gd name="connsiteX8" fmla="*/ 10683351 w 10683351"/>
              <a:gd name="connsiteY8" fmla="*/ 951436 h 951436"/>
              <a:gd name="connsiteX0" fmla="*/ 0 w 10697865"/>
              <a:gd name="connsiteY0" fmla="*/ 907961 h 983741"/>
              <a:gd name="connsiteX1" fmla="*/ 1277933 w 10697865"/>
              <a:gd name="connsiteY1" fmla="*/ 562442 h 983741"/>
              <a:gd name="connsiteX2" fmla="*/ 2635255 w 10697865"/>
              <a:gd name="connsiteY2" fmla="*/ 705317 h 983741"/>
              <a:gd name="connsiteX3" fmla="*/ 3634797 w 10697865"/>
              <a:gd name="connsiteY3" fmla="*/ 386516 h 983741"/>
              <a:gd name="connsiteX4" fmla="*/ 5593867 w 10697865"/>
              <a:gd name="connsiteY4" fmla="*/ 769378 h 983741"/>
              <a:gd name="connsiteX5" fmla="*/ 7240393 w 10697865"/>
              <a:gd name="connsiteY5" fmla="*/ 31157 h 983741"/>
              <a:gd name="connsiteX6" fmla="*/ 7795100 w 10697865"/>
              <a:gd name="connsiteY6" fmla="*/ 646535 h 983741"/>
              <a:gd name="connsiteX7" fmla="*/ 8298928 w 10697865"/>
              <a:gd name="connsiteY7" fmla="*/ 268147 h 983741"/>
              <a:gd name="connsiteX8" fmla="*/ 10697865 w 10697865"/>
              <a:gd name="connsiteY8" fmla="*/ 983741 h 983741"/>
              <a:gd name="connsiteX0" fmla="*/ 0 w 10697865"/>
              <a:gd name="connsiteY0" fmla="*/ 907961 h 907961"/>
              <a:gd name="connsiteX1" fmla="*/ 1277933 w 10697865"/>
              <a:gd name="connsiteY1" fmla="*/ 562442 h 907961"/>
              <a:gd name="connsiteX2" fmla="*/ 2635255 w 10697865"/>
              <a:gd name="connsiteY2" fmla="*/ 705317 h 907961"/>
              <a:gd name="connsiteX3" fmla="*/ 3634797 w 10697865"/>
              <a:gd name="connsiteY3" fmla="*/ 386516 h 907961"/>
              <a:gd name="connsiteX4" fmla="*/ 5593867 w 10697865"/>
              <a:gd name="connsiteY4" fmla="*/ 769378 h 907961"/>
              <a:gd name="connsiteX5" fmla="*/ 7240393 w 10697865"/>
              <a:gd name="connsiteY5" fmla="*/ 31157 h 907961"/>
              <a:gd name="connsiteX6" fmla="*/ 7795100 w 10697865"/>
              <a:gd name="connsiteY6" fmla="*/ 646535 h 907961"/>
              <a:gd name="connsiteX7" fmla="*/ 8298928 w 10697865"/>
              <a:gd name="connsiteY7" fmla="*/ 268147 h 907961"/>
              <a:gd name="connsiteX8" fmla="*/ 10697865 w 10697865"/>
              <a:gd name="connsiteY8" fmla="*/ 729389 h 907961"/>
              <a:gd name="connsiteX0" fmla="*/ 0 w 10697865"/>
              <a:gd name="connsiteY0" fmla="*/ 907961 h 907961"/>
              <a:gd name="connsiteX1" fmla="*/ 1277933 w 10697865"/>
              <a:gd name="connsiteY1" fmla="*/ 562442 h 907961"/>
              <a:gd name="connsiteX2" fmla="*/ 2635255 w 10697865"/>
              <a:gd name="connsiteY2" fmla="*/ 705317 h 907961"/>
              <a:gd name="connsiteX3" fmla="*/ 3634797 w 10697865"/>
              <a:gd name="connsiteY3" fmla="*/ 386516 h 907961"/>
              <a:gd name="connsiteX4" fmla="*/ 5593867 w 10697865"/>
              <a:gd name="connsiteY4" fmla="*/ 769378 h 907961"/>
              <a:gd name="connsiteX5" fmla="*/ 7240393 w 10697865"/>
              <a:gd name="connsiteY5" fmla="*/ 31157 h 907961"/>
              <a:gd name="connsiteX6" fmla="*/ 7795100 w 10697865"/>
              <a:gd name="connsiteY6" fmla="*/ 646535 h 907961"/>
              <a:gd name="connsiteX7" fmla="*/ 8298928 w 10697865"/>
              <a:gd name="connsiteY7" fmla="*/ 268147 h 907961"/>
              <a:gd name="connsiteX8" fmla="*/ 10697865 w 10697865"/>
              <a:gd name="connsiteY8" fmla="*/ 729389 h 907961"/>
              <a:gd name="connsiteX0" fmla="*/ 0 w 9419932"/>
              <a:gd name="connsiteY0" fmla="*/ 562442 h 769378"/>
              <a:gd name="connsiteX1" fmla="*/ 1357322 w 9419932"/>
              <a:gd name="connsiteY1" fmla="*/ 705317 h 769378"/>
              <a:gd name="connsiteX2" fmla="*/ 2356864 w 9419932"/>
              <a:gd name="connsiteY2" fmla="*/ 386516 h 769378"/>
              <a:gd name="connsiteX3" fmla="*/ 4315934 w 9419932"/>
              <a:gd name="connsiteY3" fmla="*/ 769378 h 769378"/>
              <a:gd name="connsiteX4" fmla="*/ 5962460 w 9419932"/>
              <a:gd name="connsiteY4" fmla="*/ 31157 h 769378"/>
              <a:gd name="connsiteX5" fmla="*/ 6517167 w 9419932"/>
              <a:gd name="connsiteY5" fmla="*/ 646535 h 769378"/>
              <a:gd name="connsiteX6" fmla="*/ 7020995 w 9419932"/>
              <a:gd name="connsiteY6" fmla="*/ 268147 h 769378"/>
              <a:gd name="connsiteX7" fmla="*/ 9419932 w 9419932"/>
              <a:gd name="connsiteY7" fmla="*/ 729389 h 769378"/>
              <a:gd name="connsiteX0" fmla="*/ 0 w 8062610"/>
              <a:gd name="connsiteY0" fmla="*/ 705317 h 769378"/>
              <a:gd name="connsiteX1" fmla="*/ 999542 w 8062610"/>
              <a:gd name="connsiteY1" fmla="*/ 386516 h 769378"/>
              <a:gd name="connsiteX2" fmla="*/ 2958612 w 8062610"/>
              <a:gd name="connsiteY2" fmla="*/ 769378 h 769378"/>
              <a:gd name="connsiteX3" fmla="*/ 4605138 w 8062610"/>
              <a:gd name="connsiteY3" fmla="*/ 31157 h 769378"/>
              <a:gd name="connsiteX4" fmla="*/ 5159845 w 8062610"/>
              <a:gd name="connsiteY4" fmla="*/ 646535 h 769378"/>
              <a:gd name="connsiteX5" fmla="*/ 5663673 w 8062610"/>
              <a:gd name="connsiteY5" fmla="*/ 268147 h 769378"/>
              <a:gd name="connsiteX6" fmla="*/ 8062610 w 8062610"/>
              <a:gd name="connsiteY6" fmla="*/ 729389 h 769378"/>
              <a:gd name="connsiteX0" fmla="*/ 0 w 7063068"/>
              <a:gd name="connsiteY0" fmla="*/ 386516 h 769378"/>
              <a:gd name="connsiteX1" fmla="*/ 1959070 w 7063068"/>
              <a:gd name="connsiteY1" fmla="*/ 769378 h 769378"/>
              <a:gd name="connsiteX2" fmla="*/ 3605596 w 7063068"/>
              <a:gd name="connsiteY2" fmla="*/ 31157 h 769378"/>
              <a:gd name="connsiteX3" fmla="*/ 4160303 w 7063068"/>
              <a:gd name="connsiteY3" fmla="*/ 646535 h 769378"/>
              <a:gd name="connsiteX4" fmla="*/ 4664131 w 7063068"/>
              <a:gd name="connsiteY4" fmla="*/ 268147 h 769378"/>
              <a:gd name="connsiteX5" fmla="*/ 7063068 w 7063068"/>
              <a:gd name="connsiteY5" fmla="*/ 729389 h 769378"/>
              <a:gd name="connsiteX0" fmla="*/ 0 w 6978279"/>
              <a:gd name="connsiteY0" fmla="*/ 152886 h 769378"/>
              <a:gd name="connsiteX1" fmla="*/ 1874281 w 6978279"/>
              <a:gd name="connsiteY1" fmla="*/ 769378 h 769378"/>
              <a:gd name="connsiteX2" fmla="*/ 3520807 w 6978279"/>
              <a:gd name="connsiteY2" fmla="*/ 31157 h 769378"/>
              <a:gd name="connsiteX3" fmla="*/ 4075514 w 6978279"/>
              <a:gd name="connsiteY3" fmla="*/ 646535 h 769378"/>
              <a:gd name="connsiteX4" fmla="*/ 4579342 w 6978279"/>
              <a:gd name="connsiteY4" fmla="*/ 268147 h 769378"/>
              <a:gd name="connsiteX5" fmla="*/ 6978279 w 6978279"/>
              <a:gd name="connsiteY5" fmla="*/ 729389 h 769378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075514 w 6978279"/>
              <a:gd name="connsiteY3" fmla="*/ 503293 h 626136"/>
              <a:gd name="connsiteX4" fmla="*/ 4579342 w 6978279"/>
              <a:gd name="connsiteY4" fmla="*/ 124905 h 626136"/>
              <a:gd name="connsiteX5" fmla="*/ 6978279 w 6978279"/>
              <a:gd name="connsiteY5" fmla="*/ 586147 h 626136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125761 w 6978279"/>
              <a:gd name="connsiteY3" fmla="*/ 447049 h 626136"/>
              <a:gd name="connsiteX4" fmla="*/ 4579342 w 6978279"/>
              <a:gd name="connsiteY4" fmla="*/ 124905 h 626136"/>
              <a:gd name="connsiteX5" fmla="*/ 6978279 w 6978279"/>
              <a:gd name="connsiteY5" fmla="*/ 586147 h 626136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125761 w 6978279"/>
              <a:gd name="connsiteY3" fmla="*/ 447049 h 626136"/>
              <a:gd name="connsiteX4" fmla="*/ 4509533 w 6978279"/>
              <a:gd name="connsiteY4" fmla="*/ 129154 h 626136"/>
              <a:gd name="connsiteX5" fmla="*/ 6978279 w 6978279"/>
              <a:gd name="connsiteY5" fmla="*/ 586147 h 626136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125761 w 6978279"/>
              <a:gd name="connsiteY3" fmla="*/ 447049 h 626136"/>
              <a:gd name="connsiteX4" fmla="*/ 4509533 w 6978279"/>
              <a:gd name="connsiteY4" fmla="*/ 129154 h 626136"/>
              <a:gd name="connsiteX5" fmla="*/ 6978279 w 6978279"/>
              <a:gd name="connsiteY5" fmla="*/ 586147 h 626136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125761 w 6978279"/>
              <a:gd name="connsiteY3" fmla="*/ 447049 h 626136"/>
              <a:gd name="connsiteX4" fmla="*/ 4509533 w 6978279"/>
              <a:gd name="connsiteY4" fmla="*/ 129154 h 626136"/>
              <a:gd name="connsiteX5" fmla="*/ 6978279 w 6978279"/>
              <a:gd name="connsiteY5" fmla="*/ 586147 h 626136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45712"/>
              <a:gd name="connsiteX1" fmla="*/ 2251843 w 6978279"/>
              <a:gd name="connsiteY1" fmla="*/ 715677 h 745712"/>
              <a:gd name="connsiteX2" fmla="*/ 3750486 w 6978279"/>
              <a:gd name="connsiteY2" fmla="*/ 213356 h 745712"/>
              <a:gd name="connsiteX3" fmla="*/ 4125761 w 6978279"/>
              <a:gd name="connsiteY3" fmla="*/ 447049 h 745712"/>
              <a:gd name="connsiteX4" fmla="*/ 4509533 w 6978279"/>
              <a:gd name="connsiteY4" fmla="*/ 129154 h 745712"/>
              <a:gd name="connsiteX5" fmla="*/ 6978279 w 6978279"/>
              <a:gd name="connsiteY5" fmla="*/ 586147 h 745712"/>
              <a:gd name="connsiteX0" fmla="*/ 0 w 6978279"/>
              <a:gd name="connsiteY0" fmla="*/ 9644 h 745712"/>
              <a:gd name="connsiteX1" fmla="*/ 2251843 w 6978279"/>
              <a:gd name="connsiteY1" fmla="*/ 715677 h 745712"/>
              <a:gd name="connsiteX2" fmla="*/ 3750486 w 6978279"/>
              <a:gd name="connsiteY2" fmla="*/ 213356 h 745712"/>
              <a:gd name="connsiteX3" fmla="*/ 4125761 w 6978279"/>
              <a:gd name="connsiteY3" fmla="*/ 447049 h 745712"/>
              <a:gd name="connsiteX4" fmla="*/ 4509533 w 6978279"/>
              <a:gd name="connsiteY4" fmla="*/ 129154 h 745712"/>
              <a:gd name="connsiteX5" fmla="*/ 6978279 w 6978279"/>
              <a:gd name="connsiteY5" fmla="*/ 586147 h 745712"/>
              <a:gd name="connsiteX0" fmla="*/ 0 w 6978279"/>
              <a:gd name="connsiteY0" fmla="*/ 9644 h 745712"/>
              <a:gd name="connsiteX1" fmla="*/ 2251843 w 6978279"/>
              <a:gd name="connsiteY1" fmla="*/ 715677 h 745712"/>
              <a:gd name="connsiteX2" fmla="*/ 3750486 w 6978279"/>
              <a:gd name="connsiteY2" fmla="*/ 213356 h 745712"/>
              <a:gd name="connsiteX3" fmla="*/ 4125761 w 6978279"/>
              <a:gd name="connsiteY3" fmla="*/ 447049 h 745712"/>
              <a:gd name="connsiteX4" fmla="*/ 4509533 w 6978279"/>
              <a:gd name="connsiteY4" fmla="*/ 129154 h 745712"/>
              <a:gd name="connsiteX5" fmla="*/ 6978279 w 6978279"/>
              <a:gd name="connsiteY5" fmla="*/ 586147 h 745712"/>
              <a:gd name="connsiteX0" fmla="*/ 0 w 6978279"/>
              <a:gd name="connsiteY0" fmla="*/ 9644 h 745712"/>
              <a:gd name="connsiteX1" fmla="*/ 2251843 w 6978279"/>
              <a:gd name="connsiteY1" fmla="*/ 715677 h 745712"/>
              <a:gd name="connsiteX2" fmla="*/ 3750486 w 6978279"/>
              <a:gd name="connsiteY2" fmla="*/ 213356 h 745712"/>
              <a:gd name="connsiteX3" fmla="*/ 4125761 w 6978279"/>
              <a:gd name="connsiteY3" fmla="*/ 447049 h 745712"/>
              <a:gd name="connsiteX4" fmla="*/ 4509533 w 6978279"/>
              <a:gd name="connsiteY4" fmla="*/ 129154 h 745712"/>
              <a:gd name="connsiteX5" fmla="*/ 6978279 w 6978279"/>
              <a:gd name="connsiteY5" fmla="*/ 586147 h 745712"/>
              <a:gd name="connsiteX0" fmla="*/ 0 w 6978279"/>
              <a:gd name="connsiteY0" fmla="*/ 0 h 736068"/>
              <a:gd name="connsiteX1" fmla="*/ 2251843 w 6978279"/>
              <a:gd name="connsiteY1" fmla="*/ 706033 h 736068"/>
              <a:gd name="connsiteX2" fmla="*/ 3750486 w 6978279"/>
              <a:gd name="connsiteY2" fmla="*/ 203712 h 736068"/>
              <a:gd name="connsiteX3" fmla="*/ 4125761 w 6978279"/>
              <a:gd name="connsiteY3" fmla="*/ 437405 h 736068"/>
              <a:gd name="connsiteX4" fmla="*/ 4509533 w 6978279"/>
              <a:gd name="connsiteY4" fmla="*/ 119510 h 736068"/>
              <a:gd name="connsiteX5" fmla="*/ 6978279 w 6978279"/>
              <a:gd name="connsiteY5" fmla="*/ 576503 h 736068"/>
              <a:gd name="connsiteX0" fmla="*/ 13017 w 6991296"/>
              <a:gd name="connsiteY0" fmla="*/ 0 h 736068"/>
              <a:gd name="connsiteX1" fmla="*/ 2264860 w 6991296"/>
              <a:gd name="connsiteY1" fmla="*/ 706033 h 736068"/>
              <a:gd name="connsiteX2" fmla="*/ 3763503 w 6991296"/>
              <a:gd name="connsiteY2" fmla="*/ 203712 h 736068"/>
              <a:gd name="connsiteX3" fmla="*/ 4138778 w 6991296"/>
              <a:gd name="connsiteY3" fmla="*/ 437405 h 736068"/>
              <a:gd name="connsiteX4" fmla="*/ 4522550 w 6991296"/>
              <a:gd name="connsiteY4" fmla="*/ 119510 h 736068"/>
              <a:gd name="connsiteX5" fmla="*/ 6991296 w 6991296"/>
              <a:gd name="connsiteY5" fmla="*/ 576503 h 736068"/>
              <a:gd name="connsiteX0" fmla="*/ 0 w 6978279"/>
              <a:gd name="connsiteY0" fmla="*/ 0 h 736068"/>
              <a:gd name="connsiteX1" fmla="*/ 2251843 w 6978279"/>
              <a:gd name="connsiteY1" fmla="*/ 706033 h 736068"/>
              <a:gd name="connsiteX2" fmla="*/ 3750486 w 6978279"/>
              <a:gd name="connsiteY2" fmla="*/ 203712 h 736068"/>
              <a:gd name="connsiteX3" fmla="*/ 4125761 w 6978279"/>
              <a:gd name="connsiteY3" fmla="*/ 437405 h 736068"/>
              <a:gd name="connsiteX4" fmla="*/ 4509533 w 6978279"/>
              <a:gd name="connsiteY4" fmla="*/ 119510 h 736068"/>
              <a:gd name="connsiteX5" fmla="*/ 6978279 w 6978279"/>
              <a:gd name="connsiteY5" fmla="*/ 576503 h 736068"/>
              <a:gd name="connsiteX0" fmla="*/ 0 w 6978279"/>
              <a:gd name="connsiteY0" fmla="*/ 0 h 774984"/>
              <a:gd name="connsiteX1" fmla="*/ 1836426 w 6978279"/>
              <a:gd name="connsiteY1" fmla="*/ 617421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412074 w 6978279"/>
              <a:gd name="connsiteY1" fmla="*/ 525680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412074 w 6978279"/>
              <a:gd name="connsiteY1" fmla="*/ 525680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412074 w 6978279"/>
              <a:gd name="connsiteY1" fmla="*/ 525680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412074 w 6978279"/>
              <a:gd name="connsiteY1" fmla="*/ 525680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399323 w 6978279"/>
              <a:gd name="connsiteY1" fmla="*/ 526985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399323 w 6978279"/>
              <a:gd name="connsiteY1" fmla="*/ 526985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36068"/>
              <a:gd name="connsiteX1" fmla="*/ 1399323 w 6978279"/>
              <a:gd name="connsiteY1" fmla="*/ 526985 h 736068"/>
              <a:gd name="connsiteX2" fmla="*/ 2251843 w 6978279"/>
              <a:gd name="connsiteY2" fmla="*/ 706033 h 736068"/>
              <a:gd name="connsiteX3" fmla="*/ 3750486 w 6978279"/>
              <a:gd name="connsiteY3" fmla="*/ 203712 h 736068"/>
              <a:gd name="connsiteX4" fmla="*/ 4125761 w 6978279"/>
              <a:gd name="connsiteY4" fmla="*/ 437405 h 736068"/>
              <a:gd name="connsiteX5" fmla="*/ 4509533 w 6978279"/>
              <a:gd name="connsiteY5" fmla="*/ 119510 h 736068"/>
              <a:gd name="connsiteX6" fmla="*/ 6978279 w 6978279"/>
              <a:gd name="connsiteY6" fmla="*/ 576503 h 736068"/>
              <a:gd name="connsiteX0" fmla="*/ 0 w 6978279"/>
              <a:gd name="connsiteY0" fmla="*/ 0 h 736068"/>
              <a:gd name="connsiteX1" fmla="*/ 1399323 w 6978279"/>
              <a:gd name="connsiteY1" fmla="*/ 526985 h 736068"/>
              <a:gd name="connsiteX2" fmla="*/ 2251843 w 6978279"/>
              <a:gd name="connsiteY2" fmla="*/ 706033 h 736068"/>
              <a:gd name="connsiteX3" fmla="*/ 3750486 w 6978279"/>
              <a:gd name="connsiteY3" fmla="*/ 203712 h 736068"/>
              <a:gd name="connsiteX4" fmla="*/ 4125761 w 6978279"/>
              <a:gd name="connsiteY4" fmla="*/ 437405 h 736068"/>
              <a:gd name="connsiteX5" fmla="*/ 4509533 w 6978279"/>
              <a:gd name="connsiteY5" fmla="*/ 119510 h 736068"/>
              <a:gd name="connsiteX6" fmla="*/ 6978279 w 6978279"/>
              <a:gd name="connsiteY6" fmla="*/ 576503 h 736068"/>
              <a:gd name="connsiteX0" fmla="*/ 0 w 6978279"/>
              <a:gd name="connsiteY0" fmla="*/ 18937 h 755005"/>
              <a:gd name="connsiteX1" fmla="*/ 1399323 w 6978279"/>
              <a:gd name="connsiteY1" fmla="*/ 545922 h 755005"/>
              <a:gd name="connsiteX2" fmla="*/ 2251843 w 6978279"/>
              <a:gd name="connsiteY2" fmla="*/ 724970 h 755005"/>
              <a:gd name="connsiteX3" fmla="*/ 3750486 w 6978279"/>
              <a:gd name="connsiteY3" fmla="*/ 222649 h 755005"/>
              <a:gd name="connsiteX4" fmla="*/ 4125761 w 6978279"/>
              <a:gd name="connsiteY4" fmla="*/ 456342 h 755005"/>
              <a:gd name="connsiteX5" fmla="*/ 4509533 w 6978279"/>
              <a:gd name="connsiteY5" fmla="*/ 138447 h 755005"/>
              <a:gd name="connsiteX6" fmla="*/ 6978279 w 6978279"/>
              <a:gd name="connsiteY6" fmla="*/ 595440 h 755005"/>
              <a:gd name="connsiteX0" fmla="*/ 0 w 6978279"/>
              <a:gd name="connsiteY0" fmla="*/ 18937 h 755005"/>
              <a:gd name="connsiteX1" fmla="*/ 1399323 w 6978279"/>
              <a:gd name="connsiteY1" fmla="*/ 545922 h 755005"/>
              <a:gd name="connsiteX2" fmla="*/ 2251843 w 6978279"/>
              <a:gd name="connsiteY2" fmla="*/ 724970 h 755005"/>
              <a:gd name="connsiteX3" fmla="*/ 3750486 w 6978279"/>
              <a:gd name="connsiteY3" fmla="*/ 222649 h 755005"/>
              <a:gd name="connsiteX4" fmla="*/ 4125761 w 6978279"/>
              <a:gd name="connsiteY4" fmla="*/ 456342 h 755005"/>
              <a:gd name="connsiteX5" fmla="*/ 4509533 w 6978279"/>
              <a:gd name="connsiteY5" fmla="*/ 138447 h 755005"/>
              <a:gd name="connsiteX6" fmla="*/ 6978279 w 6978279"/>
              <a:gd name="connsiteY6" fmla="*/ 595440 h 755005"/>
              <a:gd name="connsiteX0" fmla="*/ 0 w 6978279"/>
              <a:gd name="connsiteY0" fmla="*/ 18937 h 755005"/>
              <a:gd name="connsiteX1" fmla="*/ 1399323 w 6978279"/>
              <a:gd name="connsiteY1" fmla="*/ 545922 h 755005"/>
              <a:gd name="connsiteX2" fmla="*/ 2251843 w 6978279"/>
              <a:gd name="connsiteY2" fmla="*/ 724970 h 755005"/>
              <a:gd name="connsiteX3" fmla="*/ 3709752 w 6978279"/>
              <a:gd name="connsiteY3" fmla="*/ 613231 h 755005"/>
              <a:gd name="connsiteX4" fmla="*/ 4125761 w 6978279"/>
              <a:gd name="connsiteY4" fmla="*/ 456342 h 755005"/>
              <a:gd name="connsiteX5" fmla="*/ 4509533 w 6978279"/>
              <a:gd name="connsiteY5" fmla="*/ 138447 h 755005"/>
              <a:gd name="connsiteX6" fmla="*/ 6978279 w 6978279"/>
              <a:gd name="connsiteY6" fmla="*/ 595440 h 755005"/>
              <a:gd name="connsiteX0" fmla="*/ 0 w 6978279"/>
              <a:gd name="connsiteY0" fmla="*/ 18937 h 871007"/>
              <a:gd name="connsiteX1" fmla="*/ 1399323 w 6978279"/>
              <a:gd name="connsiteY1" fmla="*/ 545922 h 871007"/>
              <a:gd name="connsiteX2" fmla="*/ 2251843 w 6978279"/>
              <a:gd name="connsiteY2" fmla="*/ 724970 h 871007"/>
              <a:gd name="connsiteX3" fmla="*/ 3709752 w 6978279"/>
              <a:gd name="connsiteY3" fmla="*/ 613231 h 871007"/>
              <a:gd name="connsiteX4" fmla="*/ 4066942 w 6978279"/>
              <a:gd name="connsiteY4" fmla="*/ 827545 h 871007"/>
              <a:gd name="connsiteX5" fmla="*/ 4509533 w 6978279"/>
              <a:gd name="connsiteY5" fmla="*/ 138447 h 871007"/>
              <a:gd name="connsiteX6" fmla="*/ 6978279 w 6978279"/>
              <a:gd name="connsiteY6" fmla="*/ 595440 h 871007"/>
              <a:gd name="connsiteX0" fmla="*/ 0 w 6978279"/>
              <a:gd name="connsiteY0" fmla="*/ 18937 h 871007"/>
              <a:gd name="connsiteX1" fmla="*/ 1399323 w 6978279"/>
              <a:gd name="connsiteY1" fmla="*/ 545922 h 871007"/>
              <a:gd name="connsiteX2" fmla="*/ 2251843 w 6978279"/>
              <a:gd name="connsiteY2" fmla="*/ 724970 h 871007"/>
              <a:gd name="connsiteX3" fmla="*/ 3709752 w 6978279"/>
              <a:gd name="connsiteY3" fmla="*/ 613231 h 871007"/>
              <a:gd name="connsiteX4" fmla="*/ 4066942 w 6978279"/>
              <a:gd name="connsiteY4" fmla="*/ 827545 h 871007"/>
              <a:gd name="connsiteX5" fmla="*/ 4495570 w 6978279"/>
              <a:gd name="connsiteY5" fmla="*/ 541793 h 871007"/>
              <a:gd name="connsiteX6" fmla="*/ 6978279 w 6978279"/>
              <a:gd name="connsiteY6" fmla="*/ 595440 h 871007"/>
              <a:gd name="connsiteX0" fmla="*/ 0 w 6984750"/>
              <a:gd name="connsiteY0" fmla="*/ 18937 h 922410"/>
              <a:gd name="connsiteX1" fmla="*/ 1399323 w 6984750"/>
              <a:gd name="connsiteY1" fmla="*/ 545922 h 922410"/>
              <a:gd name="connsiteX2" fmla="*/ 2251843 w 6984750"/>
              <a:gd name="connsiteY2" fmla="*/ 724970 h 922410"/>
              <a:gd name="connsiteX3" fmla="*/ 3709752 w 6984750"/>
              <a:gd name="connsiteY3" fmla="*/ 613231 h 922410"/>
              <a:gd name="connsiteX4" fmla="*/ 4066942 w 6984750"/>
              <a:gd name="connsiteY4" fmla="*/ 827545 h 922410"/>
              <a:gd name="connsiteX5" fmla="*/ 4495570 w 6984750"/>
              <a:gd name="connsiteY5" fmla="*/ 541793 h 922410"/>
              <a:gd name="connsiteX6" fmla="*/ 6984750 w 6984750"/>
              <a:gd name="connsiteY6" fmla="*/ 898983 h 922410"/>
              <a:gd name="connsiteX0" fmla="*/ 0 w 6984750"/>
              <a:gd name="connsiteY0" fmla="*/ 18937 h 922410"/>
              <a:gd name="connsiteX1" fmla="*/ 1352297 w 6984750"/>
              <a:gd name="connsiteY1" fmla="*/ 622176 h 922410"/>
              <a:gd name="connsiteX2" fmla="*/ 2251843 w 6984750"/>
              <a:gd name="connsiteY2" fmla="*/ 724970 h 922410"/>
              <a:gd name="connsiteX3" fmla="*/ 3709752 w 6984750"/>
              <a:gd name="connsiteY3" fmla="*/ 613231 h 922410"/>
              <a:gd name="connsiteX4" fmla="*/ 4066942 w 6984750"/>
              <a:gd name="connsiteY4" fmla="*/ 827545 h 922410"/>
              <a:gd name="connsiteX5" fmla="*/ 4495570 w 6984750"/>
              <a:gd name="connsiteY5" fmla="*/ 541793 h 922410"/>
              <a:gd name="connsiteX6" fmla="*/ 6984750 w 6984750"/>
              <a:gd name="connsiteY6" fmla="*/ 898983 h 922410"/>
              <a:gd name="connsiteX0" fmla="*/ 0 w 6984750"/>
              <a:gd name="connsiteY0" fmla="*/ 18937 h 1938095"/>
              <a:gd name="connsiteX1" fmla="*/ 1352297 w 6984750"/>
              <a:gd name="connsiteY1" fmla="*/ 622176 h 1938095"/>
              <a:gd name="connsiteX2" fmla="*/ 3566875 w 6984750"/>
              <a:gd name="connsiteY2" fmla="*/ 1908060 h 1938095"/>
              <a:gd name="connsiteX3" fmla="*/ 3709752 w 6984750"/>
              <a:gd name="connsiteY3" fmla="*/ 613231 h 1938095"/>
              <a:gd name="connsiteX4" fmla="*/ 4066942 w 6984750"/>
              <a:gd name="connsiteY4" fmla="*/ 827545 h 1938095"/>
              <a:gd name="connsiteX5" fmla="*/ 4495570 w 6984750"/>
              <a:gd name="connsiteY5" fmla="*/ 541793 h 1938095"/>
              <a:gd name="connsiteX6" fmla="*/ 6984750 w 6984750"/>
              <a:gd name="connsiteY6" fmla="*/ 898983 h 1938095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3709752 w 6984750"/>
              <a:gd name="connsiteY3" fmla="*/ 594294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3709752 w 6984750"/>
              <a:gd name="connsiteY3" fmla="*/ 594294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3709752 w 6984750"/>
              <a:gd name="connsiteY3" fmla="*/ 594294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3709752 w 6984750"/>
              <a:gd name="connsiteY3" fmla="*/ 594294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3709752 w 6984750"/>
              <a:gd name="connsiteY3" fmla="*/ 594294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4209817 w 6984750"/>
              <a:gd name="connsiteY3" fmla="*/ 1389056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4209817 w 6984750"/>
              <a:gd name="connsiteY3" fmla="*/ 1389056 h 1919158"/>
              <a:gd name="connsiteX4" fmla="*/ 5067073 w 6984750"/>
              <a:gd name="connsiteY4" fmla="*/ 16748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4209817 w 6984750"/>
              <a:gd name="connsiteY3" fmla="*/ 1389056 h 1919158"/>
              <a:gd name="connsiteX4" fmla="*/ 5067073 w 6984750"/>
              <a:gd name="connsiteY4" fmla="*/ 1674808 h 1919158"/>
              <a:gd name="connsiteX5" fmla="*/ 5567139 w 6984750"/>
              <a:gd name="connsiteY5" fmla="*/ 1746246 h 1919158"/>
              <a:gd name="connsiteX6" fmla="*/ 6984750 w 6984750"/>
              <a:gd name="connsiteY6" fmla="*/ 880046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09817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09817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09817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09817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09817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81255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54668 w 6977772"/>
              <a:gd name="connsiteY3" fmla="*/ 1367119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34741"/>
              <a:gd name="connsiteX1" fmla="*/ 1352297 w 6977772"/>
              <a:gd name="connsiteY1" fmla="*/ 603239 h 1934741"/>
              <a:gd name="connsiteX2" fmla="*/ 3601525 w 6977772"/>
              <a:gd name="connsiteY2" fmla="*/ 1904706 h 1934741"/>
              <a:gd name="connsiteX3" fmla="*/ 4254668 w 6977772"/>
              <a:gd name="connsiteY3" fmla="*/ 1367119 h 1934741"/>
              <a:gd name="connsiteX4" fmla="*/ 5067073 w 6977772"/>
              <a:gd name="connsiteY4" fmla="*/ 1674808 h 1934741"/>
              <a:gd name="connsiteX5" fmla="*/ 5567139 w 6977772"/>
              <a:gd name="connsiteY5" fmla="*/ 1746246 h 1934741"/>
              <a:gd name="connsiteX6" fmla="*/ 6977772 w 6977772"/>
              <a:gd name="connsiteY6" fmla="*/ 1197401 h 1934741"/>
              <a:gd name="connsiteX0" fmla="*/ 0 w 6977772"/>
              <a:gd name="connsiteY0" fmla="*/ 0 h 1944201"/>
              <a:gd name="connsiteX1" fmla="*/ 1352297 w 6977772"/>
              <a:gd name="connsiteY1" fmla="*/ 603239 h 1944201"/>
              <a:gd name="connsiteX2" fmla="*/ 3601525 w 6977772"/>
              <a:gd name="connsiteY2" fmla="*/ 1904706 h 1944201"/>
              <a:gd name="connsiteX3" fmla="*/ 4254668 w 6977772"/>
              <a:gd name="connsiteY3" fmla="*/ 1367119 h 1944201"/>
              <a:gd name="connsiteX4" fmla="*/ 5067073 w 6977772"/>
              <a:gd name="connsiteY4" fmla="*/ 1674808 h 1944201"/>
              <a:gd name="connsiteX5" fmla="*/ 5567139 w 6977772"/>
              <a:gd name="connsiteY5" fmla="*/ 1746246 h 1944201"/>
              <a:gd name="connsiteX6" fmla="*/ 6977772 w 6977772"/>
              <a:gd name="connsiteY6" fmla="*/ 1197401 h 1944201"/>
              <a:gd name="connsiteX0" fmla="*/ 0 w 6977772"/>
              <a:gd name="connsiteY0" fmla="*/ 0 h 1944201"/>
              <a:gd name="connsiteX1" fmla="*/ 1352297 w 6977772"/>
              <a:gd name="connsiteY1" fmla="*/ 603239 h 1944201"/>
              <a:gd name="connsiteX2" fmla="*/ 3601525 w 6977772"/>
              <a:gd name="connsiteY2" fmla="*/ 1904706 h 1944201"/>
              <a:gd name="connsiteX3" fmla="*/ 4264349 w 6977772"/>
              <a:gd name="connsiteY3" fmla="*/ 1350206 h 1944201"/>
              <a:gd name="connsiteX4" fmla="*/ 5067073 w 6977772"/>
              <a:gd name="connsiteY4" fmla="*/ 1674808 h 1944201"/>
              <a:gd name="connsiteX5" fmla="*/ 5567139 w 6977772"/>
              <a:gd name="connsiteY5" fmla="*/ 1746246 h 1944201"/>
              <a:gd name="connsiteX6" fmla="*/ 6977772 w 6977772"/>
              <a:gd name="connsiteY6" fmla="*/ 1197401 h 1944201"/>
              <a:gd name="connsiteX0" fmla="*/ 0 w 6977772"/>
              <a:gd name="connsiteY0" fmla="*/ 0 h 1944201"/>
              <a:gd name="connsiteX1" fmla="*/ 1352297 w 6977772"/>
              <a:gd name="connsiteY1" fmla="*/ 603239 h 1944201"/>
              <a:gd name="connsiteX2" fmla="*/ 3601525 w 6977772"/>
              <a:gd name="connsiteY2" fmla="*/ 1904706 h 1944201"/>
              <a:gd name="connsiteX3" fmla="*/ 4264349 w 6977772"/>
              <a:gd name="connsiteY3" fmla="*/ 1350206 h 1944201"/>
              <a:gd name="connsiteX4" fmla="*/ 5067073 w 6977772"/>
              <a:gd name="connsiteY4" fmla="*/ 1674808 h 1944201"/>
              <a:gd name="connsiteX5" fmla="*/ 5567139 w 6977772"/>
              <a:gd name="connsiteY5" fmla="*/ 1746246 h 1944201"/>
              <a:gd name="connsiteX6" fmla="*/ 6977772 w 6977772"/>
              <a:gd name="connsiteY6" fmla="*/ 1197401 h 1944201"/>
              <a:gd name="connsiteX0" fmla="*/ 0 w 6977772"/>
              <a:gd name="connsiteY0" fmla="*/ 0 h 1904706"/>
              <a:gd name="connsiteX1" fmla="*/ 1352297 w 6977772"/>
              <a:gd name="connsiteY1" fmla="*/ 603239 h 1904706"/>
              <a:gd name="connsiteX2" fmla="*/ 3601525 w 6977772"/>
              <a:gd name="connsiteY2" fmla="*/ 1904706 h 1904706"/>
              <a:gd name="connsiteX3" fmla="*/ 4264349 w 6977772"/>
              <a:gd name="connsiteY3" fmla="*/ 1350206 h 1904706"/>
              <a:gd name="connsiteX4" fmla="*/ 5067073 w 6977772"/>
              <a:gd name="connsiteY4" fmla="*/ 1674808 h 1904706"/>
              <a:gd name="connsiteX5" fmla="*/ 5567139 w 6977772"/>
              <a:gd name="connsiteY5" fmla="*/ 1746246 h 1904706"/>
              <a:gd name="connsiteX6" fmla="*/ 6977772 w 6977772"/>
              <a:gd name="connsiteY6" fmla="*/ 1197401 h 1904706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64349 w 6977772"/>
              <a:gd name="connsiteY3" fmla="*/ 1350206 h 1908954"/>
              <a:gd name="connsiteX4" fmla="*/ 5067073 w 6977772"/>
              <a:gd name="connsiteY4" fmla="*/ 167480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5067073 w 6977772"/>
              <a:gd name="connsiteY4" fmla="*/ 167480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5067073 w 6977772"/>
              <a:gd name="connsiteY4" fmla="*/ 167480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5067073 w 6977772"/>
              <a:gd name="connsiteY4" fmla="*/ 167480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5013318 w 6977772"/>
              <a:gd name="connsiteY4" fmla="*/ 1683642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4985784 w 6977772"/>
              <a:gd name="connsiteY4" fmla="*/ 164725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4985784 w 6977772"/>
              <a:gd name="connsiteY4" fmla="*/ 164725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4985784 w 6977772"/>
              <a:gd name="connsiteY4" fmla="*/ 164725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4985784 w 6977772"/>
              <a:gd name="connsiteY4" fmla="*/ 164725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189731 w 6977772"/>
              <a:gd name="connsiteY2" fmla="*/ 1075716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67139 w 6977772"/>
              <a:gd name="connsiteY6" fmla="*/ 1746246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67139 w 6977772"/>
              <a:gd name="connsiteY6" fmla="*/ 1746246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67139 w 6977772"/>
              <a:gd name="connsiteY6" fmla="*/ 1746246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67139 w 6977772"/>
              <a:gd name="connsiteY6" fmla="*/ 1746246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67139 w 6977772"/>
              <a:gd name="connsiteY6" fmla="*/ 1746246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72164 w 6977772"/>
              <a:gd name="connsiteY6" fmla="*/ 1194574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29222 w 6977772"/>
              <a:gd name="connsiteY5" fmla="*/ 1266012 h 1908954"/>
              <a:gd name="connsiteX6" fmla="*/ 5572164 w 6977772"/>
              <a:gd name="connsiteY6" fmla="*/ 1194574 h 1908954"/>
              <a:gd name="connsiteX7" fmla="*/ 6977772 w 6977772"/>
              <a:gd name="connsiteY7" fmla="*/ 1197401 h 1908954"/>
              <a:gd name="connsiteX0" fmla="*/ 2709013 w 6405661"/>
              <a:gd name="connsiteY0" fmla="*/ 1780534 h 1798704"/>
              <a:gd name="connsiteX1" fmla="*/ 780186 w 6405661"/>
              <a:gd name="connsiteY1" fmla="*/ 290649 h 1798704"/>
              <a:gd name="connsiteX2" fmla="*/ 1643016 w 6405661"/>
              <a:gd name="connsiteY2" fmla="*/ 640079 h 1798704"/>
              <a:gd name="connsiteX3" fmla="*/ 3029414 w 6405661"/>
              <a:gd name="connsiteY3" fmla="*/ 1592116 h 1798704"/>
              <a:gd name="connsiteX4" fmla="*/ 3700820 w 6405661"/>
              <a:gd name="connsiteY4" fmla="*/ 1051947 h 1798704"/>
              <a:gd name="connsiteX5" fmla="*/ 4357111 w 6405661"/>
              <a:gd name="connsiteY5" fmla="*/ 953422 h 1798704"/>
              <a:gd name="connsiteX6" fmla="*/ 5000053 w 6405661"/>
              <a:gd name="connsiteY6" fmla="*/ 881984 h 1798704"/>
              <a:gd name="connsiteX7" fmla="*/ 6405661 w 6405661"/>
              <a:gd name="connsiteY7" fmla="*/ 884811 h 1798704"/>
              <a:gd name="connsiteX0" fmla="*/ 2709013 w 6405661"/>
              <a:gd name="connsiteY0" fmla="*/ 1780534 h 1780534"/>
              <a:gd name="connsiteX1" fmla="*/ 780186 w 6405661"/>
              <a:gd name="connsiteY1" fmla="*/ 290649 h 1780534"/>
              <a:gd name="connsiteX2" fmla="*/ 1643016 w 6405661"/>
              <a:gd name="connsiteY2" fmla="*/ 640079 h 1780534"/>
              <a:gd name="connsiteX3" fmla="*/ 3029414 w 6405661"/>
              <a:gd name="connsiteY3" fmla="*/ 1592116 h 1780534"/>
              <a:gd name="connsiteX4" fmla="*/ 3700820 w 6405661"/>
              <a:gd name="connsiteY4" fmla="*/ 1051947 h 1780534"/>
              <a:gd name="connsiteX5" fmla="*/ 4357111 w 6405661"/>
              <a:gd name="connsiteY5" fmla="*/ 953422 h 1780534"/>
              <a:gd name="connsiteX6" fmla="*/ 5000053 w 6405661"/>
              <a:gd name="connsiteY6" fmla="*/ 881984 h 1780534"/>
              <a:gd name="connsiteX7" fmla="*/ 6405661 w 6405661"/>
              <a:gd name="connsiteY7" fmla="*/ 884811 h 1780534"/>
              <a:gd name="connsiteX0" fmla="*/ 1119397 w 4816045"/>
              <a:gd name="connsiteY0" fmla="*/ 1140455 h 1140455"/>
              <a:gd name="connsiteX1" fmla="*/ 53400 w 4816045"/>
              <a:gd name="connsiteY1" fmla="*/ 0 h 1140455"/>
              <a:gd name="connsiteX2" fmla="*/ 1439798 w 4816045"/>
              <a:gd name="connsiteY2" fmla="*/ 952037 h 1140455"/>
              <a:gd name="connsiteX3" fmla="*/ 2111204 w 4816045"/>
              <a:gd name="connsiteY3" fmla="*/ 411868 h 1140455"/>
              <a:gd name="connsiteX4" fmla="*/ 2767495 w 4816045"/>
              <a:gd name="connsiteY4" fmla="*/ 313343 h 1140455"/>
              <a:gd name="connsiteX5" fmla="*/ 3410437 w 4816045"/>
              <a:gd name="connsiteY5" fmla="*/ 241905 h 1140455"/>
              <a:gd name="connsiteX6" fmla="*/ 4816045 w 4816045"/>
              <a:gd name="connsiteY6" fmla="*/ 244732 h 1140455"/>
              <a:gd name="connsiteX0" fmla="*/ 410590 w 4107238"/>
              <a:gd name="connsiteY0" fmla="*/ 1017588 h 1017588"/>
              <a:gd name="connsiteX1" fmla="*/ 53400 w 4107238"/>
              <a:gd name="connsiteY1" fmla="*/ 231770 h 1017588"/>
              <a:gd name="connsiteX2" fmla="*/ 730991 w 4107238"/>
              <a:gd name="connsiteY2" fmla="*/ 829170 h 1017588"/>
              <a:gd name="connsiteX3" fmla="*/ 1402397 w 4107238"/>
              <a:gd name="connsiteY3" fmla="*/ 289001 h 1017588"/>
              <a:gd name="connsiteX4" fmla="*/ 2058688 w 4107238"/>
              <a:gd name="connsiteY4" fmla="*/ 190476 h 1017588"/>
              <a:gd name="connsiteX5" fmla="*/ 2701630 w 4107238"/>
              <a:gd name="connsiteY5" fmla="*/ 119038 h 1017588"/>
              <a:gd name="connsiteX6" fmla="*/ 4107238 w 4107238"/>
              <a:gd name="connsiteY6" fmla="*/ 121865 h 1017588"/>
              <a:gd name="connsiteX0" fmla="*/ 410590 w 4107238"/>
              <a:gd name="connsiteY0" fmla="*/ 1062832 h 1062832"/>
              <a:gd name="connsiteX1" fmla="*/ 53400 w 4107238"/>
              <a:gd name="connsiteY1" fmla="*/ 277014 h 1062832"/>
              <a:gd name="connsiteX2" fmla="*/ 839217 w 4107238"/>
              <a:gd name="connsiteY2" fmla="*/ 62699 h 1062832"/>
              <a:gd name="connsiteX3" fmla="*/ 1402397 w 4107238"/>
              <a:gd name="connsiteY3" fmla="*/ 334245 h 1062832"/>
              <a:gd name="connsiteX4" fmla="*/ 2058688 w 4107238"/>
              <a:gd name="connsiteY4" fmla="*/ 235720 h 1062832"/>
              <a:gd name="connsiteX5" fmla="*/ 2701630 w 4107238"/>
              <a:gd name="connsiteY5" fmla="*/ 164282 h 1062832"/>
              <a:gd name="connsiteX6" fmla="*/ 4107238 w 4107238"/>
              <a:gd name="connsiteY6" fmla="*/ 167109 h 1062832"/>
              <a:gd name="connsiteX0" fmla="*/ 410590 w 4107238"/>
              <a:gd name="connsiteY0" fmla="*/ 1174954 h 1174954"/>
              <a:gd name="connsiteX1" fmla="*/ 53400 w 4107238"/>
              <a:gd name="connsiteY1" fmla="*/ 389136 h 1174954"/>
              <a:gd name="connsiteX2" fmla="*/ 839217 w 4107238"/>
              <a:gd name="connsiteY2" fmla="*/ 174821 h 1174954"/>
              <a:gd name="connsiteX3" fmla="*/ 1402397 w 4107238"/>
              <a:gd name="connsiteY3" fmla="*/ 446367 h 1174954"/>
              <a:gd name="connsiteX4" fmla="*/ 1696473 w 4107238"/>
              <a:gd name="connsiteY4" fmla="*/ 31945 h 1174954"/>
              <a:gd name="connsiteX5" fmla="*/ 2701630 w 4107238"/>
              <a:gd name="connsiteY5" fmla="*/ 276404 h 1174954"/>
              <a:gd name="connsiteX6" fmla="*/ 4107238 w 4107238"/>
              <a:gd name="connsiteY6" fmla="*/ 279231 h 1174954"/>
              <a:gd name="connsiteX0" fmla="*/ 410590 w 4107238"/>
              <a:gd name="connsiteY0" fmla="*/ 1190609 h 1190609"/>
              <a:gd name="connsiteX1" fmla="*/ 53400 w 4107238"/>
              <a:gd name="connsiteY1" fmla="*/ 404791 h 1190609"/>
              <a:gd name="connsiteX2" fmla="*/ 839217 w 4107238"/>
              <a:gd name="connsiteY2" fmla="*/ 190476 h 1190609"/>
              <a:gd name="connsiteX3" fmla="*/ 1402397 w 4107238"/>
              <a:gd name="connsiteY3" fmla="*/ 462022 h 1190609"/>
              <a:gd name="connsiteX4" fmla="*/ 1696473 w 4107238"/>
              <a:gd name="connsiteY4" fmla="*/ 47600 h 1190609"/>
              <a:gd name="connsiteX5" fmla="*/ 2482291 w 4107238"/>
              <a:gd name="connsiteY5" fmla="*/ 119038 h 1190609"/>
              <a:gd name="connsiteX6" fmla="*/ 4107238 w 4107238"/>
              <a:gd name="connsiteY6" fmla="*/ 294886 h 1190609"/>
              <a:gd name="connsiteX0" fmla="*/ 410590 w 4107238"/>
              <a:gd name="connsiteY0" fmla="*/ 1190609 h 1190609"/>
              <a:gd name="connsiteX1" fmla="*/ 53400 w 4107238"/>
              <a:gd name="connsiteY1" fmla="*/ 404791 h 1190609"/>
              <a:gd name="connsiteX2" fmla="*/ 839217 w 4107238"/>
              <a:gd name="connsiteY2" fmla="*/ 190476 h 1190609"/>
              <a:gd name="connsiteX3" fmla="*/ 1402397 w 4107238"/>
              <a:gd name="connsiteY3" fmla="*/ 462022 h 1190609"/>
              <a:gd name="connsiteX4" fmla="*/ 1696473 w 4107238"/>
              <a:gd name="connsiteY4" fmla="*/ 47600 h 1190609"/>
              <a:gd name="connsiteX5" fmla="*/ 2482291 w 4107238"/>
              <a:gd name="connsiteY5" fmla="*/ 119038 h 1190609"/>
              <a:gd name="connsiteX6" fmla="*/ 4107238 w 4107238"/>
              <a:gd name="connsiteY6" fmla="*/ 294886 h 1190609"/>
              <a:gd name="connsiteX0" fmla="*/ 410590 w 4107238"/>
              <a:gd name="connsiteY0" fmla="*/ 1174954 h 1174954"/>
              <a:gd name="connsiteX1" fmla="*/ 53400 w 4107238"/>
              <a:gd name="connsiteY1" fmla="*/ 389136 h 1174954"/>
              <a:gd name="connsiteX2" fmla="*/ 839217 w 4107238"/>
              <a:gd name="connsiteY2" fmla="*/ 174821 h 1174954"/>
              <a:gd name="connsiteX3" fmla="*/ 1402397 w 4107238"/>
              <a:gd name="connsiteY3" fmla="*/ 446367 h 1174954"/>
              <a:gd name="connsiteX4" fmla="*/ 1696473 w 4107238"/>
              <a:gd name="connsiteY4" fmla="*/ 31945 h 1174954"/>
              <a:gd name="connsiteX5" fmla="*/ 4107238 w 4107238"/>
              <a:gd name="connsiteY5" fmla="*/ 279231 h 1174954"/>
              <a:gd name="connsiteX0" fmla="*/ 410590 w 4107238"/>
              <a:gd name="connsiteY0" fmla="*/ 1174954 h 1174954"/>
              <a:gd name="connsiteX1" fmla="*/ 53400 w 4107238"/>
              <a:gd name="connsiteY1" fmla="*/ 389136 h 1174954"/>
              <a:gd name="connsiteX2" fmla="*/ 839217 w 4107238"/>
              <a:gd name="connsiteY2" fmla="*/ 174821 h 1174954"/>
              <a:gd name="connsiteX3" fmla="*/ 1402397 w 4107238"/>
              <a:gd name="connsiteY3" fmla="*/ 446367 h 1174954"/>
              <a:gd name="connsiteX4" fmla="*/ 1767911 w 4107238"/>
              <a:gd name="connsiteY4" fmla="*/ 31945 h 1174954"/>
              <a:gd name="connsiteX5" fmla="*/ 4107238 w 4107238"/>
              <a:gd name="connsiteY5" fmla="*/ 279231 h 1174954"/>
              <a:gd name="connsiteX0" fmla="*/ 410590 w 4107238"/>
              <a:gd name="connsiteY0" fmla="*/ 1199869 h 1199869"/>
              <a:gd name="connsiteX1" fmla="*/ 53400 w 4107238"/>
              <a:gd name="connsiteY1" fmla="*/ 414051 h 1199869"/>
              <a:gd name="connsiteX2" fmla="*/ 839217 w 4107238"/>
              <a:gd name="connsiteY2" fmla="*/ 199736 h 1199869"/>
              <a:gd name="connsiteX3" fmla="*/ 1402397 w 4107238"/>
              <a:gd name="connsiteY3" fmla="*/ 471282 h 1199869"/>
              <a:gd name="connsiteX4" fmla="*/ 1735826 w 4107238"/>
              <a:gd name="connsiteY4" fmla="*/ 31945 h 1199869"/>
              <a:gd name="connsiteX5" fmla="*/ 4107238 w 4107238"/>
              <a:gd name="connsiteY5" fmla="*/ 304146 h 1199869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402397 w 4107238"/>
              <a:gd name="connsiteY3" fmla="*/ 484927 h 1213514"/>
              <a:gd name="connsiteX4" fmla="*/ 1735826 w 4107238"/>
              <a:gd name="connsiteY4" fmla="*/ 45590 h 1213514"/>
              <a:gd name="connsiteX5" fmla="*/ 3298345 w 4107238"/>
              <a:gd name="connsiteY5" fmla="*/ 211389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402397 w 4107238"/>
              <a:gd name="connsiteY3" fmla="*/ 484927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402397 w 4107238"/>
              <a:gd name="connsiteY3" fmla="*/ 484927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01329 w 4107238"/>
              <a:gd name="connsiteY2" fmla="*/ 181243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01329 w 4107238"/>
              <a:gd name="connsiteY2" fmla="*/ 181243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01329 w 4107238"/>
              <a:gd name="connsiteY2" fmla="*/ 181243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05138 w 4101786"/>
              <a:gd name="connsiteY0" fmla="*/ 1213514 h 1213514"/>
              <a:gd name="connsiteX1" fmla="*/ 47948 w 4101786"/>
              <a:gd name="connsiteY1" fmla="*/ 427696 h 1213514"/>
              <a:gd name="connsiteX2" fmla="*/ 795877 w 4101786"/>
              <a:gd name="connsiteY2" fmla="*/ 181243 h 1213514"/>
              <a:gd name="connsiteX3" fmla="*/ 1239729 w 4101786"/>
              <a:gd name="connsiteY3" fmla="*/ 327810 h 1213514"/>
              <a:gd name="connsiteX4" fmla="*/ 1730374 w 4101786"/>
              <a:gd name="connsiteY4" fmla="*/ 45590 h 1213514"/>
              <a:gd name="connsiteX5" fmla="*/ 3333177 w 4101786"/>
              <a:gd name="connsiteY5" fmla="*/ 254613 h 1213514"/>
              <a:gd name="connsiteX6" fmla="*/ 4101786 w 4101786"/>
              <a:gd name="connsiteY6" fmla="*/ 317791 h 1213514"/>
              <a:gd name="connsiteX0" fmla="*/ 466100 w 4162748"/>
              <a:gd name="connsiteY0" fmla="*/ 1213514 h 1213514"/>
              <a:gd name="connsiteX1" fmla="*/ 47948 w 4162748"/>
              <a:gd name="connsiteY1" fmla="*/ 407332 h 1213514"/>
              <a:gd name="connsiteX2" fmla="*/ 856839 w 4162748"/>
              <a:gd name="connsiteY2" fmla="*/ 181243 h 1213514"/>
              <a:gd name="connsiteX3" fmla="*/ 1300691 w 4162748"/>
              <a:gd name="connsiteY3" fmla="*/ 327810 h 1213514"/>
              <a:gd name="connsiteX4" fmla="*/ 1791336 w 4162748"/>
              <a:gd name="connsiteY4" fmla="*/ 45590 h 1213514"/>
              <a:gd name="connsiteX5" fmla="*/ 3394139 w 4162748"/>
              <a:gd name="connsiteY5" fmla="*/ 254613 h 1213514"/>
              <a:gd name="connsiteX6" fmla="*/ 4162748 w 4162748"/>
              <a:gd name="connsiteY6" fmla="*/ 317791 h 1213514"/>
              <a:gd name="connsiteX0" fmla="*/ 531048 w 4227696"/>
              <a:gd name="connsiteY0" fmla="*/ 1213514 h 1213514"/>
              <a:gd name="connsiteX1" fmla="*/ 112896 w 4227696"/>
              <a:gd name="connsiteY1" fmla="*/ 407332 h 1213514"/>
              <a:gd name="connsiteX2" fmla="*/ 921787 w 4227696"/>
              <a:gd name="connsiteY2" fmla="*/ 181243 h 1213514"/>
              <a:gd name="connsiteX3" fmla="*/ 1365639 w 4227696"/>
              <a:gd name="connsiteY3" fmla="*/ 327810 h 1213514"/>
              <a:gd name="connsiteX4" fmla="*/ 1856284 w 4227696"/>
              <a:gd name="connsiteY4" fmla="*/ 45590 h 1213514"/>
              <a:gd name="connsiteX5" fmla="*/ 3459087 w 4227696"/>
              <a:gd name="connsiteY5" fmla="*/ 254613 h 1213514"/>
              <a:gd name="connsiteX6" fmla="*/ 4227696 w 4227696"/>
              <a:gd name="connsiteY6" fmla="*/ 317791 h 1213514"/>
              <a:gd name="connsiteX0" fmla="*/ 500475 w 4197123"/>
              <a:gd name="connsiteY0" fmla="*/ 1213514 h 1213514"/>
              <a:gd name="connsiteX1" fmla="*/ 112896 w 4197123"/>
              <a:gd name="connsiteY1" fmla="*/ 386968 h 1213514"/>
              <a:gd name="connsiteX2" fmla="*/ 891214 w 4197123"/>
              <a:gd name="connsiteY2" fmla="*/ 181243 h 1213514"/>
              <a:gd name="connsiteX3" fmla="*/ 1335066 w 4197123"/>
              <a:gd name="connsiteY3" fmla="*/ 327810 h 1213514"/>
              <a:gd name="connsiteX4" fmla="*/ 1825711 w 4197123"/>
              <a:gd name="connsiteY4" fmla="*/ 45590 h 1213514"/>
              <a:gd name="connsiteX5" fmla="*/ 3428514 w 4197123"/>
              <a:gd name="connsiteY5" fmla="*/ 254613 h 1213514"/>
              <a:gd name="connsiteX6" fmla="*/ 4197123 w 4197123"/>
              <a:gd name="connsiteY6" fmla="*/ 317791 h 1213514"/>
              <a:gd name="connsiteX0" fmla="*/ 453084 w 4149732"/>
              <a:gd name="connsiteY0" fmla="*/ 1213514 h 1346644"/>
              <a:gd name="connsiteX1" fmla="*/ 450792 w 4149732"/>
              <a:gd name="connsiteY1" fmla="*/ 1208886 h 1346644"/>
              <a:gd name="connsiteX2" fmla="*/ 65505 w 4149732"/>
              <a:gd name="connsiteY2" fmla="*/ 386968 h 1346644"/>
              <a:gd name="connsiteX3" fmla="*/ 843823 w 4149732"/>
              <a:gd name="connsiteY3" fmla="*/ 181243 h 1346644"/>
              <a:gd name="connsiteX4" fmla="*/ 1287675 w 4149732"/>
              <a:gd name="connsiteY4" fmla="*/ 327810 h 1346644"/>
              <a:gd name="connsiteX5" fmla="*/ 1778320 w 4149732"/>
              <a:gd name="connsiteY5" fmla="*/ 45590 h 1346644"/>
              <a:gd name="connsiteX6" fmla="*/ 3381123 w 4149732"/>
              <a:gd name="connsiteY6" fmla="*/ 254613 h 1346644"/>
              <a:gd name="connsiteX7" fmla="*/ 4149732 w 4149732"/>
              <a:gd name="connsiteY7" fmla="*/ 317791 h 1346644"/>
              <a:gd name="connsiteX0" fmla="*/ 453084 w 4149732"/>
              <a:gd name="connsiteY0" fmla="*/ 1213514 h 1728992"/>
              <a:gd name="connsiteX1" fmla="*/ 450792 w 4149732"/>
              <a:gd name="connsiteY1" fmla="*/ 1208886 h 1728992"/>
              <a:gd name="connsiteX2" fmla="*/ 65505 w 4149732"/>
              <a:gd name="connsiteY2" fmla="*/ 386968 h 1728992"/>
              <a:gd name="connsiteX3" fmla="*/ 843823 w 4149732"/>
              <a:gd name="connsiteY3" fmla="*/ 181243 h 1728992"/>
              <a:gd name="connsiteX4" fmla="*/ 1287675 w 4149732"/>
              <a:gd name="connsiteY4" fmla="*/ 327810 h 1728992"/>
              <a:gd name="connsiteX5" fmla="*/ 1778320 w 4149732"/>
              <a:gd name="connsiteY5" fmla="*/ 45590 h 1728992"/>
              <a:gd name="connsiteX6" fmla="*/ 3381123 w 4149732"/>
              <a:gd name="connsiteY6" fmla="*/ 254613 h 1728992"/>
              <a:gd name="connsiteX7" fmla="*/ 4149732 w 4149732"/>
              <a:gd name="connsiteY7" fmla="*/ 317791 h 1728992"/>
              <a:gd name="connsiteX0" fmla="*/ 453084 w 4149732"/>
              <a:gd name="connsiteY0" fmla="*/ 1213514 h 1728992"/>
              <a:gd name="connsiteX1" fmla="*/ 450792 w 4149732"/>
              <a:gd name="connsiteY1" fmla="*/ 1208886 h 1728992"/>
              <a:gd name="connsiteX2" fmla="*/ 65505 w 4149732"/>
              <a:gd name="connsiteY2" fmla="*/ 386968 h 1728992"/>
              <a:gd name="connsiteX3" fmla="*/ 843823 w 4149732"/>
              <a:gd name="connsiteY3" fmla="*/ 181243 h 1728992"/>
              <a:gd name="connsiteX4" fmla="*/ 1287675 w 4149732"/>
              <a:gd name="connsiteY4" fmla="*/ 327810 h 1728992"/>
              <a:gd name="connsiteX5" fmla="*/ 1778320 w 4149732"/>
              <a:gd name="connsiteY5" fmla="*/ 45590 h 1728992"/>
              <a:gd name="connsiteX6" fmla="*/ 3381123 w 4149732"/>
              <a:gd name="connsiteY6" fmla="*/ 254613 h 1728992"/>
              <a:gd name="connsiteX7" fmla="*/ 4149732 w 4149732"/>
              <a:gd name="connsiteY7" fmla="*/ 317791 h 1728992"/>
              <a:gd name="connsiteX0" fmla="*/ 453084 w 4149732"/>
              <a:gd name="connsiteY0" fmla="*/ 1213514 h 1568256"/>
              <a:gd name="connsiteX1" fmla="*/ 450792 w 4149732"/>
              <a:gd name="connsiteY1" fmla="*/ 1208886 h 1568256"/>
              <a:gd name="connsiteX2" fmla="*/ 65505 w 4149732"/>
              <a:gd name="connsiteY2" fmla="*/ 386968 h 1568256"/>
              <a:gd name="connsiteX3" fmla="*/ 843823 w 4149732"/>
              <a:gd name="connsiteY3" fmla="*/ 181243 h 1568256"/>
              <a:gd name="connsiteX4" fmla="*/ 1287675 w 4149732"/>
              <a:gd name="connsiteY4" fmla="*/ 327810 h 1568256"/>
              <a:gd name="connsiteX5" fmla="*/ 1778320 w 4149732"/>
              <a:gd name="connsiteY5" fmla="*/ 45590 h 1568256"/>
              <a:gd name="connsiteX6" fmla="*/ 3381123 w 4149732"/>
              <a:gd name="connsiteY6" fmla="*/ 254613 h 1568256"/>
              <a:gd name="connsiteX7" fmla="*/ 4149732 w 4149732"/>
              <a:gd name="connsiteY7" fmla="*/ 317791 h 1568256"/>
              <a:gd name="connsiteX0" fmla="*/ 452702 w 4149350"/>
              <a:gd name="connsiteY0" fmla="*/ 1213514 h 1213514"/>
              <a:gd name="connsiteX1" fmla="*/ 65123 w 4149350"/>
              <a:gd name="connsiteY1" fmla="*/ 386968 h 1213514"/>
              <a:gd name="connsiteX2" fmla="*/ 843441 w 4149350"/>
              <a:gd name="connsiteY2" fmla="*/ 181243 h 1213514"/>
              <a:gd name="connsiteX3" fmla="*/ 1287293 w 4149350"/>
              <a:gd name="connsiteY3" fmla="*/ 327810 h 1213514"/>
              <a:gd name="connsiteX4" fmla="*/ 1777938 w 4149350"/>
              <a:gd name="connsiteY4" fmla="*/ 45590 h 1213514"/>
              <a:gd name="connsiteX5" fmla="*/ 3380741 w 4149350"/>
              <a:gd name="connsiteY5" fmla="*/ 254613 h 1213514"/>
              <a:gd name="connsiteX6" fmla="*/ 4149350 w 4149350"/>
              <a:gd name="connsiteY6" fmla="*/ 317791 h 1213514"/>
              <a:gd name="connsiteX0" fmla="*/ 486726 w 4149350"/>
              <a:gd name="connsiteY0" fmla="*/ 1216224 h 1216224"/>
              <a:gd name="connsiteX1" fmla="*/ 65123 w 4149350"/>
              <a:gd name="connsiteY1" fmla="*/ 386968 h 1216224"/>
              <a:gd name="connsiteX2" fmla="*/ 843441 w 4149350"/>
              <a:gd name="connsiteY2" fmla="*/ 181243 h 1216224"/>
              <a:gd name="connsiteX3" fmla="*/ 1287293 w 4149350"/>
              <a:gd name="connsiteY3" fmla="*/ 327810 h 1216224"/>
              <a:gd name="connsiteX4" fmla="*/ 1777938 w 4149350"/>
              <a:gd name="connsiteY4" fmla="*/ 45590 h 1216224"/>
              <a:gd name="connsiteX5" fmla="*/ 3380741 w 4149350"/>
              <a:gd name="connsiteY5" fmla="*/ 254613 h 1216224"/>
              <a:gd name="connsiteX6" fmla="*/ 4149350 w 4149350"/>
              <a:gd name="connsiteY6" fmla="*/ 317791 h 1216224"/>
              <a:gd name="connsiteX0" fmla="*/ 486726 w 4149350"/>
              <a:gd name="connsiteY0" fmla="*/ 1216224 h 1216224"/>
              <a:gd name="connsiteX1" fmla="*/ 65123 w 4149350"/>
              <a:gd name="connsiteY1" fmla="*/ 386968 h 1216224"/>
              <a:gd name="connsiteX2" fmla="*/ 843441 w 4149350"/>
              <a:gd name="connsiteY2" fmla="*/ 181243 h 1216224"/>
              <a:gd name="connsiteX3" fmla="*/ 1287293 w 4149350"/>
              <a:gd name="connsiteY3" fmla="*/ 327810 h 1216224"/>
              <a:gd name="connsiteX4" fmla="*/ 1777938 w 4149350"/>
              <a:gd name="connsiteY4" fmla="*/ 45590 h 1216224"/>
              <a:gd name="connsiteX5" fmla="*/ 3380741 w 4149350"/>
              <a:gd name="connsiteY5" fmla="*/ 254613 h 1216224"/>
              <a:gd name="connsiteX6" fmla="*/ 4149350 w 4149350"/>
              <a:gd name="connsiteY6" fmla="*/ 317791 h 1216224"/>
              <a:gd name="connsiteX0" fmla="*/ 486726 w 4149350"/>
              <a:gd name="connsiteY0" fmla="*/ 1216224 h 1216224"/>
              <a:gd name="connsiteX1" fmla="*/ 65123 w 4149350"/>
              <a:gd name="connsiteY1" fmla="*/ 386968 h 1216224"/>
              <a:gd name="connsiteX2" fmla="*/ 843441 w 4149350"/>
              <a:gd name="connsiteY2" fmla="*/ 181243 h 1216224"/>
              <a:gd name="connsiteX3" fmla="*/ 1287293 w 4149350"/>
              <a:gd name="connsiteY3" fmla="*/ 327810 h 1216224"/>
              <a:gd name="connsiteX4" fmla="*/ 1777938 w 4149350"/>
              <a:gd name="connsiteY4" fmla="*/ 45590 h 1216224"/>
              <a:gd name="connsiteX5" fmla="*/ 3380741 w 4149350"/>
              <a:gd name="connsiteY5" fmla="*/ 254613 h 1216224"/>
              <a:gd name="connsiteX6" fmla="*/ 4149350 w 4149350"/>
              <a:gd name="connsiteY6" fmla="*/ 317791 h 1216224"/>
              <a:gd name="connsiteX0" fmla="*/ 497446 w 4160070"/>
              <a:gd name="connsiteY0" fmla="*/ 1216224 h 1216224"/>
              <a:gd name="connsiteX1" fmla="*/ 65123 w 4160070"/>
              <a:gd name="connsiteY1" fmla="*/ 422969 h 1216224"/>
              <a:gd name="connsiteX2" fmla="*/ 854161 w 4160070"/>
              <a:gd name="connsiteY2" fmla="*/ 181243 h 1216224"/>
              <a:gd name="connsiteX3" fmla="*/ 1298013 w 4160070"/>
              <a:gd name="connsiteY3" fmla="*/ 327810 h 1216224"/>
              <a:gd name="connsiteX4" fmla="*/ 1788658 w 4160070"/>
              <a:gd name="connsiteY4" fmla="*/ 45590 h 1216224"/>
              <a:gd name="connsiteX5" fmla="*/ 3391461 w 4160070"/>
              <a:gd name="connsiteY5" fmla="*/ 254613 h 1216224"/>
              <a:gd name="connsiteX6" fmla="*/ 4160070 w 4160070"/>
              <a:gd name="connsiteY6" fmla="*/ 317791 h 1216224"/>
              <a:gd name="connsiteX0" fmla="*/ 485870 w 4148494"/>
              <a:gd name="connsiteY0" fmla="*/ 1216224 h 1216224"/>
              <a:gd name="connsiteX1" fmla="*/ 53547 w 4148494"/>
              <a:gd name="connsiteY1" fmla="*/ 422969 h 1216224"/>
              <a:gd name="connsiteX2" fmla="*/ 842585 w 4148494"/>
              <a:gd name="connsiteY2" fmla="*/ 181243 h 1216224"/>
              <a:gd name="connsiteX3" fmla="*/ 1286437 w 4148494"/>
              <a:gd name="connsiteY3" fmla="*/ 327810 h 1216224"/>
              <a:gd name="connsiteX4" fmla="*/ 1777082 w 4148494"/>
              <a:gd name="connsiteY4" fmla="*/ 45590 h 1216224"/>
              <a:gd name="connsiteX5" fmla="*/ 3379885 w 4148494"/>
              <a:gd name="connsiteY5" fmla="*/ 254613 h 1216224"/>
              <a:gd name="connsiteX6" fmla="*/ 4148494 w 4148494"/>
              <a:gd name="connsiteY6" fmla="*/ 317791 h 1216224"/>
              <a:gd name="connsiteX0" fmla="*/ 485870 w 4148494"/>
              <a:gd name="connsiteY0" fmla="*/ 1216224 h 1216224"/>
              <a:gd name="connsiteX1" fmla="*/ 53547 w 4148494"/>
              <a:gd name="connsiteY1" fmla="*/ 422969 h 1216224"/>
              <a:gd name="connsiteX2" fmla="*/ 435626 w 4148494"/>
              <a:gd name="connsiteY2" fmla="*/ 211389 h 1216224"/>
              <a:gd name="connsiteX3" fmla="*/ 842585 w 4148494"/>
              <a:gd name="connsiteY3" fmla="*/ 181243 h 1216224"/>
              <a:gd name="connsiteX4" fmla="*/ 1286437 w 4148494"/>
              <a:gd name="connsiteY4" fmla="*/ 327810 h 1216224"/>
              <a:gd name="connsiteX5" fmla="*/ 1777082 w 4148494"/>
              <a:gd name="connsiteY5" fmla="*/ 45590 h 1216224"/>
              <a:gd name="connsiteX6" fmla="*/ 3379885 w 4148494"/>
              <a:gd name="connsiteY6" fmla="*/ 254613 h 1216224"/>
              <a:gd name="connsiteX7" fmla="*/ 4148494 w 4148494"/>
              <a:gd name="connsiteY7" fmla="*/ 317791 h 1216224"/>
              <a:gd name="connsiteX0" fmla="*/ 485870 w 4148494"/>
              <a:gd name="connsiteY0" fmla="*/ 1216224 h 1216224"/>
              <a:gd name="connsiteX1" fmla="*/ 53547 w 4148494"/>
              <a:gd name="connsiteY1" fmla="*/ 422969 h 1216224"/>
              <a:gd name="connsiteX2" fmla="*/ 409360 w 4148494"/>
              <a:gd name="connsiteY2" fmla="*/ 274710 h 1216224"/>
              <a:gd name="connsiteX3" fmla="*/ 842585 w 4148494"/>
              <a:gd name="connsiteY3" fmla="*/ 181243 h 1216224"/>
              <a:gd name="connsiteX4" fmla="*/ 1286437 w 4148494"/>
              <a:gd name="connsiteY4" fmla="*/ 327810 h 1216224"/>
              <a:gd name="connsiteX5" fmla="*/ 1777082 w 4148494"/>
              <a:gd name="connsiteY5" fmla="*/ 45590 h 1216224"/>
              <a:gd name="connsiteX6" fmla="*/ 3379885 w 4148494"/>
              <a:gd name="connsiteY6" fmla="*/ 254613 h 1216224"/>
              <a:gd name="connsiteX7" fmla="*/ 4148494 w 4148494"/>
              <a:gd name="connsiteY7" fmla="*/ 317791 h 1216224"/>
              <a:gd name="connsiteX0" fmla="*/ 485870 w 4148494"/>
              <a:gd name="connsiteY0" fmla="*/ 1216224 h 1216224"/>
              <a:gd name="connsiteX1" fmla="*/ 53547 w 4148494"/>
              <a:gd name="connsiteY1" fmla="*/ 422969 h 1216224"/>
              <a:gd name="connsiteX2" fmla="*/ 409360 w 4148494"/>
              <a:gd name="connsiteY2" fmla="*/ 274710 h 1216224"/>
              <a:gd name="connsiteX3" fmla="*/ 842585 w 4148494"/>
              <a:gd name="connsiteY3" fmla="*/ 181243 h 1216224"/>
              <a:gd name="connsiteX4" fmla="*/ 1286437 w 4148494"/>
              <a:gd name="connsiteY4" fmla="*/ 327810 h 1216224"/>
              <a:gd name="connsiteX5" fmla="*/ 1777082 w 4148494"/>
              <a:gd name="connsiteY5" fmla="*/ 45590 h 1216224"/>
              <a:gd name="connsiteX6" fmla="*/ 3379885 w 4148494"/>
              <a:gd name="connsiteY6" fmla="*/ 254613 h 1216224"/>
              <a:gd name="connsiteX7" fmla="*/ 4148494 w 4148494"/>
              <a:gd name="connsiteY7" fmla="*/ 317791 h 1216224"/>
              <a:gd name="connsiteX0" fmla="*/ 370040 w 4264545"/>
              <a:gd name="connsiteY0" fmla="*/ 1200869 h 1200869"/>
              <a:gd name="connsiteX1" fmla="*/ 169598 w 4264545"/>
              <a:gd name="connsiteY1" fmla="*/ 422969 h 1200869"/>
              <a:gd name="connsiteX2" fmla="*/ 525411 w 4264545"/>
              <a:gd name="connsiteY2" fmla="*/ 274710 h 1200869"/>
              <a:gd name="connsiteX3" fmla="*/ 958636 w 4264545"/>
              <a:gd name="connsiteY3" fmla="*/ 181243 h 1200869"/>
              <a:gd name="connsiteX4" fmla="*/ 1402488 w 4264545"/>
              <a:gd name="connsiteY4" fmla="*/ 327810 h 1200869"/>
              <a:gd name="connsiteX5" fmla="*/ 1893133 w 4264545"/>
              <a:gd name="connsiteY5" fmla="*/ 45590 h 1200869"/>
              <a:gd name="connsiteX6" fmla="*/ 3495936 w 4264545"/>
              <a:gd name="connsiteY6" fmla="*/ 254613 h 1200869"/>
              <a:gd name="connsiteX7" fmla="*/ 4264545 w 4264545"/>
              <a:gd name="connsiteY7" fmla="*/ 317791 h 1200869"/>
              <a:gd name="connsiteX0" fmla="*/ 253989 w 4148494"/>
              <a:gd name="connsiteY0" fmla="*/ 1200869 h 1200869"/>
              <a:gd name="connsiteX1" fmla="*/ 53547 w 4148494"/>
              <a:gd name="connsiteY1" fmla="*/ 422969 h 1200869"/>
              <a:gd name="connsiteX2" fmla="*/ 409360 w 4148494"/>
              <a:gd name="connsiteY2" fmla="*/ 274710 h 1200869"/>
              <a:gd name="connsiteX3" fmla="*/ 842585 w 4148494"/>
              <a:gd name="connsiteY3" fmla="*/ 181243 h 1200869"/>
              <a:gd name="connsiteX4" fmla="*/ 1286437 w 4148494"/>
              <a:gd name="connsiteY4" fmla="*/ 327810 h 1200869"/>
              <a:gd name="connsiteX5" fmla="*/ 1777082 w 4148494"/>
              <a:gd name="connsiteY5" fmla="*/ 45590 h 1200869"/>
              <a:gd name="connsiteX6" fmla="*/ 3379885 w 4148494"/>
              <a:gd name="connsiteY6" fmla="*/ 254613 h 1200869"/>
              <a:gd name="connsiteX7" fmla="*/ 4148494 w 4148494"/>
              <a:gd name="connsiteY7" fmla="*/ 317791 h 1200869"/>
              <a:gd name="connsiteX0" fmla="*/ 224586 w 4119091"/>
              <a:gd name="connsiteY0" fmla="*/ 1200869 h 1200869"/>
              <a:gd name="connsiteX1" fmla="*/ 55260 w 4119091"/>
              <a:gd name="connsiteY1" fmla="*/ 545850 h 1200869"/>
              <a:gd name="connsiteX2" fmla="*/ 379957 w 4119091"/>
              <a:gd name="connsiteY2" fmla="*/ 274710 h 1200869"/>
              <a:gd name="connsiteX3" fmla="*/ 813182 w 4119091"/>
              <a:gd name="connsiteY3" fmla="*/ 181243 h 1200869"/>
              <a:gd name="connsiteX4" fmla="*/ 1257034 w 4119091"/>
              <a:gd name="connsiteY4" fmla="*/ 327810 h 1200869"/>
              <a:gd name="connsiteX5" fmla="*/ 1747679 w 4119091"/>
              <a:gd name="connsiteY5" fmla="*/ 45590 h 1200869"/>
              <a:gd name="connsiteX6" fmla="*/ 3350482 w 4119091"/>
              <a:gd name="connsiteY6" fmla="*/ 254613 h 1200869"/>
              <a:gd name="connsiteX7" fmla="*/ 4119091 w 4119091"/>
              <a:gd name="connsiteY7" fmla="*/ 317791 h 1200869"/>
              <a:gd name="connsiteX0" fmla="*/ 224586 w 4119091"/>
              <a:gd name="connsiteY0" fmla="*/ 1200869 h 1200869"/>
              <a:gd name="connsiteX1" fmla="*/ 55260 w 4119091"/>
              <a:gd name="connsiteY1" fmla="*/ 545850 h 1200869"/>
              <a:gd name="connsiteX2" fmla="*/ 309250 w 4119091"/>
              <a:gd name="connsiteY2" fmla="*/ 327510 h 1200869"/>
              <a:gd name="connsiteX3" fmla="*/ 813182 w 4119091"/>
              <a:gd name="connsiteY3" fmla="*/ 181243 h 1200869"/>
              <a:gd name="connsiteX4" fmla="*/ 1257034 w 4119091"/>
              <a:gd name="connsiteY4" fmla="*/ 327810 h 1200869"/>
              <a:gd name="connsiteX5" fmla="*/ 1747679 w 4119091"/>
              <a:gd name="connsiteY5" fmla="*/ 45590 h 1200869"/>
              <a:gd name="connsiteX6" fmla="*/ 3350482 w 4119091"/>
              <a:gd name="connsiteY6" fmla="*/ 254613 h 1200869"/>
              <a:gd name="connsiteX7" fmla="*/ 4119091 w 4119091"/>
              <a:gd name="connsiteY7" fmla="*/ 317791 h 1200869"/>
              <a:gd name="connsiteX0" fmla="*/ 224586 w 4119091"/>
              <a:gd name="connsiteY0" fmla="*/ 1200869 h 1200869"/>
              <a:gd name="connsiteX1" fmla="*/ 55260 w 4119091"/>
              <a:gd name="connsiteY1" fmla="*/ 545850 h 1200869"/>
              <a:gd name="connsiteX2" fmla="*/ 813182 w 4119091"/>
              <a:gd name="connsiteY2" fmla="*/ 181243 h 1200869"/>
              <a:gd name="connsiteX3" fmla="*/ 1257034 w 4119091"/>
              <a:gd name="connsiteY3" fmla="*/ 327810 h 1200869"/>
              <a:gd name="connsiteX4" fmla="*/ 1747679 w 4119091"/>
              <a:gd name="connsiteY4" fmla="*/ 45590 h 1200869"/>
              <a:gd name="connsiteX5" fmla="*/ 3350482 w 4119091"/>
              <a:gd name="connsiteY5" fmla="*/ 254613 h 1200869"/>
              <a:gd name="connsiteX6" fmla="*/ 4119091 w 4119091"/>
              <a:gd name="connsiteY6" fmla="*/ 317791 h 1200869"/>
              <a:gd name="connsiteX0" fmla="*/ 236139 w 4130644"/>
              <a:gd name="connsiteY0" fmla="*/ 1200869 h 1200869"/>
              <a:gd name="connsiteX1" fmla="*/ 53547 w 4130644"/>
              <a:gd name="connsiteY1" fmla="*/ 596782 h 1200869"/>
              <a:gd name="connsiteX2" fmla="*/ 824735 w 4130644"/>
              <a:gd name="connsiteY2" fmla="*/ 181243 h 1200869"/>
              <a:gd name="connsiteX3" fmla="*/ 1268587 w 4130644"/>
              <a:gd name="connsiteY3" fmla="*/ 327810 h 1200869"/>
              <a:gd name="connsiteX4" fmla="*/ 1759232 w 4130644"/>
              <a:gd name="connsiteY4" fmla="*/ 45590 h 1200869"/>
              <a:gd name="connsiteX5" fmla="*/ 3362035 w 4130644"/>
              <a:gd name="connsiteY5" fmla="*/ 254613 h 1200869"/>
              <a:gd name="connsiteX6" fmla="*/ 4130644 w 4130644"/>
              <a:gd name="connsiteY6" fmla="*/ 317791 h 1200869"/>
              <a:gd name="connsiteX0" fmla="*/ 261946 w 4130644"/>
              <a:gd name="connsiteY0" fmla="*/ 1226364 h 1226364"/>
              <a:gd name="connsiteX1" fmla="*/ 53547 w 4130644"/>
              <a:gd name="connsiteY1" fmla="*/ 596782 h 1226364"/>
              <a:gd name="connsiteX2" fmla="*/ 824735 w 4130644"/>
              <a:gd name="connsiteY2" fmla="*/ 181243 h 1226364"/>
              <a:gd name="connsiteX3" fmla="*/ 1268587 w 4130644"/>
              <a:gd name="connsiteY3" fmla="*/ 327810 h 1226364"/>
              <a:gd name="connsiteX4" fmla="*/ 1759232 w 4130644"/>
              <a:gd name="connsiteY4" fmla="*/ 45590 h 1226364"/>
              <a:gd name="connsiteX5" fmla="*/ 3362035 w 4130644"/>
              <a:gd name="connsiteY5" fmla="*/ 254613 h 1226364"/>
              <a:gd name="connsiteX6" fmla="*/ 4130644 w 4130644"/>
              <a:gd name="connsiteY6" fmla="*/ 317791 h 1226364"/>
              <a:gd name="connsiteX0" fmla="*/ 261946 w 4130644"/>
              <a:gd name="connsiteY0" fmla="*/ 1226364 h 1226364"/>
              <a:gd name="connsiteX1" fmla="*/ 53547 w 4130644"/>
              <a:gd name="connsiteY1" fmla="*/ 596782 h 1226364"/>
              <a:gd name="connsiteX2" fmla="*/ 824735 w 4130644"/>
              <a:gd name="connsiteY2" fmla="*/ 181243 h 1226364"/>
              <a:gd name="connsiteX3" fmla="*/ 1268587 w 4130644"/>
              <a:gd name="connsiteY3" fmla="*/ 327810 h 1226364"/>
              <a:gd name="connsiteX4" fmla="*/ 1759232 w 4130644"/>
              <a:gd name="connsiteY4" fmla="*/ 45590 h 1226364"/>
              <a:gd name="connsiteX5" fmla="*/ 3362035 w 4130644"/>
              <a:gd name="connsiteY5" fmla="*/ 254613 h 1226364"/>
              <a:gd name="connsiteX6" fmla="*/ 4130644 w 4130644"/>
              <a:gd name="connsiteY6" fmla="*/ 317791 h 1226364"/>
              <a:gd name="connsiteX0" fmla="*/ 261946 w 4130644"/>
              <a:gd name="connsiteY0" fmla="*/ 1226364 h 1226364"/>
              <a:gd name="connsiteX1" fmla="*/ 53547 w 4130644"/>
              <a:gd name="connsiteY1" fmla="*/ 596782 h 1226364"/>
              <a:gd name="connsiteX2" fmla="*/ 824735 w 4130644"/>
              <a:gd name="connsiteY2" fmla="*/ 181243 h 1226364"/>
              <a:gd name="connsiteX3" fmla="*/ 1374026 w 4130644"/>
              <a:gd name="connsiteY3" fmla="*/ 351392 h 1226364"/>
              <a:gd name="connsiteX4" fmla="*/ 1759232 w 4130644"/>
              <a:gd name="connsiteY4" fmla="*/ 45590 h 1226364"/>
              <a:gd name="connsiteX5" fmla="*/ 3362035 w 4130644"/>
              <a:gd name="connsiteY5" fmla="*/ 254613 h 1226364"/>
              <a:gd name="connsiteX6" fmla="*/ 4130644 w 4130644"/>
              <a:gd name="connsiteY6" fmla="*/ 317791 h 1226364"/>
              <a:gd name="connsiteX0" fmla="*/ 261946 w 4130644"/>
              <a:gd name="connsiteY0" fmla="*/ 1312909 h 1312909"/>
              <a:gd name="connsiteX1" fmla="*/ 53547 w 4130644"/>
              <a:gd name="connsiteY1" fmla="*/ 683327 h 1312909"/>
              <a:gd name="connsiteX2" fmla="*/ 824735 w 4130644"/>
              <a:gd name="connsiteY2" fmla="*/ 267788 h 1312909"/>
              <a:gd name="connsiteX3" fmla="*/ 1374026 w 4130644"/>
              <a:gd name="connsiteY3" fmla="*/ 437937 h 1312909"/>
              <a:gd name="connsiteX4" fmla="*/ 1934259 w 4130644"/>
              <a:gd name="connsiteY4" fmla="*/ 45590 h 1312909"/>
              <a:gd name="connsiteX5" fmla="*/ 3362035 w 4130644"/>
              <a:gd name="connsiteY5" fmla="*/ 341158 h 1312909"/>
              <a:gd name="connsiteX6" fmla="*/ 4130644 w 4130644"/>
              <a:gd name="connsiteY6" fmla="*/ 404336 h 1312909"/>
              <a:gd name="connsiteX0" fmla="*/ 261946 w 4185978"/>
              <a:gd name="connsiteY0" fmla="*/ 1335991 h 1335991"/>
              <a:gd name="connsiteX1" fmla="*/ 53547 w 4185978"/>
              <a:gd name="connsiteY1" fmla="*/ 706409 h 1335991"/>
              <a:gd name="connsiteX2" fmla="*/ 824735 w 4185978"/>
              <a:gd name="connsiteY2" fmla="*/ 290870 h 1335991"/>
              <a:gd name="connsiteX3" fmla="*/ 1374026 w 4185978"/>
              <a:gd name="connsiteY3" fmla="*/ 461019 h 1335991"/>
              <a:gd name="connsiteX4" fmla="*/ 1934259 w 4185978"/>
              <a:gd name="connsiteY4" fmla="*/ 68672 h 1335991"/>
              <a:gd name="connsiteX5" fmla="*/ 3790743 w 4185978"/>
              <a:gd name="connsiteY5" fmla="*/ 72482 h 1335991"/>
              <a:gd name="connsiteX6" fmla="*/ 4130644 w 4185978"/>
              <a:gd name="connsiteY6" fmla="*/ 427418 h 1335991"/>
              <a:gd name="connsiteX0" fmla="*/ 261946 w 4185978"/>
              <a:gd name="connsiteY0" fmla="*/ 1335989 h 1335989"/>
              <a:gd name="connsiteX1" fmla="*/ 53547 w 4185978"/>
              <a:gd name="connsiteY1" fmla="*/ 706407 h 1335989"/>
              <a:gd name="connsiteX2" fmla="*/ 824735 w 4185978"/>
              <a:gd name="connsiteY2" fmla="*/ 290868 h 1335989"/>
              <a:gd name="connsiteX3" fmla="*/ 1374026 w 4185978"/>
              <a:gd name="connsiteY3" fmla="*/ 461017 h 1335989"/>
              <a:gd name="connsiteX4" fmla="*/ 1934259 w 4185978"/>
              <a:gd name="connsiteY4" fmla="*/ 68670 h 1335989"/>
              <a:gd name="connsiteX5" fmla="*/ 3790743 w 4185978"/>
              <a:gd name="connsiteY5" fmla="*/ 72480 h 1335989"/>
              <a:gd name="connsiteX6" fmla="*/ 4130644 w 4185978"/>
              <a:gd name="connsiteY6" fmla="*/ 427416 h 1335989"/>
              <a:gd name="connsiteX0" fmla="*/ 261946 w 4281093"/>
              <a:gd name="connsiteY0" fmla="*/ 1335991 h 1335991"/>
              <a:gd name="connsiteX1" fmla="*/ 53547 w 4281093"/>
              <a:gd name="connsiteY1" fmla="*/ 706409 h 1335991"/>
              <a:gd name="connsiteX2" fmla="*/ 824735 w 4281093"/>
              <a:gd name="connsiteY2" fmla="*/ 290870 h 1335991"/>
              <a:gd name="connsiteX3" fmla="*/ 1374026 w 4281093"/>
              <a:gd name="connsiteY3" fmla="*/ 461019 h 1335991"/>
              <a:gd name="connsiteX4" fmla="*/ 1934259 w 4281093"/>
              <a:gd name="connsiteY4" fmla="*/ 68672 h 1335991"/>
              <a:gd name="connsiteX5" fmla="*/ 3790743 w 4281093"/>
              <a:gd name="connsiteY5" fmla="*/ 72482 h 1335991"/>
              <a:gd name="connsiteX6" fmla="*/ 4281093 w 4281093"/>
              <a:gd name="connsiteY6" fmla="*/ 404932 h 1335991"/>
              <a:gd name="connsiteX0" fmla="*/ 261946 w 4281093"/>
              <a:gd name="connsiteY0" fmla="*/ 1335989 h 1335989"/>
              <a:gd name="connsiteX1" fmla="*/ 53547 w 4281093"/>
              <a:gd name="connsiteY1" fmla="*/ 706407 h 1335989"/>
              <a:gd name="connsiteX2" fmla="*/ 824735 w 4281093"/>
              <a:gd name="connsiteY2" fmla="*/ 290868 h 1335989"/>
              <a:gd name="connsiteX3" fmla="*/ 1374026 w 4281093"/>
              <a:gd name="connsiteY3" fmla="*/ 461017 h 1335989"/>
              <a:gd name="connsiteX4" fmla="*/ 1934259 w 4281093"/>
              <a:gd name="connsiteY4" fmla="*/ 68670 h 1335989"/>
              <a:gd name="connsiteX5" fmla="*/ 3790743 w 4281093"/>
              <a:gd name="connsiteY5" fmla="*/ 72480 h 1335989"/>
              <a:gd name="connsiteX6" fmla="*/ 4281093 w 4281093"/>
              <a:gd name="connsiteY6" fmla="*/ 404930 h 1335989"/>
              <a:gd name="connsiteX0" fmla="*/ 261946 w 4281093"/>
              <a:gd name="connsiteY0" fmla="*/ 1312909 h 1312909"/>
              <a:gd name="connsiteX1" fmla="*/ 53547 w 4281093"/>
              <a:gd name="connsiteY1" fmla="*/ 683327 h 1312909"/>
              <a:gd name="connsiteX2" fmla="*/ 824735 w 4281093"/>
              <a:gd name="connsiteY2" fmla="*/ 267788 h 1312909"/>
              <a:gd name="connsiteX3" fmla="*/ 1374026 w 4281093"/>
              <a:gd name="connsiteY3" fmla="*/ 437937 h 1312909"/>
              <a:gd name="connsiteX4" fmla="*/ 1934259 w 4281093"/>
              <a:gd name="connsiteY4" fmla="*/ 45590 h 1312909"/>
              <a:gd name="connsiteX5" fmla="*/ 3790743 w 4281093"/>
              <a:gd name="connsiteY5" fmla="*/ 49400 h 1312909"/>
              <a:gd name="connsiteX6" fmla="*/ 4281093 w 4281093"/>
              <a:gd name="connsiteY6" fmla="*/ 381850 h 1312909"/>
              <a:gd name="connsiteX0" fmla="*/ 261946 w 4281093"/>
              <a:gd name="connsiteY0" fmla="*/ 1312909 h 1312909"/>
              <a:gd name="connsiteX1" fmla="*/ 53547 w 4281093"/>
              <a:gd name="connsiteY1" fmla="*/ 683327 h 1312909"/>
              <a:gd name="connsiteX2" fmla="*/ 824735 w 4281093"/>
              <a:gd name="connsiteY2" fmla="*/ 267788 h 1312909"/>
              <a:gd name="connsiteX3" fmla="*/ 1374026 w 4281093"/>
              <a:gd name="connsiteY3" fmla="*/ 437937 h 1312909"/>
              <a:gd name="connsiteX4" fmla="*/ 1934259 w 4281093"/>
              <a:gd name="connsiteY4" fmla="*/ 45590 h 1312909"/>
              <a:gd name="connsiteX5" fmla="*/ 3790743 w 4281093"/>
              <a:gd name="connsiteY5" fmla="*/ 49400 h 1312909"/>
              <a:gd name="connsiteX6" fmla="*/ 4281093 w 4281093"/>
              <a:gd name="connsiteY6" fmla="*/ 381850 h 1312909"/>
              <a:gd name="connsiteX0" fmla="*/ 261946 w 4262215"/>
              <a:gd name="connsiteY0" fmla="*/ 1312909 h 1312909"/>
              <a:gd name="connsiteX1" fmla="*/ 53547 w 4262215"/>
              <a:gd name="connsiteY1" fmla="*/ 683327 h 1312909"/>
              <a:gd name="connsiteX2" fmla="*/ 824735 w 4262215"/>
              <a:gd name="connsiteY2" fmla="*/ 267788 h 1312909"/>
              <a:gd name="connsiteX3" fmla="*/ 1374026 w 4262215"/>
              <a:gd name="connsiteY3" fmla="*/ 437937 h 1312909"/>
              <a:gd name="connsiteX4" fmla="*/ 1934259 w 4262215"/>
              <a:gd name="connsiteY4" fmla="*/ 45590 h 1312909"/>
              <a:gd name="connsiteX5" fmla="*/ 3790743 w 4262215"/>
              <a:gd name="connsiteY5" fmla="*/ 49400 h 1312909"/>
              <a:gd name="connsiteX6" fmla="*/ 4262215 w 4262215"/>
              <a:gd name="connsiteY6" fmla="*/ 344008 h 1312909"/>
              <a:gd name="connsiteX0" fmla="*/ 261946 w 4280366"/>
              <a:gd name="connsiteY0" fmla="*/ 1312909 h 1312909"/>
              <a:gd name="connsiteX1" fmla="*/ 53547 w 4280366"/>
              <a:gd name="connsiteY1" fmla="*/ 683327 h 1312909"/>
              <a:gd name="connsiteX2" fmla="*/ 824735 w 4280366"/>
              <a:gd name="connsiteY2" fmla="*/ 267788 h 1312909"/>
              <a:gd name="connsiteX3" fmla="*/ 1374026 w 4280366"/>
              <a:gd name="connsiteY3" fmla="*/ 437937 h 1312909"/>
              <a:gd name="connsiteX4" fmla="*/ 1934259 w 4280366"/>
              <a:gd name="connsiteY4" fmla="*/ 45590 h 1312909"/>
              <a:gd name="connsiteX5" fmla="*/ 3790743 w 4280366"/>
              <a:gd name="connsiteY5" fmla="*/ 49400 h 1312909"/>
              <a:gd name="connsiteX6" fmla="*/ 4280366 w 4280366"/>
              <a:gd name="connsiteY6" fmla="*/ 415336 h 1312909"/>
              <a:gd name="connsiteX0" fmla="*/ 0 w 4226819"/>
              <a:gd name="connsiteY0" fmla="*/ 683327 h 683327"/>
              <a:gd name="connsiteX1" fmla="*/ 771188 w 4226819"/>
              <a:gd name="connsiteY1" fmla="*/ 267788 h 683327"/>
              <a:gd name="connsiteX2" fmla="*/ 1320479 w 4226819"/>
              <a:gd name="connsiteY2" fmla="*/ 437937 h 683327"/>
              <a:gd name="connsiteX3" fmla="*/ 1880712 w 4226819"/>
              <a:gd name="connsiteY3" fmla="*/ 45590 h 683327"/>
              <a:gd name="connsiteX4" fmla="*/ 3737196 w 4226819"/>
              <a:gd name="connsiteY4" fmla="*/ 49400 h 683327"/>
              <a:gd name="connsiteX5" fmla="*/ 4226819 w 4226819"/>
              <a:gd name="connsiteY5" fmla="*/ 415336 h 683327"/>
              <a:gd name="connsiteX0" fmla="*/ 0 w 4280366"/>
              <a:gd name="connsiteY0" fmla="*/ 280333 h 442963"/>
              <a:gd name="connsiteX1" fmla="*/ 824735 w 4280366"/>
              <a:gd name="connsiteY1" fmla="*/ 267788 h 442963"/>
              <a:gd name="connsiteX2" fmla="*/ 1374026 w 4280366"/>
              <a:gd name="connsiteY2" fmla="*/ 437937 h 442963"/>
              <a:gd name="connsiteX3" fmla="*/ 1934259 w 4280366"/>
              <a:gd name="connsiteY3" fmla="*/ 45590 h 442963"/>
              <a:gd name="connsiteX4" fmla="*/ 3790743 w 4280366"/>
              <a:gd name="connsiteY4" fmla="*/ 49400 h 442963"/>
              <a:gd name="connsiteX5" fmla="*/ 4280366 w 4280366"/>
              <a:gd name="connsiteY5" fmla="*/ 415336 h 442963"/>
              <a:gd name="connsiteX0" fmla="*/ 0 w 4280366"/>
              <a:gd name="connsiteY0" fmla="*/ 280333 h 442965"/>
              <a:gd name="connsiteX1" fmla="*/ 824735 w 4280366"/>
              <a:gd name="connsiteY1" fmla="*/ 267788 h 442965"/>
              <a:gd name="connsiteX2" fmla="*/ 1374026 w 4280366"/>
              <a:gd name="connsiteY2" fmla="*/ 437937 h 442965"/>
              <a:gd name="connsiteX3" fmla="*/ 1934259 w 4280366"/>
              <a:gd name="connsiteY3" fmla="*/ 45590 h 442965"/>
              <a:gd name="connsiteX4" fmla="*/ 3790743 w 4280366"/>
              <a:gd name="connsiteY4" fmla="*/ 49400 h 442965"/>
              <a:gd name="connsiteX5" fmla="*/ 4280366 w 4280366"/>
              <a:gd name="connsiteY5" fmla="*/ 415336 h 442965"/>
              <a:gd name="connsiteX0" fmla="*/ 0 w 4280366"/>
              <a:gd name="connsiteY0" fmla="*/ 280333 h 415335"/>
              <a:gd name="connsiteX1" fmla="*/ 824735 w 4280366"/>
              <a:gd name="connsiteY1" fmla="*/ 267788 h 415335"/>
              <a:gd name="connsiteX2" fmla="*/ 1351695 w 4280366"/>
              <a:gd name="connsiteY2" fmla="*/ 280330 h 415335"/>
              <a:gd name="connsiteX3" fmla="*/ 1934259 w 4280366"/>
              <a:gd name="connsiteY3" fmla="*/ 45590 h 415335"/>
              <a:gd name="connsiteX4" fmla="*/ 3790743 w 4280366"/>
              <a:gd name="connsiteY4" fmla="*/ 49400 h 415335"/>
              <a:gd name="connsiteX5" fmla="*/ 4280366 w 4280366"/>
              <a:gd name="connsiteY5" fmla="*/ 415336 h 415335"/>
              <a:gd name="connsiteX0" fmla="*/ 0 w 4280366"/>
              <a:gd name="connsiteY0" fmla="*/ 280333 h 415337"/>
              <a:gd name="connsiteX1" fmla="*/ 824735 w 4280366"/>
              <a:gd name="connsiteY1" fmla="*/ 267788 h 415337"/>
              <a:gd name="connsiteX2" fmla="*/ 1351695 w 4280366"/>
              <a:gd name="connsiteY2" fmla="*/ 280330 h 415337"/>
              <a:gd name="connsiteX3" fmla="*/ 1388149 w 4280366"/>
              <a:gd name="connsiteY3" fmla="*/ 254845 h 415337"/>
              <a:gd name="connsiteX4" fmla="*/ 1934259 w 4280366"/>
              <a:gd name="connsiteY4" fmla="*/ 45590 h 415337"/>
              <a:gd name="connsiteX5" fmla="*/ 3790743 w 4280366"/>
              <a:gd name="connsiteY5" fmla="*/ 49400 h 415337"/>
              <a:gd name="connsiteX6" fmla="*/ 4280366 w 4280366"/>
              <a:gd name="connsiteY6" fmla="*/ 415336 h 415337"/>
              <a:gd name="connsiteX0" fmla="*/ 0 w 4280366"/>
              <a:gd name="connsiteY0" fmla="*/ 280333 h 415335"/>
              <a:gd name="connsiteX1" fmla="*/ 824735 w 4280366"/>
              <a:gd name="connsiteY1" fmla="*/ 267788 h 415335"/>
              <a:gd name="connsiteX2" fmla="*/ 1351695 w 4280366"/>
              <a:gd name="connsiteY2" fmla="*/ 280330 h 415335"/>
              <a:gd name="connsiteX3" fmla="*/ 1934259 w 4280366"/>
              <a:gd name="connsiteY3" fmla="*/ 45590 h 415335"/>
              <a:gd name="connsiteX4" fmla="*/ 3790743 w 4280366"/>
              <a:gd name="connsiteY4" fmla="*/ 49400 h 415335"/>
              <a:gd name="connsiteX5" fmla="*/ 4280366 w 4280366"/>
              <a:gd name="connsiteY5" fmla="*/ 415336 h 415335"/>
              <a:gd name="connsiteX0" fmla="*/ 0 w 4280366"/>
              <a:gd name="connsiteY0" fmla="*/ 280333 h 415337"/>
              <a:gd name="connsiteX1" fmla="*/ 824735 w 4280366"/>
              <a:gd name="connsiteY1" fmla="*/ 267788 h 415337"/>
              <a:gd name="connsiteX2" fmla="*/ 1934259 w 4280366"/>
              <a:gd name="connsiteY2" fmla="*/ 45590 h 415337"/>
              <a:gd name="connsiteX3" fmla="*/ 3790743 w 4280366"/>
              <a:gd name="connsiteY3" fmla="*/ 49400 h 415337"/>
              <a:gd name="connsiteX4" fmla="*/ 4280366 w 4280366"/>
              <a:gd name="connsiteY4" fmla="*/ 415336 h 415337"/>
              <a:gd name="connsiteX0" fmla="*/ 0 w 4287588"/>
              <a:gd name="connsiteY0" fmla="*/ 280333 h 486273"/>
              <a:gd name="connsiteX1" fmla="*/ 824735 w 4287588"/>
              <a:gd name="connsiteY1" fmla="*/ 267788 h 486273"/>
              <a:gd name="connsiteX2" fmla="*/ 1934259 w 4287588"/>
              <a:gd name="connsiteY2" fmla="*/ 45590 h 486273"/>
              <a:gd name="connsiteX3" fmla="*/ 3790743 w 4287588"/>
              <a:gd name="connsiteY3" fmla="*/ 49400 h 486273"/>
              <a:gd name="connsiteX4" fmla="*/ 4287588 w 4287588"/>
              <a:gd name="connsiteY4" fmla="*/ 486273 h 486273"/>
              <a:gd name="connsiteX0" fmla="*/ 0 w 4287588"/>
              <a:gd name="connsiteY0" fmla="*/ 280333 h 486273"/>
              <a:gd name="connsiteX1" fmla="*/ 824735 w 4287588"/>
              <a:gd name="connsiteY1" fmla="*/ 267788 h 486273"/>
              <a:gd name="connsiteX2" fmla="*/ 1934259 w 4287588"/>
              <a:gd name="connsiteY2" fmla="*/ 45590 h 486273"/>
              <a:gd name="connsiteX3" fmla="*/ 2885951 w 4287588"/>
              <a:gd name="connsiteY3" fmla="*/ 183797 h 486273"/>
              <a:gd name="connsiteX4" fmla="*/ 4287588 w 4287588"/>
              <a:gd name="connsiteY4" fmla="*/ 486273 h 486273"/>
              <a:gd name="connsiteX0" fmla="*/ 0 w 4287588"/>
              <a:gd name="connsiteY0" fmla="*/ 280333 h 486273"/>
              <a:gd name="connsiteX1" fmla="*/ 824735 w 4287588"/>
              <a:gd name="connsiteY1" fmla="*/ 267788 h 486273"/>
              <a:gd name="connsiteX2" fmla="*/ 1934259 w 4287588"/>
              <a:gd name="connsiteY2" fmla="*/ 45590 h 486273"/>
              <a:gd name="connsiteX3" fmla="*/ 2885951 w 4287588"/>
              <a:gd name="connsiteY3" fmla="*/ 183797 h 486273"/>
              <a:gd name="connsiteX4" fmla="*/ 4287588 w 4287588"/>
              <a:gd name="connsiteY4" fmla="*/ 486273 h 486273"/>
              <a:gd name="connsiteX0" fmla="*/ 0 w 4287588"/>
              <a:gd name="connsiteY0" fmla="*/ 173352 h 379292"/>
              <a:gd name="connsiteX1" fmla="*/ 824735 w 4287588"/>
              <a:gd name="connsiteY1" fmla="*/ 160807 h 379292"/>
              <a:gd name="connsiteX2" fmla="*/ 1599367 w 4287588"/>
              <a:gd name="connsiteY2" fmla="*/ 45590 h 379292"/>
              <a:gd name="connsiteX3" fmla="*/ 2885951 w 4287588"/>
              <a:gd name="connsiteY3" fmla="*/ 76816 h 379292"/>
              <a:gd name="connsiteX4" fmla="*/ 4287588 w 4287588"/>
              <a:gd name="connsiteY4" fmla="*/ 379292 h 379292"/>
              <a:gd name="connsiteX0" fmla="*/ 0 w 4287588"/>
              <a:gd name="connsiteY0" fmla="*/ 173352 h 379292"/>
              <a:gd name="connsiteX1" fmla="*/ 646308 w 4287588"/>
              <a:gd name="connsiteY1" fmla="*/ 204328 h 379292"/>
              <a:gd name="connsiteX2" fmla="*/ 1599367 w 4287588"/>
              <a:gd name="connsiteY2" fmla="*/ 45590 h 379292"/>
              <a:gd name="connsiteX3" fmla="*/ 2885951 w 4287588"/>
              <a:gd name="connsiteY3" fmla="*/ 76816 h 379292"/>
              <a:gd name="connsiteX4" fmla="*/ 4287588 w 4287588"/>
              <a:gd name="connsiteY4" fmla="*/ 379292 h 379292"/>
              <a:gd name="connsiteX0" fmla="*/ 0 w 4262019"/>
              <a:gd name="connsiteY0" fmla="*/ 236588 h 379292"/>
              <a:gd name="connsiteX1" fmla="*/ 620739 w 4262019"/>
              <a:gd name="connsiteY1" fmla="*/ 204328 h 379292"/>
              <a:gd name="connsiteX2" fmla="*/ 1573798 w 4262019"/>
              <a:gd name="connsiteY2" fmla="*/ 45590 h 379292"/>
              <a:gd name="connsiteX3" fmla="*/ 2860382 w 4262019"/>
              <a:gd name="connsiteY3" fmla="*/ 76816 h 379292"/>
              <a:gd name="connsiteX4" fmla="*/ 4262019 w 4262019"/>
              <a:gd name="connsiteY4" fmla="*/ 379292 h 379292"/>
              <a:gd name="connsiteX0" fmla="*/ 0 w 4262019"/>
              <a:gd name="connsiteY0" fmla="*/ 236588 h 379292"/>
              <a:gd name="connsiteX1" fmla="*/ 620739 w 4262019"/>
              <a:gd name="connsiteY1" fmla="*/ 204328 h 379292"/>
              <a:gd name="connsiteX2" fmla="*/ 1573798 w 4262019"/>
              <a:gd name="connsiteY2" fmla="*/ 45590 h 379292"/>
              <a:gd name="connsiteX3" fmla="*/ 2860382 w 4262019"/>
              <a:gd name="connsiteY3" fmla="*/ 76816 h 379292"/>
              <a:gd name="connsiteX4" fmla="*/ 4262019 w 4262019"/>
              <a:gd name="connsiteY4" fmla="*/ 379292 h 379292"/>
              <a:gd name="connsiteX0" fmla="*/ 354509 w 3929460"/>
              <a:gd name="connsiteY0" fmla="*/ 442360 h 442360"/>
              <a:gd name="connsiteX1" fmla="*/ 288180 w 3929460"/>
              <a:gd name="connsiteY1" fmla="*/ 204328 h 442360"/>
              <a:gd name="connsiteX2" fmla="*/ 1241239 w 3929460"/>
              <a:gd name="connsiteY2" fmla="*/ 45590 h 442360"/>
              <a:gd name="connsiteX3" fmla="*/ 2527823 w 3929460"/>
              <a:gd name="connsiteY3" fmla="*/ 76816 h 442360"/>
              <a:gd name="connsiteX4" fmla="*/ 3929460 w 3929460"/>
              <a:gd name="connsiteY4" fmla="*/ 379292 h 442360"/>
              <a:gd name="connsiteX0" fmla="*/ 354509 w 3929460"/>
              <a:gd name="connsiteY0" fmla="*/ 442360 h 442360"/>
              <a:gd name="connsiteX1" fmla="*/ 288180 w 3929460"/>
              <a:gd name="connsiteY1" fmla="*/ 204328 h 442360"/>
              <a:gd name="connsiteX2" fmla="*/ 1241239 w 3929460"/>
              <a:gd name="connsiteY2" fmla="*/ 45590 h 442360"/>
              <a:gd name="connsiteX3" fmla="*/ 2527823 w 3929460"/>
              <a:gd name="connsiteY3" fmla="*/ 76816 h 442360"/>
              <a:gd name="connsiteX4" fmla="*/ 3929460 w 3929460"/>
              <a:gd name="connsiteY4" fmla="*/ 379292 h 442360"/>
              <a:gd name="connsiteX0" fmla="*/ 1 w 3574952"/>
              <a:gd name="connsiteY0" fmla="*/ 442360 h 442360"/>
              <a:gd name="connsiteX1" fmla="*/ 886731 w 3574952"/>
              <a:gd name="connsiteY1" fmla="*/ 45590 h 442360"/>
              <a:gd name="connsiteX2" fmla="*/ 2173315 w 3574952"/>
              <a:gd name="connsiteY2" fmla="*/ 76816 h 442360"/>
              <a:gd name="connsiteX3" fmla="*/ 3574952 w 3574952"/>
              <a:gd name="connsiteY3" fmla="*/ 379292 h 442360"/>
              <a:gd name="connsiteX0" fmla="*/ 1 w 3574952"/>
              <a:gd name="connsiteY0" fmla="*/ 463660 h 463660"/>
              <a:gd name="connsiteX1" fmla="*/ 979145 w 3574952"/>
              <a:gd name="connsiteY1" fmla="*/ 45590 h 463660"/>
              <a:gd name="connsiteX2" fmla="*/ 2173315 w 3574952"/>
              <a:gd name="connsiteY2" fmla="*/ 98116 h 463660"/>
              <a:gd name="connsiteX3" fmla="*/ 3574952 w 3574952"/>
              <a:gd name="connsiteY3" fmla="*/ 400592 h 463660"/>
              <a:gd name="connsiteX0" fmla="*/ 1 w 3574952"/>
              <a:gd name="connsiteY0" fmla="*/ 463660 h 463660"/>
              <a:gd name="connsiteX1" fmla="*/ 979145 w 3574952"/>
              <a:gd name="connsiteY1" fmla="*/ 45590 h 463660"/>
              <a:gd name="connsiteX2" fmla="*/ 2173315 w 3574952"/>
              <a:gd name="connsiteY2" fmla="*/ 98116 h 463660"/>
              <a:gd name="connsiteX3" fmla="*/ 3574952 w 3574952"/>
              <a:gd name="connsiteY3" fmla="*/ 400592 h 463660"/>
              <a:gd name="connsiteX0" fmla="*/ 1 w 3574952"/>
              <a:gd name="connsiteY0" fmla="*/ 478458 h 478458"/>
              <a:gd name="connsiteX1" fmla="*/ 992340 w 3574952"/>
              <a:gd name="connsiteY1" fmla="*/ 45590 h 478458"/>
              <a:gd name="connsiteX2" fmla="*/ 2173315 w 3574952"/>
              <a:gd name="connsiteY2" fmla="*/ 112914 h 478458"/>
              <a:gd name="connsiteX3" fmla="*/ 3574952 w 3574952"/>
              <a:gd name="connsiteY3" fmla="*/ 415390 h 478458"/>
              <a:gd name="connsiteX0" fmla="*/ 1 w 3574952"/>
              <a:gd name="connsiteY0" fmla="*/ 443379 h 443379"/>
              <a:gd name="connsiteX1" fmla="*/ 992340 w 3574952"/>
              <a:gd name="connsiteY1" fmla="*/ 10511 h 443379"/>
              <a:gd name="connsiteX2" fmla="*/ 3574952 w 3574952"/>
              <a:gd name="connsiteY2" fmla="*/ 380311 h 443379"/>
              <a:gd name="connsiteX0" fmla="*/ 1 w 3514849"/>
              <a:gd name="connsiteY0" fmla="*/ 443379 h 444461"/>
              <a:gd name="connsiteX1" fmla="*/ 992340 w 3514849"/>
              <a:gd name="connsiteY1" fmla="*/ 10511 h 444461"/>
              <a:gd name="connsiteX2" fmla="*/ 3514849 w 3514849"/>
              <a:gd name="connsiteY2" fmla="*/ 444461 h 444461"/>
              <a:gd name="connsiteX0" fmla="*/ 1 w 3514849"/>
              <a:gd name="connsiteY0" fmla="*/ 443379 h 444461"/>
              <a:gd name="connsiteX1" fmla="*/ 992340 w 3514849"/>
              <a:gd name="connsiteY1" fmla="*/ 10511 h 444461"/>
              <a:gd name="connsiteX2" fmla="*/ 3514849 w 3514849"/>
              <a:gd name="connsiteY2" fmla="*/ 444461 h 444461"/>
              <a:gd name="connsiteX0" fmla="*/ 1 w 4584094"/>
              <a:gd name="connsiteY0" fmla="*/ 813123 h 813123"/>
              <a:gd name="connsiteX1" fmla="*/ 992340 w 4584094"/>
              <a:gd name="connsiteY1" fmla="*/ 380255 h 813123"/>
              <a:gd name="connsiteX2" fmla="*/ 4584094 w 4584094"/>
              <a:gd name="connsiteY2" fmla="*/ 108347 h 813123"/>
              <a:gd name="connsiteX0" fmla="*/ 1 w 4584094"/>
              <a:gd name="connsiteY0" fmla="*/ 704776 h 704776"/>
              <a:gd name="connsiteX1" fmla="*/ 992340 w 4584094"/>
              <a:gd name="connsiteY1" fmla="*/ 271908 h 704776"/>
              <a:gd name="connsiteX2" fmla="*/ 4584094 w 4584094"/>
              <a:gd name="connsiteY2" fmla="*/ 0 h 704776"/>
              <a:gd name="connsiteX0" fmla="*/ 1 w 4584094"/>
              <a:gd name="connsiteY0" fmla="*/ 704776 h 704776"/>
              <a:gd name="connsiteX1" fmla="*/ 4584094 w 4584094"/>
              <a:gd name="connsiteY1" fmla="*/ 0 h 704776"/>
              <a:gd name="connsiteX0" fmla="*/ 0 w 2984052"/>
              <a:gd name="connsiteY0" fmla="*/ 617784 h 617784"/>
              <a:gd name="connsiteX1" fmla="*/ 2984052 w 2984052"/>
              <a:gd name="connsiteY1" fmla="*/ 0 h 617784"/>
              <a:gd name="connsiteX0" fmla="*/ 0 w 2960987"/>
              <a:gd name="connsiteY0" fmla="*/ 612578 h 612578"/>
              <a:gd name="connsiteX1" fmla="*/ 2960987 w 2960987"/>
              <a:gd name="connsiteY1" fmla="*/ 0 h 612578"/>
              <a:gd name="connsiteX0" fmla="*/ 0 w 2985455"/>
              <a:gd name="connsiteY0" fmla="*/ 628712 h 628712"/>
              <a:gd name="connsiteX1" fmla="*/ 2985455 w 2985455"/>
              <a:gd name="connsiteY1" fmla="*/ 0 h 62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85455" h="628712">
                <a:moveTo>
                  <a:pt x="0" y="628712"/>
                </a:moveTo>
                <a:lnTo>
                  <a:pt x="2985455" y="0"/>
                </a:lnTo>
              </a:path>
            </a:pathLst>
          </a:custGeom>
          <a:ln w="12700">
            <a:solidFill>
              <a:srgbClr val="0067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 userDrawn="1"/>
        </p:nvSpPr>
        <p:spPr>
          <a:xfrm>
            <a:off x="10335822" y="7300128"/>
            <a:ext cx="357578" cy="256670"/>
          </a:xfrm>
          <a:custGeom>
            <a:avLst/>
            <a:gdLst>
              <a:gd name="connsiteX0" fmla="*/ 0 w 1590261"/>
              <a:gd name="connsiteY0" fmla="*/ 628153 h 628153"/>
              <a:gd name="connsiteX1" fmla="*/ 413468 w 1590261"/>
              <a:gd name="connsiteY1" fmla="*/ 341906 h 628153"/>
              <a:gd name="connsiteX2" fmla="*/ 477079 w 1590261"/>
              <a:gd name="connsiteY2" fmla="*/ 318052 h 628153"/>
              <a:gd name="connsiteX3" fmla="*/ 540689 w 1590261"/>
              <a:gd name="connsiteY3" fmla="*/ 270345 h 628153"/>
              <a:gd name="connsiteX4" fmla="*/ 620202 w 1590261"/>
              <a:gd name="connsiteY4" fmla="*/ 238539 h 628153"/>
              <a:gd name="connsiteX5" fmla="*/ 683813 w 1590261"/>
              <a:gd name="connsiteY5" fmla="*/ 214685 h 628153"/>
              <a:gd name="connsiteX6" fmla="*/ 723569 w 1590261"/>
              <a:gd name="connsiteY6" fmla="*/ 198783 h 628153"/>
              <a:gd name="connsiteX7" fmla="*/ 771277 w 1590261"/>
              <a:gd name="connsiteY7" fmla="*/ 190832 h 628153"/>
              <a:gd name="connsiteX8" fmla="*/ 946206 w 1590261"/>
              <a:gd name="connsiteY8" fmla="*/ 111319 h 628153"/>
              <a:gd name="connsiteX9" fmla="*/ 1073427 w 1590261"/>
              <a:gd name="connsiteY9" fmla="*/ 55659 h 628153"/>
              <a:gd name="connsiteX10" fmla="*/ 1137037 w 1590261"/>
              <a:gd name="connsiteY10" fmla="*/ 39757 h 628153"/>
              <a:gd name="connsiteX11" fmla="*/ 1248355 w 1590261"/>
              <a:gd name="connsiteY11" fmla="*/ 0 h 628153"/>
              <a:gd name="connsiteX12" fmla="*/ 1431235 w 1590261"/>
              <a:gd name="connsiteY12" fmla="*/ 15903 h 628153"/>
              <a:gd name="connsiteX13" fmla="*/ 1590261 w 1590261"/>
              <a:gd name="connsiteY13" fmla="*/ 23854 h 628153"/>
              <a:gd name="connsiteX0" fmla="*/ 0 w 10629790"/>
              <a:gd name="connsiteY0" fmla="*/ 628153 h 708953"/>
              <a:gd name="connsiteX1" fmla="*/ 413468 w 10629790"/>
              <a:gd name="connsiteY1" fmla="*/ 341906 h 708953"/>
              <a:gd name="connsiteX2" fmla="*/ 477079 w 10629790"/>
              <a:gd name="connsiteY2" fmla="*/ 318052 h 708953"/>
              <a:gd name="connsiteX3" fmla="*/ 540689 w 10629790"/>
              <a:gd name="connsiteY3" fmla="*/ 270345 h 708953"/>
              <a:gd name="connsiteX4" fmla="*/ 620202 w 10629790"/>
              <a:gd name="connsiteY4" fmla="*/ 238539 h 708953"/>
              <a:gd name="connsiteX5" fmla="*/ 683813 w 10629790"/>
              <a:gd name="connsiteY5" fmla="*/ 214685 h 708953"/>
              <a:gd name="connsiteX6" fmla="*/ 723569 w 10629790"/>
              <a:gd name="connsiteY6" fmla="*/ 198783 h 708953"/>
              <a:gd name="connsiteX7" fmla="*/ 771277 w 10629790"/>
              <a:gd name="connsiteY7" fmla="*/ 190832 h 708953"/>
              <a:gd name="connsiteX8" fmla="*/ 946206 w 10629790"/>
              <a:gd name="connsiteY8" fmla="*/ 111319 h 708953"/>
              <a:gd name="connsiteX9" fmla="*/ 1073427 w 10629790"/>
              <a:gd name="connsiteY9" fmla="*/ 55659 h 708953"/>
              <a:gd name="connsiteX10" fmla="*/ 1137037 w 10629790"/>
              <a:gd name="connsiteY10" fmla="*/ 39757 h 708953"/>
              <a:gd name="connsiteX11" fmla="*/ 1248355 w 10629790"/>
              <a:gd name="connsiteY11" fmla="*/ 0 h 708953"/>
              <a:gd name="connsiteX12" fmla="*/ 1431235 w 10629790"/>
              <a:gd name="connsiteY12" fmla="*/ 15903 h 708953"/>
              <a:gd name="connsiteX13" fmla="*/ 10629790 w 10629790"/>
              <a:gd name="connsiteY13" fmla="*/ 708953 h 708953"/>
              <a:gd name="connsiteX0" fmla="*/ 0 w 10629790"/>
              <a:gd name="connsiteY0" fmla="*/ 628153 h 708953"/>
              <a:gd name="connsiteX1" fmla="*/ 413468 w 10629790"/>
              <a:gd name="connsiteY1" fmla="*/ 341906 h 708953"/>
              <a:gd name="connsiteX2" fmla="*/ 477079 w 10629790"/>
              <a:gd name="connsiteY2" fmla="*/ 318052 h 708953"/>
              <a:gd name="connsiteX3" fmla="*/ 540689 w 10629790"/>
              <a:gd name="connsiteY3" fmla="*/ 270345 h 708953"/>
              <a:gd name="connsiteX4" fmla="*/ 620202 w 10629790"/>
              <a:gd name="connsiteY4" fmla="*/ 238539 h 708953"/>
              <a:gd name="connsiteX5" fmla="*/ 683813 w 10629790"/>
              <a:gd name="connsiteY5" fmla="*/ 214685 h 708953"/>
              <a:gd name="connsiteX6" fmla="*/ 723569 w 10629790"/>
              <a:gd name="connsiteY6" fmla="*/ 198783 h 708953"/>
              <a:gd name="connsiteX7" fmla="*/ 771277 w 10629790"/>
              <a:gd name="connsiteY7" fmla="*/ 190832 h 708953"/>
              <a:gd name="connsiteX8" fmla="*/ 946206 w 10629790"/>
              <a:gd name="connsiteY8" fmla="*/ 111319 h 708953"/>
              <a:gd name="connsiteX9" fmla="*/ 1073427 w 10629790"/>
              <a:gd name="connsiteY9" fmla="*/ 55659 h 708953"/>
              <a:gd name="connsiteX10" fmla="*/ 1137037 w 10629790"/>
              <a:gd name="connsiteY10" fmla="*/ 39757 h 708953"/>
              <a:gd name="connsiteX11" fmla="*/ 1248355 w 10629790"/>
              <a:gd name="connsiteY11" fmla="*/ 0 h 708953"/>
              <a:gd name="connsiteX12" fmla="*/ 8354923 w 10629790"/>
              <a:gd name="connsiteY12" fmla="*/ 66011 h 708953"/>
              <a:gd name="connsiteX13" fmla="*/ 10629790 w 10629790"/>
              <a:gd name="connsiteY13" fmla="*/ 708953 h 708953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477079 w 10629790"/>
              <a:gd name="connsiteY2" fmla="*/ 394917 h 785818"/>
              <a:gd name="connsiteX3" fmla="*/ 540689 w 10629790"/>
              <a:gd name="connsiteY3" fmla="*/ 347210 h 785818"/>
              <a:gd name="connsiteX4" fmla="*/ 620202 w 10629790"/>
              <a:gd name="connsiteY4" fmla="*/ 315404 h 785818"/>
              <a:gd name="connsiteX5" fmla="*/ 683813 w 10629790"/>
              <a:gd name="connsiteY5" fmla="*/ 291550 h 785818"/>
              <a:gd name="connsiteX6" fmla="*/ 723569 w 10629790"/>
              <a:gd name="connsiteY6" fmla="*/ 275648 h 785818"/>
              <a:gd name="connsiteX7" fmla="*/ 771277 w 10629790"/>
              <a:gd name="connsiteY7" fmla="*/ 267697 h 785818"/>
              <a:gd name="connsiteX8" fmla="*/ 946206 w 10629790"/>
              <a:gd name="connsiteY8" fmla="*/ 188184 h 785818"/>
              <a:gd name="connsiteX9" fmla="*/ 1073427 w 10629790"/>
              <a:gd name="connsiteY9" fmla="*/ 132524 h 785818"/>
              <a:gd name="connsiteX10" fmla="*/ 1137037 w 10629790"/>
              <a:gd name="connsiteY10" fmla="*/ 116622 h 785818"/>
              <a:gd name="connsiteX11" fmla="*/ 7140477 w 10629790"/>
              <a:gd name="connsiteY11" fmla="*/ 0 h 785818"/>
              <a:gd name="connsiteX12" fmla="*/ 8354923 w 10629790"/>
              <a:gd name="connsiteY12" fmla="*/ 142876 h 785818"/>
              <a:gd name="connsiteX13" fmla="*/ 10629790 w 10629790"/>
              <a:gd name="connsiteY13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540689 w 10629790"/>
              <a:gd name="connsiteY2" fmla="*/ 347210 h 785818"/>
              <a:gd name="connsiteX3" fmla="*/ 620202 w 10629790"/>
              <a:gd name="connsiteY3" fmla="*/ 315404 h 785818"/>
              <a:gd name="connsiteX4" fmla="*/ 683813 w 10629790"/>
              <a:gd name="connsiteY4" fmla="*/ 291550 h 785818"/>
              <a:gd name="connsiteX5" fmla="*/ 723569 w 10629790"/>
              <a:gd name="connsiteY5" fmla="*/ 275648 h 785818"/>
              <a:gd name="connsiteX6" fmla="*/ 771277 w 10629790"/>
              <a:gd name="connsiteY6" fmla="*/ 267697 h 785818"/>
              <a:gd name="connsiteX7" fmla="*/ 946206 w 10629790"/>
              <a:gd name="connsiteY7" fmla="*/ 188184 h 785818"/>
              <a:gd name="connsiteX8" fmla="*/ 1073427 w 10629790"/>
              <a:gd name="connsiteY8" fmla="*/ 132524 h 785818"/>
              <a:gd name="connsiteX9" fmla="*/ 1137037 w 10629790"/>
              <a:gd name="connsiteY9" fmla="*/ 116622 h 785818"/>
              <a:gd name="connsiteX10" fmla="*/ 7140477 w 10629790"/>
              <a:gd name="connsiteY10" fmla="*/ 0 h 785818"/>
              <a:gd name="connsiteX11" fmla="*/ 8354923 w 10629790"/>
              <a:gd name="connsiteY11" fmla="*/ 142876 h 785818"/>
              <a:gd name="connsiteX12" fmla="*/ 10629790 w 10629790"/>
              <a:gd name="connsiteY12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23569 w 10629790"/>
              <a:gd name="connsiteY4" fmla="*/ 275648 h 785818"/>
              <a:gd name="connsiteX5" fmla="*/ 771277 w 10629790"/>
              <a:gd name="connsiteY5" fmla="*/ 267697 h 785818"/>
              <a:gd name="connsiteX6" fmla="*/ 946206 w 10629790"/>
              <a:gd name="connsiteY6" fmla="*/ 188184 h 785818"/>
              <a:gd name="connsiteX7" fmla="*/ 1073427 w 10629790"/>
              <a:gd name="connsiteY7" fmla="*/ 132524 h 785818"/>
              <a:gd name="connsiteX8" fmla="*/ 1137037 w 10629790"/>
              <a:gd name="connsiteY8" fmla="*/ 116622 h 785818"/>
              <a:gd name="connsiteX9" fmla="*/ 7140477 w 10629790"/>
              <a:gd name="connsiteY9" fmla="*/ 0 h 785818"/>
              <a:gd name="connsiteX10" fmla="*/ 8354923 w 10629790"/>
              <a:gd name="connsiteY10" fmla="*/ 142876 h 785818"/>
              <a:gd name="connsiteX11" fmla="*/ 10629790 w 10629790"/>
              <a:gd name="connsiteY11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946206 w 10629790"/>
              <a:gd name="connsiteY5" fmla="*/ 188184 h 785818"/>
              <a:gd name="connsiteX6" fmla="*/ 1073427 w 10629790"/>
              <a:gd name="connsiteY6" fmla="*/ 132524 h 785818"/>
              <a:gd name="connsiteX7" fmla="*/ 1137037 w 10629790"/>
              <a:gd name="connsiteY7" fmla="*/ 116622 h 785818"/>
              <a:gd name="connsiteX8" fmla="*/ 7140477 w 10629790"/>
              <a:gd name="connsiteY8" fmla="*/ 0 h 785818"/>
              <a:gd name="connsiteX9" fmla="*/ 8354923 w 10629790"/>
              <a:gd name="connsiteY9" fmla="*/ 142876 h 785818"/>
              <a:gd name="connsiteX10" fmla="*/ 10629790 w 10629790"/>
              <a:gd name="connsiteY10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1073427 w 10629790"/>
              <a:gd name="connsiteY5" fmla="*/ 132524 h 785818"/>
              <a:gd name="connsiteX6" fmla="*/ 1137037 w 10629790"/>
              <a:gd name="connsiteY6" fmla="*/ 116622 h 785818"/>
              <a:gd name="connsiteX7" fmla="*/ 7140477 w 10629790"/>
              <a:gd name="connsiteY7" fmla="*/ 0 h 785818"/>
              <a:gd name="connsiteX8" fmla="*/ 8354923 w 10629790"/>
              <a:gd name="connsiteY8" fmla="*/ 142876 h 785818"/>
              <a:gd name="connsiteX9" fmla="*/ 10629790 w 10629790"/>
              <a:gd name="connsiteY9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1137037 w 10629790"/>
              <a:gd name="connsiteY5" fmla="*/ 116622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705018 h 785818"/>
              <a:gd name="connsiteX1" fmla="*/ 413468 w 10629790"/>
              <a:gd name="connsiteY1" fmla="*/ 418771 h 785818"/>
              <a:gd name="connsiteX2" fmla="*/ 620202 w 10629790"/>
              <a:gd name="connsiteY2" fmla="*/ 315404 h 785818"/>
              <a:gd name="connsiteX3" fmla="*/ 683813 w 10629790"/>
              <a:gd name="connsiteY3" fmla="*/ 291550 h 785818"/>
              <a:gd name="connsiteX4" fmla="*/ 771277 w 10629790"/>
              <a:gd name="connsiteY4" fmla="*/ 267697 h 785818"/>
              <a:gd name="connsiteX5" fmla="*/ 3497139 w 10629790"/>
              <a:gd name="connsiteY5" fmla="*/ 71438 h 785818"/>
              <a:gd name="connsiteX6" fmla="*/ 7140477 w 10629790"/>
              <a:gd name="connsiteY6" fmla="*/ 0 h 785818"/>
              <a:gd name="connsiteX7" fmla="*/ 8354923 w 10629790"/>
              <a:gd name="connsiteY7" fmla="*/ 142876 h 785818"/>
              <a:gd name="connsiteX8" fmla="*/ 10629790 w 10629790"/>
              <a:gd name="connsiteY8" fmla="*/ 785818 h 785818"/>
              <a:gd name="connsiteX0" fmla="*/ 0 w 10629790"/>
              <a:gd name="connsiteY0" fmla="*/ 877049 h 957849"/>
              <a:gd name="connsiteX1" fmla="*/ 413468 w 10629790"/>
              <a:gd name="connsiteY1" fmla="*/ 590802 h 957849"/>
              <a:gd name="connsiteX2" fmla="*/ 620202 w 10629790"/>
              <a:gd name="connsiteY2" fmla="*/ 487435 h 957849"/>
              <a:gd name="connsiteX3" fmla="*/ 683813 w 10629790"/>
              <a:gd name="connsiteY3" fmla="*/ 463581 h 957849"/>
              <a:gd name="connsiteX4" fmla="*/ 1211123 w 10629790"/>
              <a:gd name="connsiteY4" fmla="*/ 29155 h 957849"/>
              <a:gd name="connsiteX5" fmla="*/ 3497139 w 10629790"/>
              <a:gd name="connsiteY5" fmla="*/ 243469 h 957849"/>
              <a:gd name="connsiteX6" fmla="*/ 7140477 w 10629790"/>
              <a:gd name="connsiteY6" fmla="*/ 172031 h 957849"/>
              <a:gd name="connsiteX7" fmla="*/ 8354923 w 10629790"/>
              <a:gd name="connsiteY7" fmla="*/ 314907 h 957849"/>
              <a:gd name="connsiteX8" fmla="*/ 10629790 w 10629790"/>
              <a:gd name="connsiteY8" fmla="*/ 957849 h 957849"/>
              <a:gd name="connsiteX0" fmla="*/ 0 w 10629790"/>
              <a:gd name="connsiteY0" fmla="*/ 877049 h 957849"/>
              <a:gd name="connsiteX1" fmla="*/ 413468 w 10629790"/>
              <a:gd name="connsiteY1" fmla="*/ 590802 h 957849"/>
              <a:gd name="connsiteX2" fmla="*/ 620202 w 10629790"/>
              <a:gd name="connsiteY2" fmla="*/ 487435 h 957849"/>
              <a:gd name="connsiteX3" fmla="*/ 1211123 w 10629790"/>
              <a:gd name="connsiteY3" fmla="*/ 29155 h 957849"/>
              <a:gd name="connsiteX4" fmla="*/ 3497139 w 10629790"/>
              <a:gd name="connsiteY4" fmla="*/ 243469 h 957849"/>
              <a:gd name="connsiteX5" fmla="*/ 7140477 w 10629790"/>
              <a:gd name="connsiteY5" fmla="*/ 172031 h 957849"/>
              <a:gd name="connsiteX6" fmla="*/ 8354923 w 10629790"/>
              <a:gd name="connsiteY6" fmla="*/ 314907 h 957849"/>
              <a:gd name="connsiteX7" fmla="*/ 10629790 w 10629790"/>
              <a:gd name="connsiteY7" fmla="*/ 957849 h 957849"/>
              <a:gd name="connsiteX0" fmla="*/ 132522 w 10762312"/>
              <a:gd name="connsiteY0" fmla="*/ 877049 h 1005558"/>
              <a:gd name="connsiteX1" fmla="*/ 68911 w 10762312"/>
              <a:gd name="connsiteY1" fmla="*/ 957850 h 1005558"/>
              <a:gd name="connsiteX2" fmla="*/ 545990 w 10762312"/>
              <a:gd name="connsiteY2" fmla="*/ 590802 h 1005558"/>
              <a:gd name="connsiteX3" fmla="*/ 752724 w 10762312"/>
              <a:gd name="connsiteY3" fmla="*/ 487435 h 1005558"/>
              <a:gd name="connsiteX4" fmla="*/ 1343645 w 10762312"/>
              <a:gd name="connsiteY4" fmla="*/ 29155 h 1005558"/>
              <a:gd name="connsiteX5" fmla="*/ 3629661 w 10762312"/>
              <a:gd name="connsiteY5" fmla="*/ 243469 h 1005558"/>
              <a:gd name="connsiteX6" fmla="*/ 7272999 w 10762312"/>
              <a:gd name="connsiteY6" fmla="*/ 172031 h 1005558"/>
              <a:gd name="connsiteX7" fmla="*/ 8487445 w 10762312"/>
              <a:gd name="connsiteY7" fmla="*/ 314907 h 1005558"/>
              <a:gd name="connsiteX8" fmla="*/ 10762312 w 10762312"/>
              <a:gd name="connsiteY8" fmla="*/ 957849 h 1005558"/>
              <a:gd name="connsiteX0" fmla="*/ 189285 w 10750960"/>
              <a:gd name="connsiteY0" fmla="*/ 672097 h 971399"/>
              <a:gd name="connsiteX1" fmla="*/ 57559 w 10750960"/>
              <a:gd name="connsiteY1" fmla="*/ 957850 h 971399"/>
              <a:gd name="connsiteX2" fmla="*/ 534638 w 10750960"/>
              <a:gd name="connsiteY2" fmla="*/ 590802 h 971399"/>
              <a:gd name="connsiteX3" fmla="*/ 741372 w 10750960"/>
              <a:gd name="connsiteY3" fmla="*/ 487435 h 971399"/>
              <a:gd name="connsiteX4" fmla="*/ 1332293 w 10750960"/>
              <a:gd name="connsiteY4" fmla="*/ 29155 h 971399"/>
              <a:gd name="connsiteX5" fmla="*/ 3618309 w 10750960"/>
              <a:gd name="connsiteY5" fmla="*/ 243469 h 971399"/>
              <a:gd name="connsiteX6" fmla="*/ 7261647 w 10750960"/>
              <a:gd name="connsiteY6" fmla="*/ 172031 h 971399"/>
              <a:gd name="connsiteX7" fmla="*/ 8476093 w 10750960"/>
              <a:gd name="connsiteY7" fmla="*/ 314907 h 971399"/>
              <a:gd name="connsiteX8" fmla="*/ 10750960 w 10750960"/>
              <a:gd name="connsiteY8" fmla="*/ 957849 h 971399"/>
              <a:gd name="connsiteX0" fmla="*/ 0 w 10561675"/>
              <a:gd name="connsiteY0" fmla="*/ 672097 h 957849"/>
              <a:gd name="connsiteX1" fmla="*/ 500066 w 10561675"/>
              <a:gd name="connsiteY1" fmla="*/ 886412 h 957849"/>
              <a:gd name="connsiteX2" fmla="*/ 345353 w 10561675"/>
              <a:gd name="connsiteY2" fmla="*/ 590802 h 957849"/>
              <a:gd name="connsiteX3" fmla="*/ 552087 w 10561675"/>
              <a:gd name="connsiteY3" fmla="*/ 487435 h 957849"/>
              <a:gd name="connsiteX4" fmla="*/ 1143008 w 10561675"/>
              <a:gd name="connsiteY4" fmla="*/ 29155 h 957849"/>
              <a:gd name="connsiteX5" fmla="*/ 3429024 w 10561675"/>
              <a:gd name="connsiteY5" fmla="*/ 243469 h 957849"/>
              <a:gd name="connsiteX6" fmla="*/ 7072362 w 10561675"/>
              <a:gd name="connsiteY6" fmla="*/ 172031 h 957849"/>
              <a:gd name="connsiteX7" fmla="*/ 8286808 w 10561675"/>
              <a:gd name="connsiteY7" fmla="*/ 314907 h 957849"/>
              <a:gd name="connsiteX8" fmla="*/ 10561675 w 10561675"/>
              <a:gd name="connsiteY8" fmla="*/ 957849 h 957849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74778"/>
              <a:gd name="connsiteX1" fmla="*/ 631792 w 10693401"/>
              <a:gd name="connsiteY1" fmla="*/ 886412 h 974778"/>
              <a:gd name="connsiteX2" fmla="*/ 477079 w 10693401"/>
              <a:gd name="connsiteY2" fmla="*/ 590802 h 974778"/>
              <a:gd name="connsiteX3" fmla="*/ 683813 w 10693401"/>
              <a:gd name="connsiteY3" fmla="*/ 487435 h 974778"/>
              <a:gd name="connsiteX4" fmla="*/ 1274734 w 10693401"/>
              <a:gd name="connsiteY4" fmla="*/ 29155 h 974778"/>
              <a:gd name="connsiteX5" fmla="*/ 3560750 w 10693401"/>
              <a:gd name="connsiteY5" fmla="*/ 243469 h 974778"/>
              <a:gd name="connsiteX6" fmla="*/ 7204088 w 10693401"/>
              <a:gd name="connsiteY6" fmla="*/ 172031 h 974778"/>
              <a:gd name="connsiteX7" fmla="*/ 8418534 w 10693401"/>
              <a:gd name="connsiteY7" fmla="*/ 314907 h 974778"/>
              <a:gd name="connsiteX8" fmla="*/ 10693401 w 10693401"/>
              <a:gd name="connsiteY8" fmla="*/ 957849 h 974778"/>
              <a:gd name="connsiteX0" fmla="*/ 84156 w 10777557"/>
              <a:gd name="connsiteY0" fmla="*/ 957850 h 959091"/>
              <a:gd name="connsiteX1" fmla="*/ 105299 w 10777557"/>
              <a:gd name="connsiteY1" fmla="*/ 935742 h 959091"/>
              <a:gd name="connsiteX2" fmla="*/ 715948 w 10777557"/>
              <a:gd name="connsiteY2" fmla="*/ 886412 h 959091"/>
              <a:gd name="connsiteX3" fmla="*/ 561235 w 10777557"/>
              <a:gd name="connsiteY3" fmla="*/ 590802 h 959091"/>
              <a:gd name="connsiteX4" fmla="*/ 767969 w 10777557"/>
              <a:gd name="connsiteY4" fmla="*/ 487435 h 959091"/>
              <a:gd name="connsiteX5" fmla="*/ 1358890 w 10777557"/>
              <a:gd name="connsiteY5" fmla="*/ 29155 h 959091"/>
              <a:gd name="connsiteX6" fmla="*/ 3644906 w 10777557"/>
              <a:gd name="connsiteY6" fmla="*/ 243469 h 959091"/>
              <a:gd name="connsiteX7" fmla="*/ 7288244 w 10777557"/>
              <a:gd name="connsiteY7" fmla="*/ 172031 h 959091"/>
              <a:gd name="connsiteX8" fmla="*/ 8502690 w 10777557"/>
              <a:gd name="connsiteY8" fmla="*/ 314907 h 959091"/>
              <a:gd name="connsiteX9" fmla="*/ 10777557 w 10777557"/>
              <a:gd name="connsiteY9" fmla="*/ 957849 h 959091"/>
              <a:gd name="connsiteX0" fmla="*/ 0 w 10693401"/>
              <a:gd name="connsiteY0" fmla="*/ 957850 h 1041194"/>
              <a:gd name="connsiteX1" fmla="*/ 203164 w 10693401"/>
              <a:gd name="connsiteY1" fmla="*/ 1029288 h 1041194"/>
              <a:gd name="connsiteX2" fmla="*/ 631792 w 10693401"/>
              <a:gd name="connsiteY2" fmla="*/ 886412 h 1041194"/>
              <a:gd name="connsiteX3" fmla="*/ 477079 w 10693401"/>
              <a:gd name="connsiteY3" fmla="*/ 590802 h 1041194"/>
              <a:gd name="connsiteX4" fmla="*/ 683813 w 10693401"/>
              <a:gd name="connsiteY4" fmla="*/ 487435 h 1041194"/>
              <a:gd name="connsiteX5" fmla="*/ 1274734 w 10693401"/>
              <a:gd name="connsiteY5" fmla="*/ 29155 h 1041194"/>
              <a:gd name="connsiteX6" fmla="*/ 3560750 w 10693401"/>
              <a:gd name="connsiteY6" fmla="*/ 243469 h 1041194"/>
              <a:gd name="connsiteX7" fmla="*/ 7204088 w 10693401"/>
              <a:gd name="connsiteY7" fmla="*/ 172031 h 1041194"/>
              <a:gd name="connsiteX8" fmla="*/ 8418534 w 10693401"/>
              <a:gd name="connsiteY8" fmla="*/ 314907 h 1041194"/>
              <a:gd name="connsiteX9" fmla="*/ 10693401 w 10693401"/>
              <a:gd name="connsiteY9" fmla="*/ 957849 h 1041194"/>
              <a:gd name="connsiteX0" fmla="*/ 28575 w 10721976"/>
              <a:gd name="connsiteY0" fmla="*/ 957850 h 1035748"/>
              <a:gd name="connsiteX1" fmla="*/ 33861 w 10721976"/>
              <a:gd name="connsiteY1" fmla="*/ 925171 h 1035748"/>
              <a:gd name="connsiteX2" fmla="*/ 231739 w 10721976"/>
              <a:gd name="connsiteY2" fmla="*/ 1029288 h 1035748"/>
              <a:gd name="connsiteX3" fmla="*/ 660367 w 10721976"/>
              <a:gd name="connsiteY3" fmla="*/ 886412 h 1035748"/>
              <a:gd name="connsiteX4" fmla="*/ 505654 w 10721976"/>
              <a:gd name="connsiteY4" fmla="*/ 590802 h 1035748"/>
              <a:gd name="connsiteX5" fmla="*/ 712388 w 10721976"/>
              <a:gd name="connsiteY5" fmla="*/ 487435 h 1035748"/>
              <a:gd name="connsiteX6" fmla="*/ 1303309 w 10721976"/>
              <a:gd name="connsiteY6" fmla="*/ 29155 h 1035748"/>
              <a:gd name="connsiteX7" fmla="*/ 3589325 w 10721976"/>
              <a:gd name="connsiteY7" fmla="*/ 243469 h 1035748"/>
              <a:gd name="connsiteX8" fmla="*/ 7232663 w 10721976"/>
              <a:gd name="connsiteY8" fmla="*/ 172031 h 1035748"/>
              <a:gd name="connsiteX9" fmla="*/ 8447109 w 10721976"/>
              <a:gd name="connsiteY9" fmla="*/ 314907 h 1035748"/>
              <a:gd name="connsiteX10" fmla="*/ 10721976 w 10721976"/>
              <a:gd name="connsiteY10" fmla="*/ 957849 h 1035748"/>
              <a:gd name="connsiteX0" fmla="*/ 28575 w 10721976"/>
              <a:gd name="connsiteY0" fmla="*/ 957850 h 1035748"/>
              <a:gd name="connsiteX1" fmla="*/ 33861 w 10721976"/>
              <a:gd name="connsiteY1" fmla="*/ 925171 h 1035748"/>
              <a:gd name="connsiteX2" fmla="*/ 231739 w 10721976"/>
              <a:gd name="connsiteY2" fmla="*/ 1029288 h 1035748"/>
              <a:gd name="connsiteX3" fmla="*/ 660367 w 10721976"/>
              <a:gd name="connsiteY3" fmla="*/ 886412 h 1035748"/>
              <a:gd name="connsiteX4" fmla="*/ 505654 w 10721976"/>
              <a:gd name="connsiteY4" fmla="*/ 590802 h 1035748"/>
              <a:gd name="connsiteX5" fmla="*/ 712388 w 10721976"/>
              <a:gd name="connsiteY5" fmla="*/ 487435 h 1035748"/>
              <a:gd name="connsiteX6" fmla="*/ 1303309 w 10721976"/>
              <a:gd name="connsiteY6" fmla="*/ 29155 h 1035748"/>
              <a:gd name="connsiteX7" fmla="*/ 3589325 w 10721976"/>
              <a:gd name="connsiteY7" fmla="*/ 243469 h 1035748"/>
              <a:gd name="connsiteX8" fmla="*/ 7232663 w 10721976"/>
              <a:gd name="connsiteY8" fmla="*/ 172031 h 1035748"/>
              <a:gd name="connsiteX9" fmla="*/ 8447109 w 10721976"/>
              <a:gd name="connsiteY9" fmla="*/ 314907 h 1035748"/>
              <a:gd name="connsiteX10" fmla="*/ 10721976 w 10721976"/>
              <a:gd name="connsiteY10" fmla="*/ 957849 h 1035748"/>
              <a:gd name="connsiteX0" fmla="*/ 0 w 10693401"/>
              <a:gd name="connsiteY0" fmla="*/ 957850 h 1315039"/>
              <a:gd name="connsiteX1" fmla="*/ 274602 w 10693401"/>
              <a:gd name="connsiteY1" fmla="*/ 1315039 h 1315039"/>
              <a:gd name="connsiteX2" fmla="*/ 203164 w 10693401"/>
              <a:gd name="connsiteY2" fmla="*/ 1029288 h 1315039"/>
              <a:gd name="connsiteX3" fmla="*/ 631792 w 10693401"/>
              <a:gd name="connsiteY3" fmla="*/ 886412 h 1315039"/>
              <a:gd name="connsiteX4" fmla="*/ 477079 w 10693401"/>
              <a:gd name="connsiteY4" fmla="*/ 590802 h 1315039"/>
              <a:gd name="connsiteX5" fmla="*/ 683813 w 10693401"/>
              <a:gd name="connsiteY5" fmla="*/ 487435 h 1315039"/>
              <a:gd name="connsiteX6" fmla="*/ 1274734 w 10693401"/>
              <a:gd name="connsiteY6" fmla="*/ 29155 h 1315039"/>
              <a:gd name="connsiteX7" fmla="*/ 3560750 w 10693401"/>
              <a:gd name="connsiteY7" fmla="*/ 243469 h 1315039"/>
              <a:gd name="connsiteX8" fmla="*/ 7204088 w 10693401"/>
              <a:gd name="connsiteY8" fmla="*/ 172031 h 1315039"/>
              <a:gd name="connsiteX9" fmla="*/ 8418534 w 10693401"/>
              <a:gd name="connsiteY9" fmla="*/ 314907 h 1315039"/>
              <a:gd name="connsiteX10" fmla="*/ 10693401 w 10693401"/>
              <a:gd name="connsiteY10" fmla="*/ 957849 h 1315039"/>
              <a:gd name="connsiteX0" fmla="*/ 4405 w 10697806"/>
              <a:gd name="connsiteY0" fmla="*/ 957850 h 1315039"/>
              <a:gd name="connsiteX1" fmla="*/ 279007 w 10697806"/>
              <a:gd name="connsiteY1" fmla="*/ 1315039 h 1315039"/>
              <a:gd name="connsiteX2" fmla="*/ 207569 w 10697806"/>
              <a:gd name="connsiteY2" fmla="*/ 1029288 h 1315039"/>
              <a:gd name="connsiteX3" fmla="*/ 636197 w 10697806"/>
              <a:gd name="connsiteY3" fmla="*/ 886412 h 1315039"/>
              <a:gd name="connsiteX4" fmla="*/ 481484 w 10697806"/>
              <a:gd name="connsiteY4" fmla="*/ 590802 h 1315039"/>
              <a:gd name="connsiteX5" fmla="*/ 688218 w 10697806"/>
              <a:gd name="connsiteY5" fmla="*/ 487435 h 1315039"/>
              <a:gd name="connsiteX6" fmla="*/ 1279139 w 10697806"/>
              <a:gd name="connsiteY6" fmla="*/ 29155 h 1315039"/>
              <a:gd name="connsiteX7" fmla="*/ 3565155 w 10697806"/>
              <a:gd name="connsiteY7" fmla="*/ 243469 h 1315039"/>
              <a:gd name="connsiteX8" fmla="*/ 7208493 w 10697806"/>
              <a:gd name="connsiteY8" fmla="*/ 172031 h 1315039"/>
              <a:gd name="connsiteX9" fmla="*/ 8422939 w 10697806"/>
              <a:gd name="connsiteY9" fmla="*/ 314907 h 1315039"/>
              <a:gd name="connsiteX10" fmla="*/ 10697806 w 10697806"/>
              <a:gd name="connsiteY10" fmla="*/ 957849 h 1315039"/>
              <a:gd name="connsiteX0" fmla="*/ 0 w 10693401"/>
              <a:gd name="connsiteY0" fmla="*/ 957850 h 1041194"/>
              <a:gd name="connsiteX1" fmla="*/ 203164 w 10693401"/>
              <a:gd name="connsiteY1" fmla="*/ 1029288 h 1041194"/>
              <a:gd name="connsiteX2" fmla="*/ 631792 w 10693401"/>
              <a:gd name="connsiteY2" fmla="*/ 886412 h 1041194"/>
              <a:gd name="connsiteX3" fmla="*/ 477079 w 10693401"/>
              <a:gd name="connsiteY3" fmla="*/ 590802 h 1041194"/>
              <a:gd name="connsiteX4" fmla="*/ 683813 w 10693401"/>
              <a:gd name="connsiteY4" fmla="*/ 487435 h 1041194"/>
              <a:gd name="connsiteX5" fmla="*/ 1274734 w 10693401"/>
              <a:gd name="connsiteY5" fmla="*/ 29155 h 1041194"/>
              <a:gd name="connsiteX6" fmla="*/ 3560750 w 10693401"/>
              <a:gd name="connsiteY6" fmla="*/ 243469 h 1041194"/>
              <a:gd name="connsiteX7" fmla="*/ 7204088 w 10693401"/>
              <a:gd name="connsiteY7" fmla="*/ 172031 h 1041194"/>
              <a:gd name="connsiteX8" fmla="*/ 8418534 w 10693401"/>
              <a:gd name="connsiteY8" fmla="*/ 314907 h 1041194"/>
              <a:gd name="connsiteX9" fmla="*/ 10693401 w 10693401"/>
              <a:gd name="connsiteY9" fmla="*/ 957849 h 1041194"/>
              <a:gd name="connsiteX0" fmla="*/ 0 w 10693401"/>
              <a:gd name="connsiteY0" fmla="*/ 957850 h 957850"/>
              <a:gd name="connsiteX1" fmla="*/ 631792 w 10693401"/>
              <a:gd name="connsiteY1" fmla="*/ 886412 h 957850"/>
              <a:gd name="connsiteX2" fmla="*/ 477079 w 10693401"/>
              <a:gd name="connsiteY2" fmla="*/ 590802 h 957850"/>
              <a:gd name="connsiteX3" fmla="*/ 683813 w 10693401"/>
              <a:gd name="connsiteY3" fmla="*/ 487435 h 957850"/>
              <a:gd name="connsiteX4" fmla="*/ 1274734 w 10693401"/>
              <a:gd name="connsiteY4" fmla="*/ 29155 h 957850"/>
              <a:gd name="connsiteX5" fmla="*/ 3560750 w 10693401"/>
              <a:gd name="connsiteY5" fmla="*/ 243469 h 957850"/>
              <a:gd name="connsiteX6" fmla="*/ 7204088 w 10693401"/>
              <a:gd name="connsiteY6" fmla="*/ 172031 h 957850"/>
              <a:gd name="connsiteX7" fmla="*/ 8418534 w 10693401"/>
              <a:gd name="connsiteY7" fmla="*/ 314907 h 957850"/>
              <a:gd name="connsiteX8" fmla="*/ 10693401 w 10693401"/>
              <a:gd name="connsiteY8" fmla="*/ 957849 h 957850"/>
              <a:gd name="connsiteX0" fmla="*/ 0 w 10693401"/>
              <a:gd name="connsiteY0" fmla="*/ 957850 h 957850"/>
              <a:gd name="connsiteX1" fmla="*/ 477079 w 10693401"/>
              <a:gd name="connsiteY1" fmla="*/ 590802 h 957850"/>
              <a:gd name="connsiteX2" fmla="*/ 683813 w 10693401"/>
              <a:gd name="connsiteY2" fmla="*/ 487435 h 957850"/>
              <a:gd name="connsiteX3" fmla="*/ 1274734 w 10693401"/>
              <a:gd name="connsiteY3" fmla="*/ 29155 h 957850"/>
              <a:gd name="connsiteX4" fmla="*/ 3560750 w 10693401"/>
              <a:gd name="connsiteY4" fmla="*/ 243469 h 957850"/>
              <a:gd name="connsiteX5" fmla="*/ 7204088 w 10693401"/>
              <a:gd name="connsiteY5" fmla="*/ 172031 h 957850"/>
              <a:gd name="connsiteX6" fmla="*/ 8418534 w 10693401"/>
              <a:gd name="connsiteY6" fmla="*/ 314907 h 957850"/>
              <a:gd name="connsiteX7" fmla="*/ 10693401 w 10693401"/>
              <a:gd name="connsiteY7" fmla="*/ 957849 h 957850"/>
              <a:gd name="connsiteX0" fmla="*/ 0 w 10693401"/>
              <a:gd name="connsiteY0" fmla="*/ 957850 h 957850"/>
              <a:gd name="connsiteX1" fmla="*/ 683813 w 10693401"/>
              <a:gd name="connsiteY1" fmla="*/ 487435 h 957850"/>
              <a:gd name="connsiteX2" fmla="*/ 1274734 w 10693401"/>
              <a:gd name="connsiteY2" fmla="*/ 29155 h 957850"/>
              <a:gd name="connsiteX3" fmla="*/ 3560750 w 10693401"/>
              <a:gd name="connsiteY3" fmla="*/ 243469 h 957850"/>
              <a:gd name="connsiteX4" fmla="*/ 7204088 w 10693401"/>
              <a:gd name="connsiteY4" fmla="*/ 172031 h 957850"/>
              <a:gd name="connsiteX5" fmla="*/ 8418534 w 10693401"/>
              <a:gd name="connsiteY5" fmla="*/ 314907 h 957850"/>
              <a:gd name="connsiteX6" fmla="*/ 10693401 w 10693401"/>
              <a:gd name="connsiteY6" fmla="*/ 957849 h 957850"/>
              <a:gd name="connsiteX0" fmla="*/ 0 w 10693401"/>
              <a:gd name="connsiteY0" fmla="*/ 957849 h 957849"/>
              <a:gd name="connsiteX1" fmla="*/ 683813 w 10693401"/>
              <a:gd name="connsiteY1" fmla="*/ 487435 h 957849"/>
              <a:gd name="connsiteX2" fmla="*/ 1274734 w 10693401"/>
              <a:gd name="connsiteY2" fmla="*/ 29155 h 957849"/>
              <a:gd name="connsiteX3" fmla="*/ 3560750 w 10693401"/>
              <a:gd name="connsiteY3" fmla="*/ 243469 h 957849"/>
              <a:gd name="connsiteX4" fmla="*/ 7204088 w 10693401"/>
              <a:gd name="connsiteY4" fmla="*/ 172031 h 957849"/>
              <a:gd name="connsiteX5" fmla="*/ 8418534 w 10693401"/>
              <a:gd name="connsiteY5" fmla="*/ 314907 h 957849"/>
              <a:gd name="connsiteX6" fmla="*/ 10693401 w 10693401"/>
              <a:gd name="connsiteY6" fmla="*/ 957849 h 957849"/>
              <a:gd name="connsiteX0" fmla="*/ 0 w 10693401"/>
              <a:gd name="connsiteY0" fmla="*/ 957849 h 957849"/>
              <a:gd name="connsiteX1" fmla="*/ 683813 w 10693401"/>
              <a:gd name="connsiteY1" fmla="*/ 487435 h 957849"/>
              <a:gd name="connsiteX2" fmla="*/ 1274734 w 10693401"/>
              <a:gd name="connsiteY2" fmla="*/ 29155 h 957849"/>
              <a:gd name="connsiteX3" fmla="*/ 3560750 w 10693401"/>
              <a:gd name="connsiteY3" fmla="*/ 243469 h 957849"/>
              <a:gd name="connsiteX4" fmla="*/ 7204088 w 10693401"/>
              <a:gd name="connsiteY4" fmla="*/ 172031 h 957849"/>
              <a:gd name="connsiteX5" fmla="*/ 8418534 w 10693401"/>
              <a:gd name="connsiteY5" fmla="*/ 314907 h 957849"/>
              <a:gd name="connsiteX6" fmla="*/ 10693401 w 10693401"/>
              <a:gd name="connsiteY6" fmla="*/ 957849 h 957849"/>
              <a:gd name="connsiteX0" fmla="*/ 0 w 10693401"/>
              <a:gd name="connsiteY0" fmla="*/ 957849 h 957849"/>
              <a:gd name="connsiteX1" fmla="*/ 1274734 w 10693401"/>
              <a:gd name="connsiteY1" fmla="*/ 29155 h 957849"/>
              <a:gd name="connsiteX2" fmla="*/ 3560750 w 10693401"/>
              <a:gd name="connsiteY2" fmla="*/ 243469 h 957849"/>
              <a:gd name="connsiteX3" fmla="*/ 7204088 w 10693401"/>
              <a:gd name="connsiteY3" fmla="*/ 172031 h 957849"/>
              <a:gd name="connsiteX4" fmla="*/ 8418534 w 10693401"/>
              <a:gd name="connsiteY4" fmla="*/ 314907 h 957849"/>
              <a:gd name="connsiteX5" fmla="*/ 10693401 w 10693401"/>
              <a:gd name="connsiteY5" fmla="*/ 957849 h 957849"/>
              <a:gd name="connsiteX0" fmla="*/ 0 w 10693401"/>
              <a:gd name="connsiteY0" fmla="*/ 931418 h 931418"/>
              <a:gd name="connsiteX1" fmla="*/ 1274734 w 10693401"/>
              <a:gd name="connsiteY1" fmla="*/ 29155 h 931418"/>
              <a:gd name="connsiteX2" fmla="*/ 3560750 w 10693401"/>
              <a:gd name="connsiteY2" fmla="*/ 217038 h 931418"/>
              <a:gd name="connsiteX3" fmla="*/ 7204088 w 10693401"/>
              <a:gd name="connsiteY3" fmla="*/ 145600 h 931418"/>
              <a:gd name="connsiteX4" fmla="*/ 8418534 w 10693401"/>
              <a:gd name="connsiteY4" fmla="*/ 288476 h 931418"/>
              <a:gd name="connsiteX5" fmla="*/ 10693401 w 10693401"/>
              <a:gd name="connsiteY5" fmla="*/ 931418 h 931418"/>
              <a:gd name="connsiteX0" fmla="*/ 0 w 10693401"/>
              <a:gd name="connsiteY0" fmla="*/ 902263 h 902263"/>
              <a:gd name="connsiteX1" fmla="*/ 1274734 w 10693401"/>
              <a:gd name="connsiteY1" fmla="*/ 0 h 902263"/>
              <a:gd name="connsiteX2" fmla="*/ 3560750 w 10693401"/>
              <a:gd name="connsiteY2" fmla="*/ 187883 h 902263"/>
              <a:gd name="connsiteX3" fmla="*/ 7204088 w 10693401"/>
              <a:gd name="connsiteY3" fmla="*/ 116445 h 902263"/>
              <a:gd name="connsiteX4" fmla="*/ 8418534 w 10693401"/>
              <a:gd name="connsiteY4" fmla="*/ 259321 h 902263"/>
              <a:gd name="connsiteX5" fmla="*/ 10693401 w 10693401"/>
              <a:gd name="connsiteY5" fmla="*/ 902263 h 902263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32446 h 932446"/>
              <a:gd name="connsiteX1" fmla="*/ 1274734 w 10693401"/>
              <a:gd name="connsiteY1" fmla="*/ 30182 h 932446"/>
              <a:gd name="connsiteX2" fmla="*/ 3560750 w 10693401"/>
              <a:gd name="connsiteY2" fmla="*/ 218066 h 932446"/>
              <a:gd name="connsiteX3" fmla="*/ 7204088 w 10693401"/>
              <a:gd name="connsiteY3" fmla="*/ 146628 h 932446"/>
              <a:gd name="connsiteX4" fmla="*/ 8418534 w 10693401"/>
              <a:gd name="connsiteY4" fmla="*/ 289504 h 932446"/>
              <a:gd name="connsiteX5" fmla="*/ 10693401 w 10693401"/>
              <a:gd name="connsiteY5" fmla="*/ 932446 h 932446"/>
              <a:gd name="connsiteX0" fmla="*/ 0 w 10693401"/>
              <a:gd name="connsiteY0" fmla="*/ 902264 h 902264"/>
              <a:gd name="connsiteX1" fmla="*/ 1274734 w 10693401"/>
              <a:gd name="connsiteY1" fmla="*/ 0 h 902264"/>
              <a:gd name="connsiteX2" fmla="*/ 3560750 w 10693401"/>
              <a:gd name="connsiteY2" fmla="*/ 187884 h 902264"/>
              <a:gd name="connsiteX3" fmla="*/ 7204088 w 10693401"/>
              <a:gd name="connsiteY3" fmla="*/ 116446 h 902264"/>
              <a:gd name="connsiteX4" fmla="*/ 8418534 w 10693401"/>
              <a:gd name="connsiteY4" fmla="*/ 259322 h 902264"/>
              <a:gd name="connsiteX5" fmla="*/ 10693401 w 10693401"/>
              <a:gd name="connsiteY5" fmla="*/ 902264 h 902264"/>
              <a:gd name="connsiteX0" fmla="*/ 0 w 10693401"/>
              <a:gd name="connsiteY0" fmla="*/ 958779 h 958779"/>
              <a:gd name="connsiteX1" fmla="*/ 1274734 w 10693401"/>
              <a:gd name="connsiteY1" fmla="*/ 56515 h 958779"/>
              <a:gd name="connsiteX2" fmla="*/ 3560750 w 10693401"/>
              <a:gd name="connsiteY2" fmla="*/ 244399 h 958779"/>
              <a:gd name="connsiteX3" fmla="*/ 7204088 w 10693401"/>
              <a:gd name="connsiteY3" fmla="*/ 172961 h 958779"/>
              <a:gd name="connsiteX4" fmla="*/ 8418534 w 10693401"/>
              <a:gd name="connsiteY4" fmla="*/ 315837 h 958779"/>
              <a:gd name="connsiteX5" fmla="*/ 10693401 w 10693401"/>
              <a:gd name="connsiteY5" fmla="*/ 958779 h 958779"/>
              <a:gd name="connsiteX0" fmla="*/ 0 w 10693401"/>
              <a:gd name="connsiteY0" fmla="*/ 958778 h 958778"/>
              <a:gd name="connsiteX1" fmla="*/ 1274734 w 10693401"/>
              <a:gd name="connsiteY1" fmla="*/ 56515 h 958778"/>
              <a:gd name="connsiteX2" fmla="*/ 3560750 w 10693401"/>
              <a:gd name="connsiteY2" fmla="*/ 244398 h 958778"/>
              <a:gd name="connsiteX3" fmla="*/ 7204088 w 10693401"/>
              <a:gd name="connsiteY3" fmla="*/ 172960 h 958778"/>
              <a:gd name="connsiteX4" fmla="*/ 8418534 w 10693401"/>
              <a:gd name="connsiteY4" fmla="*/ 315836 h 958778"/>
              <a:gd name="connsiteX5" fmla="*/ 10693401 w 10693401"/>
              <a:gd name="connsiteY5" fmla="*/ 958778 h 958778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537064 w 10693401"/>
              <a:gd name="connsiteY2" fmla="*/ 234562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774932 w 10693401"/>
              <a:gd name="connsiteY2" fmla="*/ 705044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1035803 h 1035803"/>
              <a:gd name="connsiteX1" fmla="*/ 1274734 w 10693401"/>
              <a:gd name="connsiteY1" fmla="*/ 133540 h 1035803"/>
              <a:gd name="connsiteX2" fmla="*/ 2774932 w 10693401"/>
              <a:gd name="connsiteY2" fmla="*/ 705044 h 1035803"/>
              <a:gd name="connsiteX3" fmla="*/ 3560750 w 10693401"/>
              <a:gd name="connsiteY3" fmla="*/ 321423 h 1035803"/>
              <a:gd name="connsiteX4" fmla="*/ 7204088 w 10693401"/>
              <a:gd name="connsiteY4" fmla="*/ 249985 h 1035803"/>
              <a:gd name="connsiteX5" fmla="*/ 8418534 w 10693401"/>
              <a:gd name="connsiteY5" fmla="*/ 392861 h 1035803"/>
              <a:gd name="connsiteX6" fmla="*/ 10693401 w 10693401"/>
              <a:gd name="connsiteY6" fmla="*/ 1035803 h 1035803"/>
              <a:gd name="connsiteX0" fmla="*/ 0 w 10693401"/>
              <a:gd name="connsiteY0" fmla="*/ 982184 h 982184"/>
              <a:gd name="connsiteX1" fmla="*/ 1274734 w 10693401"/>
              <a:gd name="connsiteY1" fmla="*/ 79921 h 982184"/>
              <a:gd name="connsiteX2" fmla="*/ 2774932 w 10693401"/>
              <a:gd name="connsiteY2" fmla="*/ 651425 h 982184"/>
              <a:gd name="connsiteX3" fmla="*/ 3560750 w 10693401"/>
              <a:gd name="connsiteY3" fmla="*/ 267804 h 982184"/>
              <a:gd name="connsiteX4" fmla="*/ 7204088 w 10693401"/>
              <a:gd name="connsiteY4" fmla="*/ 196366 h 982184"/>
              <a:gd name="connsiteX5" fmla="*/ 8418534 w 10693401"/>
              <a:gd name="connsiteY5" fmla="*/ 339242 h 982184"/>
              <a:gd name="connsiteX6" fmla="*/ 10693401 w 10693401"/>
              <a:gd name="connsiteY6" fmla="*/ 982184 h 982184"/>
              <a:gd name="connsiteX0" fmla="*/ 0 w 10693401"/>
              <a:gd name="connsiteY0" fmla="*/ 982184 h 982184"/>
              <a:gd name="connsiteX1" fmla="*/ 1274734 w 10693401"/>
              <a:gd name="connsiteY1" fmla="*/ 79921 h 982184"/>
              <a:gd name="connsiteX2" fmla="*/ 2774932 w 10693401"/>
              <a:gd name="connsiteY2" fmla="*/ 651425 h 982184"/>
              <a:gd name="connsiteX3" fmla="*/ 3560750 w 10693401"/>
              <a:gd name="connsiteY3" fmla="*/ 267804 h 982184"/>
              <a:gd name="connsiteX4" fmla="*/ 7204088 w 10693401"/>
              <a:gd name="connsiteY4" fmla="*/ 196366 h 982184"/>
              <a:gd name="connsiteX5" fmla="*/ 8418534 w 10693401"/>
              <a:gd name="connsiteY5" fmla="*/ 339242 h 982184"/>
              <a:gd name="connsiteX6" fmla="*/ 10693401 w 10693401"/>
              <a:gd name="connsiteY6" fmla="*/ 982184 h 982184"/>
              <a:gd name="connsiteX0" fmla="*/ 0 w 10693401"/>
              <a:gd name="connsiteY0" fmla="*/ 982185 h 982185"/>
              <a:gd name="connsiteX1" fmla="*/ 1274734 w 10693401"/>
              <a:gd name="connsiteY1" fmla="*/ 79921 h 982185"/>
              <a:gd name="connsiteX2" fmla="*/ 2774932 w 10693401"/>
              <a:gd name="connsiteY2" fmla="*/ 651426 h 982185"/>
              <a:gd name="connsiteX3" fmla="*/ 3560750 w 10693401"/>
              <a:gd name="connsiteY3" fmla="*/ 267805 h 982185"/>
              <a:gd name="connsiteX4" fmla="*/ 7204088 w 10693401"/>
              <a:gd name="connsiteY4" fmla="*/ 196367 h 982185"/>
              <a:gd name="connsiteX5" fmla="*/ 8418534 w 10693401"/>
              <a:gd name="connsiteY5" fmla="*/ 339243 h 982185"/>
              <a:gd name="connsiteX6" fmla="*/ 10693401 w 10693401"/>
              <a:gd name="connsiteY6" fmla="*/ 982185 h 982185"/>
              <a:gd name="connsiteX0" fmla="*/ 0 w 10693401"/>
              <a:gd name="connsiteY0" fmla="*/ 938497 h 938497"/>
              <a:gd name="connsiteX1" fmla="*/ 1274734 w 10693401"/>
              <a:gd name="connsiteY1" fmla="*/ 36233 h 938497"/>
              <a:gd name="connsiteX2" fmla="*/ 2774932 w 10693401"/>
              <a:gd name="connsiteY2" fmla="*/ 607738 h 938497"/>
              <a:gd name="connsiteX3" fmla="*/ 3560750 w 10693401"/>
              <a:gd name="connsiteY3" fmla="*/ 224117 h 938497"/>
              <a:gd name="connsiteX4" fmla="*/ 7204088 w 10693401"/>
              <a:gd name="connsiteY4" fmla="*/ 152679 h 938497"/>
              <a:gd name="connsiteX5" fmla="*/ 8418534 w 10693401"/>
              <a:gd name="connsiteY5" fmla="*/ 295555 h 938497"/>
              <a:gd name="connsiteX6" fmla="*/ 10693401 w 10693401"/>
              <a:gd name="connsiteY6" fmla="*/ 938497 h 938497"/>
              <a:gd name="connsiteX0" fmla="*/ 0 w 10693401"/>
              <a:gd name="connsiteY0" fmla="*/ 938497 h 938497"/>
              <a:gd name="connsiteX1" fmla="*/ 1274734 w 10693401"/>
              <a:gd name="connsiteY1" fmla="*/ 36233 h 938497"/>
              <a:gd name="connsiteX2" fmla="*/ 2774932 w 10693401"/>
              <a:gd name="connsiteY2" fmla="*/ 607738 h 938497"/>
              <a:gd name="connsiteX3" fmla="*/ 3560750 w 10693401"/>
              <a:gd name="connsiteY3" fmla="*/ 224117 h 938497"/>
              <a:gd name="connsiteX4" fmla="*/ 7204088 w 10693401"/>
              <a:gd name="connsiteY4" fmla="*/ 152679 h 938497"/>
              <a:gd name="connsiteX5" fmla="*/ 8418534 w 10693401"/>
              <a:gd name="connsiteY5" fmla="*/ 295555 h 938497"/>
              <a:gd name="connsiteX6" fmla="*/ 10693401 w 10693401"/>
              <a:gd name="connsiteY6" fmla="*/ 938497 h 938497"/>
              <a:gd name="connsiteX0" fmla="*/ 0 w 10693401"/>
              <a:gd name="connsiteY0" fmla="*/ 938496 h 938496"/>
              <a:gd name="connsiteX1" fmla="*/ 1274734 w 10693401"/>
              <a:gd name="connsiteY1" fmla="*/ 36233 h 938496"/>
              <a:gd name="connsiteX2" fmla="*/ 2774932 w 10693401"/>
              <a:gd name="connsiteY2" fmla="*/ 607737 h 938496"/>
              <a:gd name="connsiteX3" fmla="*/ 3560750 w 10693401"/>
              <a:gd name="connsiteY3" fmla="*/ 224116 h 938496"/>
              <a:gd name="connsiteX4" fmla="*/ 7204088 w 10693401"/>
              <a:gd name="connsiteY4" fmla="*/ 152678 h 938496"/>
              <a:gd name="connsiteX5" fmla="*/ 8418534 w 10693401"/>
              <a:gd name="connsiteY5" fmla="*/ 295554 h 938496"/>
              <a:gd name="connsiteX6" fmla="*/ 10693401 w 10693401"/>
              <a:gd name="connsiteY6" fmla="*/ 938496 h 938496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74932 w 10693401"/>
              <a:gd name="connsiteY2" fmla="*/ 589438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703494 w 10693401"/>
              <a:gd name="connsiteY2" fmla="*/ 589437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0197 h 920197"/>
              <a:gd name="connsiteX1" fmla="*/ 1276213 w 10693401"/>
              <a:gd name="connsiteY1" fmla="*/ 36233 h 920197"/>
              <a:gd name="connsiteX2" fmla="*/ 2697151 w 10693401"/>
              <a:gd name="connsiteY2" fmla="*/ 601976 h 920197"/>
              <a:gd name="connsiteX3" fmla="*/ 3560750 w 10693401"/>
              <a:gd name="connsiteY3" fmla="*/ 205817 h 920197"/>
              <a:gd name="connsiteX4" fmla="*/ 7204088 w 10693401"/>
              <a:gd name="connsiteY4" fmla="*/ 134379 h 920197"/>
              <a:gd name="connsiteX5" fmla="*/ 8418534 w 10693401"/>
              <a:gd name="connsiteY5" fmla="*/ 277255 h 920197"/>
              <a:gd name="connsiteX6" fmla="*/ 10693401 w 10693401"/>
              <a:gd name="connsiteY6" fmla="*/ 920197 h 920197"/>
              <a:gd name="connsiteX0" fmla="*/ 0 w 10693401"/>
              <a:gd name="connsiteY0" fmla="*/ 928212 h 928212"/>
              <a:gd name="connsiteX1" fmla="*/ 1276213 w 10693401"/>
              <a:gd name="connsiteY1" fmla="*/ 44248 h 928212"/>
              <a:gd name="connsiteX2" fmla="*/ 2697151 w 10693401"/>
              <a:gd name="connsiteY2" fmla="*/ 609991 h 928212"/>
              <a:gd name="connsiteX3" fmla="*/ 3560750 w 10693401"/>
              <a:gd name="connsiteY3" fmla="*/ 213832 h 928212"/>
              <a:gd name="connsiteX4" fmla="*/ 7204088 w 10693401"/>
              <a:gd name="connsiteY4" fmla="*/ 142394 h 928212"/>
              <a:gd name="connsiteX5" fmla="*/ 8418534 w 10693401"/>
              <a:gd name="connsiteY5" fmla="*/ 285270 h 928212"/>
              <a:gd name="connsiteX6" fmla="*/ 10693401 w 10693401"/>
              <a:gd name="connsiteY6" fmla="*/ 928212 h 928212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60750 w 10693401"/>
              <a:gd name="connsiteY3" fmla="*/ 169584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7204088 w 10693401"/>
              <a:gd name="connsiteY4" fmla="*/ 98146 h 883964"/>
              <a:gd name="connsiteX5" fmla="*/ 8418534 w 10693401"/>
              <a:gd name="connsiteY5" fmla="*/ 241022 h 883964"/>
              <a:gd name="connsiteX6" fmla="*/ 10693401 w 10693401"/>
              <a:gd name="connsiteY6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58121 w 10693401"/>
              <a:gd name="connsiteY4" fmla="*/ 141435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62963 w 10693401"/>
              <a:gd name="connsiteY4" fmla="*/ 707591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4088 w 10693401"/>
              <a:gd name="connsiteY5" fmla="*/ 98146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418534 w 10693401"/>
              <a:gd name="connsiteY6" fmla="*/ 241022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8341433 w 10693401"/>
              <a:gd name="connsiteY6" fmla="*/ 266308 h 883964"/>
              <a:gd name="connsiteX7" fmla="*/ 10693401 w 10693401"/>
              <a:gd name="connsiteY7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52665 w 10693401"/>
              <a:gd name="connsiteY6" fmla="*/ 190773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41433 w 10693401"/>
              <a:gd name="connsiteY7" fmla="*/ 26630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93401"/>
              <a:gd name="connsiteY0" fmla="*/ 883964 h 883964"/>
              <a:gd name="connsiteX1" fmla="*/ 1276213 w 10693401"/>
              <a:gd name="connsiteY1" fmla="*/ 0 h 883964"/>
              <a:gd name="connsiteX2" fmla="*/ 2697151 w 10693401"/>
              <a:gd name="connsiteY2" fmla="*/ 565743 h 883964"/>
              <a:gd name="connsiteX3" fmla="*/ 3539188 w 10693401"/>
              <a:gd name="connsiteY3" fmla="*/ 190656 h 883964"/>
              <a:gd name="connsiteX4" fmla="*/ 5341492 w 10693401"/>
              <a:gd name="connsiteY4" fmla="*/ 708822 h 883964"/>
              <a:gd name="connsiteX5" fmla="*/ 7200078 w 10693401"/>
              <a:gd name="connsiteY5" fmla="*/ 118294 h 883964"/>
              <a:gd name="connsiteX6" fmla="*/ 7792233 w 10693401"/>
              <a:gd name="connsiteY6" fmla="*/ 669045 h 883964"/>
              <a:gd name="connsiteX7" fmla="*/ 8352216 w 10693401"/>
              <a:gd name="connsiteY7" fmla="*/ 275148 h 883964"/>
              <a:gd name="connsiteX8" fmla="*/ 10693401 w 10693401"/>
              <a:gd name="connsiteY8" fmla="*/ 883964 h 883964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883964 h 927439"/>
              <a:gd name="connsiteX1" fmla="*/ 1276213 w 10683351"/>
              <a:gd name="connsiteY1" fmla="*/ 0 h 927439"/>
              <a:gd name="connsiteX2" fmla="*/ 2697151 w 10683351"/>
              <a:gd name="connsiteY2" fmla="*/ 565743 h 927439"/>
              <a:gd name="connsiteX3" fmla="*/ 3539188 w 10683351"/>
              <a:gd name="connsiteY3" fmla="*/ 190656 h 927439"/>
              <a:gd name="connsiteX4" fmla="*/ 5341492 w 10683351"/>
              <a:gd name="connsiteY4" fmla="*/ 708822 h 927439"/>
              <a:gd name="connsiteX5" fmla="*/ 7200078 w 10683351"/>
              <a:gd name="connsiteY5" fmla="*/ 118294 h 927439"/>
              <a:gd name="connsiteX6" fmla="*/ 7792233 w 10683351"/>
              <a:gd name="connsiteY6" fmla="*/ 669045 h 927439"/>
              <a:gd name="connsiteX7" fmla="*/ 8352216 w 10683351"/>
              <a:gd name="connsiteY7" fmla="*/ 275148 h 927439"/>
              <a:gd name="connsiteX8" fmla="*/ 10683351 w 10683351"/>
              <a:gd name="connsiteY8" fmla="*/ 927439 h 927439"/>
              <a:gd name="connsiteX0" fmla="*/ 0 w 10683351"/>
              <a:gd name="connsiteY0" fmla="*/ 785043 h 828518"/>
              <a:gd name="connsiteX1" fmla="*/ 1277933 w 10683351"/>
              <a:gd name="connsiteY1" fmla="*/ 439524 h 828518"/>
              <a:gd name="connsiteX2" fmla="*/ 2697151 w 10683351"/>
              <a:gd name="connsiteY2" fmla="*/ 466822 h 828518"/>
              <a:gd name="connsiteX3" fmla="*/ 3539188 w 10683351"/>
              <a:gd name="connsiteY3" fmla="*/ 91735 h 828518"/>
              <a:gd name="connsiteX4" fmla="*/ 5341492 w 10683351"/>
              <a:gd name="connsiteY4" fmla="*/ 609901 h 828518"/>
              <a:gd name="connsiteX5" fmla="*/ 7200078 w 10683351"/>
              <a:gd name="connsiteY5" fmla="*/ 19373 h 828518"/>
              <a:gd name="connsiteX6" fmla="*/ 7792233 w 10683351"/>
              <a:gd name="connsiteY6" fmla="*/ 570124 h 828518"/>
              <a:gd name="connsiteX7" fmla="*/ 8352216 w 10683351"/>
              <a:gd name="connsiteY7" fmla="*/ 176227 h 828518"/>
              <a:gd name="connsiteX8" fmla="*/ 10683351 w 10683351"/>
              <a:gd name="connsiteY8" fmla="*/ 828518 h 828518"/>
              <a:gd name="connsiteX0" fmla="*/ 0 w 10683351"/>
              <a:gd name="connsiteY0" fmla="*/ 785043 h 828518"/>
              <a:gd name="connsiteX1" fmla="*/ 1277933 w 10683351"/>
              <a:gd name="connsiteY1" fmla="*/ 439524 h 828518"/>
              <a:gd name="connsiteX2" fmla="*/ 2635255 w 10683351"/>
              <a:gd name="connsiteY2" fmla="*/ 582399 h 828518"/>
              <a:gd name="connsiteX3" fmla="*/ 3539188 w 10683351"/>
              <a:gd name="connsiteY3" fmla="*/ 91735 h 828518"/>
              <a:gd name="connsiteX4" fmla="*/ 5341492 w 10683351"/>
              <a:gd name="connsiteY4" fmla="*/ 609901 h 828518"/>
              <a:gd name="connsiteX5" fmla="*/ 7200078 w 10683351"/>
              <a:gd name="connsiteY5" fmla="*/ 19373 h 828518"/>
              <a:gd name="connsiteX6" fmla="*/ 7792233 w 10683351"/>
              <a:gd name="connsiteY6" fmla="*/ 570124 h 828518"/>
              <a:gd name="connsiteX7" fmla="*/ 8352216 w 10683351"/>
              <a:gd name="connsiteY7" fmla="*/ 176227 h 828518"/>
              <a:gd name="connsiteX8" fmla="*/ 10683351 w 10683351"/>
              <a:gd name="connsiteY8" fmla="*/ 828518 h 828518"/>
              <a:gd name="connsiteX0" fmla="*/ 0 w 10683351"/>
              <a:gd name="connsiteY0" fmla="*/ 785043 h 828518"/>
              <a:gd name="connsiteX1" fmla="*/ 1277933 w 10683351"/>
              <a:gd name="connsiteY1" fmla="*/ 439524 h 828518"/>
              <a:gd name="connsiteX2" fmla="*/ 2635255 w 10683351"/>
              <a:gd name="connsiteY2" fmla="*/ 582399 h 828518"/>
              <a:gd name="connsiteX3" fmla="*/ 3635387 w 10683351"/>
              <a:gd name="connsiteY3" fmla="*/ 296647 h 828518"/>
              <a:gd name="connsiteX4" fmla="*/ 5341492 w 10683351"/>
              <a:gd name="connsiteY4" fmla="*/ 609901 h 828518"/>
              <a:gd name="connsiteX5" fmla="*/ 7200078 w 10683351"/>
              <a:gd name="connsiteY5" fmla="*/ 19373 h 828518"/>
              <a:gd name="connsiteX6" fmla="*/ 7792233 w 10683351"/>
              <a:gd name="connsiteY6" fmla="*/ 570124 h 828518"/>
              <a:gd name="connsiteX7" fmla="*/ 8352216 w 10683351"/>
              <a:gd name="connsiteY7" fmla="*/ 176227 h 828518"/>
              <a:gd name="connsiteX8" fmla="*/ 10683351 w 10683351"/>
              <a:gd name="connsiteY8" fmla="*/ 828518 h 828518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92233 w 10683351"/>
              <a:gd name="connsiteY6" fmla="*/ 650040 h 908434"/>
              <a:gd name="connsiteX7" fmla="*/ 8352216 w 10683351"/>
              <a:gd name="connsiteY7" fmla="*/ 256143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352216 w 10683351"/>
              <a:gd name="connsiteY7" fmla="*/ 256143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5387 w 10683351"/>
              <a:gd name="connsiteY3" fmla="*/ 376563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341492 w 10683351"/>
              <a:gd name="connsiteY4" fmla="*/ 689817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64959 h 908434"/>
              <a:gd name="connsiteX1" fmla="*/ 1277933 w 10683351"/>
              <a:gd name="connsiteY1" fmla="*/ 519440 h 908434"/>
              <a:gd name="connsiteX2" fmla="*/ 2635255 w 10683351"/>
              <a:gd name="connsiteY2" fmla="*/ 662315 h 908434"/>
              <a:gd name="connsiteX3" fmla="*/ 3634797 w 10683351"/>
              <a:gd name="connsiteY3" fmla="*/ 343514 h 908434"/>
              <a:gd name="connsiteX4" fmla="*/ 5593867 w 10683351"/>
              <a:gd name="connsiteY4" fmla="*/ 726376 h 908434"/>
              <a:gd name="connsiteX5" fmla="*/ 7278725 w 10683351"/>
              <a:gd name="connsiteY5" fmla="*/ 19373 h 908434"/>
              <a:gd name="connsiteX6" fmla="*/ 7778791 w 10683351"/>
              <a:gd name="connsiteY6" fmla="*/ 590877 h 908434"/>
              <a:gd name="connsiteX7" fmla="*/ 8278857 w 10683351"/>
              <a:gd name="connsiteY7" fmla="*/ 233687 h 908434"/>
              <a:gd name="connsiteX8" fmla="*/ 10683351 w 10683351"/>
              <a:gd name="connsiteY8" fmla="*/ 908434 h 908434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78791 w 10683351"/>
              <a:gd name="connsiteY6" fmla="*/ 622095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78791 w 10683351"/>
              <a:gd name="connsiteY6" fmla="*/ 622095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78791 w 10683351"/>
              <a:gd name="connsiteY6" fmla="*/ 622095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95100 w 10683351"/>
              <a:gd name="connsiteY6" fmla="*/ 634751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896177 h 939652"/>
              <a:gd name="connsiteX1" fmla="*/ 1277933 w 10683351"/>
              <a:gd name="connsiteY1" fmla="*/ 550658 h 939652"/>
              <a:gd name="connsiteX2" fmla="*/ 2635255 w 10683351"/>
              <a:gd name="connsiteY2" fmla="*/ 693533 h 939652"/>
              <a:gd name="connsiteX3" fmla="*/ 3634797 w 10683351"/>
              <a:gd name="connsiteY3" fmla="*/ 374732 h 939652"/>
              <a:gd name="connsiteX4" fmla="*/ 5593867 w 10683351"/>
              <a:gd name="connsiteY4" fmla="*/ 757594 h 939652"/>
              <a:gd name="connsiteX5" fmla="*/ 7240393 w 10683351"/>
              <a:gd name="connsiteY5" fmla="*/ 19373 h 939652"/>
              <a:gd name="connsiteX6" fmla="*/ 7795100 w 10683351"/>
              <a:gd name="connsiteY6" fmla="*/ 634751 h 939652"/>
              <a:gd name="connsiteX7" fmla="*/ 8278857 w 10683351"/>
              <a:gd name="connsiteY7" fmla="*/ 264905 h 939652"/>
              <a:gd name="connsiteX8" fmla="*/ 10683351 w 10683351"/>
              <a:gd name="connsiteY8" fmla="*/ 939652 h 939652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78857 w 10683351"/>
              <a:gd name="connsiteY7" fmla="*/ 276689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78857 w 10683351"/>
              <a:gd name="connsiteY7" fmla="*/ 276689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78857 w 10683351"/>
              <a:gd name="connsiteY7" fmla="*/ 276689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3470 w 10683351"/>
              <a:gd name="connsiteY7" fmla="*/ 286843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3470 w 10683351"/>
              <a:gd name="connsiteY7" fmla="*/ 286843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316750 w 10683351"/>
              <a:gd name="connsiteY7" fmla="*/ 279662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316750 w 10683351"/>
              <a:gd name="connsiteY7" fmla="*/ 279662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8928 w 10683351"/>
              <a:gd name="connsiteY7" fmla="*/ 268147 h 951436"/>
              <a:gd name="connsiteX8" fmla="*/ 10683351 w 10683351"/>
              <a:gd name="connsiteY8" fmla="*/ 951436 h 951436"/>
              <a:gd name="connsiteX0" fmla="*/ 0 w 10683351"/>
              <a:gd name="connsiteY0" fmla="*/ 907961 h 951436"/>
              <a:gd name="connsiteX1" fmla="*/ 1277933 w 10683351"/>
              <a:gd name="connsiteY1" fmla="*/ 562442 h 951436"/>
              <a:gd name="connsiteX2" fmla="*/ 2635255 w 10683351"/>
              <a:gd name="connsiteY2" fmla="*/ 705317 h 951436"/>
              <a:gd name="connsiteX3" fmla="*/ 3634797 w 10683351"/>
              <a:gd name="connsiteY3" fmla="*/ 386516 h 951436"/>
              <a:gd name="connsiteX4" fmla="*/ 5593867 w 10683351"/>
              <a:gd name="connsiteY4" fmla="*/ 769378 h 951436"/>
              <a:gd name="connsiteX5" fmla="*/ 7240393 w 10683351"/>
              <a:gd name="connsiteY5" fmla="*/ 31157 h 951436"/>
              <a:gd name="connsiteX6" fmla="*/ 7795100 w 10683351"/>
              <a:gd name="connsiteY6" fmla="*/ 646535 h 951436"/>
              <a:gd name="connsiteX7" fmla="*/ 8298928 w 10683351"/>
              <a:gd name="connsiteY7" fmla="*/ 268147 h 951436"/>
              <a:gd name="connsiteX8" fmla="*/ 10683351 w 10683351"/>
              <a:gd name="connsiteY8" fmla="*/ 951436 h 951436"/>
              <a:gd name="connsiteX0" fmla="*/ 0 w 10697865"/>
              <a:gd name="connsiteY0" fmla="*/ 907961 h 983741"/>
              <a:gd name="connsiteX1" fmla="*/ 1277933 w 10697865"/>
              <a:gd name="connsiteY1" fmla="*/ 562442 h 983741"/>
              <a:gd name="connsiteX2" fmla="*/ 2635255 w 10697865"/>
              <a:gd name="connsiteY2" fmla="*/ 705317 h 983741"/>
              <a:gd name="connsiteX3" fmla="*/ 3634797 w 10697865"/>
              <a:gd name="connsiteY3" fmla="*/ 386516 h 983741"/>
              <a:gd name="connsiteX4" fmla="*/ 5593867 w 10697865"/>
              <a:gd name="connsiteY4" fmla="*/ 769378 h 983741"/>
              <a:gd name="connsiteX5" fmla="*/ 7240393 w 10697865"/>
              <a:gd name="connsiteY5" fmla="*/ 31157 h 983741"/>
              <a:gd name="connsiteX6" fmla="*/ 7795100 w 10697865"/>
              <a:gd name="connsiteY6" fmla="*/ 646535 h 983741"/>
              <a:gd name="connsiteX7" fmla="*/ 8298928 w 10697865"/>
              <a:gd name="connsiteY7" fmla="*/ 268147 h 983741"/>
              <a:gd name="connsiteX8" fmla="*/ 10697865 w 10697865"/>
              <a:gd name="connsiteY8" fmla="*/ 983741 h 983741"/>
              <a:gd name="connsiteX0" fmla="*/ 0 w 10697865"/>
              <a:gd name="connsiteY0" fmla="*/ 907961 h 907961"/>
              <a:gd name="connsiteX1" fmla="*/ 1277933 w 10697865"/>
              <a:gd name="connsiteY1" fmla="*/ 562442 h 907961"/>
              <a:gd name="connsiteX2" fmla="*/ 2635255 w 10697865"/>
              <a:gd name="connsiteY2" fmla="*/ 705317 h 907961"/>
              <a:gd name="connsiteX3" fmla="*/ 3634797 w 10697865"/>
              <a:gd name="connsiteY3" fmla="*/ 386516 h 907961"/>
              <a:gd name="connsiteX4" fmla="*/ 5593867 w 10697865"/>
              <a:gd name="connsiteY4" fmla="*/ 769378 h 907961"/>
              <a:gd name="connsiteX5" fmla="*/ 7240393 w 10697865"/>
              <a:gd name="connsiteY5" fmla="*/ 31157 h 907961"/>
              <a:gd name="connsiteX6" fmla="*/ 7795100 w 10697865"/>
              <a:gd name="connsiteY6" fmla="*/ 646535 h 907961"/>
              <a:gd name="connsiteX7" fmla="*/ 8298928 w 10697865"/>
              <a:gd name="connsiteY7" fmla="*/ 268147 h 907961"/>
              <a:gd name="connsiteX8" fmla="*/ 10697865 w 10697865"/>
              <a:gd name="connsiteY8" fmla="*/ 729389 h 907961"/>
              <a:gd name="connsiteX0" fmla="*/ 0 w 10697865"/>
              <a:gd name="connsiteY0" fmla="*/ 907961 h 907961"/>
              <a:gd name="connsiteX1" fmla="*/ 1277933 w 10697865"/>
              <a:gd name="connsiteY1" fmla="*/ 562442 h 907961"/>
              <a:gd name="connsiteX2" fmla="*/ 2635255 w 10697865"/>
              <a:gd name="connsiteY2" fmla="*/ 705317 h 907961"/>
              <a:gd name="connsiteX3" fmla="*/ 3634797 w 10697865"/>
              <a:gd name="connsiteY3" fmla="*/ 386516 h 907961"/>
              <a:gd name="connsiteX4" fmla="*/ 5593867 w 10697865"/>
              <a:gd name="connsiteY4" fmla="*/ 769378 h 907961"/>
              <a:gd name="connsiteX5" fmla="*/ 7240393 w 10697865"/>
              <a:gd name="connsiteY5" fmla="*/ 31157 h 907961"/>
              <a:gd name="connsiteX6" fmla="*/ 7795100 w 10697865"/>
              <a:gd name="connsiteY6" fmla="*/ 646535 h 907961"/>
              <a:gd name="connsiteX7" fmla="*/ 8298928 w 10697865"/>
              <a:gd name="connsiteY7" fmla="*/ 268147 h 907961"/>
              <a:gd name="connsiteX8" fmla="*/ 10697865 w 10697865"/>
              <a:gd name="connsiteY8" fmla="*/ 729389 h 907961"/>
              <a:gd name="connsiteX0" fmla="*/ 0 w 9419932"/>
              <a:gd name="connsiteY0" fmla="*/ 562442 h 769378"/>
              <a:gd name="connsiteX1" fmla="*/ 1357322 w 9419932"/>
              <a:gd name="connsiteY1" fmla="*/ 705317 h 769378"/>
              <a:gd name="connsiteX2" fmla="*/ 2356864 w 9419932"/>
              <a:gd name="connsiteY2" fmla="*/ 386516 h 769378"/>
              <a:gd name="connsiteX3" fmla="*/ 4315934 w 9419932"/>
              <a:gd name="connsiteY3" fmla="*/ 769378 h 769378"/>
              <a:gd name="connsiteX4" fmla="*/ 5962460 w 9419932"/>
              <a:gd name="connsiteY4" fmla="*/ 31157 h 769378"/>
              <a:gd name="connsiteX5" fmla="*/ 6517167 w 9419932"/>
              <a:gd name="connsiteY5" fmla="*/ 646535 h 769378"/>
              <a:gd name="connsiteX6" fmla="*/ 7020995 w 9419932"/>
              <a:gd name="connsiteY6" fmla="*/ 268147 h 769378"/>
              <a:gd name="connsiteX7" fmla="*/ 9419932 w 9419932"/>
              <a:gd name="connsiteY7" fmla="*/ 729389 h 769378"/>
              <a:gd name="connsiteX0" fmla="*/ 0 w 8062610"/>
              <a:gd name="connsiteY0" fmla="*/ 705317 h 769378"/>
              <a:gd name="connsiteX1" fmla="*/ 999542 w 8062610"/>
              <a:gd name="connsiteY1" fmla="*/ 386516 h 769378"/>
              <a:gd name="connsiteX2" fmla="*/ 2958612 w 8062610"/>
              <a:gd name="connsiteY2" fmla="*/ 769378 h 769378"/>
              <a:gd name="connsiteX3" fmla="*/ 4605138 w 8062610"/>
              <a:gd name="connsiteY3" fmla="*/ 31157 h 769378"/>
              <a:gd name="connsiteX4" fmla="*/ 5159845 w 8062610"/>
              <a:gd name="connsiteY4" fmla="*/ 646535 h 769378"/>
              <a:gd name="connsiteX5" fmla="*/ 5663673 w 8062610"/>
              <a:gd name="connsiteY5" fmla="*/ 268147 h 769378"/>
              <a:gd name="connsiteX6" fmla="*/ 8062610 w 8062610"/>
              <a:gd name="connsiteY6" fmla="*/ 729389 h 769378"/>
              <a:gd name="connsiteX0" fmla="*/ 0 w 7063068"/>
              <a:gd name="connsiteY0" fmla="*/ 386516 h 769378"/>
              <a:gd name="connsiteX1" fmla="*/ 1959070 w 7063068"/>
              <a:gd name="connsiteY1" fmla="*/ 769378 h 769378"/>
              <a:gd name="connsiteX2" fmla="*/ 3605596 w 7063068"/>
              <a:gd name="connsiteY2" fmla="*/ 31157 h 769378"/>
              <a:gd name="connsiteX3" fmla="*/ 4160303 w 7063068"/>
              <a:gd name="connsiteY3" fmla="*/ 646535 h 769378"/>
              <a:gd name="connsiteX4" fmla="*/ 4664131 w 7063068"/>
              <a:gd name="connsiteY4" fmla="*/ 268147 h 769378"/>
              <a:gd name="connsiteX5" fmla="*/ 7063068 w 7063068"/>
              <a:gd name="connsiteY5" fmla="*/ 729389 h 769378"/>
              <a:gd name="connsiteX0" fmla="*/ 0 w 6978279"/>
              <a:gd name="connsiteY0" fmla="*/ 152886 h 769378"/>
              <a:gd name="connsiteX1" fmla="*/ 1874281 w 6978279"/>
              <a:gd name="connsiteY1" fmla="*/ 769378 h 769378"/>
              <a:gd name="connsiteX2" fmla="*/ 3520807 w 6978279"/>
              <a:gd name="connsiteY2" fmla="*/ 31157 h 769378"/>
              <a:gd name="connsiteX3" fmla="*/ 4075514 w 6978279"/>
              <a:gd name="connsiteY3" fmla="*/ 646535 h 769378"/>
              <a:gd name="connsiteX4" fmla="*/ 4579342 w 6978279"/>
              <a:gd name="connsiteY4" fmla="*/ 268147 h 769378"/>
              <a:gd name="connsiteX5" fmla="*/ 6978279 w 6978279"/>
              <a:gd name="connsiteY5" fmla="*/ 729389 h 769378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075514 w 6978279"/>
              <a:gd name="connsiteY3" fmla="*/ 503293 h 626136"/>
              <a:gd name="connsiteX4" fmla="*/ 4579342 w 6978279"/>
              <a:gd name="connsiteY4" fmla="*/ 124905 h 626136"/>
              <a:gd name="connsiteX5" fmla="*/ 6978279 w 6978279"/>
              <a:gd name="connsiteY5" fmla="*/ 586147 h 626136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125761 w 6978279"/>
              <a:gd name="connsiteY3" fmla="*/ 447049 h 626136"/>
              <a:gd name="connsiteX4" fmla="*/ 4579342 w 6978279"/>
              <a:gd name="connsiteY4" fmla="*/ 124905 h 626136"/>
              <a:gd name="connsiteX5" fmla="*/ 6978279 w 6978279"/>
              <a:gd name="connsiteY5" fmla="*/ 586147 h 626136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125761 w 6978279"/>
              <a:gd name="connsiteY3" fmla="*/ 447049 h 626136"/>
              <a:gd name="connsiteX4" fmla="*/ 4509533 w 6978279"/>
              <a:gd name="connsiteY4" fmla="*/ 129154 h 626136"/>
              <a:gd name="connsiteX5" fmla="*/ 6978279 w 6978279"/>
              <a:gd name="connsiteY5" fmla="*/ 586147 h 626136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125761 w 6978279"/>
              <a:gd name="connsiteY3" fmla="*/ 447049 h 626136"/>
              <a:gd name="connsiteX4" fmla="*/ 4509533 w 6978279"/>
              <a:gd name="connsiteY4" fmla="*/ 129154 h 626136"/>
              <a:gd name="connsiteX5" fmla="*/ 6978279 w 6978279"/>
              <a:gd name="connsiteY5" fmla="*/ 586147 h 626136"/>
              <a:gd name="connsiteX0" fmla="*/ 0 w 6978279"/>
              <a:gd name="connsiteY0" fmla="*/ 9644 h 626136"/>
              <a:gd name="connsiteX1" fmla="*/ 1874281 w 6978279"/>
              <a:gd name="connsiteY1" fmla="*/ 626136 h 626136"/>
              <a:gd name="connsiteX2" fmla="*/ 3750486 w 6978279"/>
              <a:gd name="connsiteY2" fmla="*/ 213356 h 626136"/>
              <a:gd name="connsiteX3" fmla="*/ 4125761 w 6978279"/>
              <a:gd name="connsiteY3" fmla="*/ 447049 h 626136"/>
              <a:gd name="connsiteX4" fmla="*/ 4509533 w 6978279"/>
              <a:gd name="connsiteY4" fmla="*/ 129154 h 626136"/>
              <a:gd name="connsiteX5" fmla="*/ 6978279 w 6978279"/>
              <a:gd name="connsiteY5" fmla="*/ 586147 h 626136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15677"/>
              <a:gd name="connsiteX1" fmla="*/ 2251843 w 6978279"/>
              <a:gd name="connsiteY1" fmla="*/ 715677 h 715677"/>
              <a:gd name="connsiteX2" fmla="*/ 3750486 w 6978279"/>
              <a:gd name="connsiteY2" fmla="*/ 213356 h 715677"/>
              <a:gd name="connsiteX3" fmla="*/ 4125761 w 6978279"/>
              <a:gd name="connsiteY3" fmla="*/ 447049 h 715677"/>
              <a:gd name="connsiteX4" fmla="*/ 4509533 w 6978279"/>
              <a:gd name="connsiteY4" fmla="*/ 129154 h 715677"/>
              <a:gd name="connsiteX5" fmla="*/ 6978279 w 6978279"/>
              <a:gd name="connsiteY5" fmla="*/ 586147 h 715677"/>
              <a:gd name="connsiteX0" fmla="*/ 0 w 6978279"/>
              <a:gd name="connsiteY0" fmla="*/ 9644 h 745712"/>
              <a:gd name="connsiteX1" fmla="*/ 2251843 w 6978279"/>
              <a:gd name="connsiteY1" fmla="*/ 715677 h 745712"/>
              <a:gd name="connsiteX2" fmla="*/ 3750486 w 6978279"/>
              <a:gd name="connsiteY2" fmla="*/ 213356 h 745712"/>
              <a:gd name="connsiteX3" fmla="*/ 4125761 w 6978279"/>
              <a:gd name="connsiteY3" fmla="*/ 447049 h 745712"/>
              <a:gd name="connsiteX4" fmla="*/ 4509533 w 6978279"/>
              <a:gd name="connsiteY4" fmla="*/ 129154 h 745712"/>
              <a:gd name="connsiteX5" fmla="*/ 6978279 w 6978279"/>
              <a:gd name="connsiteY5" fmla="*/ 586147 h 745712"/>
              <a:gd name="connsiteX0" fmla="*/ 0 w 6978279"/>
              <a:gd name="connsiteY0" fmla="*/ 9644 h 745712"/>
              <a:gd name="connsiteX1" fmla="*/ 2251843 w 6978279"/>
              <a:gd name="connsiteY1" fmla="*/ 715677 h 745712"/>
              <a:gd name="connsiteX2" fmla="*/ 3750486 w 6978279"/>
              <a:gd name="connsiteY2" fmla="*/ 213356 h 745712"/>
              <a:gd name="connsiteX3" fmla="*/ 4125761 w 6978279"/>
              <a:gd name="connsiteY3" fmla="*/ 447049 h 745712"/>
              <a:gd name="connsiteX4" fmla="*/ 4509533 w 6978279"/>
              <a:gd name="connsiteY4" fmla="*/ 129154 h 745712"/>
              <a:gd name="connsiteX5" fmla="*/ 6978279 w 6978279"/>
              <a:gd name="connsiteY5" fmla="*/ 586147 h 745712"/>
              <a:gd name="connsiteX0" fmla="*/ 0 w 6978279"/>
              <a:gd name="connsiteY0" fmla="*/ 9644 h 745712"/>
              <a:gd name="connsiteX1" fmla="*/ 2251843 w 6978279"/>
              <a:gd name="connsiteY1" fmla="*/ 715677 h 745712"/>
              <a:gd name="connsiteX2" fmla="*/ 3750486 w 6978279"/>
              <a:gd name="connsiteY2" fmla="*/ 213356 h 745712"/>
              <a:gd name="connsiteX3" fmla="*/ 4125761 w 6978279"/>
              <a:gd name="connsiteY3" fmla="*/ 447049 h 745712"/>
              <a:gd name="connsiteX4" fmla="*/ 4509533 w 6978279"/>
              <a:gd name="connsiteY4" fmla="*/ 129154 h 745712"/>
              <a:gd name="connsiteX5" fmla="*/ 6978279 w 6978279"/>
              <a:gd name="connsiteY5" fmla="*/ 586147 h 745712"/>
              <a:gd name="connsiteX0" fmla="*/ 0 w 6978279"/>
              <a:gd name="connsiteY0" fmla="*/ 9644 h 745712"/>
              <a:gd name="connsiteX1" fmla="*/ 2251843 w 6978279"/>
              <a:gd name="connsiteY1" fmla="*/ 715677 h 745712"/>
              <a:gd name="connsiteX2" fmla="*/ 3750486 w 6978279"/>
              <a:gd name="connsiteY2" fmla="*/ 213356 h 745712"/>
              <a:gd name="connsiteX3" fmla="*/ 4125761 w 6978279"/>
              <a:gd name="connsiteY3" fmla="*/ 447049 h 745712"/>
              <a:gd name="connsiteX4" fmla="*/ 4509533 w 6978279"/>
              <a:gd name="connsiteY4" fmla="*/ 129154 h 745712"/>
              <a:gd name="connsiteX5" fmla="*/ 6978279 w 6978279"/>
              <a:gd name="connsiteY5" fmla="*/ 586147 h 745712"/>
              <a:gd name="connsiteX0" fmla="*/ 0 w 6978279"/>
              <a:gd name="connsiteY0" fmla="*/ 0 h 736068"/>
              <a:gd name="connsiteX1" fmla="*/ 2251843 w 6978279"/>
              <a:gd name="connsiteY1" fmla="*/ 706033 h 736068"/>
              <a:gd name="connsiteX2" fmla="*/ 3750486 w 6978279"/>
              <a:gd name="connsiteY2" fmla="*/ 203712 h 736068"/>
              <a:gd name="connsiteX3" fmla="*/ 4125761 w 6978279"/>
              <a:gd name="connsiteY3" fmla="*/ 437405 h 736068"/>
              <a:gd name="connsiteX4" fmla="*/ 4509533 w 6978279"/>
              <a:gd name="connsiteY4" fmla="*/ 119510 h 736068"/>
              <a:gd name="connsiteX5" fmla="*/ 6978279 w 6978279"/>
              <a:gd name="connsiteY5" fmla="*/ 576503 h 736068"/>
              <a:gd name="connsiteX0" fmla="*/ 13017 w 6991296"/>
              <a:gd name="connsiteY0" fmla="*/ 0 h 736068"/>
              <a:gd name="connsiteX1" fmla="*/ 2264860 w 6991296"/>
              <a:gd name="connsiteY1" fmla="*/ 706033 h 736068"/>
              <a:gd name="connsiteX2" fmla="*/ 3763503 w 6991296"/>
              <a:gd name="connsiteY2" fmla="*/ 203712 h 736068"/>
              <a:gd name="connsiteX3" fmla="*/ 4138778 w 6991296"/>
              <a:gd name="connsiteY3" fmla="*/ 437405 h 736068"/>
              <a:gd name="connsiteX4" fmla="*/ 4522550 w 6991296"/>
              <a:gd name="connsiteY4" fmla="*/ 119510 h 736068"/>
              <a:gd name="connsiteX5" fmla="*/ 6991296 w 6991296"/>
              <a:gd name="connsiteY5" fmla="*/ 576503 h 736068"/>
              <a:gd name="connsiteX0" fmla="*/ 0 w 6978279"/>
              <a:gd name="connsiteY0" fmla="*/ 0 h 736068"/>
              <a:gd name="connsiteX1" fmla="*/ 2251843 w 6978279"/>
              <a:gd name="connsiteY1" fmla="*/ 706033 h 736068"/>
              <a:gd name="connsiteX2" fmla="*/ 3750486 w 6978279"/>
              <a:gd name="connsiteY2" fmla="*/ 203712 h 736068"/>
              <a:gd name="connsiteX3" fmla="*/ 4125761 w 6978279"/>
              <a:gd name="connsiteY3" fmla="*/ 437405 h 736068"/>
              <a:gd name="connsiteX4" fmla="*/ 4509533 w 6978279"/>
              <a:gd name="connsiteY4" fmla="*/ 119510 h 736068"/>
              <a:gd name="connsiteX5" fmla="*/ 6978279 w 6978279"/>
              <a:gd name="connsiteY5" fmla="*/ 576503 h 736068"/>
              <a:gd name="connsiteX0" fmla="*/ 0 w 6978279"/>
              <a:gd name="connsiteY0" fmla="*/ 0 h 774984"/>
              <a:gd name="connsiteX1" fmla="*/ 1836426 w 6978279"/>
              <a:gd name="connsiteY1" fmla="*/ 617421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412074 w 6978279"/>
              <a:gd name="connsiteY1" fmla="*/ 525680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412074 w 6978279"/>
              <a:gd name="connsiteY1" fmla="*/ 525680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412074 w 6978279"/>
              <a:gd name="connsiteY1" fmla="*/ 525680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412074 w 6978279"/>
              <a:gd name="connsiteY1" fmla="*/ 525680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399323 w 6978279"/>
              <a:gd name="connsiteY1" fmla="*/ 526985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74984"/>
              <a:gd name="connsiteX1" fmla="*/ 1399323 w 6978279"/>
              <a:gd name="connsiteY1" fmla="*/ 526985 h 774984"/>
              <a:gd name="connsiteX2" fmla="*/ 2251843 w 6978279"/>
              <a:gd name="connsiteY2" fmla="*/ 706033 h 774984"/>
              <a:gd name="connsiteX3" fmla="*/ 3750486 w 6978279"/>
              <a:gd name="connsiteY3" fmla="*/ 203712 h 774984"/>
              <a:gd name="connsiteX4" fmla="*/ 4125761 w 6978279"/>
              <a:gd name="connsiteY4" fmla="*/ 437405 h 774984"/>
              <a:gd name="connsiteX5" fmla="*/ 4509533 w 6978279"/>
              <a:gd name="connsiteY5" fmla="*/ 119510 h 774984"/>
              <a:gd name="connsiteX6" fmla="*/ 6978279 w 6978279"/>
              <a:gd name="connsiteY6" fmla="*/ 576503 h 774984"/>
              <a:gd name="connsiteX0" fmla="*/ 0 w 6978279"/>
              <a:gd name="connsiteY0" fmla="*/ 0 h 736068"/>
              <a:gd name="connsiteX1" fmla="*/ 1399323 w 6978279"/>
              <a:gd name="connsiteY1" fmla="*/ 526985 h 736068"/>
              <a:gd name="connsiteX2" fmla="*/ 2251843 w 6978279"/>
              <a:gd name="connsiteY2" fmla="*/ 706033 h 736068"/>
              <a:gd name="connsiteX3" fmla="*/ 3750486 w 6978279"/>
              <a:gd name="connsiteY3" fmla="*/ 203712 h 736068"/>
              <a:gd name="connsiteX4" fmla="*/ 4125761 w 6978279"/>
              <a:gd name="connsiteY4" fmla="*/ 437405 h 736068"/>
              <a:gd name="connsiteX5" fmla="*/ 4509533 w 6978279"/>
              <a:gd name="connsiteY5" fmla="*/ 119510 h 736068"/>
              <a:gd name="connsiteX6" fmla="*/ 6978279 w 6978279"/>
              <a:gd name="connsiteY6" fmla="*/ 576503 h 736068"/>
              <a:gd name="connsiteX0" fmla="*/ 0 w 6978279"/>
              <a:gd name="connsiteY0" fmla="*/ 0 h 736068"/>
              <a:gd name="connsiteX1" fmla="*/ 1399323 w 6978279"/>
              <a:gd name="connsiteY1" fmla="*/ 526985 h 736068"/>
              <a:gd name="connsiteX2" fmla="*/ 2251843 w 6978279"/>
              <a:gd name="connsiteY2" fmla="*/ 706033 h 736068"/>
              <a:gd name="connsiteX3" fmla="*/ 3750486 w 6978279"/>
              <a:gd name="connsiteY3" fmla="*/ 203712 h 736068"/>
              <a:gd name="connsiteX4" fmla="*/ 4125761 w 6978279"/>
              <a:gd name="connsiteY4" fmla="*/ 437405 h 736068"/>
              <a:gd name="connsiteX5" fmla="*/ 4509533 w 6978279"/>
              <a:gd name="connsiteY5" fmla="*/ 119510 h 736068"/>
              <a:gd name="connsiteX6" fmla="*/ 6978279 w 6978279"/>
              <a:gd name="connsiteY6" fmla="*/ 576503 h 736068"/>
              <a:gd name="connsiteX0" fmla="*/ 0 w 6978279"/>
              <a:gd name="connsiteY0" fmla="*/ 18937 h 755005"/>
              <a:gd name="connsiteX1" fmla="*/ 1399323 w 6978279"/>
              <a:gd name="connsiteY1" fmla="*/ 545922 h 755005"/>
              <a:gd name="connsiteX2" fmla="*/ 2251843 w 6978279"/>
              <a:gd name="connsiteY2" fmla="*/ 724970 h 755005"/>
              <a:gd name="connsiteX3" fmla="*/ 3750486 w 6978279"/>
              <a:gd name="connsiteY3" fmla="*/ 222649 h 755005"/>
              <a:gd name="connsiteX4" fmla="*/ 4125761 w 6978279"/>
              <a:gd name="connsiteY4" fmla="*/ 456342 h 755005"/>
              <a:gd name="connsiteX5" fmla="*/ 4509533 w 6978279"/>
              <a:gd name="connsiteY5" fmla="*/ 138447 h 755005"/>
              <a:gd name="connsiteX6" fmla="*/ 6978279 w 6978279"/>
              <a:gd name="connsiteY6" fmla="*/ 595440 h 755005"/>
              <a:gd name="connsiteX0" fmla="*/ 0 w 6978279"/>
              <a:gd name="connsiteY0" fmla="*/ 18937 h 755005"/>
              <a:gd name="connsiteX1" fmla="*/ 1399323 w 6978279"/>
              <a:gd name="connsiteY1" fmla="*/ 545922 h 755005"/>
              <a:gd name="connsiteX2" fmla="*/ 2251843 w 6978279"/>
              <a:gd name="connsiteY2" fmla="*/ 724970 h 755005"/>
              <a:gd name="connsiteX3" fmla="*/ 3750486 w 6978279"/>
              <a:gd name="connsiteY3" fmla="*/ 222649 h 755005"/>
              <a:gd name="connsiteX4" fmla="*/ 4125761 w 6978279"/>
              <a:gd name="connsiteY4" fmla="*/ 456342 h 755005"/>
              <a:gd name="connsiteX5" fmla="*/ 4509533 w 6978279"/>
              <a:gd name="connsiteY5" fmla="*/ 138447 h 755005"/>
              <a:gd name="connsiteX6" fmla="*/ 6978279 w 6978279"/>
              <a:gd name="connsiteY6" fmla="*/ 595440 h 755005"/>
              <a:gd name="connsiteX0" fmla="*/ 0 w 6978279"/>
              <a:gd name="connsiteY0" fmla="*/ 18937 h 755005"/>
              <a:gd name="connsiteX1" fmla="*/ 1399323 w 6978279"/>
              <a:gd name="connsiteY1" fmla="*/ 545922 h 755005"/>
              <a:gd name="connsiteX2" fmla="*/ 2251843 w 6978279"/>
              <a:gd name="connsiteY2" fmla="*/ 724970 h 755005"/>
              <a:gd name="connsiteX3" fmla="*/ 3709752 w 6978279"/>
              <a:gd name="connsiteY3" fmla="*/ 613231 h 755005"/>
              <a:gd name="connsiteX4" fmla="*/ 4125761 w 6978279"/>
              <a:gd name="connsiteY4" fmla="*/ 456342 h 755005"/>
              <a:gd name="connsiteX5" fmla="*/ 4509533 w 6978279"/>
              <a:gd name="connsiteY5" fmla="*/ 138447 h 755005"/>
              <a:gd name="connsiteX6" fmla="*/ 6978279 w 6978279"/>
              <a:gd name="connsiteY6" fmla="*/ 595440 h 755005"/>
              <a:gd name="connsiteX0" fmla="*/ 0 w 6978279"/>
              <a:gd name="connsiteY0" fmla="*/ 18937 h 871007"/>
              <a:gd name="connsiteX1" fmla="*/ 1399323 w 6978279"/>
              <a:gd name="connsiteY1" fmla="*/ 545922 h 871007"/>
              <a:gd name="connsiteX2" fmla="*/ 2251843 w 6978279"/>
              <a:gd name="connsiteY2" fmla="*/ 724970 h 871007"/>
              <a:gd name="connsiteX3" fmla="*/ 3709752 w 6978279"/>
              <a:gd name="connsiteY3" fmla="*/ 613231 h 871007"/>
              <a:gd name="connsiteX4" fmla="*/ 4066942 w 6978279"/>
              <a:gd name="connsiteY4" fmla="*/ 827545 h 871007"/>
              <a:gd name="connsiteX5" fmla="*/ 4509533 w 6978279"/>
              <a:gd name="connsiteY5" fmla="*/ 138447 h 871007"/>
              <a:gd name="connsiteX6" fmla="*/ 6978279 w 6978279"/>
              <a:gd name="connsiteY6" fmla="*/ 595440 h 871007"/>
              <a:gd name="connsiteX0" fmla="*/ 0 w 6978279"/>
              <a:gd name="connsiteY0" fmla="*/ 18937 h 871007"/>
              <a:gd name="connsiteX1" fmla="*/ 1399323 w 6978279"/>
              <a:gd name="connsiteY1" fmla="*/ 545922 h 871007"/>
              <a:gd name="connsiteX2" fmla="*/ 2251843 w 6978279"/>
              <a:gd name="connsiteY2" fmla="*/ 724970 h 871007"/>
              <a:gd name="connsiteX3" fmla="*/ 3709752 w 6978279"/>
              <a:gd name="connsiteY3" fmla="*/ 613231 h 871007"/>
              <a:gd name="connsiteX4" fmla="*/ 4066942 w 6978279"/>
              <a:gd name="connsiteY4" fmla="*/ 827545 h 871007"/>
              <a:gd name="connsiteX5" fmla="*/ 4495570 w 6978279"/>
              <a:gd name="connsiteY5" fmla="*/ 541793 h 871007"/>
              <a:gd name="connsiteX6" fmla="*/ 6978279 w 6978279"/>
              <a:gd name="connsiteY6" fmla="*/ 595440 h 871007"/>
              <a:gd name="connsiteX0" fmla="*/ 0 w 6984750"/>
              <a:gd name="connsiteY0" fmla="*/ 18937 h 922410"/>
              <a:gd name="connsiteX1" fmla="*/ 1399323 w 6984750"/>
              <a:gd name="connsiteY1" fmla="*/ 545922 h 922410"/>
              <a:gd name="connsiteX2" fmla="*/ 2251843 w 6984750"/>
              <a:gd name="connsiteY2" fmla="*/ 724970 h 922410"/>
              <a:gd name="connsiteX3" fmla="*/ 3709752 w 6984750"/>
              <a:gd name="connsiteY3" fmla="*/ 613231 h 922410"/>
              <a:gd name="connsiteX4" fmla="*/ 4066942 w 6984750"/>
              <a:gd name="connsiteY4" fmla="*/ 827545 h 922410"/>
              <a:gd name="connsiteX5" fmla="*/ 4495570 w 6984750"/>
              <a:gd name="connsiteY5" fmla="*/ 541793 h 922410"/>
              <a:gd name="connsiteX6" fmla="*/ 6984750 w 6984750"/>
              <a:gd name="connsiteY6" fmla="*/ 898983 h 922410"/>
              <a:gd name="connsiteX0" fmla="*/ 0 w 6984750"/>
              <a:gd name="connsiteY0" fmla="*/ 18937 h 922410"/>
              <a:gd name="connsiteX1" fmla="*/ 1352297 w 6984750"/>
              <a:gd name="connsiteY1" fmla="*/ 622176 h 922410"/>
              <a:gd name="connsiteX2" fmla="*/ 2251843 w 6984750"/>
              <a:gd name="connsiteY2" fmla="*/ 724970 h 922410"/>
              <a:gd name="connsiteX3" fmla="*/ 3709752 w 6984750"/>
              <a:gd name="connsiteY3" fmla="*/ 613231 h 922410"/>
              <a:gd name="connsiteX4" fmla="*/ 4066942 w 6984750"/>
              <a:gd name="connsiteY4" fmla="*/ 827545 h 922410"/>
              <a:gd name="connsiteX5" fmla="*/ 4495570 w 6984750"/>
              <a:gd name="connsiteY5" fmla="*/ 541793 h 922410"/>
              <a:gd name="connsiteX6" fmla="*/ 6984750 w 6984750"/>
              <a:gd name="connsiteY6" fmla="*/ 898983 h 922410"/>
              <a:gd name="connsiteX0" fmla="*/ 0 w 6984750"/>
              <a:gd name="connsiteY0" fmla="*/ 18937 h 1938095"/>
              <a:gd name="connsiteX1" fmla="*/ 1352297 w 6984750"/>
              <a:gd name="connsiteY1" fmla="*/ 622176 h 1938095"/>
              <a:gd name="connsiteX2" fmla="*/ 3566875 w 6984750"/>
              <a:gd name="connsiteY2" fmla="*/ 1908060 h 1938095"/>
              <a:gd name="connsiteX3" fmla="*/ 3709752 w 6984750"/>
              <a:gd name="connsiteY3" fmla="*/ 613231 h 1938095"/>
              <a:gd name="connsiteX4" fmla="*/ 4066942 w 6984750"/>
              <a:gd name="connsiteY4" fmla="*/ 827545 h 1938095"/>
              <a:gd name="connsiteX5" fmla="*/ 4495570 w 6984750"/>
              <a:gd name="connsiteY5" fmla="*/ 541793 h 1938095"/>
              <a:gd name="connsiteX6" fmla="*/ 6984750 w 6984750"/>
              <a:gd name="connsiteY6" fmla="*/ 898983 h 1938095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3709752 w 6984750"/>
              <a:gd name="connsiteY3" fmla="*/ 594294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3709752 w 6984750"/>
              <a:gd name="connsiteY3" fmla="*/ 594294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3709752 w 6984750"/>
              <a:gd name="connsiteY3" fmla="*/ 594294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3709752 w 6984750"/>
              <a:gd name="connsiteY3" fmla="*/ 594294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3709752 w 6984750"/>
              <a:gd name="connsiteY3" fmla="*/ 594294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4209817 w 6984750"/>
              <a:gd name="connsiteY3" fmla="*/ 1389056 h 1919158"/>
              <a:gd name="connsiteX4" fmla="*/ 4066942 w 6984750"/>
              <a:gd name="connsiteY4" fmla="*/ 8086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4209817 w 6984750"/>
              <a:gd name="connsiteY3" fmla="*/ 1389056 h 1919158"/>
              <a:gd name="connsiteX4" fmla="*/ 5067073 w 6984750"/>
              <a:gd name="connsiteY4" fmla="*/ 1674808 h 1919158"/>
              <a:gd name="connsiteX5" fmla="*/ 4495570 w 6984750"/>
              <a:gd name="connsiteY5" fmla="*/ 522856 h 1919158"/>
              <a:gd name="connsiteX6" fmla="*/ 6984750 w 6984750"/>
              <a:gd name="connsiteY6" fmla="*/ 880046 h 1919158"/>
              <a:gd name="connsiteX0" fmla="*/ 0 w 6984750"/>
              <a:gd name="connsiteY0" fmla="*/ 0 h 1919158"/>
              <a:gd name="connsiteX1" fmla="*/ 1352297 w 6984750"/>
              <a:gd name="connsiteY1" fmla="*/ 603239 h 1919158"/>
              <a:gd name="connsiteX2" fmla="*/ 3566875 w 6984750"/>
              <a:gd name="connsiteY2" fmla="*/ 1889123 h 1919158"/>
              <a:gd name="connsiteX3" fmla="*/ 4209817 w 6984750"/>
              <a:gd name="connsiteY3" fmla="*/ 1389056 h 1919158"/>
              <a:gd name="connsiteX4" fmla="*/ 5067073 w 6984750"/>
              <a:gd name="connsiteY4" fmla="*/ 1674808 h 1919158"/>
              <a:gd name="connsiteX5" fmla="*/ 5567139 w 6984750"/>
              <a:gd name="connsiteY5" fmla="*/ 1746246 h 1919158"/>
              <a:gd name="connsiteX6" fmla="*/ 6984750 w 6984750"/>
              <a:gd name="connsiteY6" fmla="*/ 880046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09817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09817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09817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09817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09817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81255 w 6977772"/>
              <a:gd name="connsiteY3" fmla="*/ 1389056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19158"/>
              <a:gd name="connsiteX1" fmla="*/ 1352297 w 6977772"/>
              <a:gd name="connsiteY1" fmla="*/ 603239 h 1919158"/>
              <a:gd name="connsiteX2" fmla="*/ 3566875 w 6977772"/>
              <a:gd name="connsiteY2" fmla="*/ 1889123 h 1919158"/>
              <a:gd name="connsiteX3" fmla="*/ 4254668 w 6977772"/>
              <a:gd name="connsiteY3" fmla="*/ 1367119 h 1919158"/>
              <a:gd name="connsiteX4" fmla="*/ 5067073 w 6977772"/>
              <a:gd name="connsiteY4" fmla="*/ 1674808 h 1919158"/>
              <a:gd name="connsiteX5" fmla="*/ 5567139 w 6977772"/>
              <a:gd name="connsiteY5" fmla="*/ 1746246 h 1919158"/>
              <a:gd name="connsiteX6" fmla="*/ 6977772 w 6977772"/>
              <a:gd name="connsiteY6" fmla="*/ 1197401 h 1919158"/>
              <a:gd name="connsiteX0" fmla="*/ 0 w 6977772"/>
              <a:gd name="connsiteY0" fmla="*/ 0 h 1934741"/>
              <a:gd name="connsiteX1" fmla="*/ 1352297 w 6977772"/>
              <a:gd name="connsiteY1" fmla="*/ 603239 h 1934741"/>
              <a:gd name="connsiteX2" fmla="*/ 3601525 w 6977772"/>
              <a:gd name="connsiteY2" fmla="*/ 1904706 h 1934741"/>
              <a:gd name="connsiteX3" fmla="*/ 4254668 w 6977772"/>
              <a:gd name="connsiteY3" fmla="*/ 1367119 h 1934741"/>
              <a:gd name="connsiteX4" fmla="*/ 5067073 w 6977772"/>
              <a:gd name="connsiteY4" fmla="*/ 1674808 h 1934741"/>
              <a:gd name="connsiteX5" fmla="*/ 5567139 w 6977772"/>
              <a:gd name="connsiteY5" fmla="*/ 1746246 h 1934741"/>
              <a:gd name="connsiteX6" fmla="*/ 6977772 w 6977772"/>
              <a:gd name="connsiteY6" fmla="*/ 1197401 h 1934741"/>
              <a:gd name="connsiteX0" fmla="*/ 0 w 6977772"/>
              <a:gd name="connsiteY0" fmla="*/ 0 h 1944201"/>
              <a:gd name="connsiteX1" fmla="*/ 1352297 w 6977772"/>
              <a:gd name="connsiteY1" fmla="*/ 603239 h 1944201"/>
              <a:gd name="connsiteX2" fmla="*/ 3601525 w 6977772"/>
              <a:gd name="connsiteY2" fmla="*/ 1904706 h 1944201"/>
              <a:gd name="connsiteX3" fmla="*/ 4254668 w 6977772"/>
              <a:gd name="connsiteY3" fmla="*/ 1367119 h 1944201"/>
              <a:gd name="connsiteX4" fmla="*/ 5067073 w 6977772"/>
              <a:gd name="connsiteY4" fmla="*/ 1674808 h 1944201"/>
              <a:gd name="connsiteX5" fmla="*/ 5567139 w 6977772"/>
              <a:gd name="connsiteY5" fmla="*/ 1746246 h 1944201"/>
              <a:gd name="connsiteX6" fmla="*/ 6977772 w 6977772"/>
              <a:gd name="connsiteY6" fmla="*/ 1197401 h 1944201"/>
              <a:gd name="connsiteX0" fmla="*/ 0 w 6977772"/>
              <a:gd name="connsiteY0" fmla="*/ 0 h 1944201"/>
              <a:gd name="connsiteX1" fmla="*/ 1352297 w 6977772"/>
              <a:gd name="connsiteY1" fmla="*/ 603239 h 1944201"/>
              <a:gd name="connsiteX2" fmla="*/ 3601525 w 6977772"/>
              <a:gd name="connsiteY2" fmla="*/ 1904706 h 1944201"/>
              <a:gd name="connsiteX3" fmla="*/ 4264349 w 6977772"/>
              <a:gd name="connsiteY3" fmla="*/ 1350206 h 1944201"/>
              <a:gd name="connsiteX4" fmla="*/ 5067073 w 6977772"/>
              <a:gd name="connsiteY4" fmla="*/ 1674808 h 1944201"/>
              <a:gd name="connsiteX5" fmla="*/ 5567139 w 6977772"/>
              <a:gd name="connsiteY5" fmla="*/ 1746246 h 1944201"/>
              <a:gd name="connsiteX6" fmla="*/ 6977772 w 6977772"/>
              <a:gd name="connsiteY6" fmla="*/ 1197401 h 1944201"/>
              <a:gd name="connsiteX0" fmla="*/ 0 w 6977772"/>
              <a:gd name="connsiteY0" fmla="*/ 0 h 1944201"/>
              <a:gd name="connsiteX1" fmla="*/ 1352297 w 6977772"/>
              <a:gd name="connsiteY1" fmla="*/ 603239 h 1944201"/>
              <a:gd name="connsiteX2" fmla="*/ 3601525 w 6977772"/>
              <a:gd name="connsiteY2" fmla="*/ 1904706 h 1944201"/>
              <a:gd name="connsiteX3" fmla="*/ 4264349 w 6977772"/>
              <a:gd name="connsiteY3" fmla="*/ 1350206 h 1944201"/>
              <a:gd name="connsiteX4" fmla="*/ 5067073 w 6977772"/>
              <a:gd name="connsiteY4" fmla="*/ 1674808 h 1944201"/>
              <a:gd name="connsiteX5" fmla="*/ 5567139 w 6977772"/>
              <a:gd name="connsiteY5" fmla="*/ 1746246 h 1944201"/>
              <a:gd name="connsiteX6" fmla="*/ 6977772 w 6977772"/>
              <a:gd name="connsiteY6" fmla="*/ 1197401 h 1944201"/>
              <a:gd name="connsiteX0" fmla="*/ 0 w 6977772"/>
              <a:gd name="connsiteY0" fmla="*/ 0 h 1904706"/>
              <a:gd name="connsiteX1" fmla="*/ 1352297 w 6977772"/>
              <a:gd name="connsiteY1" fmla="*/ 603239 h 1904706"/>
              <a:gd name="connsiteX2" fmla="*/ 3601525 w 6977772"/>
              <a:gd name="connsiteY2" fmla="*/ 1904706 h 1904706"/>
              <a:gd name="connsiteX3" fmla="*/ 4264349 w 6977772"/>
              <a:gd name="connsiteY3" fmla="*/ 1350206 h 1904706"/>
              <a:gd name="connsiteX4" fmla="*/ 5067073 w 6977772"/>
              <a:gd name="connsiteY4" fmla="*/ 1674808 h 1904706"/>
              <a:gd name="connsiteX5" fmla="*/ 5567139 w 6977772"/>
              <a:gd name="connsiteY5" fmla="*/ 1746246 h 1904706"/>
              <a:gd name="connsiteX6" fmla="*/ 6977772 w 6977772"/>
              <a:gd name="connsiteY6" fmla="*/ 1197401 h 1904706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64349 w 6977772"/>
              <a:gd name="connsiteY3" fmla="*/ 1350206 h 1908954"/>
              <a:gd name="connsiteX4" fmla="*/ 5067073 w 6977772"/>
              <a:gd name="connsiteY4" fmla="*/ 167480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5067073 w 6977772"/>
              <a:gd name="connsiteY4" fmla="*/ 167480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5067073 w 6977772"/>
              <a:gd name="connsiteY4" fmla="*/ 167480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5067073 w 6977772"/>
              <a:gd name="connsiteY4" fmla="*/ 167480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5013318 w 6977772"/>
              <a:gd name="connsiteY4" fmla="*/ 1683642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4985784 w 6977772"/>
              <a:gd name="connsiteY4" fmla="*/ 164725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4985784 w 6977772"/>
              <a:gd name="connsiteY4" fmla="*/ 164725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4985784 w 6977772"/>
              <a:gd name="connsiteY4" fmla="*/ 164725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3601525 w 6977772"/>
              <a:gd name="connsiteY2" fmla="*/ 1904706 h 1908954"/>
              <a:gd name="connsiteX3" fmla="*/ 4272931 w 6977772"/>
              <a:gd name="connsiteY3" fmla="*/ 1364537 h 1908954"/>
              <a:gd name="connsiteX4" fmla="*/ 4985784 w 6977772"/>
              <a:gd name="connsiteY4" fmla="*/ 1647258 h 1908954"/>
              <a:gd name="connsiteX5" fmla="*/ 5567139 w 6977772"/>
              <a:gd name="connsiteY5" fmla="*/ 1746246 h 1908954"/>
              <a:gd name="connsiteX6" fmla="*/ 6977772 w 6977772"/>
              <a:gd name="connsiteY6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189731 w 6977772"/>
              <a:gd name="connsiteY2" fmla="*/ 1075716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67139 w 6977772"/>
              <a:gd name="connsiteY6" fmla="*/ 1746246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67139 w 6977772"/>
              <a:gd name="connsiteY6" fmla="*/ 1746246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67139 w 6977772"/>
              <a:gd name="connsiteY6" fmla="*/ 1746246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67139 w 6977772"/>
              <a:gd name="connsiteY6" fmla="*/ 1746246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67139 w 6977772"/>
              <a:gd name="connsiteY6" fmla="*/ 1746246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85784 w 6977772"/>
              <a:gd name="connsiteY5" fmla="*/ 1647258 h 1908954"/>
              <a:gd name="connsiteX6" fmla="*/ 5572164 w 6977772"/>
              <a:gd name="connsiteY6" fmla="*/ 1194574 h 1908954"/>
              <a:gd name="connsiteX7" fmla="*/ 6977772 w 6977772"/>
              <a:gd name="connsiteY7" fmla="*/ 1197401 h 1908954"/>
              <a:gd name="connsiteX0" fmla="*/ 0 w 6977772"/>
              <a:gd name="connsiteY0" fmla="*/ 0 h 1908954"/>
              <a:gd name="connsiteX1" fmla="*/ 1352297 w 6977772"/>
              <a:gd name="connsiteY1" fmla="*/ 603239 h 1908954"/>
              <a:gd name="connsiteX2" fmla="*/ 2215127 w 6977772"/>
              <a:gd name="connsiteY2" fmla="*/ 952669 h 1908954"/>
              <a:gd name="connsiteX3" fmla="*/ 3601525 w 6977772"/>
              <a:gd name="connsiteY3" fmla="*/ 1904706 h 1908954"/>
              <a:gd name="connsiteX4" fmla="*/ 4272931 w 6977772"/>
              <a:gd name="connsiteY4" fmla="*/ 1364537 h 1908954"/>
              <a:gd name="connsiteX5" fmla="*/ 4929222 w 6977772"/>
              <a:gd name="connsiteY5" fmla="*/ 1266012 h 1908954"/>
              <a:gd name="connsiteX6" fmla="*/ 5572164 w 6977772"/>
              <a:gd name="connsiteY6" fmla="*/ 1194574 h 1908954"/>
              <a:gd name="connsiteX7" fmla="*/ 6977772 w 6977772"/>
              <a:gd name="connsiteY7" fmla="*/ 1197401 h 1908954"/>
              <a:gd name="connsiteX0" fmla="*/ 2709013 w 6405661"/>
              <a:gd name="connsiteY0" fmla="*/ 1780534 h 1798704"/>
              <a:gd name="connsiteX1" fmla="*/ 780186 w 6405661"/>
              <a:gd name="connsiteY1" fmla="*/ 290649 h 1798704"/>
              <a:gd name="connsiteX2" fmla="*/ 1643016 w 6405661"/>
              <a:gd name="connsiteY2" fmla="*/ 640079 h 1798704"/>
              <a:gd name="connsiteX3" fmla="*/ 3029414 w 6405661"/>
              <a:gd name="connsiteY3" fmla="*/ 1592116 h 1798704"/>
              <a:gd name="connsiteX4" fmla="*/ 3700820 w 6405661"/>
              <a:gd name="connsiteY4" fmla="*/ 1051947 h 1798704"/>
              <a:gd name="connsiteX5" fmla="*/ 4357111 w 6405661"/>
              <a:gd name="connsiteY5" fmla="*/ 953422 h 1798704"/>
              <a:gd name="connsiteX6" fmla="*/ 5000053 w 6405661"/>
              <a:gd name="connsiteY6" fmla="*/ 881984 h 1798704"/>
              <a:gd name="connsiteX7" fmla="*/ 6405661 w 6405661"/>
              <a:gd name="connsiteY7" fmla="*/ 884811 h 1798704"/>
              <a:gd name="connsiteX0" fmla="*/ 2709013 w 6405661"/>
              <a:gd name="connsiteY0" fmla="*/ 1780534 h 1780534"/>
              <a:gd name="connsiteX1" fmla="*/ 780186 w 6405661"/>
              <a:gd name="connsiteY1" fmla="*/ 290649 h 1780534"/>
              <a:gd name="connsiteX2" fmla="*/ 1643016 w 6405661"/>
              <a:gd name="connsiteY2" fmla="*/ 640079 h 1780534"/>
              <a:gd name="connsiteX3" fmla="*/ 3029414 w 6405661"/>
              <a:gd name="connsiteY3" fmla="*/ 1592116 h 1780534"/>
              <a:gd name="connsiteX4" fmla="*/ 3700820 w 6405661"/>
              <a:gd name="connsiteY4" fmla="*/ 1051947 h 1780534"/>
              <a:gd name="connsiteX5" fmla="*/ 4357111 w 6405661"/>
              <a:gd name="connsiteY5" fmla="*/ 953422 h 1780534"/>
              <a:gd name="connsiteX6" fmla="*/ 5000053 w 6405661"/>
              <a:gd name="connsiteY6" fmla="*/ 881984 h 1780534"/>
              <a:gd name="connsiteX7" fmla="*/ 6405661 w 6405661"/>
              <a:gd name="connsiteY7" fmla="*/ 884811 h 1780534"/>
              <a:gd name="connsiteX0" fmla="*/ 1119397 w 4816045"/>
              <a:gd name="connsiteY0" fmla="*/ 1140455 h 1140455"/>
              <a:gd name="connsiteX1" fmla="*/ 53400 w 4816045"/>
              <a:gd name="connsiteY1" fmla="*/ 0 h 1140455"/>
              <a:gd name="connsiteX2" fmla="*/ 1439798 w 4816045"/>
              <a:gd name="connsiteY2" fmla="*/ 952037 h 1140455"/>
              <a:gd name="connsiteX3" fmla="*/ 2111204 w 4816045"/>
              <a:gd name="connsiteY3" fmla="*/ 411868 h 1140455"/>
              <a:gd name="connsiteX4" fmla="*/ 2767495 w 4816045"/>
              <a:gd name="connsiteY4" fmla="*/ 313343 h 1140455"/>
              <a:gd name="connsiteX5" fmla="*/ 3410437 w 4816045"/>
              <a:gd name="connsiteY5" fmla="*/ 241905 h 1140455"/>
              <a:gd name="connsiteX6" fmla="*/ 4816045 w 4816045"/>
              <a:gd name="connsiteY6" fmla="*/ 244732 h 1140455"/>
              <a:gd name="connsiteX0" fmla="*/ 410590 w 4107238"/>
              <a:gd name="connsiteY0" fmla="*/ 1017588 h 1017588"/>
              <a:gd name="connsiteX1" fmla="*/ 53400 w 4107238"/>
              <a:gd name="connsiteY1" fmla="*/ 231770 h 1017588"/>
              <a:gd name="connsiteX2" fmla="*/ 730991 w 4107238"/>
              <a:gd name="connsiteY2" fmla="*/ 829170 h 1017588"/>
              <a:gd name="connsiteX3" fmla="*/ 1402397 w 4107238"/>
              <a:gd name="connsiteY3" fmla="*/ 289001 h 1017588"/>
              <a:gd name="connsiteX4" fmla="*/ 2058688 w 4107238"/>
              <a:gd name="connsiteY4" fmla="*/ 190476 h 1017588"/>
              <a:gd name="connsiteX5" fmla="*/ 2701630 w 4107238"/>
              <a:gd name="connsiteY5" fmla="*/ 119038 h 1017588"/>
              <a:gd name="connsiteX6" fmla="*/ 4107238 w 4107238"/>
              <a:gd name="connsiteY6" fmla="*/ 121865 h 1017588"/>
              <a:gd name="connsiteX0" fmla="*/ 410590 w 4107238"/>
              <a:gd name="connsiteY0" fmla="*/ 1062832 h 1062832"/>
              <a:gd name="connsiteX1" fmla="*/ 53400 w 4107238"/>
              <a:gd name="connsiteY1" fmla="*/ 277014 h 1062832"/>
              <a:gd name="connsiteX2" fmla="*/ 839217 w 4107238"/>
              <a:gd name="connsiteY2" fmla="*/ 62699 h 1062832"/>
              <a:gd name="connsiteX3" fmla="*/ 1402397 w 4107238"/>
              <a:gd name="connsiteY3" fmla="*/ 334245 h 1062832"/>
              <a:gd name="connsiteX4" fmla="*/ 2058688 w 4107238"/>
              <a:gd name="connsiteY4" fmla="*/ 235720 h 1062832"/>
              <a:gd name="connsiteX5" fmla="*/ 2701630 w 4107238"/>
              <a:gd name="connsiteY5" fmla="*/ 164282 h 1062832"/>
              <a:gd name="connsiteX6" fmla="*/ 4107238 w 4107238"/>
              <a:gd name="connsiteY6" fmla="*/ 167109 h 1062832"/>
              <a:gd name="connsiteX0" fmla="*/ 410590 w 4107238"/>
              <a:gd name="connsiteY0" fmla="*/ 1174954 h 1174954"/>
              <a:gd name="connsiteX1" fmla="*/ 53400 w 4107238"/>
              <a:gd name="connsiteY1" fmla="*/ 389136 h 1174954"/>
              <a:gd name="connsiteX2" fmla="*/ 839217 w 4107238"/>
              <a:gd name="connsiteY2" fmla="*/ 174821 h 1174954"/>
              <a:gd name="connsiteX3" fmla="*/ 1402397 w 4107238"/>
              <a:gd name="connsiteY3" fmla="*/ 446367 h 1174954"/>
              <a:gd name="connsiteX4" fmla="*/ 1696473 w 4107238"/>
              <a:gd name="connsiteY4" fmla="*/ 31945 h 1174954"/>
              <a:gd name="connsiteX5" fmla="*/ 2701630 w 4107238"/>
              <a:gd name="connsiteY5" fmla="*/ 276404 h 1174954"/>
              <a:gd name="connsiteX6" fmla="*/ 4107238 w 4107238"/>
              <a:gd name="connsiteY6" fmla="*/ 279231 h 1174954"/>
              <a:gd name="connsiteX0" fmla="*/ 410590 w 4107238"/>
              <a:gd name="connsiteY0" fmla="*/ 1190609 h 1190609"/>
              <a:gd name="connsiteX1" fmla="*/ 53400 w 4107238"/>
              <a:gd name="connsiteY1" fmla="*/ 404791 h 1190609"/>
              <a:gd name="connsiteX2" fmla="*/ 839217 w 4107238"/>
              <a:gd name="connsiteY2" fmla="*/ 190476 h 1190609"/>
              <a:gd name="connsiteX3" fmla="*/ 1402397 w 4107238"/>
              <a:gd name="connsiteY3" fmla="*/ 462022 h 1190609"/>
              <a:gd name="connsiteX4" fmla="*/ 1696473 w 4107238"/>
              <a:gd name="connsiteY4" fmla="*/ 47600 h 1190609"/>
              <a:gd name="connsiteX5" fmla="*/ 2482291 w 4107238"/>
              <a:gd name="connsiteY5" fmla="*/ 119038 h 1190609"/>
              <a:gd name="connsiteX6" fmla="*/ 4107238 w 4107238"/>
              <a:gd name="connsiteY6" fmla="*/ 294886 h 1190609"/>
              <a:gd name="connsiteX0" fmla="*/ 410590 w 4107238"/>
              <a:gd name="connsiteY0" fmla="*/ 1190609 h 1190609"/>
              <a:gd name="connsiteX1" fmla="*/ 53400 w 4107238"/>
              <a:gd name="connsiteY1" fmla="*/ 404791 h 1190609"/>
              <a:gd name="connsiteX2" fmla="*/ 839217 w 4107238"/>
              <a:gd name="connsiteY2" fmla="*/ 190476 h 1190609"/>
              <a:gd name="connsiteX3" fmla="*/ 1402397 w 4107238"/>
              <a:gd name="connsiteY3" fmla="*/ 462022 h 1190609"/>
              <a:gd name="connsiteX4" fmla="*/ 1696473 w 4107238"/>
              <a:gd name="connsiteY4" fmla="*/ 47600 h 1190609"/>
              <a:gd name="connsiteX5" fmla="*/ 2482291 w 4107238"/>
              <a:gd name="connsiteY5" fmla="*/ 119038 h 1190609"/>
              <a:gd name="connsiteX6" fmla="*/ 4107238 w 4107238"/>
              <a:gd name="connsiteY6" fmla="*/ 294886 h 1190609"/>
              <a:gd name="connsiteX0" fmla="*/ 410590 w 4107238"/>
              <a:gd name="connsiteY0" fmla="*/ 1174954 h 1174954"/>
              <a:gd name="connsiteX1" fmla="*/ 53400 w 4107238"/>
              <a:gd name="connsiteY1" fmla="*/ 389136 h 1174954"/>
              <a:gd name="connsiteX2" fmla="*/ 839217 w 4107238"/>
              <a:gd name="connsiteY2" fmla="*/ 174821 h 1174954"/>
              <a:gd name="connsiteX3" fmla="*/ 1402397 w 4107238"/>
              <a:gd name="connsiteY3" fmla="*/ 446367 h 1174954"/>
              <a:gd name="connsiteX4" fmla="*/ 1696473 w 4107238"/>
              <a:gd name="connsiteY4" fmla="*/ 31945 h 1174954"/>
              <a:gd name="connsiteX5" fmla="*/ 4107238 w 4107238"/>
              <a:gd name="connsiteY5" fmla="*/ 279231 h 1174954"/>
              <a:gd name="connsiteX0" fmla="*/ 410590 w 4107238"/>
              <a:gd name="connsiteY0" fmla="*/ 1174954 h 1174954"/>
              <a:gd name="connsiteX1" fmla="*/ 53400 w 4107238"/>
              <a:gd name="connsiteY1" fmla="*/ 389136 h 1174954"/>
              <a:gd name="connsiteX2" fmla="*/ 839217 w 4107238"/>
              <a:gd name="connsiteY2" fmla="*/ 174821 h 1174954"/>
              <a:gd name="connsiteX3" fmla="*/ 1402397 w 4107238"/>
              <a:gd name="connsiteY3" fmla="*/ 446367 h 1174954"/>
              <a:gd name="connsiteX4" fmla="*/ 1767911 w 4107238"/>
              <a:gd name="connsiteY4" fmla="*/ 31945 h 1174954"/>
              <a:gd name="connsiteX5" fmla="*/ 4107238 w 4107238"/>
              <a:gd name="connsiteY5" fmla="*/ 279231 h 1174954"/>
              <a:gd name="connsiteX0" fmla="*/ 410590 w 4107238"/>
              <a:gd name="connsiteY0" fmla="*/ 1199869 h 1199869"/>
              <a:gd name="connsiteX1" fmla="*/ 53400 w 4107238"/>
              <a:gd name="connsiteY1" fmla="*/ 414051 h 1199869"/>
              <a:gd name="connsiteX2" fmla="*/ 839217 w 4107238"/>
              <a:gd name="connsiteY2" fmla="*/ 199736 h 1199869"/>
              <a:gd name="connsiteX3" fmla="*/ 1402397 w 4107238"/>
              <a:gd name="connsiteY3" fmla="*/ 471282 h 1199869"/>
              <a:gd name="connsiteX4" fmla="*/ 1735826 w 4107238"/>
              <a:gd name="connsiteY4" fmla="*/ 31945 h 1199869"/>
              <a:gd name="connsiteX5" fmla="*/ 4107238 w 4107238"/>
              <a:gd name="connsiteY5" fmla="*/ 304146 h 1199869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402397 w 4107238"/>
              <a:gd name="connsiteY3" fmla="*/ 484927 h 1213514"/>
              <a:gd name="connsiteX4" fmla="*/ 1735826 w 4107238"/>
              <a:gd name="connsiteY4" fmla="*/ 45590 h 1213514"/>
              <a:gd name="connsiteX5" fmla="*/ 3298345 w 4107238"/>
              <a:gd name="connsiteY5" fmla="*/ 211389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402397 w 4107238"/>
              <a:gd name="connsiteY3" fmla="*/ 484927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402397 w 4107238"/>
              <a:gd name="connsiteY3" fmla="*/ 484927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39217 w 4107238"/>
              <a:gd name="connsiteY2" fmla="*/ 213381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01329 w 4107238"/>
              <a:gd name="connsiteY2" fmla="*/ 181243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01329 w 4107238"/>
              <a:gd name="connsiteY2" fmla="*/ 181243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10590 w 4107238"/>
              <a:gd name="connsiteY0" fmla="*/ 1213514 h 1213514"/>
              <a:gd name="connsiteX1" fmla="*/ 53400 w 4107238"/>
              <a:gd name="connsiteY1" fmla="*/ 427696 h 1213514"/>
              <a:gd name="connsiteX2" fmla="*/ 801329 w 4107238"/>
              <a:gd name="connsiteY2" fmla="*/ 181243 h 1213514"/>
              <a:gd name="connsiteX3" fmla="*/ 1245181 w 4107238"/>
              <a:gd name="connsiteY3" fmla="*/ 327810 h 1213514"/>
              <a:gd name="connsiteX4" fmla="*/ 1735826 w 4107238"/>
              <a:gd name="connsiteY4" fmla="*/ 45590 h 1213514"/>
              <a:gd name="connsiteX5" fmla="*/ 3338629 w 4107238"/>
              <a:gd name="connsiteY5" fmla="*/ 254613 h 1213514"/>
              <a:gd name="connsiteX6" fmla="*/ 4107238 w 4107238"/>
              <a:gd name="connsiteY6" fmla="*/ 317791 h 1213514"/>
              <a:gd name="connsiteX0" fmla="*/ 405138 w 4101786"/>
              <a:gd name="connsiteY0" fmla="*/ 1213514 h 1213514"/>
              <a:gd name="connsiteX1" fmla="*/ 47948 w 4101786"/>
              <a:gd name="connsiteY1" fmla="*/ 427696 h 1213514"/>
              <a:gd name="connsiteX2" fmla="*/ 795877 w 4101786"/>
              <a:gd name="connsiteY2" fmla="*/ 181243 h 1213514"/>
              <a:gd name="connsiteX3" fmla="*/ 1239729 w 4101786"/>
              <a:gd name="connsiteY3" fmla="*/ 327810 h 1213514"/>
              <a:gd name="connsiteX4" fmla="*/ 1730374 w 4101786"/>
              <a:gd name="connsiteY4" fmla="*/ 45590 h 1213514"/>
              <a:gd name="connsiteX5" fmla="*/ 3333177 w 4101786"/>
              <a:gd name="connsiteY5" fmla="*/ 254613 h 1213514"/>
              <a:gd name="connsiteX6" fmla="*/ 4101786 w 4101786"/>
              <a:gd name="connsiteY6" fmla="*/ 317791 h 1213514"/>
              <a:gd name="connsiteX0" fmla="*/ 466100 w 4162748"/>
              <a:gd name="connsiteY0" fmla="*/ 1213514 h 1213514"/>
              <a:gd name="connsiteX1" fmla="*/ 47948 w 4162748"/>
              <a:gd name="connsiteY1" fmla="*/ 407332 h 1213514"/>
              <a:gd name="connsiteX2" fmla="*/ 856839 w 4162748"/>
              <a:gd name="connsiteY2" fmla="*/ 181243 h 1213514"/>
              <a:gd name="connsiteX3" fmla="*/ 1300691 w 4162748"/>
              <a:gd name="connsiteY3" fmla="*/ 327810 h 1213514"/>
              <a:gd name="connsiteX4" fmla="*/ 1791336 w 4162748"/>
              <a:gd name="connsiteY4" fmla="*/ 45590 h 1213514"/>
              <a:gd name="connsiteX5" fmla="*/ 3394139 w 4162748"/>
              <a:gd name="connsiteY5" fmla="*/ 254613 h 1213514"/>
              <a:gd name="connsiteX6" fmla="*/ 4162748 w 4162748"/>
              <a:gd name="connsiteY6" fmla="*/ 317791 h 1213514"/>
              <a:gd name="connsiteX0" fmla="*/ 531048 w 4227696"/>
              <a:gd name="connsiteY0" fmla="*/ 1213514 h 1213514"/>
              <a:gd name="connsiteX1" fmla="*/ 112896 w 4227696"/>
              <a:gd name="connsiteY1" fmla="*/ 407332 h 1213514"/>
              <a:gd name="connsiteX2" fmla="*/ 921787 w 4227696"/>
              <a:gd name="connsiteY2" fmla="*/ 181243 h 1213514"/>
              <a:gd name="connsiteX3" fmla="*/ 1365639 w 4227696"/>
              <a:gd name="connsiteY3" fmla="*/ 327810 h 1213514"/>
              <a:gd name="connsiteX4" fmla="*/ 1856284 w 4227696"/>
              <a:gd name="connsiteY4" fmla="*/ 45590 h 1213514"/>
              <a:gd name="connsiteX5" fmla="*/ 3459087 w 4227696"/>
              <a:gd name="connsiteY5" fmla="*/ 254613 h 1213514"/>
              <a:gd name="connsiteX6" fmla="*/ 4227696 w 4227696"/>
              <a:gd name="connsiteY6" fmla="*/ 317791 h 1213514"/>
              <a:gd name="connsiteX0" fmla="*/ 500475 w 4197123"/>
              <a:gd name="connsiteY0" fmla="*/ 1213514 h 1213514"/>
              <a:gd name="connsiteX1" fmla="*/ 112896 w 4197123"/>
              <a:gd name="connsiteY1" fmla="*/ 386968 h 1213514"/>
              <a:gd name="connsiteX2" fmla="*/ 891214 w 4197123"/>
              <a:gd name="connsiteY2" fmla="*/ 181243 h 1213514"/>
              <a:gd name="connsiteX3" fmla="*/ 1335066 w 4197123"/>
              <a:gd name="connsiteY3" fmla="*/ 327810 h 1213514"/>
              <a:gd name="connsiteX4" fmla="*/ 1825711 w 4197123"/>
              <a:gd name="connsiteY4" fmla="*/ 45590 h 1213514"/>
              <a:gd name="connsiteX5" fmla="*/ 3428514 w 4197123"/>
              <a:gd name="connsiteY5" fmla="*/ 254613 h 1213514"/>
              <a:gd name="connsiteX6" fmla="*/ 4197123 w 4197123"/>
              <a:gd name="connsiteY6" fmla="*/ 317791 h 1213514"/>
              <a:gd name="connsiteX0" fmla="*/ 453084 w 4149732"/>
              <a:gd name="connsiteY0" fmla="*/ 1213514 h 1346644"/>
              <a:gd name="connsiteX1" fmla="*/ 450792 w 4149732"/>
              <a:gd name="connsiteY1" fmla="*/ 1208886 h 1346644"/>
              <a:gd name="connsiteX2" fmla="*/ 65505 w 4149732"/>
              <a:gd name="connsiteY2" fmla="*/ 386968 h 1346644"/>
              <a:gd name="connsiteX3" fmla="*/ 843823 w 4149732"/>
              <a:gd name="connsiteY3" fmla="*/ 181243 h 1346644"/>
              <a:gd name="connsiteX4" fmla="*/ 1287675 w 4149732"/>
              <a:gd name="connsiteY4" fmla="*/ 327810 h 1346644"/>
              <a:gd name="connsiteX5" fmla="*/ 1778320 w 4149732"/>
              <a:gd name="connsiteY5" fmla="*/ 45590 h 1346644"/>
              <a:gd name="connsiteX6" fmla="*/ 3381123 w 4149732"/>
              <a:gd name="connsiteY6" fmla="*/ 254613 h 1346644"/>
              <a:gd name="connsiteX7" fmla="*/ 4149732 w 4149732"/>
              <a:gd name="connsiteY7" fmla="*/ 317791 h 1346644"/>
              <a:gd name="connsiteX0" fmla="*/ 453084 w 4149732"/>
              <a:gd name="connsiteY0" fmla="*/ 1213514 h 1728992"/>
              <a:gd name="connsiteX1" fmla="*/ 450792 w 4149732"/>
              <a:gd name="connsiteY1" fmla="*/ 1208886 h 1728992"/>
              <a:gd name="connsiteX2" fmla="*/ 65505 w 4149732"/>
              <a:gd name="connsiteY2" fmla="*/ 386968 h 1728992"/>
              <a:gd name="connsiteX3" fmla="*/ 843823 w 4149732"/>
              <a:gd name="connsiteY3" fmla="*/ 181243 h 1728992"/>
              <a:gd name="connsiteX4" fmla="*/ 1287675 w 4149732"/>
              <a:gd name="connsiteY4" fmla="*/ 327810 h 1728992"/>
              <a:gd name="connsiteX5" fmla="*/ 1778320 w 4149732"/>
              <a:gd name="connsiteY5" fmla="*/ 45590 h 1728992"/>
              <a:gd name="connsiteX6" fmla="*/ 3381123 w 4149732"/>
              <a:gd name="connsiteY6" fmla="*/ 254613 h 1728992"/>
              <a:gd name="connsiteX7" fmla="*/ 4149732 w 4149732"/>
              <a:gd name="connsiteY7" fmla="*/ 317791 h 1728992"/>
              <a:gd name="connsiteX0" fmla="*/ 453084 w 4149732"/>
              <a:gd name="connsiteY0" fmla="*/ 1213514 h 1728992"/>
              <a:gd name="connsiteX1" fmla="*/ 450792 w 4149732"/>
              <a:gd name="connsiteY1" fmla="*/ 1208886 h 1728992"/>
              <a:gd name="connsiteX2" fmla="*/ 65505 w 4149732"/>
              <a:gd name="connsiteY2" fmla="*/ 386968 h 1728992"/>
              <a:gd name="connsiteX3" fmla="*/ 843823 w 4149732"/>
              <a:gd name="connsiteY3" fmla="*/ 181243 h 1728992"/>
              <a:gd name="connsiteX4" fmla="*/ 1287675 w 4149732"/>
              <a:gd name="connsiteY4" fmla="*/ 327810 h 1728992"/>
              <a:gd name="connsiteX5" fmla="*/ 1778320 w 4149732"/>
              <a:gd name="connsiteY5" fmla="*/ 45590 h 1728992"/>
              <a:gd name="connsiteX6" fmla="*/ 3381123 w 4149732"/>
              <a:gd name="connsiteY6" fmla="*/ 254613 h 1728992"/>
              <a:gd name="connsiteX7" fmla="*/ 4149732 w 4149732"/>
              <a:gd name="connsiteY7" fmla="*/ 317791 h 1728992"/>
              <a:gd name="connsiteX0" fmla="*/ 453084 w 4149732"/>
              <a:gd name="connsiteY0" fmla="*/ 1213514 h 1568256"/>
              <a:gd name="connsiteX1" fmla="*/ 450792 w 4149732"/>
              <a:gd name="connsiteY1" fmla="*/ 1208886 h 1568256"/>
              <a:gd name="connsiteX2" fmla="*/ 65505 w 4149732"/>
              <a:gd name="connsiteY2" fmla="*/ 386968 h 1568256"/>
              <a:gd name="connsiteX3" fmla="*/ 843823 w 4149732"/>
              <a:gd name="connsiteY3" fmla="*/ 181243 h 1568256"/>
              <a:gd name="connsiteX4" fmla="*/ 1287675 w 4149732"/>
              <a:gd name="connsiteY4" fmla="*/ 327810 h 1568256"/>
              <a:gd name="connsiteX5" fmla="*/ 1778320 w 4149732"/>
              <a:gd name="connsiteY5" fmla="*/ 45590 h 1568256"/>
              <a:gd name="connsiteX6" fmla="*/ 3381123 w 4149732"/>
              <a:gd name="connsiteY6" fmla="*/ 254613 h 1568256"/>
              <a:gd name="connsiteX7" fmla="*/ 4149732 w 4149732"/>
              <a:gd name="connsiteY7" fmla="*/ 317791 h 1568256"/>
              <a:gd name="connsiteX0" fmla="*/ 452702 w 4149350"/>
              <a:gd name="connsiteY0" fmla="*/ 1213514 h 1213514"/>
              <a:gd name="connsiteX1" fmla="*/ 65123 w 4149350"/>
              <a:gd name="connsiteY1" fmla="*/ 386968 h 1213514"/>
              <a:gd name="connsiteX2" fmla="*/ 843441 w 4149350"/>
              <a:gd name="connsiteY2" fmla="*/ 181243 h 1213514"/>
              <a:gd name="connsiteX3" fmla="*/ 1287293 w 4149350"/>
              <a:gd name="connsiteY3" fmla="*/ 327810 h 1213514"/>
              <a:gd name="connsiteX4" fmla="*/ 1777938 w 4149350"/>
              <a:gd name="connsiteY4" fmla="*/ 45590 h 1213514"/>
              <a:gd name="connsiteX5" fmla="*/ 3380741 w 4149350"/>
              <a:gd name="connsiteY5" fmla="*/ 254613 h 1213514"/>
              <a:gd name="connsiteX6" fmla="*/ 4149350 w 4149350"/>
              <a:gd name="connsiteY6" fmla="*/ 317791 h 1213514"/>
              <a:gd name="connsiteX0" fmla="*/ 486726 w 4149350"/>
              <a:gd name="connsiteY0" fmla="*/ 1216224 h 1216224"/>
              <a:gd name="connsiteX1" fmla="*/ 65123 w 4149350"/>
              <a:gd name="connsiteY1" fmla="*/ 386968 h 1216224"/>
              <a:gd name="connsiteX2" fmla="*/ 843441 w 4149350"/>
              <a:gd name="connsiteY2" fmla="*/ 181243 h 1216224"/>
              <a:gd name="connsiteX3" fmla="*/ 1287293 w 4149350"/>
              <a:gd name="connsiteY3" fmla="*/ 327810 h 1216224"/>
              <a:gd name="connsiteX4" fmla="*/ 1777938 w 4149350"/>
              <a:gd name="connsiteY4" fmla="*/ 45590 h 1216224"/>
              <a:gd name="connsiteX5" fmla="*/ 3380741 w 4149350"/>
              <a:gd name="connsiteY5" fmla="*/ 254613 h 1216224"/>
              <a:gd name="connsiteX6" fmla="*/ 4149350 w 4149350"/>
              <a:gd name="connsiteY6" fmla="*/ 317791 h 1216224"/>
              <a:gd name="connsiteX0" fmla="*/ 486726 w 4149350"/>
              <a:gd name="connsiteY0" fmla="*/ 1216224 h 1216224"/>
              <a:gd name="connsiteX1" fmla="*/ 65123 w 4149350"/>
              <a:gd name="connsiteY1" fmla="*/ 386968 h 1216224"/>
              <a:gd name="connsiteX2" fmla="*/ 843441 w 4149350"/>
              <a:gd name="connsiteY2" fmla="*/ 181243 h 1216224"/>
              <a:gd name="connsiteX3" fmla="*/ 1287293 w 4149350"/>
              <a:gd name="connsiteY3" fmla="*/ 327810 h 1216224"/>
              <a:gd name="connsiteX4" fmla="*/ 1777938 w 4149350"/>
              <a:gd name="connsiteY4" fmla="*/ 45590 h 1216224"/>
              <a:gd name="connsiteX5" fmla="*/ 3380741 w 4149350"/>
              <a:gd name="connsiteY5" fmla="*/ 254613 h 1216224"/>
              <a:gd name="connsiteX6" fmla="*/ 4149350 w 4149350"/>
              <a:gd name="connsiteY6" fmla="*/ 317791 h 1216224"/>
              <a:gd name="connsiteX0" fmla="*/ 486726 w 4149350"/>
              <a:gd name="connsiteY0" fmla="*/ 1216224 h 1216224"/>
              <a:gd name="connsiteX1" fmla="*/ 65123 w 4149350"/>
              <a:gd name="connsiteY1" fmla="*/ 386968 h 1216224"/>
              <a:gd name="connsiteX2" fmla="*/ 843441 w 4149350"/>
              <a:gd name="connsiteY2" fmla="*/ 181243 h 1216224"/>
              <a:gd name="connsiteX3" fmla="*/ 1287293 w 4149350"/>
              <a:gd name="connsiteY3" fmla="*/ 327810 h 1216224"/>
              <a:gd name="connsiteX4" fmla="*/ 1777938 w 4149350"/>
              <a:gd name="connsiteY4" fmla="*/ 45590 h 1216224"/>
              <a:gd name="connsiteX5" fmla="*/ 3380741 w 4149350"/>
              <a:gd name="connsiteY5" fmla="*/ 254613 h 1216224"/>
              <a:gd name="connsiteX6" fmla="*/ 4149350 w 4149350"/>
              <a:gd name="connsiteY6" fmla="*/ 317791 h 1216224"/>
              <a:gd name="connsiteX0" fmla="*/ 497446 w 4160070"/>
              <a:gd name="connsiteY0" fmla="*/ 1216224 h 1216224"/>
              <a:gd name="connsiteX1" fmla="*/ 65123 w 4160070"/>
              <a:gd name="connsiteY1" fmla="*/ 422969 h 1216224"/>
              <a:gd name="connsiteX2" fmla="*/ 854161 w 4160070"/>
              <a:gd name="connsiteY2" fmla="*/ 181243 h 1216224"/>
              <a:gd name="connsiteX3" fmla="*/ 1298013 w 4160070"/>
              <a:gd name="connsiteY3" fmla="*/ 327810 h 1216224"/>
              <a:gd name="connsiteX4" fmla="*/ 1788658 w 4160070"/>
              <a:gd name="connsiteY4" fmla="*/ 45590 h 1216224"/>
              <a:gd name="connsiteX5" fmla="*/ 3391461 w 4160070"/>
              <a:gd name="connsiteY5" fmla="*/ 254613 h 1216224"/>
              <a:gd name="connsiteX6" fmla="*/ 4160070 w 4160070"/>
              <a:gd name="connsiteY6" fmla="*/ 317791 h 1216224"/>
              <a:gd name="connsiteX0" fmla="*/ 485870 w 4148494"/>
              <a:gd name="connsiteY0" fmla="*/ 1216224 h 1216224"/>
              <a:gd name="connsiteX1" fmla="*/ 53547 w 4148494"/>
              <a:gd name="connsiteY1" fmla="*/ 422969 h 1216224"/>
              <a:gd name="connsiteX2" fmla="*/ 842585 w 4148494"/>
              <a:gd name="connsiteY2" fmla="*/ 181243 h 1216224"/>
              <a:gd name="connsiteX3" fmla="*/ 1286437 w 4148494"/>
              <a:gd name="connsiteY3" fmla="*/ 327810 h 1216224"/>
              <a:gd name="connsiteX4" fmla="*/ 1777082 w 4148494"/>
              <a:gd name="connsiteY4" fmla="*/ 45590 h 1216224"/>
              <a:gd name="connsiteX5" fmla="*/ 3379885 w 4148494"/>
              <a:gd name="connsiteY5" fmla="*/ 254613 h 1216224"/>
              <a:gd name="connsiteX6" fmla="*/ 4148494 w 4148494"/>
              <a:gd name="connsiteY6" fmla="*/ 317791 h 1216224"/>
              <a:gd name="connsiteX0" fmla="*/ 485870 w 4148494"/>
              <a:gd name="connsiteY0" fmla="*/ 1216224 h 1216224"/>
              <a:gd name="connsiteX1" fmla="*/ 53547 w 4148494"/>
              <a:gd name="connsiteY1" fmla="*/ 422969 h 1216224"/>
              <a:gd name="connsiteX2" fmla="*/ 435626 w 4148494"/>
              <a:gd name="connsiteY2" fmla="*/ 211389 h 1216224"/>
              <a:gd name="connsiteX3" fmla="*/ 842585 w 4148494"/>
              <a:gd name="connsiteY3" fmla="*/ 181243 h 1216224"/>
              <a:gd name="connsiteX4" fmla="*/ 1286437 w 4148494"/>
              <a:gd name="connsiteY4" fmla="*/ 327810 h 1216224"/>
              <a:gd name="connsiteX5" fmla="*/ 1777082 w 4148494"/>
              <a:gd name="connsiteY5" fmla="*/ 45590 h 1216224"/>
              <a:gd name="connsiteX6" fmla="*/ 3379885 w 4148494"/>
              <a:gd name="connsiteY6" fmla="*/ 254613 h 1216224"/>
              <a:gd name="connsiteX7" fmla="*/ 4148494 w 4148494"/>
              <a:gd name="connsiteY7" fmla="*/ 317791 h 1216224"/>
              <a:gd name="connsiteX0" fmla="*/ 485870 w 4148494"/>
              <a:gd name="connsiteY0" fmla="*/ 1216224 h 1216224"/>
              <a:gd name="connsiteX1" fmla="*/ 53547 w 4148494"/>
              <a:gd name="connsiteY1" fmla="*/ 422969 h 1216224"/>
              <a:gd name="connsiteX2" fmla="*/ 409360 w 4148494"/>
              <a:gd name="connsiteY2" fmla="*/ 274710 h 1216224"/>
              <a:gd name="connsiteX3" fmla="*/ 842585 w 4148494"/>
              <a:gd name="connsiteY3" fmla="*/ 181243 h 1216224"/>
              <a:gd name="connsiteX4" fmla="*/ 1286437 w 4148494"/>
              <a:gd name="connsiteY4" fmla="*/ 327810 h 1216224"/>
              <a:gd name="connsiteX5" fmla="*/ 1777082 w 4148494"/>
              <a:gd name="connsiteY5" fmla="*/ 45590 h 1216224"/>
              <a:gd name="connsiteX6" fmla="*/ 3379885 w 4148494"/>
              <a:gd name="connsiteY6" fmla="*/ 254613 h 1216224"/>
              <a:gd name="connsiteX7" fmla="*/ 4148494 w 4148494"/>
              <a:gd name="connsiteY7" fmla="*/ 317791 h 1216224"/>
              <a:gd name="connsiteX0" fmla="*/ 485870 w 4148494"/>
              <a:gd name="connsiteY0" fmla="*/ 1216224 h 1216224"/>
              <a:gd name="connsiteX1" fmla="*/ 53547 w 4148494"/>
              <a:gd name="connsiteY1" fmla="*/ 422969 h 1216224"/>
              <a:gd name="connsiteX2" fmla="*/ 409360 w 4148494"/>
              <a:gd name="connsiteY2" fmla="*/ 274710 h 1216224"/>
              <a:gd name="connsiteX3" fmla="*/ 842585 w 4148494"/>
              <a:gd name="connsiteY3" fmla="*/ 181243 h 1216224"/>
              <a:gd name="connsiteX4" fmla="*/ 1286437 w 4148494"/>
              <a:gd name="connsiteY4" fmla="*/ 327810 h 1216224"/>
              <a:gd name="connsiteX5" fmla="*/ 1777082 w 4148494"/>
              <a:gd name="connsiteY5" fmla="*/ 45590 h 1216224"/>
              <a:gd name="connsiteX6" fmla="*/ 3379885 w 4148494"/>
              <a:gd name="connsiteY6" fmla="*/ 254613 h 1216224"/>
              <a:gd name="connsiteX7" fmla="*/ 4148494 w 4148494"/>
              <a:gd name="connsiteY7" fmla="*/ 317791 h 1216224"/>
              <a:gd name="connsiteX0" fmla="*/ 370040 w 4264545"/>
              <a:gd name="connsiteY0" fmla="*/ 1200869 h 1200869"/>
              <a:gd name="connsiteX1" fmla="*/ 169598 w 4264545"/>
              <a:gd name="connsiteY1" fmla="*/ 422969 h 1200869"/>
              <a:gd name="connsiteX2" fmla="*/ 525411 w 4264545"/>
              <a:gd name="connsiteY2" fmla="*/ 274710 h 1200869"/>
              <a:gd name="connsiteX3" fmla="*/ 958636 w 4264545"/>
              <a:gd name="connsiteY3" fmla="*/ 181243 h 1200869"/>
              <a:gd name="connsiteX4" fmla="*/ 1402488 w 4264545"/>
              <a:gd name="connsiteY4" fmla="*/ 327810 h 1200869"/>
              <a:gd name="connsiteX5" fmla="*/ 1893133 w 4264545"/>
              <a:gd name="connsiteY5" fmla="*/ 45590 h 1200869"/>
              <a:gd name="connsiteX6" fmla="*/ 3495936 w 4264545"/>
              <a:gd name="connsiteY6" fmla="*/ 254613 h 1200869"/>
              <a:gd name="connsiteX7" fmla="*/ 4264545 w 4264545"/>
              <a:gd name="connsiteY7" fmla="*/ 317791 h 1200869"/>
              <a:gd name="connsiteX0" fmla="*/ 253989 w 4148494"/>
              <a:gd name="connsiteY0" fmla="*/ 1200869 h 1200869"/>
              <a:gd name="connsiteX1" fmla="*/ 53547 w 4148494"/>
              <a:gd name="connsiteY1" fmla="*/ 422969 h 1200869"/>
              <a:gd name="connsiteX2" fmla="*/ 409360 w 4148494"/>
              <a:gd name="connsiteY2" fmla="*/ 274710 h 1200869"/>
              <a:gd name="connsiteX3" fmla="*/ 842585 w 4148494"/>
              <a:gd name="connsiteY3" fmla="*/ 181243 h 1200869"/>
              <a:gd name="connsiteX4" fmla="*/ 1286437 w 4148494"/>
              <a:gd name="connsiteY4" fmla="*/ 327810 h 1200869"/>
              <a:gd name="connsiteX5" fmla="*/ 1777082 w 4148494"/>
              <a:gd name="connsiteY5" fmla="*/ 45590 h 1200869"/>
              <a:gd name="connsiteX6" fmla="*/ 3379885 w 4148494"/>
              <a:gd name="connsiteY6" fmla="*/ 254613 h 1200869"/>
              <a:gd name="connsiteX7" fmla="*/ 4148494 w 4148494"/>
              <a:gd name="connsiteY7" fmla="*/ 317791 h 1200869"/>
              <a:gd name="connsiteX0" fmla="*/ 224586 w 4119091"/>
              <a:gd name="connsiteY0" fmla="*/ 1200869 h 1200869"/>
              <a:gd name="connsiteX1" fmla="*/ 55260 w 4119091"/>
              <a:gd name="connsiteY1" fmla="*/ 545850 h 1200869"/>
              <a:gd name="connsiteX2" fmla="*/ 379957 w 4119091"/>
              <a:gd name="connsiteY2" fmla="*/ 274710 h 1200869"/>
              <a:gd name="connsiteX3" fmla="*/ 813182 w 4119091"/>
              <a:gd name="connsiteY3" fmla="*/ 181243 h 1200869"/>
              <a:gd name="connsiteX4" fmla="*/ 1257034 w 4119091"/>
              <a:gd name="connsiteY4" fmla="*/ 327810 h 1200869"/>
              <a:gd name="connsiteX5" fmla="*/ 1747679 w 4119091"/>
              <a:gd name="connsiteY5" fmla="*/ 45590 h 1200869"/>
              <a:gd name="connsiteX6" fmla="*/ 3350482 w 4119091"/>
              <a:gd name="connsiteY6" fmla="*/ 254613 h 1200869"/>
              <a:gd name="connsiteX7" fmla="*/ 4119091 w 4119091"/>
              <a:gd name="connsiteY7" fmla="*/ 317791 h 1200869"/>
              <a:gd name="connsiteX0" fmla="*/ 224586 w 4119091"/>
              <a:gd name="connsiteY0" fmla="*/ 1200869 h 1200869"/>
              <a:gd name="connsiteX1" fmla="*/ 55260 w 4119091"/>
              <a:gd name="connsiteY1" fmla="*/ 545850 h 1200869"/>
              <a:gd name="connsiteX2" fmla="*/ 309250 w 4119091"/>
              <a:gd name="connsiteY2" fmla="*/ 327510 h 1200869"/>
              <a:gd name="connsiteX3" fmla="*/ 813182 w 4119091"/>
              <a:gd name="connsiteY3" fmla="*/ 181243 h 1200869"/>
              <a:gd name="connsiteX4" fmla="*/ 1257034 w 4119091"/>
              <a:gd name="connsiteY4" fmla="*/ 327810 h 1200869"/>
              <a:gd name="connsiteX5" fmla="*/ 1747679 w 4119091"/>
              <a:gd name="connsiteY5" fmla="*/ 45590 h 1200869"/>
              <a:gd name="connsiteX6" fmla="*/ 3350482 w 4119091"/>
              <a:gd name="connsiteY6" fmla="*/ 254613 h 1200869"/>
              <a:gd name="connsiteX7" fmla="*/ 4119091 w 4119091"/>
              <a:gd name="connsiteY7" fmla="*/ 317791 h 1200869"/>
              <a:gd name="connsiteX0" fmla="*/ 224586 w 4119091"/>
              <a:gd name="connsiteY0" fmla="*/ 1200869 h 1200869"/>
              <a:gd name="connsiteX1" fmla="*/ 55260 w 4119091"/>
              <a:gd name="connsiteY1" fmla="*/ 545850 h 1200869"/>
              <a:gd name="connsiteX2" fmla="*/ 813182 w 4119091"/>
              <a:gd name="connsiteY2" fmla="*/ 181243 h 1200869"/>
              <a:gd name="connsiteX3" fmla="*/ 1257034 w 4119091"/>
              <a:gd name="connsiteY3" fmla="*/ 327810 h 1200869"/>
              <a:gd name="connsiteX4" fmla="*/ 1747679 w 4119091"/>
              <a:gd name="connsiteY4" fmla="*/ 45590 h 1200869"/>
              <a:gd name="connsiteX5" fmla="*/ 3350482 w 4119091"/>
              <a:gd name="connsiteY5" fmla="*/ 254613 h 1200869"/>
              <a:gd name="connsiteX6" fmla="*/ 4119091 w 4119091"/>
              <a:gd name="connsiteY6" fmla="*/ 317791 h 1200869"/>
              <a:gd name="connsiteX0" fmla="*/ 236139 w 4130644"/>
              <a:gd name="connsiteY0" fmla="*/ 1200869 h 1200869"/>
              <a:gd name="connsiteX1" fmla="*/ 53547 w 4130644"/>
              <a:gd name="connsiteY1" fmla="*/ 596782 h 1200869"/>
              <a:gd name="connsiteX2" fmla="*/ 824735 w 4130644"/>
              <a:gd name="connsiteY2" fmla="*/ 181243 h 1200869"/>
              <a:gd name="connsiteX3" fmla="*/ 1268587 w 4130644"/>
              <a:gd name="connsiteY3" fmla="*/ 327810 h 1200869"/>
              <a:gd name="connsiteX4" fmla="*/ 1759232 w 4130644"/>
              <a:gd name="connsiteY4" fmla="*/ 45590 h 1200869"/>
              <a:gd name="connsiteX5" fmla="*/ 3362035 w 4130644"/>
              <a:gd name="connsiteY5" fmla="*/ 254613 h 1200869"/>
              <a:gd name="connsiteX6" fmla="*/ 4130644 w 4130644"/>
              <a:gd name="connsiteY6" fmla="*/ 317791 h 1200869"/>
              <a:gd name="connsiteX0" fmla="*/ 261946 w 4130644"/>
              <a:gd name="connsiteY0" fmla="*/ 1226364 h 1226364"/>
              <a:gd name="connsiteX1" fmla="*/ 53547 w 4130644"/>
              <a:gd name="connsiteY1" fmla="*/ 596782 h 1226364"/>
              <a:gd name="connsiteX2" fmla="*/ 824735 w 4130644"/>
              <a:gd name="connsiteY2" fmla="*/ 181243 h 1226364"/>
              <a:gd name="connsiteX3" fmla="*/ 1268587 w 4130644"/>
              <a:gd name="connsiteY3" fmla="*/ 327810 h 1226364"/>
              <a:gd name="connsiteX4" fmla="*/ 1759232 w 4130644"/>
              <a:gd name="connsiteY4" fmla="*/ 45590 h 1226364"/>
              <a:gd name="connsiteX5" fmla="*/ 3362035 w 4130644"/>
              <a:gd name="connsiteY5" fmla="*/ 254613 h 1226364"/>
              <a:gd name="connsiteX6" fmla="*/ 4130644 w 4130644"/>
              <a:gd name="connsiteY6" fmla="*/ 317791 h 1226364"/>
              <a:gd name="connsiteX0" fmla="*/ 261946 w 4130644"/>
              <a:gd name="connsiteY0" fmla="*/ 1226364 h 1226364"/>
              <a:gd name="connsiteX1" fmla="*/ 53547 w 4130644"/>
              <a:gd name="connsiteY1" fmla="*/ 596782 h 1226364"/>
              <a:gd name="connsiteX2" fmla="*/ 824735 w 4130644"/>
              <a:gd name="connsiteY2" fmla="*/ 181243 h 1226364"/>
              <a:gd name="connsiteX3" fmla="*/ 1268587 w 4130644"/>
              <a:gd name="connsiteY3" fmla="*/ 327810 h 1226364"/>
              <a:gd name="connsiteX4" fmla="*/ 1759232 w 4130644"/>
              <a:gd name="connsiteY4" fmla="*/ 45590 h 1226364"/>
              <a:gd name="connsiteX5" fmla="*/ 3362035 w 4130644"/>
              <a:gd name="connsiteY5" fmla="*/ 254613 h 1226364"/>
              <a:gd name="connsiteX6" fmla="*/ 4130644 w 4130644"/>
              <a:gd name="connsiteY6" fmla="*/ 317791 h 1226364"/>
              <a:gd name="connsiteX0" fmla="*/ 261946 w 4130644"/>
              <a:gd name="connsiteY0" fmla="*/ 1226364 h 1226364"/>
              <a:gd name="connsiteX1" fmla="*/ 53547 w 4130644"/>
              <a:gd name="connsiteY1" fmla="*/ 596782 h 1226364"/>
              <a:gd name="connsiteX2" fmla="*/ 824735 w 4130644"/>
              <a:gd name="connsiteY2" fmla="*/ 181243 h 1226364"/>
              <a:gd name="connsiteX3" fmla="*/ 1374026 w 4130644"/>
              <a:gd name="connsiteY3" fmla="*/ 351392 h 1226364"/>
              <a:gd name="connsiteX4" fmla="*/ 1759232 w 4130644"/>
              <a:gd name="connsiteY4" fmla="*/ 45590 h 1226364"/>
              <a:gd name="connsiteX5" fmla="*/ 3362035 w 4130644"/>
              <a:gd name="connsiteY5" fmla="*/ 254613 h 1226364"/>
              <a:gd name="connsiteX6" fmla="*/ 4130644 w 4130644"/>
              <a:gd name="connsiteY6" fmla="*/ 317791 h 1226364"/>
              <a:gd name="connsiteX0" fmla="*/ 261946 w 4130644"/>
              <a:gd name="connsiteY0" fmla="*/ 1312909 h 1312909"/>
              <a:gd name="connsiteX1" fmla="*/ 53547 w 4130644"/>
              <a:gd name="connsiteY1" fmla="*/ 683327 h 1312909"/>
              <a:gd name="connsiteX2" fmla="*/ 824735 w 4130644"/>
              <a:gd name="connsiteY2" fmla="*/ 267788 h 1312909"/>
              <a:gd name="connsiteX3" fmla="*/ 1374026 w 4130644"/>
              <a:gd name="connsiteY3" fmla="*/ 437937 h 1312909"/>
              <a:gd name="connsiteX4" fmla="*/ 1934259 w 4130644"/>
              <a:gd name="connsiteY4" fmla="*/ 45590 h 1312909"/>
              <a:gd name="connsiteX5" fmla="*/ 3362035 w 4130644"/>
              <a:gd name="connsiteY5" fmla="*/ 341158 h 1312909"/>
              <a:gd name="connsiteX6" fmla="*/ 4130644 w 4130644"/>
              <a:gd name="connsiteY6" fmla="*/ 404336 h 1312909"/>
              <a:gd name="connsiteX0" fmla="*/ 261946 w 4185978"/>
              <a:gd name="connsiteY0" fmla="*/ 1335991 h 1335991"/>
              <a:gd name="connsiteX1" fmla="*/ 53547 w 4185978"/>
              <a:gd name="connsiteY1" fmla="*/ 706409 h 1335991"/>
              <a:gd name="connsiteX2" fmla="*/ 824735 w 4185978"/>
              <a:gd name="connsiteY2" fmla="*/ 290870 h 1335991"/>
              <a:gd name="connsiteX3" fmla="*/ 1374026 w 4185978"/>
              <a:gd name="connsiteY3" fmla="*/ 461019 h 1335991"/>
              <a:gd name="connsiteX4" fmla="*/ 1934259 w 4185978"/>
              <a:gd name="connsiteY4" fmla="*/ 68672 h 1335991"/>
              <a:gd name="connsiteX5" fmla="*/ 3790743 w 4185978"/>
              <a:gd name="connsiteY5" fmla="*/ 72482 h 1335991"/>
              <a:gd name="connsiteX6" fmla="*/ 4130644 w 4185978"/>
              <a:gd name="connsiteY6" fmla="*/ 427418 h 1335991"/>
              <a:gd name="connsiteX0" fmla="*/ 261946 w 4185978"/>
              <a:gd name="connsiteY0" fmla="*/ 1335989 h 1335989"/>
              <a:gd name="connsiteX1" fmla="*/ 53547 w 4185978"/>
              <a:gd name="connsiteY1" fmla="*/ 706407 h 1335989"/>
              <a:gd name="connsiteX2" fmla="*/ 824735 w 4185978"/>
              <a:gd name="connsiteY2" fmla="*/ 290868 h 1335989"/>
              <a:gd name="connsiteX3" fmla="*/ 1374026 w 4185978"/>
              <a:gd name="connsiteY3" fmla="*/ 461017 h 1335989"/>
              <a:gd name="connsiteX4" fmla="*/ 1934259 w 4185978"/>
              <a:gd name="connsiteY4" fmla="*/ 68670 h 1335989"/>
              <a:gd name="connsiteX5" fmla="*/ 3790743 w 4185978"/>
              <a:gd name="connsiteY5" fmla="*/ 72480 h 1335989"/>
              <a:gd name="connsiteX6" fmla="*/ 4130644 w 4185978"/>
              <a:gd name="connsiteY6" fmla="*/ 427416 h 1335989"/>
              <a:gd name="connsiteX0" fmla="*/ 261946 w 4281093"/>
              <a:gd name="connsiteY0" fmla="*/ 1335991 h 1335991"/>
              <a:gd name="connsiteX1" fmla="*/ 53547 w 4281093"/>
              <a:gd name="connsiteY1" fmla="*/ 706409 h 1335991"/>
              <a:gd name="connsiteX2" fmla="*/ 824735 w 4281093"/>
              <a:gd name="connsiteY2" fmla="*/ 290870 h 1335991"/>
              <a:gd name="connsiteX3" fmla="*/ 1374026 w 4281093"/>
              <a:gd name="connsiteY3" fmla="*/ 461019 h 1335991"/>
              <a:gd name="connsiteX4" fmla="*/ 1934259 w 4281093"/>
              <a:gd name="connsiteY4" fmla="*/ 68672 h 1335991"/>
              <a:gd name="connsiteX5" fmla="*/ 3790743 w 4281093"/>
              <a:gd name="connsiteY5" fmla="*/ 72482 h 1335991"/>
              <a:gd name="connsiteX6" fmla="*/ 4281093 w 4281093"/>
              <a:gd name="connsiteY6" fmla="*/ 404932 h 1335991"/>
              <a:gd name="connsiteX0" fmla="*/ 261946 w 4281093"/>
              <a:gd name="connsiteY0" fmla="*/ 1335989 h 1335989"/>
              <a:gd name="connsiteX1" fmla="*/ 53547 w 4281093"/>
              <a:gd name="connsiteY1" fmla="*/ 706407 h 1335989"/>
              <a:gd name="connsiteX2" fmla="*/ 824735 w 4281093"/>
              <a:gd name="connsiteY2" fmla="*/ 290868 h 1335989"/>
              <a:gd name="connsiteX3" fmla="*/ 1374026 w 4281093"/>
              <a:gd name="connsiteY3" fmla="*/ 461017 h 1335989"/>
              <a:gd name="connsiteX4" fmla="*/ 1934259 w 4281093"/>
              <a:gd name="connsiteY4" fmla="*/ 68670 h 1335989"/>
              <a:gd name="connsiteX5" fmla="*/ 3790743 w 4281093"/>
              <a:gd name="connsiteY5" fmla="*/ 72480 h 1335989"/>
              <a:gd name="connsiteX6" fmla="*/ 4281093 w 4281093"/>
              <a:gd name="connsiteY6" fmla="*/ 404930 h 1335989"/>
              <a:gd name="connsiteX0" fmla="*/ 261946 w 4281093"/>
              <a:gd name="connsiteY0" fmla="*/ 1312909 h 1312909"/>
              <a:gd name="connsiteX1" fmla="*/ 53547 w 4281093"/>
              <a:gd name="connsiteY1" fmla="*/ 683327 h 1312909"/>
              <a:gd name="connsiteX2" fmla="*/ 824735 w 4281093"/>
              <a:gd name="connsiteY2" fmla="*/ 267788 h 1312909"/>
              <a:gd name="connsiteX3" fmla="*/ 1374026 w 4281093"/>
              <a:gd name="connsiteY3" fmla="*/ 437937 h 1312909"/>
              <a:gd name="connsiteX4" fmla="*/ 1934259 w 4281093"/>
              <a:gd name="connsiteY4" fmla="*/ 45590 h 1312909"/>
              <a:gd name="connsiteX5" fmla="*/ 3790743 w 4281093"/>
              <a:gd name="connsiteY5" fmla="*/ 49400 h 1312909"/>
              <a:gd name="connsiteX6" fmla="*/ 4281093 w 4281093"/>
              <a:gd name="connsiteY6" fmla="*/ 381850 h 1312909"/>
              <a:gd name="connsiteX0" fmla="*/ 261946 w 4281093"/>
              <a:gd name="connsiteY0" fmla="*/ 1312909 h 1312909"/>
              <a:gd name="connsiteX1" fmla="*/ 53547 w 4281093"/>
              <a:gd name="connsiteY1" fmla="*/ 683327 h 1312909"/>
              <a:gd name="connsiteX2" fmla="*/ 824735 w 4281093"/>
              <a:gd name="connsiteY2" fmla="*/ 267788 h 1312909"/>
              <a:gd name="connsiteX3" fmla="*/ 1374026 w 4281093"/>
              <a:gd name="connsiteY3" fmla="*/ 437937 h 1312909"/>
              <a:gd name="connsiteX4" fmla="*/ 1934259 w 4281093"/>
              <a:gd name="connsiteY4" fmla="*/ 45590 h 1312909"/>
              <a:gd name="connsiteX5" fmla="*/ 3790743 w 4281093"/>
              <a:gd name="connsiteY5" fmla="*/ 49400 h 1312909"/>
              <a:gd name="connsiteX6" fmla="*/ 4281093 w 4281093"/>
              <a:gd name="connsiteY6" fmla="*/ 381850 h 1312909"/>
              <a:gd name="connsiteX0" fmla="*/ 261946 w 4262215"/>
              <a:gd name="connsiteY0" fmla="*/ 1312909 h 1312909"/>
              <a:gd name="connsiteX1" fmla="*/ 53547 w 4262215"/>
              <a:gd name="connsiteY1" fmla="*/ 683327 h 1312909"/>
              <a:gd name="connsiteX2" fmla="*/ 824735 w 4262215"/>
              <a:gd name="connsiteY2" fmla="*/ 267788 h 1312909"/>
              <a:gd name="connsiteX3" fmla="*/ 1374026 w 4262215"/>
              <a:gd name="connsiteY3" fmla="*/ 437937 h 1312909"/>
              <a:gd name="connsiteX4" fmla="*/ 1934259 w 4262215"/>
              <a:gd name="connsiteY4" fmla="*/ 45590 h 1312909"/>
              <a:gd name="connsiteX5" fmla="*/ 3790743 w 4262215"/>
              <a:gd name="connsiteY5" fmla="*/ 49400 h 1312909"/>
              <a:gd name="connsiteX6" fmla="*/ 4262215 w 4262215"/>
              <a:gd name="connsiteY6" fmla="*/ 344008 h 1312909"/>
              <a:gd name="connsiteX0" fmla="*/ 261946 w 4280366"/>
              <a:gd name="connsiteY0" fmla="*/ 1312909 h 1312909"/>
              <a:gd name="connsiteX1" fmla="*/ 53547 w 4280366"/>
              <a:gd name="connsiteY1" fmla="*/ 683327 h 1312909"/>
              <a:gd name="connsiteX2" fmla="*/ 824735 w 4280366"/>
              <a:gd name="connsiteY2" fmla="*/ 267788 h 1312909"/>
              <a:gd name="connsiteX3" fmla="*/ 1374026 w 4280366"/>
              <a:gd name="connsiteY3" fmla="*/ 437937 h 1312909"/>
              <a:gd name="connsiteX4" fmla="*/ 1934259 w 4280366"/>
              <a:gd name="connsiteY4" fmla="*/ 45590 h 1312909"/>
              <a:gd name="connsiteX5" fmla="*/ 3790743 w 4280366"/>
              <a:gd name="connsiteY5" fmla="*/ 49400 h 1312909"/>
              <a:gd name="connsiteX6" fmla="*/ 4280366 w 4280366"/>
              <a:gd name="connsiteY6" fmla="*/ 415336 h 1312909"/>
              <a:gd name="connsiteX0" fmla="*/ 0 w 4226819"/>
              <a:gd name="connsiteY0" fmla="*/ 683327 h 683327"/>
              <a:gd name="connsiteX1" fmla="*/ 771188 w 4226819"/>
              <a:gd name="connsiteY1" fmla="*/ 267788 h 683327"/>
              <a:gd name="connsiteX2" fmla="*/ 1320479 w 4226819"/>
              <a:gd name="connsiteY2" fmla="*/ 437937 h 683327"/>
              <a:gd name="connsiteX3" fmla="*/ 1880712 w 4226819"/>
              <a:gd name="connsiteY3" fmla="*/ 45590 h 683327"/>
              <a:gd name="connsiteX4" fmla="*/ 3737196 w 4226819"/>
              <a:gd name="connsiteY4" fmla="*/ 49400 h 683327"/>
              <a:gd name="connsiteX5" fmla="*/ 4226819 w 4226819"/>
              <a:gd name="connsiteY5" fmla="*/ 415336 h 683327"/>
              <a:gd name="connsiteX0" fmla="*/ 0 w 4280366"/>
              <a:gd name="connsiteY0" fmla="*/ 280333 h 442963"/>
              <a:gd name="connsiteX1" fmla="*/ 824735 w 4280366"/>
              <a:gd name="connsiteY1" fmla="*/ 267788 h 442963"/>
              <a:gd name="connsiteX2" fmla="*/ 1374026 w 4280366"/>
              <a:gd name="connsiteY2" fmla="*/ 437937 h 442963"/>
              <a:gd name="connsiteX3" fmla="*/ 1934259 w 4280366"/>
              <a:gd name="connsiteY3" fmla="*/ 45590 h 442963"/>
              <a:gd name="connsiteX4" fmla="*/ 3790743 w 4280366"/>
              <a:gd name="connsiteY4" fmla="*/ 49400 h 442963"/>
              <a:gd name="connsiteX5" fmla="*/ 4280366 w 4280366"/>
              <a:gd name="connsiteY5" fmla="*/ 415336 h 442963"/>
              <a:gd name="connsiteX0" fmla="*/ 0 w 4280366"/>
              <a:gd name="connsiteY0" fmla="*/ 280333 h 442965"/>
              <a:gd name="connsiteX1" fmla="*/ 824735 w 4280366"/>
              <a:gd name="connsiteY1" fmla="*/ 267788 h 442965"/>
              <a:gd name="connsiteX2" fmla="*/ 1374026 w 4280366"/>
              <a:gd name="connsiteY2" fmla="*/ 437937 h 442965"/>
              <a:gd name="connsiteX3" fmla="*/ 1934259 w 4280366"/>
              <a:gd name="connsiteY3" fmla="*/ 45590 h 442965"/>
              <a:gd name="connsiteX4" fmla="*/ 3790743 w 4280366"/>
              <a:gd name="connsiteY4" fmla="*/ 49400 h 442965"/>
              <a:gd name="connsiteX5" fmla="*/ 4280366 w 4280366"/>
              <a:gd name="connsiteY5" fmla="*/ 415336 h 442965"/>
              <a:gd name="connsiteX0" fmla="*/ 0 w 4280366"/>
              <a:gd name="connsiteY0" fmla="*/ 280333 h 415335"/>
              <a:gd name="connsiteX1" fmla="*/ 824735 w 4280366"/>
              <a:gd name="connsiteY1" fmla="*/ 267788 h 415335"/>
              <a:gd name="connsiteX2" fmla="*/ 1351695 w 4280366"/>
              <a:gd name="connsiteY2" fmla="*/ 280330 h 415335"/>
              <a:gd name="connsiteX3" fmla="*/ 1934259 w 4280366"/>
              <a:gd name="connsiteY3" fmla="*/ 45590 h 415335"/>
              <a:gd name="connsiteX4" fmla="*/ 3790743 w 4280366"/>
              <a:gd name="connsiteY4" fmla="*/ 49400 h 415335"/>
              <a:gd name="connsiteX5" fmla="*/ 4280366 w 4280366"/>
              <a:gd name="connsiteY5" fmla="*/ 415336 h 415335"/>
              <a:gd name="connsiteX0" fmla="*/ 0 w 4280366"/>
              <a:gd name="connsiteY0" fmla="*/ 280333 h 415337"/>
              <a:gd name="connsiteX1" fmla="*/ 824735 w 4280366"/>
              <a:gd name="connsiteY1" fmla="*/ 267788 h 415337"/>
              <a:gd name="connsiteX2" fmla="*/ 1351695 w 4280366"/>
              <a:gd name="connsiteY2" fmla="*/ 280330 h 415337"/>
              <a:gd name="connsiteX3" fmla="*/ 1388149 w 4280366"/>
              <a:gd name="connsiteY3" fmla="*/ 254845 h 415337"/>
              <a:gd name="connsiteX4" fmla="*/ 1934259 w 4280366"/>
              <a:gd name="connsiteY4" fmla="*/ 45590 h 415337"/>
              <a:gd name="connsiteX5" fmla="*/ 3790743 w 4280366"/>
              <a:gd name="connsiteY5" fmla="*/ 49400 h 415337"/>
              <a:gd name="connsiteX6" fmla="*/ 4280366 w 4280366"/>
              <a:gd name="connsiteY6" fmla="*/ 415336 h 415337"/>
              <a:gd name="connsiteX0" fmla="*/ 0 w 4280366"/>
              <a:gd name="connsiteY0" fmla="*/ 280333 h 415335"/>
              <a:gd name="connsiteX1" fmla="*/ 824735 w 4280366"/>
              <a:gd name="connsiteY1" fmla="*/ 267788 h 415335"/>
              <a:gd name="connsiteX2" fmla="*/ 1351695 w 4280366"/>
              <a:gd name="connsiteY2" fmla="*/ 280330 h 415335"/>
              <a:gd name="connsiteX3" fmla="*/ 1934259 w 4280366"/>
              <a:gd name="connsiteY3" fmla="*/ 45590 h 415335"/>
              <a:gd name="connsiteX4" fmla="*/ 3790743 w 4280366"/>
              <a:gd name="connsiteY4" fmla="*/ 49400 h 415335"/>
              <a:gd name="connsiteX5" fmla="*/ 4280366 w 4280366"/>
              <a:gd name="connsiteY5" fmla="*/ 415336 h 415335"/>
              <a:gd name="connsiteX0" fmla="*/ 0 w 4280366"/>
              <a:gd name="connsiteY0" fmla="*/ 280333 h 415337"/>
              <a:gd name="connsiteX1" fmla="*/ 824735 w 4280366"/>
              <a:gd name="connsiteY1" fmla="*/ 267788 h 415337"/>
              <a:gd name="connsiteX2" fmla="*/ 1934259 w 4280366"/>
              <a:gd name="connsiteY2" fmla="*/ 45590 h 415337"/>
              <a:gd name="connsiteX3" fmla="*/ 3790743 w 4280366"/>
              <a:gd name="connsiteY3" fmla="*/ 49400 h 415337"/>
              <a:gd name="connsiteX4" fmla="*/ 4280366 w 4280366"/>
              <a:gd name="connsiteY4" fmla="*/ 415336 h 415337"/>
              <a:gd name="connsiteX0" fmla="*/ 0 w 4287588"/>
              <a:gd name="connsiteY0" fmla="*/ 280333 h 486273"/>
              <a:gd name="connsiteX1" fmla="*/ 824735 w 4287588"/>
              <a:gd name="connsiteY1" fmla="*/ 267788 h 486273"/>
              <a:gd name="connsiteX2" fmla="*/ 1934259 w 4287588"/>
              <a:gd name="connsiteY2" fmla="*/ 45590 h 486273"/>
              <a:gd name="connsiteX3" fmla="*/ 3790743 w 4287588"/>
              <a:gd name="connsiteY3" fmla="*/ 49400 h 486273"/>
              <a:gd name="connsiteX4" fmla="*/ 4287588 w 4287588"/>
              <a:gd name="connsiteY4" fmla="*/ 486273 h 486273"/>
              <a:gd name="connsiteX0" fmla="*/ 0 w 4287588"/>
              <a:gd name="connsiteY0" fmla="*/ 280333 h 486273"/>
              <a:gd name="connsiteX1" fmla="*/ 824735 w 4287588"/>
              <a:gd name="connsiteY1" fmla="*/ 267788 h 486273"/>
              <a:gd name="connsiteX2" fmla="*/ 1934259 w 4287588"/>
              <a:gd name="connsiteY2" fmla="*/ 45590 h 486273"/>
              <a:gd name="connsiteX3" fmla="*/ 2885951 w 4287588"/>
              <a:gd name="connsiteY3" fmla="*/ 183797 h 486273"/>
              <a:gd name="connsiteX4" fmla="*/ 4287588 w 4287588"/>
              <a:gd name="connsiteY4" fmla="*/ 486273 h 486273"/>
              <a:gd name="connsiteX0" fmla="*/ 0 w 4287588"/>
              <a:gd name="connsiteY0" fmla="*/ 280333 h 486273"/>
              <a:gd name="connsiteX1" fmla="*/ 824735 w 4287588"/>
              <a:gd name="connsiteY1" fmla="*/ 267788 h 486273"/>
              <a:gd name="connsiteX2" fmla="*/ 1934259 w 4287588"/>
              <a:gd name="connsiteY2" fmla="*/ 45590 h 486273"/>
              <a:gd name="connsiteX3" fmla="*/ 2885951 w 4287588"/>
              <a:gd name="connsiteY3" fmla="*/ 183797 h 486273"/>
              <a:gd name="connsiteX4" fmla="*/ 4287588 w 4287588"/>
              <a:gd name="connsiteY4" fmla="*/ 486273 h 486273"/>
              <a:gd name="connsiteX0" fmla="*/ 0 w 4287588"/>
              <a:gd name="connsiteY0" fmla="*/ 173352 h 379292"/>
              <a:gd name="connsiteX1" fmla="*/ 824735 w 4287588"/>
              <a:gd name="connsiteY1" fmla="*/ 160807 h 379292"/>
              <a:gd name="connsiteX2" fmla="*/ 1599367 w 4287588"/>
              <a:gd name="connsiteY2" fmla="*/ 45590 h 379292"/>
              <a:gd name="connsiteX3" fmla="*/ 2885951 w 4287588"/>
              <a:gd name="connsiteY3" fmla="*/ 76816 h 379292"/>
              <a:gd name="connsiteX4" fmla="*/ 4287588 w 4287588"/>
              <a:gd name="connsiteY4" fmla="*/ 379292 h 379292"/>
              <a:gd name="connsiteX0" fmla="*/ 0 w 4287588"/>
              <a:gd name="connsiteY0" fmla="*/ 173352 h 379292"/>
              <a:gd name="connsiteX1" fmla="*/ 646308 w 4287588"/>
              <a:gd name="connsiteY1" fmla="*/ 204328 h 379292"/>
              <a:gd name="connsiteX2" fmla="*/ 1599367 w 4287588"/>
              <a:gd name="connsiteY2" fmla="*/ 45590 h 379292"/>
              <a:gd name="connsiteX3" fmla="*/ 2885951 w 4287588"/>
              <a:gd name="connsiteY3" fmla="*/ 76816 h 379292"/>
              <a:gd name="connsiteX4" fmla="*/ 4287588 w 4287588"/>
              <a:gd name="connsiteY4" fmla="*/ 379292 h 379292"/>
              <a:gd name="connsiteX0" fmla="*/ 0 w 4262019"/>
              <a:gd name="connsiteY0" fmla="*/ 236588 h 379292"/>
              <a:gd name="connsiteX1" fmla="*/ 620739 w 4262019"/>
              <a:gd name="connsiteY1" fmla="*/ 204328 h 379292"/>
              <a:gd name="connsiteX2" fmla="*/ 1573798 w 4262019"/>
              <a:gd name="connsiteY2" fmla="*/ 45590 h 379292"/>
              <a:gd name="connsiteX3" fmla="*/ 2860382 w 4262019"/>
              <a:gd name="connsiteY3" fmla="*/ 76816 h 379292"/>
              <a:gd name="connsiteX4" fmla="*/ 4262019 w 4262019"/>
              <a:gd name="connsiteY4" fmla="*/ 379292 h 379292"/>
              <a:gd name="connsiteX0" fmla="*/ 0 w 4262019"/>
              <a:gd name="connsiteY0" fmla="*/ 236588 h 379292"/>
              <a:gd name="connsiteX1" fmla="*/ 620739 w 4262019"/>
              <a:gd name="connsiteY1" fmla="*/ 204328 h 379292"/>
              <a:gd name="connsiteX2" fmla="*/ 1573798 w 4262019"/>
              <a:gd name="connsiteY2" fmla="*/ 45590 h 379292"/>
              <a:gd name="connsiteX3" fmla="*/ 2860382 w 4262019"/>
              <a:gd name="connsiteY3" fmla="*/ 76816 h 379292"/>
              <a:gd name="connsiteX4" fmla="*/ 4262019 w 4262019"/>
              <a:gd name="connsiteY4" fmla="*/ 379292 h 379292"/>
              <a:gd name="connsiteX0" fmla="*/ 354509 w 3929460"/>
              <a:gd name="connsiteY0" fmla="*/ 442360 h 442360"/>
              <a:gd name="connsiteX1" fmla="*/ 288180 w 3929460"/>
              <a:gd name="connsiteY1" fmla="*/ 204328 h 442360"/>
              <a:gd name="connsiteX2" fmla="*/ 1241239 w 3929460"/>
              <a:gd name="connsiteY2" fmla="*/ 45590 h 442360"/>
              <a:gd name="connsiteX3" fmla="*/ 2527823 w 3929460"/>
              <a:gd name="connsiteY3" fmla="*/ 76816 h 442360"/>
              <a:gd name="connsiteX4" fmla="*/ 3929460 w 3929460"/>
              <a:gd name="connsiteY4" fmla="*/ 379292 h 442360"/>
              <a:gd name="connsiteX0" fmla="*/ 354509 w 3929460"/>
              <a:gd name="connsiteY0" fmla="*/ 442360 h 442360"/>
              <a:gd name="connsiteX1" fmla="*/ 288180 w 3929460"/>
              <a:gd name="connsiteY1" fmla="*/ 204328 h 442360"/>
              <a:gd name="connsiteX2" fmla="*/ 1241239 w 3929460"/>
              <a:gd name="connsiteY2" fmla="*/ 45590 h 442360"/>
              <a:gd name="connsiteX3" fmla="*/ 2527823 w 3929460"/>
              <a:gd name="connsiteY3" fmla="*/ 76816 h 442360"/>
              <a:gd name="connsiteX4" fmla="*/ 3929460 w 3929460"/>
              <a:gd name="connsiteY4" fmla="*/ 379292 h 442360"/>
              <a:gd name="connsiteX0" fmla="*/ 1 w 3574952"/>
              <a:gd name="connsiteY0" fmla="*/ 442360 h 442360"/>
              <a:gd name="connsiteX1" fmla="*/ 886731 w 3574952"/>
              <a:gd name="connsiteY1" fmla="*/ 45590 h 442360"/>
              <a:gd name="connsiteX2" fmla="*/ 2173315 w 3574952"/>
              <a:gd name="connsiteY2" fmla="*/ 76816 h 442360"/>
              <a:gd name="connsiteX3" fmla="*/ 3574952 w 3574952"/>
              <a:gd name="connsiteY3" fmla="*/ 379292 h 442360"/>
              <a:gd name="connsiteX0" fmla="*/ 1 w 3574952"/>
              <a:gd name="connsiteY0" fmla="*/ 463660 h 463660"/>
              <a:gd name="connsiteX1" fmla="*/ 979145 w 3574952"/>
              <a:gd name="connsiteY1" fmla="*/ 45590 h 463660"/>
              <a:gd name="connsiteX2" fmla="*/ 2173315 w 3574952"/>
              <a:gd name="connsiteY2" fmla="*/ 98116 h 463660"/>
              <a:gd name="connsiteX3" fmla="*/ 3574952 w 3574952"/>
              <a:gd name="connsiteY3" fmla="*/ 400592 h 463660"/>
              <a:gd name="connsiteX0" fmla="*/ 1 w 3574952"/>
              <a:gd name="connsiteY0" fmla="*/ 463660 h 463660"/>
              <a:gd name="connsiteX1" fmla="*/ 979145 w 3574952"/>
              <a:gd name="connsiteY1" fmla="*/ 45590 h 463660"/>
              <a:gd name="connsiteX2" fmla="*/ 2173315 w 3574952"/>
              <a:gd name="connsiteY2" fmla="*/ 98116 h 463660"/>
              <a:gd name="connsiteX3" fmla="*/ 3574952 w 3574952"/>
              <a:gd name="connsiteY3" fmla="*/ 400592 h 463660"/>
              <a:gd name="connsiteX0" fmla="*/ 1 w 3574952"/>
              <a:gd name="connsiteY0" fmla="*/ 478458 h 478458"/>
              <a:gd name="connsiteX1" fmla="*/ 992340 w 3574952"/>
              <a:gd name="connsiteY1" fmla="*/ 45590 h 478458"/>
              <a:gd name="connsiteX2" fmla="*/ 2173315 w 3574952"/>
              <a:gd name="connsiteY2" fmla="*/ 112914 h 478458"/>
              <a:gd name="connsiteX3" fmla="*/ 3574952 w 3574952"/>
              <a:gd name="connsiteY3" fmla="*/ 415390 h 478458"/>
              <a:gd name="connsiteX0" fmla="*/ 1 w 3574952"/>
              <a:gd name="connsiteY0" fmla="*/ 443379 h 443379"/>
              <a:gd name="connsiteX1" fmla="*/ 992340 w 3574952"/>
              <a:gd name="connsiteY1" fmla="*/ 10511 h 443379"/>
              <a:gd name="connsiteX2" fmla="*/ 3574952 w 3574952"/>
              <a:gd name="connsiteY2" fmla="*/ 380311 h 443379"/>
              <a:gd name="connsiteX0" fmla="*/ 1 w 3514849"/>
              <a:gd name="connsiteY0" fmla="*/ 443379 h 444461"/>
              <a:gd name="connsiteX1" fmla="*/ 992340 w 3514849"/>
              <a:gd name="connsiteY1" fmla="*/ 10511 h 444461"/>
              <a:gd name="connsiteX2" fmla="*/ 3514849 w 3514849"/>
              <a:gd name="connsiteY2" fmla="*/ 444461 h 444461"/>
              <a:gd name="connsiteX0" fmla="*/ 1 w 3514849"/>
              <a:gd name="connsiteY0" fmla="*/ 443379 h 444461"/>
              <a:gd name="connsiteX1" fmla="*/ 992340 w 3514849"/>
              <a:gd name="connsiteY1" fmla="*/ 10511 h 444461"/>
              <a:gd name="connsiteX2" fmla="*/ 3514849 w 3514849"/>
              <a:gd name="connsiteY2" fmla="*/ 444461 h 444461"/>
              <a:gd name="connsiteX0" fmla="*/ 1 w 4584094"/>
              <a:gd name="connsiteY0" fmla="*/ 813123 h 813123"/>
              <a:gd name="connsiteX1" fmla="*/ 992340 w 4584094"/>
              <a:gd name="connsiteY1" fmla="*/ 380255 h 813123"/>
              <a:gd name="connsiteX2" fmla="*/ 4584094 w 4584094"/>
              <a:gd name="connsiteY2" fmla="*/ 108347 h 813123"/>
              <a:gd name="connsiteX0" fmla="*/ 1 w 4584094"/>
              <a:gd name="connsiteY0" fmla="*/ 704776 h 704776"/>
              <a:gd name="connsiteX1" fmla="*/ 992340 w 4584094"/>
              <a:gd name="connsiteY1" fmla="*/ 271908 h 704776"/>
              <a:gd name="connsiteX2" fmla="*/ 4584094 w 4584094"/>
              <a:gd name="connsiteY2" fmla="*/ 0 h 704776"/>
              <a:gd name="connsiteX0" fmla="*/ 1 w 4584094"/>
              <a:gd name="connsiteY0" fmla="*/ 704776 h 704776"/>
              <a:gd name="connsiteX1" fmla="*/ 4584094 w 4584094"/>
              <a:gd name="connsiteY1" fmla="*/ 0 h 704776"/>
              <a:gd name="connsiteX0" fmla="*/ 0 w 2984052"/>
              <a:gd name="connsiteY0" fmla="*/ 617784 h 617784"/>
              <a:gd name="connsiteX1" fmla="*/ 2984052 w 2984052"/>
              <a:gd name="connsiteY1" fmla="*/ 0 h 617784"/>
              <a:gd name="connsiteX0" fmla="*/ 0 w 2960987"/>
              <a:gd name="connsiteY0" fmla="*/ 612578 h 612578"/>
              <a:gd name="connsiteX1" fmla="*/ 2960987 w 2960987"/>
              <a:gd name="connsiteY1" fmla="*/ 0 h 612578"/>
              <a:gd name="connsiteX0" fmla="*/ 0 w 2985455"/>
              <a:gd name="connsiteY0" fmla="*/ 628712 h 628712"/>
              <a:gd name="connsiteX1" fmla="*/ 2985455 w 2985455"/>
              <a:gd name="connsiteY1" fmla="*/ 0 h 62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85455" h="628712">
                <a:moveTo>
                  <a:pt x="0" y="628712"/>
                </a:moveTo>
                <a:lnTo>
                  <a:pt x="2985455" y="0"/>
                </a:lnTo>
              </a:path>
            </a:pathLst>
          </a:custGeom>
          <a:ln w="12700">
            <a:solidFill>
              <a:srgbClr val="0067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 userDrawn="1"/>
        </p:nvSpPr>
        <p:spPr>
          <a:xfrm>
            <a:off x="8585067" y="6832232"/>
            <a:ext cx="1571636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" b="1" dirty="0" smtClean="0">
                <a:solidFill>
                  <a:srgbClr val="0067A5"/>
                </a:solidFill>
              </a:rPr>
              <a:t>www.imcmontan.ru</a:t>
            </a:r>
            <a:endParaRPr lang="ru-RU" sz="1150" b="1" dirty="0">
              <a:solidFill>
                <a:srgbClr val="0067A5"/>
              </a:solidFill>
            </a:endParaRPr>
          </a:p>
        </p:txBody>
      </p:sp>
      <p:grpSp>
        <p:nvGrpSpPr>
          <p:cNvPr id="32" name="Группа 31"/>
          <p:cNvGrpSpPr/>
          <p:nvPr userDrawn="1"/>
        </p:nvGrpSpPr>
        <p:grpSpPr>
          <a:xfrm>
            <a:off x="0" y="120674"/>
            <a:ext cx="10713102" cy="967454"/>
            <a:chOff x="0" y="280169"/>
            <a:chExt cx="10713102" cy="967454"/>
          </a:xfrm>
        </p:grpSpPr>
        <p:sp>
          <p:nvSpPr>
            <p:cNvPr id="24" name="Полилиния 23"/>
            <p:cNvSpPr/>
            <p:nvPr userDrawn="1"/>
          </p:nvSpPr>
          <p:spPr>
            <a:xfrm>
              <a:off x="0" y="280169"/>
              <a:ext cx="10713102" cy="967454"/>
            </a:xfrm>
            <a:custGeom>
              <a:avLst/>
              <a:gdLst>
                <a:gd name="connsiteX0" fmla="*/ 10597 w 484760"/>
                <a:gd name="connsiteY0" fmla="*/ 1211 h 357002"/>
                <a:gd name="connsiteX1" fmla="*/ 10597 w 484760"/>
                <a:gd name="connsiteY1" fmla="*/ 1211 h 357002"/>
                <a:gd name="connsiteX2" fmla="*/ 297035 w 484760"/>
                <a:gd name="connsiteY2" fmla="*/ 12228 h 357002"/>
                <a:gd name="connsiteX3" fmla="*/ 374153 w 484760"/>
                <a:gd name="connsiteY3" fmla="*/ 78329 h 357002"/>
                <a:gd name="connsiteX4" fmla="*/ 418221 w 484760"/>
                <a:gd name="connsiteY4" fmla="*/ 133413 h 357002"/>
                <a:gd name="connsiteX5" fmla="*/ 462288 w 484760"/>
                <a:gd name="connsiteY5" fmla="*/ 232565 h 357002"/>
                <a:gd name="connsiteX6" fmla="*/ 484322 w 484760"/>
                <a:gd name="connsiteY6" fmla="*/ 320700 h 357002"/>
                <a:gd name="connsiteX7" fmla="*/ 473305 w 484760"/>
                <a:gd name="connsiteY7" fmla="*/ 353751 h 357002"/>
                <a:gd name="connsiteX8" fmla="*/ 418221 w 484760"/>
                <a:gd name="connsiteY8" fmla="*/ 331717 h 357002"/>
                <a:gd name="connsiteX9" fmla="*/ 297035 w 484760"/>
                <a:gd name="connsiteY9" fmla="*/ 309683 h 357002"/>
                <a:gd name="connsiteX10" fmla="*/ 230934 w 484760"/>
                <a:gd name="connsiteY10" fmla="*/ 276632 h 357002"/>
                <a:gd name="connsiteX11" fmla="*/ 153816 w 484760"/>
                <a:gd name="connsiteY11" fmla="*/ 232565 h 357002"/>
                <a:gd name="connsiteX12" fmla="*/ 76698 w 484760"/>
                <a:gd name="connsiteY12" fmla="*/ 133413 h 357002"/>
                <a:gd name="connsiteX13" fmla="*/ 21614 w 484760"/>
                <a:gd name="connsiteY13" fmla="*/ 67312 h 357002"/>
                <a:gd name="connsiteX14" fmla="*/ 10597 w 484760"/>
                <a:gd name="connsiteY14" fmla="*/ 1211 h 357002"/>
                <a:gd name="connsiteX0" fmla="*/ 10597 w 487205"/>
                <a:gd name="connsiteY0" fmla="*/ 305324 h 661115"/>
                <a:gd name="connsiteX1" fmla="*/ 10597 w 487205"/>
                <a:gd name="connsiteY1" fmla="*/ 305324 h 661115"/>
                <a:gd name="connsiteX2" fmla="*/ 297035 w 487205"/>
                <a:gd name="connsiteY2" fmla="*/ 316341 h 661115"/>
                <a:gd name="connsiteX3" fmla="*/ 374153 w 487205"/>
                <a:gd name="connsiteY3" fmla="*/ 382442 h 661115"/>
                <a:gd name="connsiteX4" fmla="*/ 451742 w 487205"/>
                <a:gd name="connsiteY4" fmla="*/ 18361 h 661115"/>
                <a:gd name="connsiteX5" fmla="*/ 462288 w 487205"/>
                <a:gd name="connsiteY5" fmla="*/ 536678 h 661115"/>
                <a:gd name="connsiteX6" fmla="*/ 484322 w 487205"/>
                <a:gd name="connsiteY6" fmla="*/ 624813 h 661115"/>
                <a:gd name="connsiteX7" fmla="*/ 473305 w 487205"/>
                <a:gd name="connsiteY7" fmla="*/ 657864 h 661115"/>
                <a:gd name="connsiteX8" fmla="*/ 418221 w 487205"/>
                <a:gd name="connsiteY8" fmla="*/ 635830 h 661115"/>
                <a:gd name="connsiteX9" fmla="*/ 297035 w 487205"/>
                <a:gd name="connsiteY9" fmla="*/ 613796 h 661115"/>
                <a:gd name="connsiteX10" fmla="*/ 230934 w 487205"/>
                <a:gd name="connsiteY10" fmla="*/ 580745 h 661115"/>
                <a:gd name="connsiteX11" fmla="*/ 153816 w 487205"/>
                <a:gd name="connsiteY11" fmla="*/ 536678 h 661115"/>
                <a:gd name="connsiteX12" fmla="*/ 76698 w 487205"/>
                <a:gd name="connsiteY12" fmla="*/ 437526 h 661115"/>
                <a:gd name="connsiteX13" fmla="*/ 21614 w 487205"/>
                <a:gd name="connsiteY13" fmla="*/ 371425 h 661115"/>
                <a:gd name="connsiteX14" fmla="*/ 10597 w 487205"/>
                <a:gd name="connsiteY14" fmla="*/ 305324 h 661115"/>
                <a:gd name="connsiteX0" fmla="*/ 10597 w 581499"/>
                <a:gd name="connsiteY0" fmla="*/ 606812 h 962603"/>
                <a:gd name="connsiteX1" fmla="*/ 10597 w 581499"/>
                <a:gd name="connsiteY1" fmla="*/ 606812 h 962603"/>
                <a:gd name="connsiteX2" fmla="*/ 297035 w 581499"/>
                <a:gd name="connsiteY2" fmla="*/ 617829 h 962603"/>
                <a:gd name="connsiteX3" fmla="*/ 374153 w 581499"/>
                <a:gd name="connsiteY3" fmla="*/ 683930 h 962603"/>
                <a:gd name="connsiteX4" fmla="*/ 451742 w 581499"/>
                <a:gd name="connsiteY4" fmla="*/ 319849 h 962603"/>
                <a:gd name="connsiteX5" fmla="*/ 570628 w 581499"/>
                <a:gd name="connsiteY5" fmla="*/ 176974 h 962603"/>
                <a:gd name="connsiteX6" fmla="*/ 484322 w 581499"/>
                <a:gd name="connsiteY6" fmla="*/ 926301 h 962603"/>
                <a:gd name="connsiteX7" fmla="*/ 473305 w 581499"/>
                <a:gd name="connsiteY7" fmla="*/ 959352 h 962603"/>
                <a:gd name="connsiteX8" fmla="*/ 418221 w 581499"/>
                <a:gd name="connsiteY8" fmla="*/ 937318 h 962603"/>
                <a:gd name="connsiteX9" fmla="*/ 297035 w 581499"/>
                <a:gd name="connsiteY9" fmla="*/ 915284 h 962603"/>
                <a:gd name="connsiteX10" fmla="*/ 230934 w 581499"/>
                <a:gd name="connsiteY10" fmla="*/ 882233 h 962603"/>
                <a:gd name="connsiteX11" fmla="*/ 153816 w 581499"/>
                <a:gd name="connsiteY11" fmla="*/ 838166 h 962603"/>
                <a:gd name="connsiteX12" fmla="*/ 76698 w 581499"/>
                <a:gd name="connsiteY12" fmla="*/ 739014 h 962603"/>
                <a:gd name="connsiteX13" fmla="*/ 21614 w 581499"/>
                <a:gd name="connsiteY13" fmla="*/ 672913 h 962603"/>
                <a:gd name="connsiteX14" fmla="*/ 10597 w 581499"/>
                <a:gd name="connsiteY14" fmla="*/ 606812 h 962603"/>
                <a:gd name="connsiteX0" fmla="*/ 10597 w 581499"/>
                <a:gd name="connsiteY0" fmla="*/ 606812 h 973809"/>
                <a:gd name="connsiteX1" fmla="*/ 10597 w 581499"/>
                <a:gd name="connsiteY1" fmla="*/ 606812 h 973809"/>
                <a:gd name="connsiteX2" fmla="*/ 297035 w 581499"/>
                <a:gd name="connsiteY2" fmla="*/ 617829 h 973809"/>
                <a:gd name="connsiteX3" fmla="*/ 374153 w 581499"/>
                <a:gd name="connsiteY3" fmla="*/ 683930 h 973809"/>
                <a:gd name="connsiteX4" fmla="*/ 451742 w 581499"/>
                <a:gd name="connsiteY4" fmla="*/ 319849 h 973809"/>
                <a:gd name="connsiteX5" fmla="*/ 570628 w 581499"/>
                <a:gd name="connsiteY5" fmla="*/ 176974 h 973809"/>
                <a:gd name="connsiteX6" fmla="*/ 570628 w 581499"/>
                <a:gd name="connsiteY6" fmla="*/ 962792 h 973809"/>
                <a:gd name="connsiteX7" fmla="*/ 473305 w 581499"/>
                <a:gd name="connsiteY7" fmla="*/ 959352 h 973809"/>
                <a:gd name="connsiteX8" fmla="*/ 418221 w 581499"/>
                <a:gd name="connsiteY8" fmla="*/ 937318 h 973809"/>
                <a:gd name="connsiteX9" fmla="*/ 297035 w 581499"/>
                <a:gd name="connsiteY9" fmla="*/ 915284 h 973809"/>
                <a:gd name="connsiteX10" fmla="*/ 230934 w 581499"/>
                <a:gd name="connsiteY10" fmla="*/ 882233 h 973809"/>
                <a:gd name="connsiteX11" fmla="*/ 153816 w 581499"/>
                <a:gd name="connsiteY11" fmla="*/ 838166 h 973809"/>
                <a:gd name="connsiteX12" fmla="*/ 76698 w 581499"/>
                <a:gd name="connsiteY12" fmla="*/ 739014 h 973809"/>
                <a:gd name="connsiteX13" fmla="*/ 21614 w 581499"/>
                <a:gd name="connsiteY13" fmla="*/ 672913 h 973809"/>
                <a:gd name="connsiteX14" fmla="*/ 10597 w 581499"/>
                <a:gd name="connsiteY14" fmla="*/ 606812 h 973809"/>
                <a:gd name="connsiteX0" fmla="*/ 10992 w 581894"/>
                <a:gd name="connsiteY0" fmla="*/ 606812 h 973809"/>
                <a:gd name="connsiteX1" fmla="*/ 10992 w 581894"/>
                <a:gd name="connsiteY1" fmla="*/ 606812 h 973809"/>
                <a:gd name="connsiteX2" fmla="*/ 297430 w 581894"/>
                <a:gd name="connsiteY2" fmla="*/ 617829 h 973809"/>
                <a:gd name="connsiteX3" fmla="*/ 374548 w 581894"/>
                <a:gd name="connsiteY3" fmla="*/ 683930 h 973809"/>
                <a:gd name="connsiteX4" fmla="*/ 452137 w 581894"/>
                <a:gd name="connsiteY4" fmla="*/ 319849 h 973809"/>
                <a:gd name="connsiteX5" fmla="*/ 571023 w 581894"/>
                <a:gd name="connsiteY5" fmla="*/ 176974 h 973809"/>
                <a:gd name="connsiteX6" fmla="*/ 571023 w 581894"/>
                <a:gd name="connsiteY6" fmla="*/ 962792 h 973809"/>
                <a:gd name="connsiteX7" fmla="*/ 473700 w 581894"/>
                <a:gd name="connsiteY7" fmla="*/ 959352 h 973809"/>
                <a:gd name="connsiteX8" fmla="*/ 418616 w 581894"/>
                <a:gd name="connsiteY8" fmla="*/ 937318 h 973809"/>
                <a:gd name="connsiteX9" fmla="*/ 297430 w 581894"/>
                <a:gd name="connsiteY9" fmla="*/ 915284 h 973809"/>
                <a:gd name="connsiteX10" fmla="*/ 231329 w 581894"/>
                <a:gd name="connsiteY10" fmla="*/ 882233 h 973809"/>
                <a:gd name="connsiteX11" fmla="*/ 154211 w 581894"/>
                <a:gd name="connsiteY11" fmla="*/ 838166 h 973809"/>
                <a:gd name="connsiteX12" fmla="*/ 77093 w 581894"/>
                <a:gd name="connsiteY12" fmla="*/ 739014 h 973809"/>
                <a:gd name="connsiteX13" fmla="*/ 12178 w 581894"/>
                <a:gd name="connsiteY13" fmla="*/ 748478 h 973809"/>
                <a:gd name="connsiteX14" fmla="*/ 10992 w 581894"/>
                <a:gd name="connsiteY14" fmla="*/ 606812 h 973809"/>
                <a:gd name="connsiteX0" fmla="*/ 12026 w 582928"/>
                <a:gd name="connsiteY0" fmla="*/ 606812 h 973809"/>
                <a:gd name="connsiteX1" fmla="*/ 12026 w 582928"/>
                <a:gd name="connsiteY1" fmla="*/ 606812 h 973809"/>
                <a:gd name="connsiteX2" fmla="*/ 94764 w 582928"/>
                <a:gd name="connsiteY2" fmla="*/ 34098 h 973809"/>
                <a:gd name="connsiteX3" fmla="*/ 375582 w 582928"/>
                <a:gd name="connsiteY3" fmla="*/ 683930 h 973809"/>
                <a:gd name="connsiteX4" fmla="*/ 453171 w 582928"/>
                <a:gd name="connsiteY4" fmla="*/ 319849 h 973809"/>
                <a:gd name="connsiteX5" fmla="*/ 572057 w 582928"/>
                <a:gd name="connsiteY5" fmla="*/ 176974 h 973809"/>
                <a:gd name="connsiteX6" fmla="*/ 572057 w 582928"/>
                <a:gd name="connsiteY6" fmla="*/ 962792 h 973809"/>
                <a:gd name="connsiteX7" fmla="*/ 474734 w 582928"/>
                <a:gd name="connsiteY7" fmla="*/ 959352 h 973809"/>
                <a:gd name="connsiteX8" fmla="*/ 419650 w 582928"/>
                <a:gd name="connsiteY8" fmla="*/ 937318 h 973809"/>
                <a:gd name="connsiteX9" fmla="*/ 298464 w 582928"/>
                <a:gd name="connsiteY9" fmla="*/ 915284 h 973809"/>
                <a:gd name="connsiteX10" fmla="*/ 232363 w 582928"/>
                <a:gd name="connsiteY10" fmla="*/ 882233 h 973809"/>
                <a:gd name="connsiteX11" fmla="*/ 155245 w 582928"/>
                <a:gd name="connsiteY11" fmla="*/ 838166 h 973809"/>
                <a:gd name="connsiteX12" fmla="*/ 78127 w 582928"/>
                <a:gd name="connsiteY12" fmla="*/ 739014 h 973809"/>
                <a:gd name="connsiteX13" fmla="*/ 13212 w 582928"/>
                <a:gd name="connsiteY13" fmla="*/ 748478 h 973809"/>
                <a:gd name="connsiteX14" fmla="*/ 12026 w 582928"/>
                <a:gd name="connsiteY14" fmla="*/ 606812 h 973809"/>
                <a:gd name="connsiteX0" fmla="*/ 10992 w 581894"/>
                <a:gd name="connsiteY0" fmla="*/ 606812 h 973809"/>
                <a:gd name="connsiteX1" fmla="*/ 10992 w 581894"/>
                <a:gd name="connsiteY1" fmla="*/ 606812 h 973809"/>
                <a:gd name="connsiteX2" fmla="*/ 93730 w 581894"/>
                <a:gd name="connsiteY2" fmla="*/ 34098 h 973809"/>
                <a:gd name="connsiteX3" fmla="*/ 374548 w 581894"/>
                <a:gd name="connsiteY3" fmla="*/ 683930 h 973809"/>
                <a:gd name="connsiteX4" fmla="*/ 452137 w 581894"/>
                <a:gd name="connsiteY4" fmla="*/ 319849 h 973809"/>
                <a:gd name="connsiteX5" fmla="*/ 571023 w 581894"/>
                <a:gd name="connsiteY5" fmla="*/ 176974 h 973809"/>
                <a:gd name="connsiteX6" fmla="*/ 571023 w 581894"/>
                <a:gd name="connsiteY6" fmla="*/ 962792 h 973809"/>
                <a:gd name="connsiteX7" fmla="*/ 473700 w 581894"/>
                <a:gd name="connsiteY7" fmla="*/ 959352 h 973809"/>
                <a:gd name="connsiteX8" fmla="*/ 418616 w 581894"/>
                <a:gd name="connsiteY8" fmla="*/ 937318 h 973809"/>
                <a:gd name="connsiteX9" fmla="*/ 297430 w 581894"/>
                <a:gd name="connsiteY9" fmla="*/ 915284 h 973809"/>
                <a:gd name="connsiteX10" fmla="*/ 231329 w 581894"/>
                <a:gd name="connsiteY10" fmla="*/ 882233 h 973809"/>
                <a:gd name="connsiteX11" fmla="*/ 154211 w 581894"/>
                <a:gd name="connsiteY11" fmla="*/ 838166 h 973809"/>
                <a:gd name="connsiteX12" fmla="*/ 77093 w 581894"/>
                <a:gd name="connsiteY12" fmla="*/ 739014 h 973809"/>
                <a:gd name="connsiteX13" fmla="*/ 12178 w 581894"/>
                <a:gd name="connsiteY13" fmla="*/ 748478 h 973809"/>
                <a:gd name="connsiteX14" fmla="*/ 10992 w 581894"/>
                <a:gd name="connsiteY14" fmla="*/ 606812 h 973809"/>
                <a:gd name="connsiteX0" fmla="*/ 10992 w 581894"/>
                <a:gd name="connsiteY0" fmla="*/ 606812 h 973809"/>
                <a:gd name="connsiteX1" fmla="*/ 10992 w 581894"/>
                <a:gd name="connsiteY1" fmla="*/ 606812 h 973809"/>
                <a:gd name="connsiteX2" fmla="*/ 93730 w 581894"/>
                <a:gd name="connsiteY2" fmla="*/ 34098 h 973809"/>
                <a:gd name="connsiteX3" fmla="*/ 374548 w 581894"/>
                <a:gd name="connsiteY3" fmla="*/ 683930 h 973809"/>
                <a:gd name="connsiteX4" fmla="*/ 452137 w 581894"/>
                <a:gd name="connsiteY4" fmla="*/ 319849 h 973809"/>
                <a:gd name="connsiteX5" fmla="*/ 571023 w 581894"/>
                <a:gd name="connsiteY5" fmla="*/ 176974 h 973809"/>
                <a:gd name="connsiteX6" fmla="*/ 571023 w 581894"/>
                <a:gd name="connsiteY6" fmla="*/ 962792 h 973809"/>
                <a:gd name="connsiteX7" fmla="*/ 473700 w 581894"/>
                <a:gd name="connsiteY7" fmla="*/ 959352 h 973809"/>
                <a:gd name="connsiteX8" fmla="*/ 418616 w 581894"/>
                <a:gd name="connsiteY8" fmla="*/ 937318 h 973809"/>
                <a:gd name="connsiteX9" fmla="*/ 297430 w 581894"/>
                <a:gd name="connsiteY9" fmla="*/ 915284 h 973809"/>
                <a:gd name="connsiteX10" fmla="*/ 231329 w 581894"/>
                <a:gd name="connsiteY10" fmla="*/ 882233 h 973809"/>
                <a:gd name="connsiteX11" fmla="*/ 154211 w 581894"/>
                <a:gd name="connsiteY11" fmla="*/ 838166 h 973809"/>
                <a:gd name="connsiteX12" fmla="*/ 77093 w 581894"/>
                <a:gd name="connsiteY12" fmla="*/ 739014 h 973809"/>
                <a:gd name="connsiteX13" fmla="*/ 12178 w 581894"/>
                <a:gd name="connsiteY13" fmla="*/ 748478 h 973809"/>
                <a:gd name="connsiteX14" fmla="*/ 10992 w 581894"/>
                <a:gd name="connsiteY14" fmla="*/ 606812 h 973809"/>
                <a:gd name="connsiteX0" fmla="*/ 10992 w 581894"/>
                <a:gd name="connsiteY0" fmla="*/ 606812 h 973809"/>
                <a:gd name="connsiteX1" fmla="*/ 10992 w 581894"/>
                <a:gd name="connsiteY1" fmla="*/ 606812 h 973809"/>
                <a:gd name="connsiteX2" fmla="*/ 93730 w 581894"/>
                <a:gd name="connsiteY2" fmla="*/ 34098 h 973809"/>
                <a:gd name="connsiteX3" fmla="*/ 116131 w 581894"/>
                <a:gd name="connsiteY3" fmla="*/ 391288 h 973809"/>
                <a:gd name="connsiteX4" fmla="*/ 452137 w 581894"/>
                <a:gd name="connsiteY4" fmla="*/ 319849 h 973809"/>
                <a:gd name="connsiteX5" fmla="*/ 571023 w 581894"/>
                <a:gd name="connsiteY5" fmla="*/ 176974 h 973809"/>
                <a:gd name="connsiteX6" fmla="*/ 571023 w 581894"/>
                <a:gd name="connsiteY6" fmla="*/ 962792 h 973809"/>
                <a:gd name="connsiteX7" fmla="*/ 473700 w 581894"/>
                <a:gd name="connsiteY7" fmla="*/ 959352 h 973809"/>
                <a:gd name="connsiteX8" fmla="*/ 418616 w 581894"/>
                <a:gd name="connsiteY8" fmla="*/ 937318 h 973809"/>
                <a:gd name="connsiteX9" fmla="*/ 297430 w 581894"/>
                <a:gd name="connsiteY9" fmla="*/ 915284 h 973809"/>
                <a:gd name="connsiteX10" fmla="*/ 231329 w 581894"/>
                <a:gd name="connsiteY10" fmla="*/ 882233 h 973809"/>
                <a:gd name="connsiteX11" fmla="*/ 154211 w 581894"/>
                <a:gd name="connsiteY11" fmla="*/ 838166 h 973809"/>
                <a:gd name="connsiteX12" fmla="*/ 77093 w 581894"/>
                <a:gd name="connsiteY12" fmla="*/ 739014 h 973809"/>
                <a:gd name="connsiteX13" fmla="*/ 12178 w 581894"/>
                <a:gd name="connsiteY13" fmla="*/ 748478 h 973809"/>
                <a:gd name="connsiteX14" fmla="*/ 10992 w 581894"/>
                <a:gd name="connsiteY14" fmla="*/ 606812 h 973809"/>
                <a:gd name="connsiteX0" fmla="*/ 10992 w 581894"/>
                <a:gd name="connsiteY0" fmla="*/ 606812 h 973809"/>
                <a:gd name="connsiteX1" fmla="*/ 10992 w 581894"/>
                <a:gd name="connsiteY1" fmla="*/ 606812 h 973809"/>
                <a:gd name="connsiteX2" fmla="*/ 93730 w 581894"/>
                <a:gd name="connsiteY2" fmla="*/ 34098 h 973809"/>
                <a:gd name="connsiteX3" fmla="*/ 116131 w 581894"/>
                <a:gd name="connsiteY3" fmla="*/ 391288 h 973809"/>
                <a:gd name="connsiteX4" fmla="*/ 138531 w 581894"/>
                <a:gd name="connsiteY4" fmla="*/ 105536 h 973809"/>
                <a:gd name="connsiteX5" fmla="*/ 571023 w 581894"/>
                <a:gd name="connsiteY5" fmla="*/ 176974 h 973809"/>
                <a:gd name="connsiteX6" fmla="*/ 571023 w 581894"/>
                <a:gd name="connsiteY6" fmla="*/ 962792 h 973809"/>
                <a:gd name="connsiteX7" fmla="*/ 473700 w 581894"/>
                <a:gd name="connsiteY7" fmla="*/ 959352 h 973809"/>
                <a:gd name="connsiteX8" fmla="*/ 418616 w 581894"/>
                <a:gd name="connsiteY8" fmla="*/ 937318 h 973809"/>
                <a:gd name="connsiteX9" fmla="*/ 297430 w 581894"/>
                <a:gd name="connsiteY9" fmla="*/ 915284 h 973809"/>
                <a:gd name="connsiteX10" fmla="*/ 231329 w 581894"/>
                <a:gd name="connsiteY10" fmla="*/ 882233 h 973809"/>
                <a:gd name="connsiteX11" fmla="*/ 154211 w 581894"/>
                <a:gd name="connsiteY11" fmla="*/ 838166 h 973809"/>
                <a:gd name="connsiteX12" fmla="*/ 77093 w 581894"/>
                <a:gd name="connsiteY12" fmla="*/ 739014 h 973809"/>
                <a:gd name="connsiteX13" fmla="*/ 12178 w 581894"/>
                <a:gd name="connsiteY13" fmla="*/ 748478 h 973809"/>
                <a:gd name="connsiteX14" fmla="*/ 10992 w 581894"/>
                <a:gd name="connsiteY14" fmla="*/ 606812 h 973809"/>
                <a:gd name="connsiteX0" fmla="*/ 10992 w 581894"/>
                <a:gd name="connsiteY0" fmla="*/ 606812 h 973809"/>
                <a:gd name="connsiteX1" fmla="*/ 10992 w 581894"/>
                <a:gd name="connsiteY1" fmla="*/ 606812 h 973809"/>
                <a:gd name="connsiteX2" fmla="*/ 93730 w 581894"/>
                <a:gd name="connsiteY2" fmla="*/ 34098 h 973809"/>
                <a:gd name="connsiteX3" fmla="*/ 116131 w 581894"/>
                <a:gd name="connsiteY3" fmla="*/ 391288 h 973809"/>
                <a:gd name="connsiteX4" fmla="*/ 138531 w 581894"/>
                <a:gd name="connsiteY4" fmla="*/ 105536 h 973809"/>
                <a:gd name="connsiteX5" fmla="*/ 571023 w 581894"/>
                <a:gd name="connsiteY5" fmla="*/ 176974 h 973809"/>
                <a:gd name="connsiteX6" fmla="*/ 571023 w 581894"/>
                <a:gd name="connsiteY6" fmla="*/ 962792 h 973809"/>
                <a:gd name="connsiteX7" fmla="*/ 473700 w 581894"/>
                <a:gd name="connsiteY7" fmla="*/ 959352 h 973809"/>
                <a:gd name="connsiteX8" fmla="*/ 418616 w 581894"/>
                <a:gd name="connsiteY8" fmla="*/ 937318 h 973809"/>
                <a:gd name="connsiteX9" fmla="*/ 297430 w 581894"/>
                <a:gd name="connsiteY9" fmla="*/ 915284 h 973809"/>
                <a:gd name="connsiteX10" fmla="*/ 231329 w 581894"/>
                <a:gd name="connsiteY10" fmla="*/ 882233 h 973809"/>
                <a:gd name="connsiteX11" fmla="*/ 154211 w 581894"/>
                <a:gd name="connsiteY11" fmla="*/ 838166 h 973809"/>
                <a:gd name="connsiteX12" fmla="*/ 82530 w 581894"/>
                <a:gd name="connsiteY12" fmla="*/ 534164 h 973809"/>
                <a:gd name="connsiteX13" fmla="*/ 12178 w 581894"/>
                <a:gd name="connsiteY13" fmla="*/ 748478 h 973809"/>
                <a:gd name="connsiteX14" fmla="*/ 10992 w 581894"/>
                <a:gd name="connsiteY14" fmla="*/ 606812 h 973809"/>
                <a:gd name="connsiteX0" fmla="*/ 12178 w 581894"/>
                <a:gd name="connsiteY0" fmla="*/ 534164 h 973809"/>
                <a:gd name="connsiteX1" fmla="*/ 10992 w 581894"/>
                <a:gd name="connsiteY1" fmla="*/ 606812 h 973809"/>
                <a:gd name="connsiteX2" fmla="*/ 93730 w 581894"/>
                <a:gd name="connsiteY2" fmla="*/ 34098 h 973809"/>
                <a:gd name="connsiteX3" fmla="*/ 116131 w 581894"/>
                <a:gd name="connsiteY3" fmla="*/ 391288 h 973809"/>
                <a:gd name="connsiteX4" fmla="*/ 138531 w 581894"/>
                <a:gd name="connsiteY4" fmla="*/ 105536 h 973809"/>
                <a:gd name="connsiteX5" fmla="*/ 571023 w 581894"/>
                <a:gd name="connsiteY5" fmla="*/ 176974 h 973809"/>
                <a:gd name="connsiteX6" fmla="*/ 571023 w 581894"/>
                <a:gd name="connsiteY6" fmla="*/ 962792 h 973809"/>
                <a:gd name="connsiteX7" fmla="*/ 473700 w 581894"/>
                <a:gd name="connsiteY7" fmla="*/ 959352 h 973809"/>
                <a:gd name="connsiteX8" fmla="*/ 418616 w 581894"/>
                <a:gd name="connsiteY8" fmla="*/ 937318 h 973809"/>
                <a:gd name="connsiteX9" fmla="*/ 297430 w 581894"/>
                <a:gd name="connsiteY9" fmla="*/ 915284 h 973809"/>
                <a:gd name="connsiteX10" fmla="*/ 231329 w 581894"/>
                <a:gd name="connsiteY10" fmla="*/ 882233 h 973809"/>
                <a:gd name="connsiteX11" fmla="*/ 154211 w 581894"/>
                <a:gd name="connsiteY11" fmla="*/ 838166 h 973809"/>
                <a:gd name="connsiteX12" fmla="*/ 82530 w 581894"/>
                <a:gd name="connsiteY12" fmla="*/ 534164 h 973809"/>
                <a:gd name="connsiteX13" fmla="*/ 12178 w 581894"/>
                <a:gd name="connsiteY13" fmla="*/ 748478 h 973809"/>
                <a:gd name="connsiteX14" fmla="*/ 12178 w 581894"/>
                <a:gd name="connsiteY14" fmla="*/ 534164 h 973809"/>
                <a:gd name="connsiteX0" fmla="*/ 33996 w 581894"/>
                <a:gd name="connsiteY0" fmla="*/ 462726 h 973809"/>
                <a:gd name="connsiteX1" fmla="*/ 10992 w 581894"/>
                <a:gd name="connsiteY1" fmla="*/ 606812 h 973809"/>
                <a:gd name="connsiteX2" fmla="*/ 93730 w 581894"/>
                <a:gd name="connsiteY2" fmla="*/ 34098 h 973809"/>
                <a:gd name="connsiteX3" fmla="*/ 116131 w 581894"/>
                <a:gd name="connsiteY3" fmla="*/ 391288 h 973809"/>
                <a:gd name="connsiteX4" fmla="*/ 138531 w 581894"/>
                <a:gd name="connsiteY4" fmla="*/ 105536 h 973809"/>
                <a:gd name="connsiteX5" fmla="*/ 571023 w 581894"/>
                <a:gd name="connsiteY5" fmla="*/ 176974 h 973809"/>
                <a:gd name="connsiteX6" fmla="*/ 571023 w 581894"/>
                <a:gd name="connsiteY6" fmla="*/ 962792 h 973809"/>
                <a:gd name="connsiteX7" fmla="*/ 473700 w 581894"/>
                <a:gd name="connsiteY7" fmla="*/ 959352 h 973809"/>
                <a:gd name="connsiteX8" fmla="*/ 418616 w 581894"/>
                <a:gd name="connsiteY8" fmla="*/ 937318 h 973809"/>
                <a:gd name="connsiteX9" fmla="*/ 297430 w 581894"/>
                <a:gd name="connsiteY9" fmla="*/ 915284 h 973809"/>
                <a:gd name="connsiteX10" fmla="*/ 231329 w 581894"/>
                <a:gd name="connsiteY10" fmla="*/ 882233 h 973809"/>
                <a:gd name="connsiteX11" fmla="*/ 154211 w 581894"/>
                <a:gd name="connsiteY11" fmla="*/ 838166 h 973809"/>
                <a:gd name="connsiteX12" fmla="*/ 82530 w 581894"/>
                <a:gd name="connsiteY12" fmla="*/ 534164 h 973809"/>
                <a:gd name="connsiteX13" fmla="*/ 12178 w 581894"/>
                <a:gd name="connsiteY13" fmla="*/ 748478 h 973809"/>
                <a:gd name="connsiteX14" fmla="*/ 33996 w 581894"/>
                <a:gd name="connsiteY14" fmla="*/ 462726 h 973809"/>
                <a:gd name="connsiteX0" fmla="*/ 14778 w 584494"/>
                <a:gd name="connsiteY0" fmla="*/ 748478 h 973809"/>
                <a:gd name="connsiteX1" fmla="*/ 13592 w 584494"/>
                <a:gd name="connsiteY1" fmla="*/ 606812 h 973809"/>
                <a:gd name="connsiteX2" fmla="*/ 96330 w 584494"/>
                <a:gd name="connsiteY2" fmla="*/ 34098 h 973809"/>
                <a:gd name="connsiteX3" fmla="*/ 118731 w 584494"/>
                <a:gd name="connsiteY3" fmla="*/ 391288 h 973809"/>
                <a:gd name="connsiteX4" fmla="*/ 141131 w 584494"/>
                <a:gd name="connsiteY4" fmla="*/ 105536 h 973809"/>
                <a:gd name="connsiteX5" fmla="*/ 573623 w 584494"/>
                <a:gd name="connsiteY5" fmla="*/ 176974 h 973809"/>
                <a:gd name="connsiteX6" fmla="*/ 573623 w 584494"/>
                <a:gd name="connsiteY6" fmla="*/ 962792 h 973809"/>
                <a:gd name="connsiteX7" fmla="*/ 476300 w 584494"/>
                <a:gd name="connsiteY7" fmla="*/ 959352 h 973809"/>
                <a:gd name="connsiteX8" fmla="*/ 421216 w 584494"/>
                <a:gd name="connsiteY8" fmla="*/ 937318 h 973809"/>
                <a:gd name="connsiteX9" fmla="*/ 300030 w 584494"/>
                <a:gd name="connsiteY9" fmla="*/ 915284 h 973809"/>
                <a:gd name="connsiteX10" fmla="*/ 233929 w 584494"/>
                <a:gd name="connsiteY10" fmla="*/ 882233 h 973809"/>
                <a:gd name="connsiteX11" fmla="*/ 156811 w 584494"/>
                <a:gd name="connsiteY11" fmla="*/ 838166 h 973809"/>
                <a:gd name="connsiteX12" fmla="*/ 85130 w 584494"/>
                <a:gd name="connsiteY12" fmla="*/ 534164 h 973809"/>
                <a:gd name="connsiteX13" fmla="*/ 14778 w 584494"/>
                <a:gd name="connsiteY13" fmla="*/ 748478 h 973809"/>
                <a:gd name="connsiteX0" fmla="*/ 120934 w 690650"/>
                <a:gd name="connsiteY0" fmla="*/ 748478 h 973809"/>
                <a:gd name="connsiteX1" fmla="*/ 119748 w 690650"/>
                <a:gd name="connsiteY1" fmla="*/ 606812 h 973809"/>
                <a:gd name="connsiteX2" fmla="*/ 202486 w 690650"/>
                <a:gd name="connsiteY2" fmla="*/ 34098 h 973809"/>
                <a:gd name="connsiteX3" fmla="*/ 224887 w 690650"/>
                <a:gd name="connsiteY3" fmla="*/ 391288 h 973809"/>
                <a:gd name="connsiteX4" fmla="*/ 247287 w 690650"/>
                <a:gd name="connsiteY4" fmla="*/ 105536 h 973809"/>
                <a:gd name="connsiteX5" fmla="*/ 679779 w 690650"/>
                <a:gd name="connsiteY5" fmla="*/ 176974 h 973809"/>
                <a:gd name="connsiteX6" fmla="*/ 679779 w 690650"/>
                <a:gd name="connsiteY6" fmla="*/ 962792 h 973809"/>
                <a:gd name="connsiteX7" fmla="*/ 582456 w 690650"/>
                <a:gd name="connsiteY7" fmla="*/ 959352 h 973809"/>
                <a:gd name="connsiteX8" fmla="*/ 527372 w 690650"/>
                <a:gd name="connsiteY8" fmla="*/ 937318 h 973809"/>
                <a:gd name="connsiteX9" fmla="*/ 406186 w 690650"/>
                <a:gd name="connsiteY9" fmla="*/ 915284 h 973809"/>
                <a:gd name="connsiteX10" fmla="*/ 340085 w 690650"/>
                <a:gd name="connsiteY10" fmla="*/ 882233 h 973809"/>
                <a:gd name="connsiteX11" fmla="*/ 262967 w 690650"/>
                <a:gd name="connsiteY11" fmla="*/ 838166 h 973809"/>
                <a:gd name="connsiteX12" fmla="*/ 191286 w 690650"/>
                <a:gd name="connsiteY12" fmla="*/ 534164 h 973809"/>
                <a:gd name="connsiteX13" fmla="*/ 120934 w 690650"/>
                <a:gd name="connsiteY13" fmla="*/ 748478 h 973809"/>
                <a:gd name="connsiteX0" fmla="*/ 120934 w 690650"/>
                <a:gd name="connsiteY0" fmla="*/ 748478 h 973809"/>
                <a:gd name="connsiteX1" fmla="*/ 119748 w 690650"/>
                <a:gd name="connsiteY1" fmla="*/ 606812 h 973809"/>
                <a:gd name="connsiteX2" fmla="*/ 202486 w 690650"/>
                <a:gd name="connsiteY2" fmla="*/ 34098 h 973809"/>
                <a:gd name="connsiteX3" fmla="*/ 224887 w 690650"/>
                <a:gd name="connsiteY3" fmla="*/ 391288 h 973809"/>
                <a:gd name="connsiteX4" fmla="*/ 247287 w 690650"/>
                <a:gd name="connsiteY4" fmla="*/ 105536 h 973809"/>
                <a:gd name="connsiteX5" fmla="*/ 679779 w 690650"/>
                <a:gd name="connsiteY5" fmla="*/ 176974 h 973809"/>
                <a:gd name="connsiteX6" fmla="*/ 679779 w 690650"/>
                <a:gd name="connsiteY6" fmla="*/ 962792 h 973809"/>
                <a:gd name="connsiteX7" fmla="*/ 582456 w 690650"/>
                <a:gd name="connsiteY7" fmla="*/ 959352 h 973809"/>
                <a:gd name="connsiteX8" fmla="*/ 527372 w 690650"/>
                <a:gd name="connsiteY8" fmla="*/ 937318 h 973809"/>
                <a:gd name="connsiteX9" fmla="*/ 406186 w 690650"/>
                <a:gd name="connsiteY9" fmla="*/ 915284 h 973809"/>
                <a:gd name="connsiteX10" fmla="*/ 340085 w 690650"/>
                <a:gd name="connsiteY10" fmla="*/ 882233 h 973809"/>
                <a:gd name="connsiteX11" fmla="*/ 262967 w 690650"/>
                <a:gd name="connsiteY11" fmla="*/ 838166 h 973809"/>
                <a:gd name="connsiteX12" fmla="*/ 191286 w 690650"/>
                <a:gd name="connsiteY12" fmla="*/ 534164 h 973809"/>
                <a:gd name="connsiteX13" fmla="*/ 120934 w 690650"/>
                <a:gd name="connsiteY13" fmla="*/ 748478 h 973809"/>
                <a:gd name="connsiteX0" fmla="*/ 120934 w 690650"/>
                <a:gd name="connsiteY0" fmla="*/ 748478 h 1352087"/>
                <a:gd name="connsiteX1" fmla="*/ 119748 w 690650"/>
                <a:gd name="connsiteY1" fmla="*/ 606812 h 1352087"/>
                <a:gd name="connsiteX2" fmla="*/ 202486 w 690650"/>
                <a:gd name="connsiteY2" fmla="*/ 34098 h 1352087"/>
                <a:gd name="connsiteX3" fmla="*/ 224887 w 690650"/>
                <a:gd name="connsiteY3" fmla="*/ 391288 h 1352087"/>
                <a:gd name="connsiteX4" fmla="*/ 247287 w 690650"/>
                <a:gd name="connsiteY4" fmla="*/ 105536 h 1352087"/>
                <a:gd name="connsiteX5" fmla="*/ 679779 w 690650"/>
                <a:gd name="connsiteY5" fmla="*/ 176974 h 1352087"/>
                <a:gd name="connsiteX6" fmla="*/ 679779 w 690650"/>
                <a:gd name="connsiteY6" fmla="*/ 962792 h 1352087"/>
                <a:gd name="connsiteX7" fmla="*/ 582456 w 690650"/>
                <a:gd name="connsiteY7" fmla="*/ 959352 h 1352087"/>
                <a:gd name="connsiteX8" fmla="*/ 527372 w 690650"/>
                <a:gd name="connsiteY8" fmla="*/ 937318 h 1352087"/>
                <a:gd name="connsiteX9" fmla="*/ 406186 w 690650"/>
                <a:gd name="connsiteY9" fmla="*/ 915284 h 1352087"/>
                <a:gd name="connsiteX10" fmla="*/ 340085 w 690650"/>
                <a:gd name="connsiteY10" fmla="*/ 882233 h 1352087"/>
                <a:gd name="connsiteX11" fmla="*/ 262967 w 690650"/>
                <a:gd name="connsiteY11" fmla="*/ 838166 h 1352087"/>
                <a:gd name="connsiteX12" fmla="*/ 236087 w 690650"/>
                <a:gd name="connsiteY12" fmla="*/ 1248544 h 1352087"/>
                <a:gd name="connsiteX13" fmla="*/ 120934 w 690650"/>
                <a:gd name="connsiteY13" fmla="*/ 748478 h 1352087"/>
                <a:gd name="connsiteX0" fmla="*/ 120934 w 690650"/>
                <a:gd name="connsiteY0" fmla="*/ 748478 h 1352087"/>
                <a:gd name="connsiteX1" fmla="*/ 119748 w 690650"/>
                <a:gd name="connsiteY1" fmla="*/ 606812 h 1352087"/>
                <a:gd name="connsiteX2" fmla="*/ 202486 w 690650"/>
                <a:gd name="connsiteY2" fmla="*/ 34098 h 1352087"/>
                <a:gd name="connsiteX3" fmla="*/ 224887 w 690650"/>
                <a:gd name="connsiteY3" fmla="*/ 391288 h 1352087"/>
                <a:gd name="connsiteX4" fmla="*/ 247287 w 690650"/>
                <a:gd name="connsiteY4" fmla="*/ 105536 h 1352087"/>
                <a:gd name="connsiteX5" fmla="*/ 679779 w 690650"/>
                <a:gd name="connsiteY5" fmla="*/ 176974 h 1352087"/>
                <a:gd name="connsiteX6" fmla="*/ 679779 w 690650"/>
                <a:gd name="connsiteY6" fmla="*/ 962792 h 1352087"/>
                <a:gd name="connsiteX7" fmla="*/ 582456 w 690650"/>
                <a:gd name="connsiteY7" fmla="*/ 959352 h 1352087"/>
                <a:gd name="connsiteX8" fmla="*/ 527372 w 690650"/>
                <a:gd name="connsiteY8" fmla="*/ 937318 h 1352087"/>
                <a:gd name="connsiteX9" fmla="*/ 406186 w 690650"/>
                <a:gd name="connsiteY9" fmla="*/ 915284 h 1352087"/>
                <a:gd name="connsiteX10" fmla="*/ 340085 w 690650"/>
                <a:gd name="connsiteY10" fmla="*/ 882233 h 1352087"/>
                <a:gd name="connsiteX11" fmla="*/ 262967 w 690650"/>
                <a:gd name="connsiteY11" fmla="*/ 838166 h 1352087"/>
                <a:gd name="connsiteX12" fmla="*/ 236087 w 690650"/>
                <a:gd name="connsiteY12" fmla="*/ 1248544 h 1352087"/>
                <a:gd name="connsiteX13" fmla="*/ 120934 w 690650"/>
                <a:gd name="connsiteY13" fmla="*/ 748478 h 1352087"/>
                <a:gd name="connsiteX0" fmla="*/ 120934 w 690650"/>
                <a:gd name="connsiteY0" fmla="*/ 748478 h 1260317"/>
                <a:gd name="connsiteX1" fmla="*/ 119748 w 690650"/>
                <a:gd name="connsiteY1" fmla="*/ 606812 h 1260317"/>
                <a:gd name="connsiteX2" fmla="*/ 202486 w 690650"/>
                <a:gd name="connsiteY2" fmla="*/ 34098 h 1260317"/>
                <a:gd name="connsiteX3" fmla="*/ 224887 w 690650"/>
                <a:gd name="connsiteY3" fmla="*/ 391288 h 1260317"/>
                <a:gd name="connsiteX4" fmla="*/ 247287 w 690650"/>
                <a:gd name="connsiteY4" fmla="*/ 105536 h 1260317"/>
                <a:gd name="connsiteX5" fmla="*/ 679779 w 690650"/>
                <a:gd name="connsiteY5" fmla="*/ 176974 h 1260317"/>
                <a:gd name="connsiteX6" fmla="*/ 679779 w 690650"/>
                <a:gd name="connsiteY6" fmla="*/ 962792 h 1260317"/>
                <a:gd name="connsiteX7" fmla="*/ 582456 w 690650"/>
                <a:gd name="connsiteY7" fmla="*/ 959352 h 1260317"/>
                <a:gd name="connsiteX8" fmla="*/ 527372 w 690650"/>
                <a:gd name="connsiteY8" fmla="*/ 937318 h 1260317"/>
                <a:gd name="connsiteX9" fmla="*/ 406186 w 690650"/>
                <a:gd name="connsiteY9" fmla="*/ 915284 h 1260317"/>
                <a:gd name="connsiteX10" fmla="*/ 340085 w 690650"/>
                <a:gd name="connsiteY10" fmla="*/ 882233 h 1260317"/>
                <a:gd name="connsiteX11" fmla="*/ 262967 w 690650"/>
                <a:gd name="connsiteY11" fmla="*/ 838166 h 1260317"/>
                <a:gd name="connsiteX12" fmla="*/ 236087 w 690650"/>
                <a:gd name="connsiteY12" fmla="*/ 1248544 h 1260317"/>
                <a:gd name="connsiteX13" fmla="*/ 120934 w 690650"/>
                <a:gd name="connsiteY13" fmla="*/ 748478 h 1260317"/>
                <a:gd name="connsiteX0" fmla="*/ 120934 w 690650"/>
                <a:gd name="connsiteY0" fmla="*/ 748478 h 973809"/>
                <a:gd name="connsiteX1" fmla="*/ 119748 w 690650"/>
                <a:gd name="connsiteY1" fmla="*/ 606812 h 973809"/>
                <a:gd name="connsiteX2" fmla="*/ 202486 w 690650"/>
                <a:gd name="connsiteY2" fmla="*/ 34098 h 973809"/>
                <a:gd name="connsiteX3" fmla="*/ 224887 w 690650"/>
                <a:gd name="connsiteY3" fmla="*/ 391288 h 973809"/>
                <a:gd name="connsiteX4" fmla="*/ 247287 w 690650"/>
                <a:gd name="connsiteY4" fmla="*/ 105536 h 973809"/>
                <a:gd name="connsiteX5" fmla="*/ 679779 w 690650"/>
                <a:gd name="connsiteY5" fmla="*/ 176974 h 973809"/>
                <a:gd name="connsiteX6" fmla="*/ 679779 w 690650"/>
                <a:gd name="connsiteY6" fmla="*/ 962792 h 973809"/>
                <a:gd name="connsiteX7" fmla="*/ 582456 w 690650"/>
                <a:gd name="connsiteY7" fmla="*/ 959352 h 973809"/>
                <a:gd name="connsiteX8" fmla="*/ 527372 w 690650"/>
                <a:gd name="connsiteY8" fmla="*/ 937318 h 973809"/>
                <a:gd name="connsiteX9" fmla="*/ 406186 w 690650"/>
                <a:gd name="connsiteY9" fmla="*/ 915284 h 973809"/>
                <a:gd name="connsiteX10" fmla="*/ 340085 w 690650"/>
                <a:gd name="connsiteY10" fmla="*/ 882233 h 973809"/>
                <a:gd name="connsiteX11" fmla="*/ 262967 w 690650"/>
                <a:gd name="connsiteY11" fmla="*/ 838166 h 973809"/>
                <a:gd name="connsiteX12" fmla="*/ 191286 w 690650"/>
                <a:gd name="connsiteY12" fmla="*/ 391288 h 973809"/>
                <a:gd name="connsiteX13" fmla="*/ 120934 w 690650"/>
                <a:gd name="connsiteY13" fmla="*/ 748478 h 973809"/>
                <a:gd name="connsiteX0" fmla="*/ 120934 w 690650"/>
                <a:gd name="connsiteY0" fmla="*/ 748478 h 973809"/>
                <a:gd name="connsiteX1" fmla="*/ 119748 w 690650"/>
                <a:gd name="connsiteY1" fmla="*/ 606812 h 973809"/>
                <a:gd name="connsiteX2" fmla="*/ 202486 w 690650"/>
                <a:gd name="connsiteY2" fmla="*/ 34098 h 973809"/>
                <a:gd name="connsiteX3" fmla="*/ 224887 w 690650"/>
                <a:gd name="connsiteY3" fmla="*/ 391288 h 973809"/>
                <a:gd name="connsiteX4" fmla="*/ 247287 w 690650"/>
                <a:gd name="connsiteY4" fmla="*/ 105536 h 973809"/>
                <a:gd name="connsiteX5" fmla="*/ 679779 w 690650"/>
                <a:gd name="connsiteY5" fmla="*/ 176974 h 973809"/>
                <a:gd name="connsiteX6" fmla="*/ 679779 w 690650"/>
                <a:gd name="connsiteY6" fmla="*/ 962792 h 973809"/>
                <a:gd name="connsiteX7" fmla="*/ 582456 w 690650"/>
                <a:gd name="connsiteY7" fmla="*/ 959352 h 973809"/>
                <a:gd name="connsiteX8" fmla="*/ 527372 w 690650"/>
                <a:gd name="connsiteY8" fmla="*/ 937318 h 973809"/>
                <a:gd name="connsiteX9" fmla="*/ 406186 w 690650"/>
                <a:gd name="connsiteY9" fmla="*/ 915284 h 973809"/>
                <a:gd name="connsiteX10" fmla="*/ 340085 w 690650"/>
                <a:gd name="connsiteY10" fmla="*/ 882233 h 973809"/>
                <a:gd name="connsiteX11" fmla="*/ 262967 w 690650"/>
                <a:gd name="connsiteY11" fmla="*/ 838166 h 973809"/>
                <a:gd name="connsiteX12" fmla="*/ 191286 w 690650"/>
                <a:gd name="connsiteY12" fmla="*/ 391288 h 973809"/>
                <a:gd name="connsiteX13" fmla="*/ 120934 w 690650"/>
                <a:gd name="connsiteY13" fmla="*/ 748478 h 973809"/>
                <a:gd name="connsiteX0" fmla="*/ 94197 w 663913"/>
                <a:gd name="connsiteY0" fmla="*/ 748478 h 973809"/>
                <a:gd name="connsiteX1" fmla="*/ 119748 w 663913"/>
                <a:gd name="connsiteY1" fmla="*/ 605602 h 973809"/>
                <a:gd name="connsiteX2" fmla="*/ 175749 w 663913"/>
                <a:gd name="connsiteY2" fmla="*/ 34098 h 973809"/>
                <a:gd name="connsiteX3" fmla="*/ 198150 w 663913"/>
                <a:gd name="connsiteY3" fmla="*/ 391288 h 973809"/>
                <a:gd name="connsiteX4" fmla="*/ 220550 w 663913"/>
                <a:gd name="connsiteY4" fmla="*/ 105536 h 973809"/>
                <a:gd name="connsiteX5" fmla="*/ 653042 w 663913"/>
                <a:gd name="connsiteY5" fmla="*/ 176974 h 973809"/>
                <a:gd name="connsiteX6" fmla="*/ 653042 w 663913"/>
                <a:gd name="connsiteY6" fmla="*/ 962792 h 973809"/>
                <a:gd name="connsiteX7" fmla="*/ 555719 w 663913"/>
                <a:gd name="connsiteY7" fmla="*/ 959352 h 973809"/>
                <a:gd name="connsiteX8" fmla="*/ 500635 w 663913"/>
                <a:gd name="connsiteY8" fmla="*/ 937318 h 973809"/>
                <a:gd name="connsiteX9" fmla="*/ 379449 w 663913"/>
                <a:gd name="connsiteY9" fmla="*/ 915284 h 973809"/>
                <a:gd name="connsiteX10" fmla="*/ 313348 w 663913"/>
                <a:gd name="connsiteY10" fmla="*/ 882233 h 973809"/>
                <a:gd name="connsiteX11" fmla="*/ 236230 w 663913"/>
                <a:gd name="connsiteY11" fmla="*/ 838166 h 973809"/>
                <a:gd name="connsiteX12" fmla="*/ 164549 w 663913"/>
                <a:gd name="connsiteY12" fmla="*/ 391288 h 973809"/>
                <a:gd name="connsiteX13" fmla="*/ 94197 w 663913"/>
                <a:gd name="connsiteY13" fmla="*/ 748478 h 973809"/>
                <a:gd name="connsiteX0" fmla="*/ 23262 w 592978"/>
                <a:gd name="connsiteY0" fmla="*/ 748478 h 973809"/>
                <a:gd name="connsiteX1" fmla="*/ 119748 w 592978"/>
                <a:gd name="connsiteY1" fmla="*/ 319850 h 973809"/>
                <a:gd name="connsiteX2" fmla="*/ 104814 w 592978"/>
                <a:gd name="connsiteY2" fmla="*/ 34098 h 973809"/>
                <a:gd name="connsiteX3" fmla="*/ 127215 w 592978"/>
                <a:gd name="connsiteY3" fmla="*/ 391288 h 973809"/>
                <a:gd name="connsiteX4" fmla="*/ 149615 w 592978"/>
                <a:gd name="connsiteY4" fmla="*/ 105536 h 973809"/>
                <a:gd name="connsiteX5" fmla="*/ 582107 w 592978"/>
                <a:gd name="connsiteY5" fmla="*/ 176974 h 973809"/>
                <a:gd name="connsiteX6" fmla="*/ 582107 w 592978"/>
                <a:gd name="connsiteY6" fmla="*/ 962792 h 973809"/>
                <a:gd name="connsiteX7" fmla="*/ 484784 w 592978"/>
                <a:gd name="connsiteY7" fmla="*/ 959352 h 973809"/>
                <a:gd name="connsiteX8" fmla="*/ 429700 w 592978"/>
                <a:gd name="connsiteY8" fmla="*/ 937318 h 973809"/>
                <a:gd name="connsiteX9" fmla="*/ 308514 w 592978"/>
                <a:gd name="connsiteY9" fmla="*/ 915284 h 973809"/>
                <a:gd name="connsiteX10" fmla="*/ 242413 w 592978"/>
                <a:gd name="connsiteY10" fmla="*/ 882233 h 973809"/>
                <a:gd name="connsiteX11" fmla="*/ 165295 w 592978"/>
                <a:gd name="connsiteY11" fmla="*/ 838166 h 973809"/>
                <a:gd name="connsiteX12" fmla="*/ 93614 w 592978"/>
                <a:gd name="connsiteY12" fmla="*/ 391288 h 973809"/>
                <a:gd name="connsiteX13" fmla="*/ 23262 w 592978"/>
                <a:gd name="connsiteY13" fmla="*/ 748478 h 973809"/>
                <a:gd name="connsiteX0" fmla="*/ 11923 w 581639"/>
                <a:gd name="connsiteY0" fmla="*/ 748478 h 1534296"/>
                <a:gd name="connsiteX1" fmla="*/ 168143 w 581639"/>
                <a:gd name="connsiteY1" fmla="*/ 1534296 h 1534296"/>
                <a:gd name="connsiteX2" fmla="*/ 93475 w 581639"/>
                <a:gd name="connsiteY2" fmla="*/ 34098 h 1534296"/>
                <a:gd name="connsiteX3" fmla="*/ 115876 w 581639"/>
                <a:gd name="connsiteY3" fmla="*/ 391288 h 1534296"/>
                <a:gd name="connsiteX4" fmla="*/ 138276 w 581639"/>
                <a:gd name="connsiteY4" fmla="*/ 105536 h 1534296"/>
                <a:gd name="connsiteX5" fmla="*/ 570768 w 581639"/>
                <a:gd name="connsiteY5" fmla="*/ 176974 h 1534296"/>
                <a:gd name="connsiteX6" fmla="*/ 570768 w 581639"/>
                <a:gd name="connsiteY6" fmla="*/ 962792 h 1534296"/>
                <a:gd name="connsiteX7" fmla="*/ 473445 w 581639"/>
                <a:gd name="connsiteY7" fmla="*/ 959352 h 1534296"/>
                <a:gd name="connsiteX8" fmla="*/ 418361 w 581639"/>
                <a:gd name="connsiteY8" fmla="*/ 937318 h 1534296"/>
                <a:gd name="connsiteX9" fmla="*/ 297175 w 581639"/>
                <a:gd name="connsiteY9" fmla="*/ 915284 h 1534296"/>
                <a:gd name="connsiteX10" fmla="*/ 231074 w 581639"/>
                <a:gd name="connsiteY10" fmla="*/ 882233 h 1534296"/>
                <a:gd name="connsiteX11" fmla="*/ 153956 w 581639"/>
                <a:gd name="connsiteY11" fmla="*/ 838166 h 1534296"/>
                <a:gd name="connsiteX12" fmla="*/ 82275 w 581639"/>
                <a:gd name="connsiteY12" fmla="*/ 391288 h 1534296"/>
                <a:gd name="connsiteX13" fmla="*/ 11923 w 581639"/>
                <a:gd name="connsiteY13" fmla="*/ 748478 h 1534296"/>
                <a:gd name="connsiteX0" fmla="*/ 11923 w 581639"/>
                <a:gd name="connsiteY0" fmla="*/ 748478 h 1705927"/>
                <a:gd name="connsiteX1" fmla="*/ 168143 w 581639"/>
                <a:gd name="connsiteY1" fmla="*/ 1534296 h 1705927"/>
                <a:gd name="connsiteX2" fmla="*/ 93475 w 581639"/>
                <a:gd name="connsiteY2" fmla="*/ 34098 h 1705927"/>
                <a:gd name="connsiteX3" fmla="*/ 115876 w 581639"/>
                <a:gd name="connsiteY3" fmla="*/ 391288 h 1705927"/>
                <a:gd name="connsiteX4" fmla="*/ 138276 w 581639"/>
                <a:gd name="connsiteY4" fmla="*/ 105536 h 1705927"/>
                <a:gd name="connsiteX5" fmla="*/ 570768 w 581639"/>
                <a:gd name="connsiteY5" fmla="*/ 176974 h 1705927"/>
                <a:gd name="connsiteX6" fmla="*/ 570768 w 581639"/>
                <a:gd name="connsiteY6" fmla="*/ 962792 h 1705927"/>
                <a:gd name="connsiteX7" fmla="*/ 473445 w 581639"/>
                <a:gd name="connsiteY7" fmla="*/ 959352 h 1705927"/>
                <a:gd name="connsiteX8" fmla="*/ 418361 w 581639"/>
                <a:gd name="connsiteY8" fmla="*/ 937318 h 1705927"/>
                <a:gd name="connsiteX9" fmla="*/ 297175 w 581639"/>
                <a:gd name="connsiteY9" fmla="*/ 915284 h 1705927"/>
                <a:gd name="connsiteX10" fmla="*/ 231074 w 581639"/>
                <a:gd name="connsiteY10" fmla="*/ 882233 h 1705927"/>
                <a:gd name="connsiteX11" fmla="*/ 153956 w 581639"/>
                <a:gd name="connsiteY11" fmla="*/ 838166 h 1705927"/>
                <a:gd name="connsiteX12" fmla="*/ 82275 w 581639"/>
                <a:gd name="connsiteY12" fmla="*/ 391288 h 1705927"/>
                <a:gd name="connsiteX13" fmla="*/ 11923 w 581639"/>
                <a:gd name="connsiteY13" fmla="*/ 748478 h 1705927"/>
                <a:gd name="connsiteX0" fmla="*/ 11923 w 581639"/>
                <a:gd name="connsiteY0" fmla="*/ 748478 h 973809"/>
                <a:gd name="connsiteX1" fmla="*/ 11923 w 581639"/>
                <a:gd name="connsiteY1" fmla="*/ 391287 h 973809"/>
                <a:gd name="connsiteX2" fmla="*/ 93475 w 581639"/>
                <a:gd name="connsiteY2" fmla="*/ 34098 h 973809"/>
                <a:gd name="connsiteX3" fmla="*/ 115876 w 581639"/>
                <a:gd name="connsiteY3" fmla="*/ 391288 h 973809"/>
                <a:gd name="connsiteX4" fmla="*/ 138276 w 581639"/>
                <a:gd name="connsiteY4" fmla="*/ 105536 h 973809"/>
                <a:gd name="connsiteX5" fmla="*/ 570768 w 581639"/>
                <a:gd name="connsiteY5" fmla="*/ 176974 h 973809"/>
                <a:gd name="connsiteX6" fmla="*/ 570768 w 581639"/>
                <a:gd name="connsiteY6" fmla="*/ 962792 h 973809"/>
                <a:gd name="connsiteX7" fmla="*/ 473445 w 581639"/>
                <a:gd name="connsiteY7" fmla="*/ 959352 h 973809"/>
                <a:gd name="connsiteX8" fmla="*/ 418361 w 581639"/>
                <a:gd name="connsiteY8" fmla="*/ 937318 h 973809"/>
                <a:gd name="connsiteX9" fmla="*/ 297175 w 581639"/>
                <a:gd name="connsiteY9" fmla="*/ 915284 h 973809"/>
                <a:gd name="connsiteX10" fmla="*/ 231074 w 581639"/>
                <a:gd name="connsiteY10" fmla="*/ 882233 h 973809"/>
                <a:gd name="connsiteX11" fmla="*/ 153956 w 581639"/>
                <a:gd name="connsiteY11" fmla="*/ 838166 h 973809"/>
                <a:gd name="connsiteX12" fmla="*/ 82275 w 581639"/>
                <a:gd name="connsiteY12" fmla="*/ 391288 h 973809"/>
                <a:gd name="connsiteX13" fmla="*/ 11923 w 581639"/>
                <a:gd name="connsiteY13" fmla="*/ 748478 h 973809"/>
                <a:gd name="connsiteX0" fmla="*/ 111419 w 569716"/>
                <a:gd name="connsiteY0" fmla="*/ 1534295 h 1546403"/>
                <a:gd name="connsiteX1" fmla="*/ 0 w 569716"/>
                <a:gd name="connsiteY1" fmla="*/ 391287 h 1546403"/>
                <a:gd name="connsiteX2" fmla="*/ 81552 w 569716"/>
                <a:gd name="connsiteY2" fmla="*/ 34098 h 1546403"/>
                <a:gd name="connsiteX3" fmla="*/ 103953 w 569716"/>
                <a:gd name="connsiteY3" fmla="*/ 391288 h 1546403"/>
                <a:gd name="connsiteX4" fmla="*/ 126353 w 569716"/>
                <a:gd name="connsiteY4" fmla="*/ 105536 h 1546403"/>
                <a:gd name="connsiteX5" fmla="*/ 558845 w 569716"/>
                <a:gd name="connsiteY5" fmla="*/ 176974 h 1546403"/>
                <a:gd name="connsiteX6" fmla="*/ 558845 w 569716"/>
                <a:gd name="connsiteY6" fmla="*/ 962792 h 1546403"/>
                <a:gd name="connsiteX7" fmla="*/ 461522 w 569716"/>
                <a:gd name="connsiteY7" fmla="*/ 959352 h 1546403"/>
                <a:gd name="connsiteX8" fmla="*/ 406438 w 569716"/>
                <a:gd name="connsiteY8" fmla="*/ 937318 h 1546403"/>
                <a:gd name="connsiteX9" fmla="*/ 285252 w 569716"/>
                <a:gd name="connsiteY9" fmla="*/ 915284 h 1546403"/>
                <a:gd name="connsiteX10" fmla="*/ 219151 w 569716"/>
                <a:gd name="connsiteY10" fmla="*/ 882233 h 1546403"/>
                <a:gd name="connsiteX11" fmla="*/ 142033 w 569716"/>
                <a:gd name="connsiteY11" fmla="*/ 838166 h 1546403"/>
                <a:gd name="connsiteX12" fmla="*/ 70352 w 569716"/>
                <a:gd name="connsiteY12" fmla="*/ 391288 h 1546403"/>
                <a:gd name="connsiteX13" fmla="*/ 111419 w 569716"/>
                <a:gd name="connsiteY13" fmla="*/ 1534295 h 1546403"/>
                <a:gd name="connsiteX0" fmla="*/ 111419 w 569716"/>
                <a:gd name="connsiteY0" fmla="*/ 1534295 h 1554033"/>
                <a:gd name="connsiteX1" fmla="*/ 0 w 569716"/>
                <a:gd name="connsiteY1" fmla="*/ 391287 h 1554033"/>
                <a:gd name="connsiteX2" fmla="*/ 81552 w 569716"/>
                <a:gd name="connsiteY2" fmla="*/ 34098 h 1554033"/>
                <a:gd name="connsiteX3" fmla="*/ 103953 w 569716"/>
                <a:gd name="connsiteY3" fmla="*/ 391288 h 1554033"/>
                <a:gd name="connsiteX4" fmla="*/ 126353 w 569716"/>
                <a:gd name="connsiteY4" fmla="*/ 105536 h 1554033"/>
                <a:gd name="connsiteX5" fmla="*/ 558845 w 569716"/>
                <a:gd name="connsiteY5" fmla="*/ 176974 h 1554033"/>
                <a:gd name="connsiteX6" fmla="*/ 558845 w 569716"/>
                <a:gd name="connsiteY6" fmla="*/ 962792 h 1554033"/>
                <a:gd name="connsiteX7" fmla="*/ 461522 w 569716"/>
                <a:gd name="connsiteY7" fmla="*/ 959352 h 1554033"/>
                <a:gd name="connsiteX8" fmla="*/ 406438 w 569716"/>
                <a:gd name="connsiteY8" fmla="*/ 937318 h 1554033"/>
                <a:gd name="connsiteX9" fmla="*/ 285252 w 569716"/>
                <a:gd name="connsiteY9" fmla="*/ 915284 h 1554033"/>
                <a:gd name="connsiteX10" fmla="*/ 219151 w 569716"/>
                <a:gd name="connsiteY10" fmla="*/ 882233 h 1554033"/>
                <a:gd name="connsiteX11" fmla="*/ 142033 w 569716"/>
                <a:gd name="connsiteY11" fmla="*/ 838166 h 1554033"/>
                <a:gd name="connsiteX12" fmla="*/ 70352 w 569716"/>
                <a:gd name="connsiteY12" fmla="*/ 391288 h 1554033"/>
                <a:gd name="connsiteX13" fmla="*/ 111419 w 569716"/>
                <a:gd name="connsiteY13" fmla="*/ 1534295 h 1554033"/>
                <a:gd name="connsiteX0" fmla="*/ 111419 w 569716"/>
                <a:gd name="connsiteY0" fmla="*/ 1534295 h 1554033"/>
                <a:gd name="connsiteX1" fmla="*/ 0 w 569716"/>
                <a:gd name="connsiteY1" fmla="*/ 391287 h 1554033"/>
                <a:gd name="connsiteX2" fmla="*/ 81552 w 569716"/>
                <a:gd name="connsiteY2" fmla="*/ 34098 h 1554033"/>
                <a:gd name="connsiteX3" fmla="*/ 103953 w 569716"/>
                <a:gd name="connsiteY3" fmla="*/ 391288 h 1554033"/>
                <a:gd name="connsiteX4" fmla="*/ 126353 w 569716"/>
                <a:gd name="connsiteY4" fmla="*/ 105536 h 1554033"/>
                <a:gd name="connsiteX5" fmla="*/ 558845 w 569716"/>
                <a:gd name="connsiteY5" fmla="*/ 176974 h 1554033"/>
                <a:gd name="connsiteX6" fmla="*/ 558845 w 569716"/>
                <a:gd name="connsiteY6" fmla="*/ 962792 h 1554033"/>
                <a:gd name="connsiteX7" fmla="*/ 461522 w 569716"/>
                <a:gd name="connsiteY7" fmla="*/ 959352 h 1554033"/>
                <a:gd name="connsiteX8" fmla="*/ 406438 w 569716"/>
                <a:gd name="connsiteY8" fmla="*/ 937318 h 1554033"/>
                <a:gd name="connsiteX9" fmla="*/ 285252 w 569716"/>
                <a:gd name="connsiteY9" fmla="*/ 915284 h 1554033"/>
                <a:gd name="connsiteX10" fmla="*/ 219151 w 569716"/>
                <a:gd name="connsiteY10" fmla="*/ 882233 h 1554033"/>
                <a:gd name="connsiteX11" fmla="*/ 142033 w 569716"/>
                <a:gd name="connsiteY11" fmla="*/ 838166 h 1554033"/>
                <a:gd name="connsiteX12" fmla="*/ 70352 w 569716"/>
                <a:gd name="connsiteY12" fmla="*/ 391288 h 1554033"/>
                <a:gd name="connsiteX13" fmla="*/ 111419 w 569716"/>
                <a:gd name="connsiteY13" fmla="*/ 1534295 h 1554033"/>
                <a:gd name="connsiteX0" fmla="*/ 13154 w 572253"/>
                <a:gd name="connsiteY0" fmla="*/ 748477 h 973809"/>
                <a:gd name="connsiteX1" fmla="*/ 2537 w 572253"/>
                <a:gd name="connsiteY1" fmla="*/ 391287 h 973809"/>
                <a:gd name="connsiteX2" fmla="*/ 84089 w 572253"/>
                <a:gd name="connsiteY2" fmla="*/ 34098 h 973809"/>
                <a:gd name="connsiteX3" fmla="*/ 106490 w 572253"/>
                <a:gd name="connsiteY3" fmla="*/ 391288 h 973809"/>
                <a:gd name="connsiteX4" fmla="*/ 128890 w 572253"/>
                <a:gd name="connsiteY4" fmla="*/ 105536 h 973809"/>
                <a:gd name="connsiteX5" fmla="*/ 561382 w 572253"/>
                <a:gd name="connsiteY5" fmla="*/ 176974 h 973809"/>
                <a:gd name="connsiteX6" fmla="*/ 561382 w 572253"/>
                <a:gd name="connsiteY6" fmla="*/ 962792 h 973809"/>
                <a:gd name="connsiteX7" fmla="*/ 464059 w 572253"/>
                <a:gd name="connsiteY7" fmla="*/ 959352 h 973809"/>
                <a:gd name="connsiteX8" fmla="*/ 408975 w 572253"/>
                <a:gd name="connsiteY8" fmla="*/ 937318 h 973809"/>
                <a:gd name="connsiteX9" fmla="*/ 287789 w 572253"/>
                <a:gd name="connsiteY9" fmla="*/ 915284 h 973809"/>
                <a:gd name="connsiteX10" fmla="*/ 221688 w 572253"/>
                <a:gd name="connsiteY10" fmla="*/ 882233 h 973809"/>
                <a:gd name="connsiteX11" fmla="*/ 144570 w 572253"/>
                <a:gd name="connsiteY11" fmla="*/ 838166 h 973809"/>
                <a:gd name="connsiteX12" fmla="*/ 72889 w 572253"/>
                <a:gd name="connsiteY12" fmla="*/ 391288 h 973809"/>
                <a:gd name="connsiteX13" fmla="*/ 13154 w 572253"/>
                <a:gd name="connsiteY13" fmla="*/ 748477 h 973809"/>
                <a:gd name="connsiteX0" fmla="*/ 10617 w 569716"/>
                <a:gd name="connsiteY0" fmla="*/ 748477 h 973809"/>
                <a:gd name="connsiteX1" fmla="*/ 0 w 569716"/>
                <a:gd name="connsiteY1" fmla="*/ 391287 h 973809"/>
                <a:gd name="connsiteX2" fmla="*/ 81552 w 569716"/>
                <a:gd name="connsiteY2" fmla="*/ 34098 h 973809"/>
                <a:gd name="connsiteX3" fmla="*/ 103953 w 569716"/>
                <a:gd name="connsiteY3" fmla="*/ 391288 h 973809"/>
                <a:gd name="connsiteX4" fmla="*/ 126353 w 569716"/>
                <a:gd name="connsiteY4" fmla="*/ 105536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85252 w 569716"/>
                <a:gd name="connsiteY9" fmla="*/ 915284 h 973809"/>
                <a:gd name="connsiteX10" fmla="*/ 219151 w 569716"/>
                <a:gd name="connsiteY10" fmla="*/ 882233 h 973809"/>
                <a:gd name="connsiteX11" fmla="*/ 142033 w 569716"/>
                <a:gd name="connsiteY11" fmla="*/ 838166 h 973809"/>
                <a:gd name="connsiteX12" fmla="*/ 70352 w 569716"/>
                <a:gd name="connsiteY12" fmla="*/ 391288 h 973809"/>
                <a:gd name="connsiteX13" fmla="*/ 10617 w 569716"/>
                <a:gd name="connsiteY13" fmla="*/ 748477 h 973809"/>
                <a:gd name="connsiteX0" fmla="*/ 10617 w 569716"/>
                <a:gd name="connsiteY0" fmla="*/ 748477 h 973809"/>
                <a:gd name="connsiteX1" fmla="*/ 0 w 569716"/>
                <a:gd name="connsiteY1" fmla="*/ 534163 h 973809"/>
                <a:gd name="connsiteX2" fmla="*/ 81552 w 569716"/>
                <a:gd name="connsiteY2" fmla="*/ 34098 h 973809"/>
                <a:gd name="connsiteX3" fmla="*/ 103953 w 569716"/>
                <a:gd name="connsiteY3" fmla="*/ 391288 h 973809"/>
                <a:gd name="connsiteX4" fmla="*/ 126353 w 569716"/>
                <a:gd name="connsiteY4" fmla="*/ 105536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85252 w 569716"/>
                <a:gd name="connsiteY9" fmla="*/ 915284 h 973809"/>
                <a:gd name="connsiteX10" fmla="*/ 219151 w 569716"/>
                <a:gd name="connsiteY10" fmla="*/ 882233 h 973809"/>
                <a:gd name="connsiteX11" fmla="*/ 142033 w 569716"/>
                <a:gd name="connsiteY11" fmla="*/ 838166 h 973809"/>
                <a:gd name="connsiteX12" fmla="*/ 70352 w 569716"/>
                <a:gd name="connsiteY12" fmla="*/ 391288 h 973809"/>
                <a:gd name="connsiteX13" fmla="*/ 10617 w 569716"/>
                <a:gd name="connsiteY13" fmla="*/ 748477 h 973809"/>
                <a:gd name="connsiteX0" fmla="*/ 10617 w 569716"/>
                <a:gd name="connsiteY0" fmla="*/ 748477 h 973809"/>
                <a:gd name="connsiteX1" fmla="*/ 0 w 569716"/>
                <a:gd name="connsiteY1" fmla="*/ 534163 h 973809"/>
                <a:gd name="connsiteX2" fmla="*/ 81552 w 569716"/>
                <a:gd name="connsiteY2" fmla="*/ 34098 h 973809"/>
                <a:gd name="connsiteX3" fmla="*/ 103953 w 569716"/>
                <a:gd name="connsiteY3" fmla="*/ 391288 h 973809"/>
                <a:gd name="connsiteX4" fmla="*/ 126353 w 569716"/>
                <a:gd name="connsiteY4" fmla="*/ 105536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85252 w 569716"/>
                <a:gd name="connsiteY9" fmla="*/ 915284 h 973809"/>
                <a:gd name="connsiteX10" fmla="*/ 219151 w 569716"/>
                <a:gd name="connsiteY10" fmla="*/ 882233 h 973809"/>
                <a:gd name="connsiteX11" fmla="*/ 142033 w 569716"/>
                <a:gd name="connsiteY11" fmla="*/ 838166 h 973809"/>
                <a:gd name="connsiteX12" fmla="*/ 70352 w 569716"/>
                <a:gd name="connsiteY12" fmla="*/ 391288 h 973809"/>
                <a:gd name="connsiteX13" fmla="*/ 10617 w 569716"/>
                <a:gd name="connsiteY13" fmla="*/ 748477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89011 w 573475"/>
                <a:gd name="connsiteY9" fmla="*/ 915284 h 973809"/>
                <a:gd name="connsiteX10" fmla="*/ 222910 w 573475"/>
                <a:gd name="connsiteY10" fmla="*/ 882233 h 973809"/>
                <a:gd name="connsiteX11" fmla="*/ 145792 w 573475"/>
                <a:gd name="connsiteY11" fmla="*/ 838166 h 973809"/>
                <a:gd name="connsiteX12" fmla="*/ 74111 w 573475"/>
                <a:gd name="connsiteY12" fmla="*/ 391288 h 973809"/>
                <a:gd name="connsiteX13" fmla="*/ 3759 w 573475"/>
                <a:gd name="connsiteY13" fmla="*/ 677039 h 973809"/>
                <a:gd name="connsiteX0" fmla="*/ 3759 w 573475"/>
                <a:gd name="connsiteY0" fmla="*/ 677039 h 1159350"/>
                <a:gd name="connsiteX1" fmla="*/ 3759 w 573475"/>
                <a:gd name="connsiteY1" fmla="*/ 534163 h 1159350"/>
                <a:gd name="connsiteX2" fmla="*/ 85311 w 573475"/>
                <a:gd name="connsiteY2" fmla="*/ 34098 h 1159350"/>
                <a:gd name="connsiteX3" fmla="*/ 107712 w 573475"/>
                <a:gd name="connsiteY3" fmla="*/ 391288 h 1159350"/>
                <a:gd name="connsiteX4" fmla="*/ 130112 w 573475"/>
                <a:gd name="connsiteY4" fmla="*/ 105536 h 1159350"/>
                <a:gd name="connsiteX5" fmla="*/ 562604 w 573475"/>
                <a:gd name="connsiteY5" fmla="*/ 176974 h 1159350"/>
                <a:gd name="connsiteX6" fmla="*/ 562604 w 573475"/>
                <a:gd name="connsiteY6" fmla="*/ 962792 h 1159350"/>
                <a:gd name="connsiteX7" fmla="*/ 465281 w 573475"/>
                <a:gd name="connsiteY7" fmla="*/ 959352 h 1159350"/>
                <a:gd name="connsiteX8" fmla="*/ 410197 w 573475"/>
                <a:gd name="connsiteY8" fmla="*/ 937318 h 1159350"/>
                <a:gd name="connsiteX9" fmla="*/ 289011 w 573475"/>
                <a:gd name="connsiteY9" fmla="*/ 915284 h 1159350"/>
                <a:gd name="connsiteX10" fmla="*/ 222910 w 573475"/>
                <a:gd name="connsiteY10" fmla="*/ 882233 h 1159350"/>
                <a:gd name="connsiteX11" fmla="*/ 159979 w 573475"/>
                <a:gd name="connsiteY11" fmla="*/ 1105667 h 1159350"/>
                <a:gd name="connsiteX12" fmla="*/ 74111 w 573475"/>
                <a:gd name="connsiteY12" fmla="*/ 391288 h 1159350"/>
                <a:gd name="connsiteX13" fmla="*/ 3759 w 573475"/>
                <a:gd name="connsiteY13" fmla="*/ 677039 h 1159350"/>
                <a:gd name="connsiteX0" fmla="*/ 3759 w 573475"/>
                <a:gd name="connsiteY0" fmla="*/ 677039 h 1159350"/>
                <a:gd name="connsiteX1" fmla="*/ 3759 w 573475"/>
                <a:gd name="connsiteY1" fmla="*/ 534163 h 1159350"/>
                <a:gd name="connsiteX2" fmla="*/ 85311 w 573475"/>
                <a:gd name="connsiteY2" fmla="*/ 34098 h 1159350"/>
                <a:gd name="connsiteX3" fmla="*/ 107712 w 573475"/>
                <a:gd name="connsiteY3" fmla="*/ 391288 h 1159350"/>
                <a:gd name="connsiteX4" fmla="*/ 130112 w 573475"/>
                <a:gd name="connsiteY4" fmla="*/ 105536 h 1159350"/>
                <a:gd name="connsiteX5" fmla="*/ 562604 w 573475"/>
                <a:gd name="connsiteY5" fmla="*/ 176974 h 1159350"/>
                <a:gd name="connsiteX6" fmla="*/ 562604 w 573475"/>
                <a:gd name="connsiteY6" fmla="*/ 962792 h 1159350"/>
                <a:gd name="connsiteX7" fmla="*/ 465281 w 573475"/>
                <a:gd name="connsiteY7" fmla="*/ 959352 h 1159350"/>
                <a:gd name="connsiteX8" fmla="*/ 410197 w 573475"/>
                <a:gd name="connsiteY8" fmla="*/ 937318 h 1159350"/>
                <a:gd name="connsiteX9" fmla="*/ 289011 w 573475"/>
                <a:gd name="connsiteY9" fmla="*/ 915284 h 1159350"/>
                <a:gd name="connsiteX10" fmla="*/ 222910 w 573475"/>
                <a:gd name="connsiteY10" fmla="*/ 882233 h 1159350"/>
                <a:gd name="connsiteX11" fmla="*/ 159979 w 573475"/>
                <a:gd name="connsiteY11" fmla="*/ 1105667 h 1159350"/>
                <a:gd name="connsiteX12" fmla="*/ 74111 w 573475"/>
                <a:gd name="connsiteY12" fmla="*/ 391288 h 1159350"/>
                <a:gd name="connsiteX13" fmla="*/ 3759 w 573475"/>
                <a:gd name="connsiteY13" fmla="*/ 677039 h 1159350"/>
                <a:gd name="connsiteX0" fmla="*/ 3759 w 573475"/>
                <a:gd name="connsiteY0" fmla="*/ 677039 h 1113602"/>
                <a:gd name="connsiteX1" fmla="*/ 3759 w 573475"/>
                <a:gd name="connsiteY1" fmla="*/ 534163 h 1113602"/>
                <a:gd name="connsiteX2" fmla="*/ 85311 w 573475"/>
                <a:gd name="connsiteY2" fmla="*/ 34098 h 1113602"/>
                <a:gd name="connsiteX3" fmla="*/ 107712 w 573475"/>
                <a:gd name="connsiteY3" fmla="*/ 391288 h 1113602"/>
                <a:gd name="connsiteX4" fmla="*/ 130112 w 573475"/>
                <a:gd name="connsiteY4" fmla="*/ 105536 h 1113602"/>
                <a:gd name="connsiteX5" fmla="*/ 562604 w 573475"/>
                <a:gd name="connsiteY5" fmla="*/ 176974 h 1113602"/>
                <a:gd name="connsiteX6" fmla="*/ 562604 w 573475"/>
                <a:gd name="connsiteY6" fmla="*/ 962792 h 1113602"/>
                <a:gd name="connsiteX7" fmla="*/ 465281 w 573475"/>
                <a:gd name="connsiteY7" fmla="*/ 959352 h 1113602"/>
                <a:gd name="connsiteX8" fmla="*/ 410197 w 573475"/>
                <a:gd name="connsiteY8" fmla="*/ 937318 h 1113602"/>
                <a:gd name="connsiteX9" fmla="*/ 289011 w 573475"/>
                <a:gd name="connsiteY9" fmla="*/ 915284 h 1113602"/>
                <a:gd name="connsiteX10" fmla="*/ 222910 w 573475"/>
                <a:gd name="connsiteY10" fmla="*/ 882233 h 1113602"/>
                <a:gd name="connsiteX11" fmla="*/ 159979 w 573475"/>
                <a:gd name="connsiteY11" fmla="*/ 1105667 h 1113602"/>
                <a:gd name="connsiteX12" fmla="*/ 74111 w 573475"/>
                <a:gd name="connsiteY12" fmla="*/ 391288 h 1113602"/>
                <a:gd name="connsiteX13" fmla="*/ 3759 w 573475"/>
                <a:gd name="connsiteY13" fmla="*/ 677039 h 1113602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89011 w 573475"/>
                <a:gd name="connsiteY9" fmla="*/ 915284 h 973809"/>
                <a:gd name="connsiteX10" fmla="*/ 222910 w 573475"/>
                <a:gd name="connsiteY10" fmla="*/ 882233 h 973809"/>
                <a:gd name="connsiteX11" fmla="*/ 97758 w 573475"/>
                <a:gd name="connsiteY11" fmla="*/ 755938 h 973809"/>
                <a:gd name="connsiteX12" fmla="*/ 74111 w 573475"/>
                <a:gd name="connsiteY12" fmla="*/ 391288 h 973809"/>
                <a:gd name="connsiteX13" fmla="*/ 3759 w 573475"/>
                <a:gd name="connsiteY13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89011 w 573475"/>
                <a:gd name="connsiteY9" fmla="*/ 915284 h 973809"/>
                <a:gd name="connsiteX10" fmla="*/ 215980 w 573475"/>
                <a:gd name="connsiteY10" fmla="*/ 677039 h 973809"/>
                <a:gd name="connsiteX11" fmla="*/ 97758 w 573475"/>
                <a:gd name="connsiteY11" fmla="*/ 755938 h 973809"/>
                <a:gd name="connsiteX12" fmla="*/ 74111 w 573475"/>
                <a:gd name="connsiteY12" fmla="*/ 391288 h 973809"/>
                <a:gd name="connsiteX13" fmla="*/ 3759 w 573475"/>
                <a:gd name="connsiteY13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89011 w 573475"/>
                <a:gd name="connsiteY9" fmla="*/ 915284 h 973809"/>
                <a:gd name="connsiteX10" fmla="*/ 215980 w 573475"/>
                <a:gd name="connsiteY10" fmla="*/ 677039 h 973809"/>
                <a:gd name="connsiteX11" fmla="*/ 97758 w 573475"/>
                <a:gd name="connsiteY11" fmla="*/ 755938 h 973809"/>
                <a:gd name="connsiteX12" fmla="*/ 74111 w 573475"/>
                <a:gd name="connsiteY12" fmla="*/ 391288 h 973809"/>
                <a:gd name="connsiteX13" fmla="*/ 3759 w 573475"/>
                <a:gd name="connsiteY13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89011 w 573475"/>
                <a:gd name="connsiteY9" fmla="*/ 915284 h 973809"/>
                <a:gd name="connsiteX10" fmla="*/ 215980 w 573475"/>
                <a:gd name="connsiteY10" fmla="*/ 677039 h 973809"/>
                <a:gd name="connsiteX11" fmla="*/ 97758 w 573475"/>
                <a:gd name="connsiteY11" fmla="*/ 755938 h 973809"/>
                <a:gd name="connsiteX12" fmla="*/ 74111 w 573475"/>
                <a:gd name="connsiteY12" fmla="*/ 391288 h 973809"/>
                <a:gd name="connsiteX13" fmla="*/ 3759 w 573475"/>
                <a:gd name="connsiteY13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89011 w 573475"/>
                <a:gd name="connsiteY9" fmla="*/ 915284 h 973809"/>
                <a:gd name="connsiteX10" fmla="*/ 120601 w 573475"/>
                <a:gd name="connsiteY10" fmla="*/ 519802 h 973809"/>
                <a:gd name="connsiteX11" fmla="*/ 97758 w 573475"/>
                <a:gd name="connsiteY11" fmla="*/ 755938 h 973809"/>
                <a:gd name="connsiteX12" fmla="*/ 74111 w 573475"/>
                <a:gd name="connsiteY12" fmla="*/ 391288 h 973809"/>
                <a:gd name="connsiteX13" fmla="*/ 3759 w 573475"/>
                <a:gd name="connsiteY13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20601 w 573475"/>
                <a:gd name="connsiteY10" fmla="*/ 519802 h 973809"/>
                <a:gd name="connsiteX11" fmla="*/ 97758 w 573475"/>
                <a:gd name="connsiteY11" fmla="*/ 755938 h 973809"/>
                <a:gd name="connsiteX12" fmla="*/ 74111 w 573475"/>
                <a:gd name="connsiteY12" fmla="*/ 391288 h 973809"/>
                <a:gd name="connsiteX13" fmla="*/ 3759 w 573475"/>
                <a:gd name="connsiteY13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20601 w 573475"/>
                <a:gd name="connsiteY10" fmla="*/ 519802 h 973809"/>
                <a:gd name="connsiteX11" fmla="*/ 97758 w 573475"/>
                <a:gd name="connsiteY11" fmla="*/ 755938 h 973809"/>
                <a:gd name="connsiteX12" fmla="*/ 74111 w 573475"/>
                <a:gd name="connsiteY12" fmla="*/ 391288 h 973809"/>
                <a:gd name="connsiteX13" fmla="*/ 3759 w 573475"/>
                <a:gd name="connsiteY13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20601 w 573475"/>
                <a:gd name="connsiteY10" fmla="*/ 519802 h 973809"/>
                <a:gd name="connsiteX11" fmla="*/ 97758 w 573475"/>
                <a:gd name="connsiteY11" fmla="*/ 755938 h 973809"/>
                <a:gd name="connsiteX12" fmla="*/ 74111 w 573475"/>
                <a:gd name="connsiteY12" fmla="*/ 391288 h 973809"/>
                <a:gd name="connsiteX13" fmla="*/ 3759 w 573475"/>
                <a:gd name="connsiteY13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0752 w 573475"/>
                <a:gd name="connsiteY10" fmla="*/ 665503 h 973809"/>
                <a:gd name="connsiteX11" fmla="*/ 120601 w 573475"/>
                <a:gd name="connsiteY11" fmla="*/ 519802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0601 w 573475"/>
                <a:gd name="connsiteY11" fmla="*/ 519802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41607 w 573475"/>
                <a:gd name="connsiteY4" fmla="*/ 67627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5635 w 573475"/>
                <a:gd name="connsiteY3" fmla="*/ 354005 h 973809"/>
                <a:gd name="connsiteX4" fmla="*/ 141607 w 573475"/>
                <a:gd name="connsiteY4" fmla="*/ 67627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5635 w 573475"/>
                <a:gd name="connsiteY3" fmla="*/ 354005 h 973809"/>
                <a:gd name="connsiteX4" fmla="*/ 134550 w 573475"/>
                <a:gd name="connsiteY4" fmla="*/ 10115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5635 w 573475"/>
                <a:gd name="connsiteY3" fmla="*/ 354005 h 973809"/>
                <a:gd name="connsiteX4" fmla="*/ 134550 w 573475"/>
                <a:gd name="connsiteY4" fmla="*/ 10115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5635 w 573475"/>
                <a:gd name="connsiteY3" fmla="*/ 354005 h 973809"/>
                <a:gd name="connsiteX4" fmla="*/ 134550 w 573475"/>
                <a:gd name="connsiteY4" fmla="*/ 10115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5635 w 573475"/>
                <a:gd name="connsiteY3" fmla="*/ 354005 h 973809"/>
                <a:gd name="connsiteX4" fmla="*/ 134550 w 573475"/>
                <a:gd name="connsiteY4" fmla="*/ 10115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5635 w 573475"/>
                <a:gd name="connsiteY3" fmla="*/ 354005 h 973809"/>
                <a:gd name="connsiteX4" fmla="*/ 135222 w 573475"/>
                <a:gd name="connsiteY4" fmla="*/ 78320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0954 w 573475"/>
                <a:gd name="connsiteY2" fmla="*/ 32458 h 973809"/>
                <a:gd name="connsiteX3" fmla="*/ 105635 w 573475"/>
                <a:gd name="connsiteY3" fmla="*/ 354005 h 973809"/>
                <a:gd name="connsiteX4" fmla="*/ 135222 w 573475"/>
                <a:gd name="connsiteY4" fmla="*/ 78320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0954 w 573475"/>
                <a:gd name="connsiteY2" fmla="*/ 32458 h 973809"/>
                <a:gd name="connsiteX3" fmla="*/ 105635 w 573475"/>
                <a:gd name="connsiteY3" fmla="*/ 354005 h 973809"/>
                <a:gd name="connsiteX4" fmla="*/ 135222 w 573475"/>
                <a:gd name="connsiteY4" fmla="*/ 78320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0954 w 573475"/>
                <a:gd name="connsiteY2" fmla="*/ 32458 h 973809"/>
                <a:gd name="connsiteX3" fmla="*/ 106242 w 573475"/>
                <a:gd name="connsiteY3" fmla="*/ 358015 h 973809"/>
                <a:gd name="connsiteX4" fmla="*/ 135222 w 573475"/>
                <a:gd name="connsiteY4" fmla="*/ 78320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0954 w 573475"/>
                <a:gd name="connsiteY2" fmla="*/ 32458 h 973809"/>
                <a:gd name="connsiteX3" fmla="*/ 106242 w 573475"/>
                <a:gd name="connsiteY3" fmla="*/ 358015 h 973809"/>
                <a:gd name="connsiteX4" fmla="*/ 135222 w 573475"/>
                <a:gd name="connsiteY4" fmla="*/ 78320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0954 w 573475"/>
                <a:gd name="connsiteY2" fmla="*/ 32458 h 973809"/>
                <a:gd name="connsiteX3" fmla="*/ 106242 w 573475"/>
                <a:gd name="connsiteY3" fmla="*/ 358015 h 973809"/>
                <a:gd name="connsiteX4" fmla="*/ 135222 w 573475"/>
                <a:gd name="connsiteY4" fmla="*/ 78320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0954 w 573475"/>
                <a:gd name="connsiteY2" fmla="*/ 32458 h 973809"/>
                <a:gd name="connsiteX3" fmla="*/ 106242 w 573475"/>
                <a:gd name="connsiteY3" fmla="*/ 358015 h 973809"/>
                <a:gd name="connsiteX4" fmla="*/ 135222 w 573475"/>
                <a:gd name="connsiteY4" fmla="*/ 78320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0954 w 573475"/>
                <a:gd name="connsiteY2" fmla="*/ 32458 h 973809"/>
                <a:gd name="connsiteX3" fmla="*/ 106242 w 573475"/>
                <a:gd name="connsiteY3" fmla="*/ 358015 h 973809"/>
                <a:gd name="connsiteX4" fmla="*/ 135222 w 573475"/>
                <a:gd name="connsiteY4" fmla="*/ 78320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0954 w 573475"/>
                <a:gd name="connsiteY2" fmla="*/ 32458 h 973809"/>
                <a:gd name="connsiteX3" fmla="*/ 106242 w 573475"/>
                <a:gd name="connsiteY3" fmla="*/ 358015 h 973809"/>
                <a:gd name="connsiteX4" fmla="*/ 135222 w 573475"/>
                <a:gd name="connsiteY4" fmla="*/ 78320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153 w 569869"/>
                <a:gd name="connsiteY0" fmla="*/ 677039 h 973809"/>
                <a:gd name="connsiteX1" fmla="*/ 153 w 569869"/>
                <a:gd name="connsiteY1" fmla="*/ 534163 h 973809"/>
                <a:gd name="connsiteX2" fmla="*/ 77348 w 569869"/>
                <a:gd name="connsiteY2" fmla="*/ 32458 h 973809"/>
                <a:gd name="connsiteX3" fmla="*/ 102636 w 569869"/>
                <a:gd name="connsiteY3" fmla="*/ 358015 h 973809"/>
                <a:gd name="connsiteX4" fmla="*/ 131616 w 569869"/>
                <a:gd name="connsiteY4" fmla="*/ 78320 h 973809"/>
                <a:gd name="connsiteX5" fmla="*/ 558998 w 569869"/>
                <a:gd name="connsiteY5" fmla="*/ 176974 h 973809"/>
                <a:gd name="connsiteX6" fmla="*/ 558998 w 569869"/>
                <a:gd name="connsiteY6" fmla="*/ 962792 h 973809"/>
                <a:gd name="connsiteX7" fmla="*/ 461675 w 569869"/>
                <a:gd name="connsiteY7" fmla="*/ 959352 h 973809"/>
                <a:gd name="connsiteX8" fmla="*/ 406591 w 569869"/>
                <a:gd name="connsiteY8" fmla="*/ 937318 h 973809"/>
                <a:gd name="connsiteX9" fmla="*/ 266072 w 569869"/>
                <a:gd name="connsiteY9" fmla="*/ 910498 h 973809"/>
                <a:gd name="connsiteX10" fmla="*/ 169344 w 569869"/>
                <a:gd name="connsiteY10" fmla="*/ 759475 h 973809"/>
                <a:gd name="connsiteX11" fmla="*/ 118160 w 569869"/>
                <a:gd name="connsiteY11" fmla="*/ 515489 h 973809"/>
                <a:gd name="connsiteX12" fmla="*/ 94152 w 569869"/>
                <a:gd name="connsiteY12" fmla="*/ 755938 h 973809"/>
                <a:gd name="connsiteX13" fmla="*/ 70505 w 569869"/>
                <a:gd name="connsiteY13" fmla="*/ 391288 h 973809"/>
                <a:gd name="connsiteX14" fmla="*/ 153 w 569869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34163 h 973809"/>
                <a:gd name="connsiteX2" fmla="*/ 77195 w 569716"/>
                <a:gd name="connsiteY2" fmla="*/ 32458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533 w 569716"/>
                <a:gd name="connsiteY1" fmla="*/ 576655 h 973809"/>
                <a:gd name="connsiteX2" fmla="*/ 77195 w 569716"/>
                <a:gd name="connsiteY2" fmla="*/ 32458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533 w 569716"/>
                <a:gd name="connsiteY1" fmla="*/ 576655 h 973809"/>
                <a:gd name="connsiteX2" fmla="*/ 77195 w 569716"/>
                <a:gd name="connsiteY2" fmla="*/ 32458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7195 w 569716"/>
                <a:gd name="connsiteY2" fmla="*/ 32458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7195 w 569716"/>
                <a:gd name="connsiteY2" fmla="*/ 32458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7195 w 569716"/>
                <a:gd name="connsiteY2" fmla="*/ 32458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7195 w 569716"/>
                <a:gd name="connsiteY2" fmla="*/ 32458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7195 w 569716"/>
                <a:gd name="connsiteY2" fmla="*/ 32458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7195 w 569716"/>
                <a:gd name="connsiteY2" fmla="*/ 32458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7195 w 569716"/>
                <a:gd name="connsiteY2" fmla="*/ 32458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7195 w 569716"/>
                <a:gd name="connsiteY2" fmla="*/ 32458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693 w 569716"/>
                <a:gd name="connsiteY13" fmla="*/ 425082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1582 w 569716"/>
                <a:gd name="connsiteY13" fmla="*/ 41584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1582 w 569716"/>
                <a:gd name="connsiteY13" fmla="*/ 41584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1582 w 569716"/>
                <a:gd name="connsiteY13" fmla="*/ 41584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1582 w 569716"/>
                <a:gd name="connsiteY13" fmla="*/ 415848 h 973809"/>
                <a:gd name="connsiteX14" fmla="*/ 0 w 569716"/>
                <a:gd name="connsiteY14" fmla="*/ 677039 h 973809"/>
                <a:gd name="connsiteX0" fmla="*/ 0 w 569716"/>
                <a:gd name="connsiteY0" fmla="*/ 677039 h 978424"/>
                <a:gd name="connsiteX1" fmla="*/ 0 w 569716"/>
                <a:gd name="connsiteY1" fmla="*/ 568105 h 978424"/>
                <a:gd name="connsiteX2" fmla="*/ 78429 w 569716"/>
                <a:gd name="connsiteY2" fmla="*/ 31135 h 978424"/>
                <a:gd name="connsiteX3" fmla="*/ 100856 w 569716"/>
                <a:gd name="connsiteY3" fmla="*/ 356478 h 978424"/>
                <a:gd name="connsiteX4" fmla="*/ 131463 w 569716"/>
                <a:gd name="connsiteY4" fmla="*/ 78320 h 978424"/>
                <a:gd name="connsiteX5" fmla="*/ 558845 w 569716"/>
                <a:gd name="connsiteY5" fmla="*/ 176974 h 978424"/>
                <a:gd name="connsiteX6" fmla="*/ 558845 w 569716"/>
                <a:gd name="connsiteY6" fmla="*/ 962792 h 978424"/>
                <a:gd name="connsiteX7" fmla="*/ 461522 w 569716"/>
                <a:gd name="connsiteY7" fmla="*/ 959352 h 978424"/>
                <a:gd name="connsiteX8" fmla="*/ 405831 w 569716"/>
                <a:gd name="connsiteY8" fmla="*/ 972170 h 978424"/>
                <a:gd name="connsiteX9" fmla="*/ 265919 w 569716"/>
                <a:gd name="connsiteY9" fmla="*/ 910498 h 978424"/>
                <a:gd name="connsiteX10" fmla="*/ 169191 w 569716"/>
                <a:gd name="connsiteY10" fmla="*/ 759475 h 978424"/>
                <a:gd name="connsiteX11" fmla="*/ 118007 w 569716"/>
                <a:gd name="connsiteY11" fmla="*/ 515489 h 978424"/>
                <a:gd name="connsiteX12" fmla="*/ 93999 w 569716"/>
                <a:gd name="connsiteY12" fmla="*/ 755938 h 978424"/>
                <a:gd name="connsiteX13" fmla="*/ 71582 w 569716"/>
                <a:gd name="connsiteY13" fmla="*/ 415848 h 978424"/>
                <a:gd name="connsiteX14" fmla="*/ 0 w 569716"/>
                <a:gd name="connsiteY14" fmla="*/ 677039 h 978424"/>
                <a:gd name="connsiteX0" fmla="*/ 0 w 569716"/>
                <a:gd name="connsiteY0" fmla="*/ 677039 h 987111"/>
                <a:gd name="connsiteX1" fmla="*/ 0 w 569716"/>
                <a:gd name="connsiteY1" fmla="*/ 568105 h 987111"/>
                <a:gd name="connsiteX2" fmla="*/ 78429 w 569716"/>
                <a:gd name="connsiteY2" fmla="*/ 31135 h 987111"/>
                <a:gd name="connsiteX3" fmla="*/ 100856 w 569716"/>
                <a:gd name="connsiteY3" fmla="*/ 356478 h 987111"/>
                <a:gd name="connsiteX4" fmla="*/ 131463 w 569716"/>
                <a:gd name="connsiteY4" fmla="*/ 78320 h 987111"/>
                <a:gd name="connsiteX5" fmla="*/ 558845 w 569716"/>
                <a:gd name="connsiteY5" fmla="*/ 176974 h 987111"/>
                <a:gd name="connsiteX6" fmla="*/ 558845 w 569716"/>
                <a:gd name="connsiteY6" fmla="*/ 962792 h 987111"/>
                <a:gd name="connsiteX7" fmla="*/ 461522 w 569716"/>
                <a:gd name="connsiteY7" fmla="*/ 959352 h 987111"/>
                <a:gd name="connsiteX8" fmla="*/ 405831 w 569716"/>
                <a:gd name="connsiteY8" fmla="*/ 972170 h 987111"/>
                <a:gd name="connsiteX9" fmla="*/ 265919 w 569716"/>
                <a:gd name="connsiteY9" fmla="*/ 910498 h 987111"/>
                <a:gd name="connsiteX10" fmla="*/ 169191 w 569716"/>
                <a:gd name="connsiteY10" fmla="*/ 759475 h 987111"/>
                <a:gd name="connsiteX11" fmla="*/ 118007 w 569716"/>
                <a:gd name="connsiteY11" fmla="*/ 515489 h 987111"/>
                <a:gd name="connsiteX12" fmla="*/ 93999 w 569716"/>
                <a:gd name="connsiteY12" fmla="*/ 755938 h 987111"/>
                <a:gd name="connsiteX13" fmla="*/ 71582 w 569716"/>
                <a:gd name="connsiteY13" fmla="*/ 415848 h 987111"/>
                <a:gd name="connsiteX14" fmla="*/ 0 w 569716"/>
                <a:gd name="connsiteY14" fmla="*/ 677039 h 987111"/>
                <a:gd name="connsiteX0" fmla="*/ 0 w 569716"/>
                <a:gd name="connsiteY0" fmla="*/ 677039 h 987111"/>
                <a:gd name="connsiteX1" fmla="*/ 0 w 569716"/>
                <a:gd name="connsiteY1" fmla="*/ 568105 h 987111"/>
                <a:gd name="connsiteX2" fmla="*/ 78429 w 569716"/>
                <a:gd name="connsiteY2" fmla="*/ 31135 h 987111"/>
                <a:gd name="connsiteX3" fmla="*/ 100856 w 569716"/>
                <a:gd name="connsiteY3" fmla="*/ 356478 h 987111"/>
                <a:gd name="connsiteX4" fmla="*/ 131463 w 569716"/>
                <a:gd name="connsiteY4" fmla="*/ 78320 h 987111"/>
                <a:gd name="connsiteX5" fmla="*/ 558845 w 569716"/>
                <a:gd name="connsiteY5" fmla="*/ 176974 h 987111"/>
                <a:gd name="connsiteX6" fmla="*/ 558845 w 569716"/>
                <a:gd name="connsiteY6" fmla="*/ 962792 h 987111"/>
                <a:gd name="connsiteX7" fmla="*/ 461522 w 569716"/>
                <a:gd name="connsiteY7" fmla="*/ 959352 h 987111"/>
                <a:gd name="connsiteX8" fmla="*/ 405831 w 569716"/>
                <a:gd name="connsiteY8" fmla="*/ 972170 h 987111"/>
                <a:gd name="connsiteX9" fmla="*/ 265919 w 569716"/>
                <a:gd name="connsiteY9" fmla="*/ 910498 h 987111"/>
                <a:gd name="connsiteX10" fmla="*/ 169191 w 569716"/>
                <a:gd name="connsiteY10" fmla="*/ 759475 h 987111"/>
                <a:gd name="connsiteX11" fmla="*/ 118007 w 569716"/>
                <a:gd name="connsiteY11" fmla="*/ 515489 h 987111"/>
                <a:gd name="connsiteX12" fmla="*/ 93999 w 569716"/>
                <a:gd name="connsiteY12" fmla="*/ 755938 h 987111"/>
                <a:gd name="connsiteX13" fmla="*/ 71582 w 569716"/>
                <a:gd name="connsiteY13" fmla="*/ 415848 h 987111"/>
                <a:gd name="connsiteX14" fmla="*/ 0 w 569716"/>
                <a:gd name="connsiteY14" fmla="*/ 677039 h 987111"/>
                <a:gd name="connsiteX0" fmla="*/ 0 w 569716"/>
                <a:gd name="connsiteY0" fmla="*/ 677039 h 987111"/>
                <a:gd name="connsiteX1" fmla="*/ 0 w 569716"/>
                <a:gd name="connsiteY1" fmla="*/ 568105 h 987111"/>
                <a:gd name="connsiteX2" fmla="*/ 78429 w 569716"/>
                <a:gd name="connsiteY2" fmla="*/ 31135 h 987111"/>
                <a:gd name="connsiteX3" fmla="*/ 100856 w 569716"/>
                <a:gd name="connsiteY3" fmla="*/ 356478 h 987111"/>
                <a:gd name="connsiteX4" fmla="*/ 131463 w 569716"/>
                <a:gd name="connsiteY4" fmla="*/ 78320 h 987111"/>
                <a:gd name="connsiteX5" fmla="*/ 558845 w 569716"/>
                <a:gd name="connsiteY5" fmla="*/ 176974 h 987111"/>
                <a:gd name="connsiteX6" fmla="*/ 558845 w 569716"/>
                <a:gd name="connsiteY6" fmla="*/ 962792 h 987111"/>
                <a:gd name="connsiteX7" fmla="*/ 461522 w 569716"/>
                <a:gd name="connsiteY7" fmla="*/ 959352 h 987111"/>
                <a:gd name="connsiteX8" fmla="*/ 405831 w 569716"/>
                <a:gd name="connsiteY8" fmla="*/ 972170 h 987111"/>
                <a:gd name="connsiteX9" fmla="*/ 265919 w 569716"/>
                <a:gd name="connsiteY9" fmla="*/ 910498 h 987111"/>
                <a:gd name="connsiteX10" fmla="*/ 169191 w 569716"/>
                <a:gd name="connsiteY10" fmla="*/ 759475 h 987111"/>
                <a:gd name="connsiteX11" fmla="*/ 118007 w 569716"/>
                <a:gd name="connsiteY11" fmla="*/ 515489 h 987111"/>
                <a:gd name="connsiteX12" fmla="*/ 93999 w 569716"/>
                <a:gd name="connsiteY12" fmla="*/ 755938 h 987111"/>
                <a:gd name="connsiteX13" fmla="*/ 71582 w 569716"/>
                <a:gd name="connsiteY13" fmla="*/ 415848 h 987111"/>
                <a:gd name="connsiteX14" fmla="*/ 0 w 569716"/>
                <a:gd name="connsiteY14" fmla="*/ 677039 h 987111"/>
                <a:gd name="connsiteX0" fmla="*/ 0 w 569716"/>
                <a:gd name="connsiteY0" fmla="*/ 677039 h 987111"/>
                <a:gd name="connsiteX1" fmla="*/ 0 w 569716"/>
                <a:gd name="connsiteY1" fmla="*/ 568105 h 987111"/>
                <a:gd name="connsiteX2" fmla="*/ 78429 w 569716"/>
                <a:gd name="connsiteY2" fmla="*/ 31135 h 987111"/>
                <a:gd name="connsiteX3" fmla="*/ 100856 w 569716"/>
                <a:gd name="connsiteY3" fmla="*/ 356478 h 987111"/>
                <a:gd name="connsiteX4" fmla="*/ 131463 w 569716"/>
                <a:gd name="connsiteY4" fmla="*/ 78320 h 987111"/>
                <a:gd name="connsiteX5" fmla="*/ 558845 w 569716"/>
                <a:gd name="connsiteY5" fmla="*/ 176974 h 987111"/>
                <a:gd name="connsiteX6" fmla="*/ 558845 w 569716"/>
                <a:gd name="connsiteY6" fmla="*/ 962792 h 987111"/>
                <a:gd name="connsiteX7" fmla="*/ 461522 w 569716"/>
                <a:gd name="connsiteY7" fmla="*/ 959352 h 987111"/>
                <a:gd name="connsiteX8" fmla="*/ 405831 w 569716"/>
                <a:gd name="connsiteY8" fmla="*/ 972170 h 987111"/>
                <a:gd name="connsiteX9" fmla="*/ 265919 w 569716"/>
                <a:gd name="connsiteY9" fmla="*/ 910498 h 987111"/>
                <a:gd name="connsiteX10" fmla="*/ 169191 w 569716"/>
                <a:gd name="connsiteY10" fmla="*/ 759475 h 987111"/>
                <a:gd name="connsiteX11" fmla="*/ 118007 w 569716"/>
                <a:gd name="connsiteY11" fmla="*/ 515489 h 987111"/>
                <a:gd name="connsiteX12" fmla="*/ 93999 w 569716"/>
                <a:gd name="connsiteY12" fmla="*/ 755938 h 987111"/>
                <a:gd name="connsiteX13" fmla="*/ 71582 w 569716"/>
                <a:gd name="connsiteY13" fmla="*/ 415848 h 987111"/>
                <a:gd name="connsiteX14" fmla="*/ 0 w 569716"/>
                <a:gd name="connsiteY14" fmla="*/ 677039 h 987111"/>
                <a:gd name="connsiteX0" fmla="*/ 0 w 569716"/>
                <a:gd name="connsiteY0" fmla="*/ 663114 h 973186"/>
                <a:gd name="connsiteX1" fmla="*/ 0 w 569716"/>
                <a:gd name="connsiteY1" fmla="*/ 554180 h 973186"/>
                <a:gd name="connsiteX2" fmla="*/ 78429 w 569716"/>
                <a:gd name="connsiteY2" fmla="*/ 17210 h 973186"/>
                <a:gd name="connsiteX3" fmla="*/ 100856 w 569716"/>
                <a:gd name="connsiteY3" fmla="*/ 342553 h 973186"/>
                <a:gd name="connsiteX4" fmla="*/ 131463 w 569716"/>
                <a:gd name="connsiteY4" fmla="*/ 64395 h 973186"/>
                <a:gd name="connsiteX5" fmla="*/ 257699 w 569716"/>
                <a:gd name="connsiteY5" fmla="*/ 31538 h 973186"/>
                <a:gd name="connsiteX6" fmla="*/ 558845 w 569716"/>
                <a:gd name="connsiteY6" fmla="*/ 163049 h 973186"/>
                <a:gd name="connsiteX7" fmla="*/ 558845 w 569716"/>
                <a:gd name="connsiteY7" fmla="*/ 948867 h 973186"/>
                <a:gd name="connsiteX8" fmla="*/ 461522 w 569716"/>
                <a:gd name="connsiteY8" fmla="*/ 945427 h 973186"/>
                <a:gd name="connsiteX9" fmla="*/ 405831 w 569716"/>
                <a:gd name="connsiteY9" fmla="*/ 958245 h 973186"/>
                <a:gd name="connsiteX10" fmla="*/ 265919 w 569716"/>
                <a:gd name="connsiteY10" fmla="*/ 896573 h 973186"/>
                <a:gd name="connsiteX11" fmla="*/ 169191 w 569716"/>
                <a:gd name="connsiteY11" fmla="*/ 745550 h 973186"/>
                <a:gd name="connsiteX12" fmla="*/ 118007 w 569716"/>
                <a:gd name="connsiteY12" fmla="*/ 501564 h 973186"/>
                <a:gd name="connsiteX13" fmla="*/ 93999 w 569716"/>
                <a:gd name="connsiteY13" fmla="*/ 742013 h 973186"/>
                <a:gd name="connsiteX14" fmla="*/ 71582 w 569716"/>
                <a:gd name="connsiteY14" fmla="*/ 401923 h 973186"/>
                <a:gd name="connsiteX15" fmla="*/ 0 w 569716"/>
                <a:gd name="connsiteY15" fmla="*/ 663114 h 973186"/>
                <a:gd name="connsiteX0" fmla="*/ 0 w 569716"/>
                <a:gd name="connsiteY0" fmla="*/ 663114 h 973186"/>
                <a:gd name="connsiteX1" fmla="*/ 0 w 569716"/>
                <a:gd name="connsiteY1" fmla="*/ 554180 h 973186"/>
                <a:gd name="connsiteX2" fmla="*/ 78429 w 569716"/>
                <a:gd name="connsiteY2" fmla="*/ 17210 h 973186"/>
                <a:gd name="connsiteX3" fmla="*/ 100856 w 569716"/>
                <a:gd name="connsiteY3" fmla="*/ 342553 h 973186"/>
                <a:gd name="connsiteX4" fmla="*/ 131463 w 569716"/>
                <a:gd name="connsiteY4" fmla="*/ 64395 h 973186"/>
                <a:gd name="connsiteX5" fmla="*/ 264533 w 569716"/>
                <a:gd name="connsiteY5" fmla="*/ 149492 h 973186"/>
                <a:gd name="connsiteX6" fmla="*/ 558845 w 569716"/>
                <a:gd name="connsiteY6" fmla="*/ 163049 h 973186"/>
                <a:gd name="connsiteX7" fmla="*/ 558845 w 569716"/>
                <a:gd name="connsiteY7" fmla="*/ 948867 h 973186"/>
                <a:gd name="connsiteX8" fmla="*/ 461522 w 569716"/>
                <a:gd name="connsiteY8" fmla="*/ 945427 h 973186"/>
                <a:gd name="connsiteX9" fmla="*/ 405831 w 569716"/>
                <a:gd name="connsiteY9" fmla="*/ 958245 h 973186"/>
                <a:gd name="connsiteX10" fmla="*/ 265919 w 569716"/>
                <a:gd name="connsiteY10" fmla="*/ 896573 h 973186"/>
                <a:gd name="connsiteX11" fmla="*/ 169191 w 569716"/>
                <a:gd name="connsiteY11" fmla="*/ 745550 h 973186"/>
                <a:gd name="connsiteX12" fmla="*/ 118007 w 569716"/>
                <a:gd name="connsiteY12" fmla="*/ 501564 h 973186"/>
                <a:gd name="connsiteX13" fmla="*/ 93999 w 569716"/>
                <a:gd name="connsiteY13" fmla="*/ 742013 h 973186"/>
                <a:gd name="connsiteX14" fmla="*/ 71582 w 569716"/>
                <a:gd name="connsiteY14" fmla="*/ 401923 h 973186"/>
                <a:gd name="connsiteX15" fmla="*/ 0 w 569716"/>
                <a:gd name="connsiteY15" fmla="*/ 663114 h 973186"/>
                <a:gd name="connsiteX0" fmla="*/ 0 w 569716"/>
                <a:gd name="connsiteY0" fmla="*/ 663114 h 973186"/>
                <a:gd name="connsiteX1" fmla="*/ 0 w 569716"/>
                <a:gd name="connsiteY1" fmla="*/ 554180 h 973186"/>
                <a:gd name="connsiteX2" fmla="*/ 78429 w 569716"/>
                <a:gd name="connsiteY2" fmla="*/ 17210 h 973186"/>
                <a:gd name="connsiteX3" fmla="*/ 100856 w 569716"/>
                <a:gd name="connsiteY3" fmla="*/ 342553 h 973186"/>
                <a:gd name="connsiteX4" fmla="*/ 131463 w 569716"/>
                <a:gd name="connsiteY4" fmla="*/ 64395 h 973186"/>
                <a:gd name="connsiteX5" fmla="*/ 264533 w 569716"/>
                <a:gd name="connsiteY5" fmla="*/ 149492 h 973186"/>
                <a:gd name="connsiteX6" fmla="*/ 558845 w 569716"/>
                <a:gd name="connsiteY6" fmla="*/ 163049 h 973186"/>
                <a:gd name="connsiteX7" fmla="*/ 558845 w 569716"/>
                <a:gd name="connsiteY7" fmla="*/ 948867 h 973186"/>
                <a:gd name="connsiteX8" fmla="*/ 461522 w 569716"/>
                <a:gd name="connsiteY8" fmla="*/ 945427 h 973186"/>
                <a:gd name="connsiteX9" fmla="*/ 405831 w 569716"/>
                <a:gd name="connsiteY9" fmla="*/ 958245 h 973186"/>
                <a:gd name="connsiteX10" fmla="*/ 265919 w 569716"/>
                <a:gd name="connsiteY10" fmla="*/ 896573 h 973186"/>
                <a:gd name="connsiteX11" fmla="*/ 169191 w 569716"/>
                <a:gd name="connsiteY11" fmla="*/ 745550 h 973186"/>
                <a:gd name="connsiteX12" fmla="*/ 118007 w 569716"/>
                <a:gd name="connsiteY12" fmla="*/ 501564 h 973186"/>
                <a:gd name="connsiteX13" fmla="*/ 93999 w 569716"/>
                <a:gd name="connsiteY13" fmla="*/ 742013 h 973186"/>
                <a:gd name="connsiteX14" fmla="*/ 71582 w 569716"/>
                <a:gd name="connsiteY14" fmla="*/ 401923 h 973186"/>
                <a:gd name="connsiteX15" fmla="*/ 0 w 569716"/>
                <a:gd name="connsiteY15" fmla="*/ 663114 h 973186"/>
                <a:gd name="connsiteX0" fmla="*/ 0 w 569716"/>
                <a:gd name="connsiteY0" fmla="*/ 663114 h 973186"/>
                <a:gd name="connsiteX1" fmla="*/ 0 w 569716"/>
                <a:gd name="connsiteY1" fmla="*/ 554180 h 973186"/>
                <a:gd name="connsiteX2" fmla="*/ 78429 w 569716"/>
                <a:gd name="connsiteY2" fmla="*/ 17210 h 973186"/>
                <a:gd name="connsiteX3" fmla="*/ 100856 w 569716"/>
                <a:gd name="connsiteY3" fmla="*/ 342553 h 973186"/>
                <a:gd name="connsiteX4" fmla="*/ 131463 w 569716"/>
                <a:gd name="connsiteY4" fmla="*/ 64395 h 973186"/>
                <a:gd name="connsiteX5" fmla="*/ 264533 w 569716"/>
                <a:gd name="connsiteY5" fmla="*/ 149492 h 973186"/>
                <a:gd name="connsiteX6" fmla="*/ 558845 w 569716"/>
                <a:gd name="connsiteY6" fmla="*/ 163049 h 973186"/>
                <a:gd name="connsiteX7" fmla="*/ 558845 w 569716"/>
                <a:gd name="connsiteY7" fmla="*/ 948867 h 973186"/>
                <a:gd name="connsiteX8" fmla="*/ 461522 w 569716"/>
                <a:gd name="connsiteY8" fmla="*/ 945427 h 973186"/>
                <a:gd name="connsiteX9" fmla="*/ 405831 w 569716"/>
                <a:gd name="connsiteY9" fmla="*/ 958245 h 973186"/>
                <a:gd name="connsiteX10" fmla="*/ 265919 w 569716"/>
                <a:gd name="connsiteY10" fmla="*/ 896573 h 973186"/>
                <a:gd name="connsiteX11" fmla="*/ 169191 w 569716"/>
                <a:gd name="connsiteY11" fmla="*/ 745550 h 973186"/>
                <a:gd name="connsiteX12" fmla="*/ 118007 w 569716"/>
                <a:gd name="connsiteY12" fmla="*/ 501564 h 973186"/>
                <a:gd name="connsiteX13" fmla="*/ 93999 w 569716"/>
                <a:gd name="connsiteY13" fmla="*/ 742013 h 973186"/>
                <a:gd name="connsiteX14" fmla="*/ 71582 w 569716"/>
                <a:gd name="connsiteY14" fmla="*/ 401923 h 973186"/>
                <a:gd name="connsiteX15" fmla="*/ 0 w 569716"/>
                <a:gd name="connsiteY15" fmla="*/ 663114 h 973186"/>
                <a:gd name="connsiteX0" fmla="*/ 0 w 569716"/>
                <a:gd name="connsiteY0" fmla="*/ 663114 h 973186"/>
                <a:gd name="connsiteX1" fmla="*/ 0 w 569716"/>
                <a:gd name="connsiteY1" fmla="*/ 554180 h 973186"/>
                <a:gd name="connsiteX2" fmla="*/ 78429 w 569716"/>
                <a:gd name="connsiteY2" fmla="*/ 17210 h 973186"/>
                <a:gd name="connsiteX3" fmla="*/ 100856 w 569716"/>
                <a:gd name="connsiteY3" fmla="*/ 342553 h 973186"/>
                <a:gd name="connsiteX4" fmla="*/ 131463 w 569716"/>
                <a:gd name="connsiteY4" fmla="*/ 64395 h 973186"/>
                <a:gd name="connsiteX5" fmla="*/ 264533 w 569716"/>
                <a:gd name="connsiteY5" fmla="*/ 149492 h 973186"/>
                <a:gd name="connsiteX6" fmla="*/ 558845 w 569716"/>
                <a:gd name="connsiteY6" fmla="*/ 163049 h 973186"/>
                <a:gd name="connsiteX7" fmla="*/ 558845 w 569716"/>
                <a:gd name="connsiteY7" fmla="*/ 948867 h 973186"/>
                <a:gd name="connsiteX8" fmla="*/ 461522 w 569716"/>
                <a:gd name="connsiteY8" fmla="*/ 945427 h 973186"/>
                <a:gd name="connsiteX9" fmla="*/ 405831 w 569716"/>
                <a:gd name="connsiteY9" fmla="*/ 958245 h 973186"/>
                <a:gd name="connsiteX10" fmla="*/ 265919 w 569716"/>
                <a:gd name="connsiteY10" fmla="*/ 896573 h 973186"/>
                <a:gd name="connsiteX11" fmla="*/ 169191 w 569716"/>
                <a:gd name="connsiteY11" fmla="*/ 745550 h 973186"/>
                <a:gd name="connsiteX12" fmla="*/ 118007 w 569716"/>
                <a:gd name="connsiteY12" fmla="*/ 501564 h 973186"/>
                <a:gd name="connsiteX13" fmla="*/ 93999 w 569716"/>
                <a:gd name="connsiteY13" fmla="*/ 742013 h 973186"/>
                <a:gd name="connsiteX14" fmla="*/ 71582 w 569716"/>
                <a:gd name="connsiteY14" fmla="*/ 401923 h 973186"/>
                <a:gd name="connsiteX15" fmla="*/ 0 w 569716"/>
                <a:gd name="connsiteY15" fmla="*/ 663114 h 973186"/>
                <a:gd name="connsiteX0" fmla="*/ 0 w 569716"/>
                <a:gd name="connsiteY0" fmla="*/ 663114 h 973186"/>
                <a:gd name="connsiteX1" fmla="*/ 0 w 569716"/>
                <a:gd name="connsiteY1" fmla="*/ 554180 h 973186"/>
                <a:gd name="connsiteX2" fmla="*/ 78429 w 569716"/>
                <a:gd name="connsiteY2" fmla="*/ 17210 h 973186"/>
                <a:gd name="connsiteX3" fmla="*/ 100856 w 569716"/>
                <a:gd name="connsiteY3" fmla="*/ 342553 h 973186"/>
                <a:gd name="connsiteX4" fmla="*/ 131463 w 569716"/>
                <a:gd name="connsiteY4" fmla="*/ 64395 h 973186"/>
                <a:gd name="connsiteX5" fmla="*/ 264533 w 569716"/>
                <a:gd name="connsiteY5" fmla="*/ 149492 h 973186"/>
                <a:gd name="connsiteX6" fmla="*/ 558845 w 569716"/>
                <a:gd name="connsiteY6" fmla="*/ 163049 h 973186"/>
                <a:gd name="connsiteX7" fmla="*/ 558845 w 569716"/>
                <a:gd name="connsiteY7" fmla="*/ 948867 h 973186"/>
                <a:gd name="connsiteX8" fmla="*/ 461522 w 569716"/>
                <a:gd name="connsiteY8" fmla="*/ 945427 h 973186"/>
                <a:gd name="connsiteX9" fmla="*/ 405831 w 569716"/>
                <a:gd name="connsiteY9" fmla="*/ 958245 h 973186"/>
                <a:gd name="connsiteX10" fmla="*/ 265919 w 569716"/>
                <a:gd name="connsiteY10" fmla="*/ 896573 h 973186"/>
                <a:gd name="connsiteX11" fmla="*/ 169191 w 569716"/>
                <a:gd name="connsiteY11" fmla="*/ 745550 h 973186"/>
                <a:gd name="connsiteX12" fmla="*/ 118007 w 569716"/>
                <a:gd name="connsiteY12" fmla="*/ 501564 h 973186"/>
                <a:gd name="connsiteX13" fmla="*/ 93999 w 569716"/>
                <a:gd name="connsiteY13" fmla="*/ 742013 h 973186"/>
                <a:gd name="connsiteX14" fmla="*/ 71582 w 569716"/>
                <a:gd name="connsiteY14" fmla="*/ 401923 h 973186"/>
                <a:gd name="connsiteX15" fmla="*/ 0 w 569716"/>
                <a:gd name="connsiteY15" fmla="*/ 663114 h 973186"/>
                <a:gd name="connsiteX0" fmla="*/ 0 w 569716"/>
                <a:gd name="connsiteY0" fmla="*/ 663114 h 973186"/>
                <a:gd name="connsiteX1" fmla="*/ 0 w 569716"/>
                <a:gd name="connsiteY1" fmla="*/ 554180 h 973186"/>
                <a:gd name="connsiteX2" fmla="*/ 78429 w 569716"/>
                <a:gd name="connsiteY2" fmla="*/ 17210 h 973186"/>
                <a:gd name="connsiteX3" fmla="*/ 100856 w 569716"/>
                <a:gd name="connsiteY3" fmla="*/ 342553 h 973186"/>
                <a:gd name="connsiteX4" fmla="*/ 131463 w 569716"/>
                <a:gd name="connsiteY4" fmla="*/ 64395 h 973186"/>
                <a:gd name="connsiteX5" fmla="*/ 264533 w 569716"/>
                <a:gd name="connsiteY5" fmla="*/ 149492 h 973186"/>
                <a:gd name="connsiteX6" fmla="*/ 558845 w 569716"/>
                <a:gd name="connsiteY6" fmla="*/ 163049 h 973186"/>
                <a:gd name="connsiteX7" fmla="*/ 558845 w 569716"/>
                <a:gd name="connsiteY7" fmla="*/ 948867 h 973186"/>
                <a:gd name="connsiteX8" fmla="*/ 461522 w 569716"/>
                <a:gd name="connsiteY8" fmla="*/ 945427 h 973186"/>
                <a:gd name="connsiteX9" fmla="*/ 405831 w 569716"/>
                <a:gd name="connsiteY9" fmla="*/ 958245 h 973186"/>
                <a:gd name="connsiteX10" fmla="*/ 265919 w 569716"/>
                <a:gd name="connsiteY10" fmla="*/ 896573 h 973186"/>
                <a:gd name="connsiteX11" fmla="*/ 169191 w 569716"/>
                <a:gd name="connsiteY11" fmla="*/ 745550 h 973186"/>
                <a:gd name="connsiteX12" fmla="*/ 118007 w 569716"/>
                <a:gd name="connsiteY12" fmla="*/ 501564 h 973186"/>
                <a:gd name="connsiteX13" fmla="*/ 93999 w 569716"/>
                <a:gd name="connsiteY13" fmla="*/ 742013 h 973186"/>
                <a:gd name="connsiteX14" fmla="*/ 71582 w 569716"/>
                <a:gd name="connsiteY14" fmla="*/ 401923 h 973186"/>
                <a:gd name="connsiteX15" fmla="*/ 0 w 569716"/>
                <a:gd name="connsiteY15" fmla="*/ 663114 h 973186"/>
                <a:gd name="connsiteX0" fmla="*/ 0 w 569716"/>
                <a:gd name="connsiteY0" fmla="*/ 663114 h 973186"/>
                <a:gd name="connsiteX1" fmla="*/ 0 w 569716"/>
                <a:gd name="connsiteY1" fmla="*/ 554180 h 973186"/>
                <a:gd name="connsiteX2" fmla="*/ 78429 w 569716"/>
                <a:gd name="connsiteY2" fmla="*/ 17210 h 973186"/>
                <a:gd name="connsiteX3" fmla="*/ 100856 w 569716"/>
                <a:gd name="connsiteY3" fmla="*/ 342553 h 973186"/>
                <a:gd name="connsiteX4" fmla="*/ 131463 w 569716"/>
                <a:gd name="connsiteY4" fmla="*/ 64395 h 973186"/>
                <a:gd name="connsiteX5" fmla="*/ 264533 w 569716"/>
                <a:gd name="connsiteY5" fmla="*/ 149492 h 973186"/>
                <a:gd name="connsiteX6" fmla="*/ 558845 w 569716"/>
                <a:gd name="connsiteY6" fmla="*/ 163049 h 973186"/>
                <a:gd name="connsiteX7" fmla="*/ 558845 w 569716"/>
                <a:gd name="connsiteY7" fmla="*/ 948867 h 973186"/>
                <a:gd name="connsiteX8" fmla="*/ 461522 w 569716"/>
                <a:gd name="connsiteY8" fmla="*/ 945427 h 973186"/>
                <a:gd name="connsiteX9" fmla="*/ 405831 w 569716"/>
                <a:gd name="connsiteY9" fmla="*/ 958245 h 973186"/>
                <a:gd name="connsiteX10" fmla="*/ 265919 w 569716"/>
                <a:gd name="connsiteY10" fmla="*/ 896573 h 973186"/>
                <a:gd name="connsiteX11" fmla="*/ 169191 w 569716"/>
                <a:gd name="connsiteY11" fmla="*/ 745550 h 973186"/>
                <a:gd name="connsiteX12" fmla="*/ 118007 w 569716"/>
                <a:gd name="connsiteY12" fmla="*/ 501564 h 973186"/>
                <a:gd name="connsiteX13" fmla="*/ 93999 w 569716"/>
                <a:gd name="connsiteY13" fmla="*/ 742013 h 973186"/>
                <a:gd name="connsiteX14" fmla="*/ 71582 w 569716"/>
                <a:gd name="connsiteY14" fmla="*/ 401923 h 973186"/>
                <a:gd name="connsiteX15" fmla="*/ 0 w 569716"/>
                <a:gd name="connsiteY15" fmla="*/ 663114 h 973186"/>
                <a:gd name="connsiteX0" fmla="*/ 0 w 569716"/>
                <a:gd name="connsiteY0" fmla="*/ 663114 h 967454"/>
                <a:gd name="connsiteX1" fmla="*/ 0 w 569716"/>
                <a:gd name="connsiteY1" fmla="*/ 554180 h 967454"/>
                <a:gd name="connsiteX2" fmla="*/ 78429 w 569716"/>
                <a:gd name="connsiteY2" fmla="*/ 17210 h 967454"/>
                <a:gd name="connsiteX3" fmla="*/ 100856 w 569716"/>
                <a:gd name="connsiteY3" fmla="*/ 342553 h 967454"/>
                <a:gd name="connsiteX4" fmla="*/ 131463 w 569716"/>
                <a:gd name="connsiteY4" fmla="*/ 64395 h 967454"/>
                <a:gd name="connsiteX5" fmla="*/ 264533 w 569716"/>
                <a:gd name="connsiteY5" fmla="*/ 149492 h 967454"/>
                <a:gd name="connsiteX6" fmla="*/ 558845 w 569716"/>
                <a:gd name="connsiteY6" fmla="*/ 163049 h 967454"/>
                <a:gd name="connsiteX7" fmla="*/ 558845 w 569716"/>
                <a:gd name="connsiteY7" fmla="*/ 948867 h 967454"/>
                <a:gd name="connsiteX8" fmla="*/ 461522 w 569716"/>
                <a:gd name="connsiteY8" fmla="*/ 945427 h 967454"/>
                <a:gd name="connsiteX9" fmla="*/ 405078 w 569716"/>
                <a:gd name="connsiteY9" fmla="*/ 952513 h 967454"/>
                <a:gd name="connsiteX10" fmla="*/ 265919 w 569716"/>
                <a:gd name="connsiteY10" fmla="*/ 896573 h 967454"/>
                <a:gd name="connsiteX11" fmla="*/ 169191 w 569716"/>
                <a:gd name="connsiteY11" fmla="*/ 745550 h 967454"/>
                <a:gd name="connsiteX12" fmla="*/ 118007 w 569716"/>
                <a:gd name="connsiteY12" fmla="*/ 501564 h 967454"/>
                <a:gd name="connsiteX13" fmla="*/ 93999 w 569716"/>
                <a:gd name="connsiteY13" fmla="*/ 742013 h 967454"/>
                <a:gd name="connsiteX14" fmla="*/ 71582 w 569716"/>
                <a:gd name="connsiteY14" fmla="*/ 401923 h 967454"/>
                <a:gd name="connsiteX15" fmla="*/ 0 w 569716"/>
                <a:gd name="connsiteY15" fmla="*/ 663114 h 967454"/>
                <a:gd name="connsiteX0" fmla="*/ 0 w 558845"/>
                <a:gd name="connsiteY0" fmla="*/ 724394 h 1028734"/>
                <a:gd name="connsiteX1" fmla="*/ 0 w 558845"/>
                <a:gd name="connsiteY1" fmla="*/ 615460 h 1028734"/>
                <a:gd name="connsiteX2" fmla="*/ 78429 w 558845"/>
                <a:gd name="connsiteY2" fmla="*/ 78490 h 1028734"/>
                <a:gd name="connsiteX3" fmla="*/ 100856 w 558845"/>
                <a:gd name="connsiteY3" fmla="*/ 403833 h 1028734"/>
                <a:gd name="connsiteX4" fmla="*/ 131463 w 558845"/>
                <a:gd name="connsiteY4" fmla="*/ 125675 h 1028734"/>
                <a:gd name="connsiteX5" fmla="*/ 264533 w 558845"/>
                <a:gd name="connsiteY5" fmla="*/ 210772 h 1028734"/>
                <a:gd name="connsiteX6" fmla="*/ 540761 w 558845"/>
                <a:gd name="connsiteY6" fmla="*/ 152888 h 1028734"/>
                <a:gd name="connsiteX7" fmla="*/ 558845 w 558845"/>
                <a:gd name="connsiteY7" fmla="*/ 1010147 h 1028734"/>
                <a:gd name="connsiteX8" fmla="*/ 461522 w 558845"/>
                <a:gd name="connsiteY8" fmla="*/ 1006707 h 1028734"/>
                <a:gd name="connsiteX9" fmla="*/ 405078 w 558845"/>
                <a:gd name="connsiteY9" fmla="*/ 1013793 h 1028734"/>
                <a:gd name="connsiteX10" fmla="*/ 265919 w 558845"/>
                <a:gd name="connsiteY10" fmla="*/ 957853 h 1028734"/>
                <a:gd name="connsiteX11" fmla="*/ 169191 w 558845"/>
                <a:gd name="connsiteY11" fmla="*/ 806830 h 1028734"/>
                <a:gd name="connsiteX12" fmla="*/ 118007 w 558845"/>
                <a:gd name="connsiteY12" fmla="*/ 562844 h 1028734"/>
                <a:gd name="connsiteX13" fmla="*/ 93999 w 558845"/>
                <a:gd name="connsiteY13" fmla="*/ 803293 h 1028734"/>
                <a:gd name="connsiteX14" fmla="*/ 71582 w 558845"/>
                <a:gd name="connsiteY14" fmla="*/ 463203 h 1028734"/>
                <a:gd name="connsiteX15" fmla="*/ 0 w 558845"/>
                <a:gd name="connsiteY15" fmla="*/ 724394 h 1028734"/>
                <a:gd name="connsiteX0" fmla="*/ 0 w 558845"/>
                <a:gd name="connsiteY0" fmla="*/ 724394 h 1028734"/>
                <a:gd name="connsiteX1" fmla="*/ 0 w 558845"/>
                <a:gd name="connsiteY1" fmla="*/ 615460 h 1028734"/>
                <a:gd name="connsiteX2" fmla="*/ 78429 w 558845"/>
                <a:gd name="connsiteY2" fmla="*/ 78490 h 1028734"/>
                <a:gd name="connsiteX3" fmla="*/ 100856 w 558845"/>
                <a:gd name="connsiteY3" fmla="*/ 403833 h 1028734"/>
                <a:gd name="connsiteX4" fmla="*/ 131463 w 558845"/>
                <a:gd name="connsiteY4" fmla="*/ 125675 h 1028734"/>
                <a:gd name="connsiteX5" fmla="*/ 264533 w 558845"/>
                <a:gd name="connsiteY5" fmla="*/ 210772 h 1028734"/>
                <a:gd name="connsiteX6" fmla="*/ 540761 w 558845"/>
                <a:gd name="connsiteY6" fmla="*/ 152888 h 1028734"/>
                <a:gd name="connsiteX7" fmla="*/ 558845 w 558845"/>
                <a:gd name="connsiteY7" fmla="*/ 1010147 h 1028734"/>
                <a:gd name="connsiteX8" fmla="*/ 461522 w 558845"/>
                <a:gd name="connsiteY8" fmla="*/ 1006707 h 1028734"/>
                <a:gd name="connsiteX9" fmla="*/ 405078 w 558845"/>
                <a:gd name="connsiteY9" fmla="*/ 1013793 h 1028734"/>
                <a:gd name="connsiteX10" fmla="*/ 265919 w 558845"/>
                <a:gd name="connsiteY10" fmla="*/ 957853 h 1028734"/>
                <a:gd name="connsiteX11" fmla="*/ 169191 w 558845"/>
                <a:gd name="connsiteY11" fmla="*/ 806830 h 1028734"/>
                <a:gd name="connsiteX12" fmla="*/ 118007 w 558845"/>
                <a:gd name="connsiteY12" fmla="*/ 562844 h 1028734"/>
                <a:gd name="connsiteX13" fmla="*/ 93999 w 558845"/>
                <a:gd name="connsiteY13" fmla="*/ 803293 h 1028734"/>
                <a:gd name="connsiteX14" fmla="*/ 71582 w 558845"/>
                <a:gd name="connsiteY14" fmla="*/ 463203 h 1028734"/>
                <a:gd name="connsiteX15" fmla="*/ 0 w 558845"/>
                <a:gd name="connsiteY15" fmla="*/ 724394 h 1028734"/>
                <a:gd name="connsiteX0" fmla="*/ 0 w 559564"/>
                <a:gd name="connsiteY0" fmla="*/ 683145 h 987485"/>
                <a:gd name="connsiteX1" fmla="*/ 0 w 559564"/>
                <a:gd name="connsiteY1" fmla="*/ 574211 h 987485"/>
                <a:gd name="connsiteX2" fmla="*/ 78429 w 559564"/>
                <a:gd name="connsiteY2" fmla="*/ 37241 h 987485"/>
                <a:gd name="connsiteX3" fmla="*/ 100856 w 559564"/>
                <a:gd name="connsiteY3" fmla="*/ 362584 h 987485"/>
                <a:gd name="connsiteX4" fmla="*/ 131463 w 559564"/>
                <a:gd name="connsiteY4" fmla="*/ 84426 h 987485"/>
                <a:gd name="connsiteX5" fmla="*/ 264533 w 559564"/>
                <a:gd name="connsiteY5" fmla="*/ 169523 h 987485"/>
                <a:gd name="connsiteX6" fmla="*/ 558836 w 559564"/>
                <a:gd name="connsiteY6" fmla="*/ 152888 h 987485"/>
                <a:gd name="connsiteX7" fmla="*/ 558845 w 559564"/>
                <a:gd name="connsiteY7" fmla="*/ 968898 h 987485"/>
                <a:gd name="connsiteX8" fmla="*/ 461522 w 559564"/>
                <a:gd name="connsiteY8" fmla="*/ 965458 h 987485"/>
                <a:gd name="connsiteX9" fmla="*/ 405078 w 559564"/>
                <a:gd name="connsiteY9" fmla="*/ 972544 h 987485"/>
                <a:gd name="connsiteX10" fmla="*/ 265919 w 559564"/>
                <a:gd name="connsiteY10" fmla="*/ 916604 h 987485"/>
                <a:gd name="connsiteX11" fmla="*/ 169191 w 559564"/>
                <a:gd name="connsiteY11" fmla="*/ 765581 h 987485"/>
                <a:gd name="connsiteX12" fmla="*/ 118007 w 559564"/>
                <a:gd name="connsiteY12" fmla="*/ 521595 h 987485"/>
                <a:gd name="connsiteX13" fmla="*/ 93999 w 559564"/>
                <a:gd name="connsiteY13" fmla="*/ 762044 h 987485"/>
                <a:gd name="connsiteX14" fmla="*/ 71582 w 559564"/>
                <a:gd name="connsiteY14" fmla="*/ 421954 h 987485"/>
                <a:gd name="connsiteX15" fmla="*/ 0 w 559564"/>
                <a:gd name="connsiteY15" fmla="*/ 683145 h 987485"/>
                <a:gd name="connsiteX0" fmla="*/ 0 w 559211"/>
                <a:gd name="connsiteY0" fmla="*/ 683145 h 987485"/>
                <a:gd name="connsiteX1" fmla="*/ 0 w 559211"/>
                <a:gd name="connsiteY1" fmla="*/ 574211 h 987485"/>
                <a:gd name="connsiteX2" fmla="*/ 78429 w 559211"/>
                <a:gd name="connsiteY2" fmla="*/ 37241 h 987485"/>
                <a:gd name="connsiteX3" fmla="*/ 100856 w 559211"/>
                <a:gd name="connsiteY3" fmla="*/ 362584 h 987485"/>
                <a:gd name="connsiteX4" fmla="*/ 131463 w 559211"/>
                <a:gd name="connsiteY4" fmla="*/ 84426 h 987485"/>
                <a:gd name="connsiteX5" fmla="*/ 264533 w 559211"/>
                <a:gd name="connsiteY5" fmla="*/ 169523 h 987485"/>
                <a:gd name="connsiteX6" fmla="*/ 558836 w 559211"/>
                <a:gd name="connsiteY6" fmla="*/ 152888 h 987485"/>
                <a:gd name="connsiteX7" fmla="*/ 558845 w 559211"/>
                <a:gd name="connsiteY7" fmla="*/ 968898 h 987485"/>
                <a:gd name="connsiteX8" fmla="*/ 461522 w 559211"/>
                <a:gd name="connsiteY8" fmla="*/ 965458 h 987485"/>
                <a:gd name="connsiteX9" fmla="*/ 405078 w 559211"/>
                <a:gd name="connsiteY9" fmla="*/ 972544 h 987485"/>
                <a:gd name="connsiteX10" fmla="*/ 265919 w 559211"/>
                <a:gd name="connsiteY10" fmla="*/ 916604 h 987485"/>
                <a:gd name="connsiteX11" fmla="*/ 169191 w 559211"/>
                <a:gd name="connsiteY11" fmla="*/ 765581 h 987485"/>
                <a:gd name="connsiteX12" fmla="*/ 118007 w 559211"/>
                <a:gd name="connsiteY12" fmla="*/ 521595 h 987485"/>
                <a:gd name="connsiteX13" fmla="*/ 93999 w 559211"/>
                <a:gd name="connsiteY13" fmla="*/ 762044 h 987485"/>
                <a:gd name="connsiteX14" fmla="*/ 71582 w 559211"/>
                <a:gd name="connsiteY14" fmla="*/ 421954 h 987485"/>
                <a:gd name="connsiteX15" fmla="*/ 0 w 559211"/>
                <a:gd name="connsiteY15" fmla="*/ 683145 h 987485"/>
                <a:gd name="connsiteX0" fmla="*/ 0 w 559211"/>
                <a:gd name="connsiteY0" fmla="*/ 683145 h 987485"/>
                <a:gd name="connsiteX1" fmla="*/ 0 w 559211"/>
                <a:gd name="connsiteY1" fmla="*/ 574211 h 987485"/>
                <a:gd name="connsiteX2" fmla="*/ 78429 w 559211"/>
                <a:gd name="connsiteY2" fmla="*/ 37241 h 987485"/>
                <a:gd name="connsiteX3" fmla="*/ 100856 w 559211"/>
                <a:gd name="connsiteY3" fmla="*/ 362584 h 987485"/>
                <a:gd name="connsiteX4" fmla="*/ 131463 w 559211"/>
                <a:gd name="connsiteY4" fmla="*/ 84426 h 987485"/>
                <a:gd name="connsiteX5" fmla="*/ 264533 w 559211"/>
                <a:gd name="connsiteY5" fmla="*/ 169523 h 987485"/>
                <a:gd name="connsiteX6" fmla="*/ 558836 w 559211"/>
                <a:gd name="connsiteY6" fmla="*/ 152888 h 987485"/>
                <a:gd name="connsiteX7" fmla="*/ 558492 w 559211"/>
                <a:gd name="connsiteY7" fmla="*/ 919276 h 987485"/>
                <a:gd name="connsiteX8" fmla="*/ 461522 w 559211"/>
                <a:gd name="connsiteY8" fmla="*/ 965458 h 987485"/>
                <a:gd name="connsiteX9" fmla="*/ 405078 w 559211"/>
                <a:gd name="connsiteY9" fmla="*/ 972544 h 987485"/>
                <a:gd name="connsiteX10" fmla="*/ 265919 w 559211"/>
                <a:gd name="connsiteY10" fmla="*/ 916604 h 987485"/>
                <a:gd name="connsiteX11" fmla="*/ 169191 w 559211"/>
                <a:gd name="connsiteY11" fmla="*/ 765581 h 987485"/>
                <a:gd name="connsiteX12" fmla="*/ 118007 w 559211"/>
                <a:gd name="connsiteY12" fmla="*/ 521595 h 987485"/>
                <a:gd name="connsiteX13" fmla="*/ 93999 w 559211"/>
                <a:gd name="connsiteY13" fmla="*/ 762044 h 987485"/>
                <a:gd name="connsiteX14" fmla="*/ 71582 w 559211"/>
                <a:gd name="connsiteY14" fmla="*/ 421954 h 987485"/>
                <a:gd name="connsiteX15" fmla="*/ 0 w 559211"/>
                <a:gd name="connsiteY15" fmla="*/ 683145 h 987485"/>
                <a:gd name="connsiteX0" fmla="*/ 0 w 559211"/>
                <a:gd name="connsiteY0" fmla="*/ 683145 h 987485"/>
                <a:gd name="connsiteX1" fmla="*/ 0 w 559211"/>
                <a:gd name="connsiteY1" fmla="*/ 574211 h 987485"/>
                <a:gd name="connsiteX2" fmla="*/ 78429 w 559211"/>
                <a:gd name="connsiteY2" fmla="*/ 37241 h 987485"/>
                <a:gd name="connsiteX3" fmla="*/ 100856 w 559211"/>
                <a:gd name="connsiteY3" fmla="*/ 362584 h 987485"/>
                <a:gd name="connsiteX4" fmla="*/ 131463 w 559211"/>
                <a:gd name="connsiteY4" fmla="*/ 84426 h 987485"/>
                <a:gd name="connsiteX5" fmla="*/ 264533 w 559211"/>
                <a:gd name="connsiteY5" fmla="*/ 169523 h 987485"/>
                <a:gd name="connsiteX6" fmla="*/ 558836 w 559211"/>
                <a:gd name="connsiteY6" fmla="*/ 152888 h 987485"/>
                <a:gd name="connsiteX7" fmla="*/ 558492 w 559211"/>
                <a:gd name="connsiteY7" fmla="*/ 919276 h 987485"/>
                <a:gd name="connsiteX8" fmla="*/ 461522 w 559211"/>
                <a:gd name="connsiteY8" fmla="*/ 965458 h 987485"/>
                <a:gd name="connsiteX9" fmla="*/ 405078 w 559211"/>
                <a:gd name="connsiteY9" fmla="*/ 972544 h 987485"/>
                <a:gd name="connsiteX10" fmla="*/ 265919 w 559211"/>
                <a:gd name="connsiteY10" fmla="*/ 916604 h 987485"/>
                <a:gd name="connsiteX11" fmla="*/ 169191 w 559211"/>
                <a:gd name="connsiteY11" fmla="*/ 765581 h 987485"/>
                <a:gd name="connsiteX12" fmla="*/ 118007 w 559211"/>
                <a:gd name="connsiteY12" fmla="*/ 521595 h 987485"/>
                <a:gd name="connsiteX13" fmla="*/ 93999 w 559211"/>
                <a:gd name="connsiteY13" fmla="*/ 762044 h 987485"/>
                <a:gd name="connsiteX14" fmla="*/ 71582 w 559211"/>
                <a:gd name="connsiteY14" fmla="*/ 421954 h 987485"/>
                <a:gd name="connsiteX15" fmla="*/ 0 w 559211"/>
                <a:gd name="connsiteY15" fmla="*/ 683145 h 987485"/>
                <a:gd name="connsiteX0" fmla="*/ 0 w 559211"/>
                <a:gd name="connsiteY0" fmla="*/ 663114 h 967454"/>
                <a:gd name="connsiteX1" fmla="*/ 0 w 559211"/>
                <a:gd name="connsiteY1" fmla="*/ 554180 h 967454"/>
                <a:gd name="connsiteX2" fmla="*/ 78429 w 559211"/>
                <a:gd name="connsiteY2" fmla="*/ 17210 h 967454"/>
                <a:gd name="connsiteX3" fmla="*/ 100856 w 559211"/>
                <a:gd name="connsiteY3" fmla="*/ 342553 h 967454"/>
                <a:gd name="connsiteX4" fmla="*/ 131463 w 559211"/>
                <a:gd name="connsiteY4" fmla="*/ 64395 h 967454"/>
                <a:gd name="connsiteX5" fmla="*/ 264533 w 559211"/>
                <a:gd name="connsiteY5" fmla="*/ 149492 h 967454"/>
                <a:gd name="connsiteX6" fmla="*/ 558836 w 559211"/>
                <a:gd name="connsiteY6" fmla="*/ 132857 h 967454"/>
                <a:gd name="connsiteX7" fmla="*/ 558492 w 559211"/>
                <a:gd name="connsiteY7" fmla="*/ 899245 h 967454"/>
                <a:gd name="connsiteX8" fmla="*/ 461522 w 559211"/>
                <a:gd name="connsiteY8" fmla="*/ 945427 h 967454"/>
                <a:gd name="connsiteX9" fmla="*/ 405078 w 559211"/>
                <a:gd name="connsiteY9" fmla="*/ 952513 h 967454"/>
                <a:gd name="connsiteX10" fmla="*/ 265919 w 559211"/>
                <a:gd name="connsiteY10" fmla="*/ 896573 h 967454"/>
                <a:gd name="connsiteX11" fmla="*/ 169191 w 559211"/>
                <a:gd name="connsiteY11" fmla="*/ 745550 h 967454"/>
                <a:gd name="connsiteX12" fmla="*/ 118007 w 559211"/>
                <a:gd name="connsiteY12" fmla="*/ 501564 h 967454"/>
                <a:gd name="connsiteX13" fmla="*/ 93999 w 559211"/>
                <a:gd name="connsiteY13" fmla="*/ 742013 h 967454"/>
                <a:gd name="connsiteX14" fmla="*/ 71582 w 559211"/>
                <a:gd name="connsiteY14" fmla="*/ 401923 h 967454"/>
                <a:gd name="connsiteX15" fmla="*/ 0 w 559211"/>
                <a:gd name="connsiteY15" fmla="*/ 663114 h 967454"/>
                <a:gd name="connsiteX0" fmla="*/ 0 w 559211"/>
                <a:gd name="connsiteY0" fmla="*/ 663114 h 967454"/>
                <a:gd name="connsiteX1" fmla="*/ 0 w 559211"/>
                <a:gd name="connsiteY1" fmla="*/ 554180 h 967454"/>
                <a:gd name="connsiteX2" fmla="*/ 78429 w 559211"/>
                <a:gd name="connsiteY2" fmla="*/ 17210 h 967454"/>
                <a:gd name="connsiteX3" fmla="*/ 100856 w 559211"/>
                <a:gd name="connsiteY3" fmla="*/ 342553 h 967454"/>
                <a:gd name="connsiteX4" fmla="*/ 131463 w 559211"/>
                <a:gd name="connsiteY4" fmla="*/ 64395 h 967454"/>
                <a:gd name="connsiteX5" fmla="*/ 264533 w 559211"/>
                <a:gd name="connsiteY5" fmla="*/ 149492 h 967454"/>
                <a:gd name="connsiteX6" fmla="*/ 558836 w 559211"/>
                <a:gd name="connsiteY6" fmla="*/ 132857 h 967454"/>
                <a:gd name="connsiteX7" fmla="*/ 558492 w 559211"/>
                <a:gd name="connsiteY7" fmla="*/ 899245 h 967454"/>
                <a:gd name="connsiteX8" fmla="*/ 461522 w 559211"/>
                <a:gd name="connsiteY8" fmla="*/ 945427 h 967454"/>
                <a:gd name="connsiteX9" fmla="*/ 405078 w 559211"/>
                <a:gd name="connsiteY9" fmla="*/ 952513 h 967454"/>
                <a:gd name="connsiteX10" fmla="*/ 265919 w 559211"/>
                <a:gd name="connsiteY10" fmla="*/ 896573 h 967454"/>
                <a:gd name="connsiteX11" fmla="*/ 169191 w 559211"/>
                <a:gd name="connsiteY11" fmla="*/ 745550 h 967454"/>
                <a:gd name="connsiteX12" fmla="*/ 118007 w 559211"/>
                <a:gd name="connsiteY12" fmla="*/ 501564 h 967454"/>
                <a:gd name="connsiteX13" fmla="*/ 93999 w 559211"/>
                <a:gd name="connsiteY13" fmla="*/ 742013 h 967454"/>
                <a:gd name="connsiteX14" fmla="*/ 71582 w 559211"/>
                <a:gd name="connsiteY14" fmla="*/ 401923 h 967454"/>
                <a:gd name="connsiteX15" fmla="*/ 0 w 559211"/>
                <a:gd name="connsiteY15" fmla="*/ 663114 h 967454"/>
                <a:gd name="connsiteX0" fmla="*/ 0 w 559211"/>
                <a:gd name="connsiteY0" fmla="*/ 663114 h 967454"/>
                <a:gd name="connsiteX1" fmla="*/ 0 w 559211"/>
                <a:gd name="connsiteY1" fmla="*/ 554180 h 967454"/>
                <a:gd name="connsiteX2" fmla="*/ 78429 w 559211"/>
                <a:gd name="connsiteY2" fmla="*/ 17210 h 967454"/>
                <a:gd name="connsiteX3" fmla="*/ 100856 w 559211"/>
                <a:gd name="connsiteY3" fmla="*/ 342553 h 967454"/>
                <a:gd name="connsiteX4" fmla="*/ 131463 w 559211"/>
                <a:gd name="connsiteY4" fmla="*/ 64395 h 967454"/>
                <a:gd name="connsiteX5" fmla="*/ 264533 w 559211"/>
                <a:gd name="connsiteY5" fmla="*/ 149492 h 967454"/>
                <a:gd name="connsiteX6" fmla="*/ 558836 w 559211"/>
                <a:gd name="connsiteY6" fmla="*/ 132857 h 967454"/>
                <a:gd name="connsiteX7" fmla="*/ 558492 w 559211"/>
                <a:gd name="connsiteY7" fmla="*/ 899245 h 967454"/>
                <a:gd name="connsiteX8" fmla="*/ 461522 w 559211"/>
                <a:gd name="connsiteY8" fmla="*/ 945427 h 967454"/>
                <a:gd name="connsiteX9" fmla="*/ 405078 w 559211"/>
                <a:gd name="connsiteY9" fmla="*/ 952513 h 967454"/>
                <a:gd name="connsiteX10" fmla="*/ 265919 w 559211"/>
                <a:gd name="connsiteY10" fmla="*/ 896573 h 967454"/>
                <a:gd name="connsiteX11" fmla="*/ 169191 w 559211"/>
                <a:gd name="connsiteY11" fmla="*/ 745550 h 967454"/>
                <a:gd name="connsiteX12" fmla="*/ 118007 w 559211"/>
                <a:gd name="connsiteY12" fmla="*/ 501564 h 967454"/>
                <a:gd name="connsiteX13" fmla="*/ 93999 w 559211"/>
                <a:gd name="connsiteY13" fmla="*/ 742013 h 967454"/>
                <a:gd name="connsiteX14" fmla="*/ 71582 w 559211"/>
                <a:gd name="connsiteY14" fmla="*/ 401923 h 967454"/>
                <a:gd name="connsiteX15" fmla="*/ 0 w 559211"/>
                <a:gd name="connsiteY15" fmla="*/ 663114 h 967454"/>
                <a:gd name="connsiteX0" fmla="*/ 0 w 559211"/>
                <a:gd name="connsiteY0" fmla="*/ 663114 h 967454"/>
                <a:gd name="connsiteX1" fmla="*/ 0 w 559211"/>
                <a:gd name="connsiteY1" fmla="*/ 554180 h 967454"/>
                <a:gd name="connsiteX2" fmla="*/ 78429 w 559211"/>
                <a:gd name="connsiteY2" fmla="*/ 17210 h 967454"/>
                <a:gd name="connsiteX3" fmla="*/ 100856 w 559211"/>
                <a:gd name="connsiteY3" fmla="*/ 342553 h 967454"/>
                <a:gd name="connsiteX4" fmla="*/ 131463 w 559211"/>
                <a:gd name="connsiteY4" fmla="*/ 64395 h 967454"/>
                <a:gd name="connsiteX5" fmla="*/ 264533 w 559211"/>
                <a:gd name="connsiteY5" fmla="*/ 149492 h 967454"/>
                <a:gd name="connsiteX6" fmla="*/ 558836 w 559211"/>
                <a:gd name="connsiteY6" fmla="*/ 132857 h 967454"/>
                <a:gd name="connsiteX7" fmla="*/ 559156 w 559211"/>
                <a:gd name="connsiteY7" fmla="*/ 890527 h 967454"/>
                <a:gd name="connsiteX8" fmla="*/ 461522 w 559211"/>
                <a:gd name="connsiteY8" fmla="*/ 945427 h 967454"/>
                <a:gd name="connsiteX9" fmla="*/ 405078 w 559211"/>
                <a:gd name="connsiteY9" fmla="*/ 952513 h 967454"/>
                <a:gd name="connsiteX10" fmla="*/ 265919 w 559211"/>
                <a:gd name="connsiteY10" fmla="*/ 896573 h 967454"/>
                <a:gd name="connsiteX11" fmla="*/ 169191 w 559211"/>
                <a:gd name="connsiteY11" fmla="*/ 745550 h 967454"/>
                <a:gd name="connsiteX12" fmla="*/ 118007 w 559211"/>
                <a:gd name="connsiteY12" fmla="*/ 501564 h 967454"/>
                <a:gd name="connsiteX13" fmla="*/ 93999 w 559211"/>
                <a:gd name="connsiteY13" fmla="*/ 742013 h 967454"/>
                <a:gd name="connsiteX14" fmla="*/ 71582 w 559211"/>
                <a:gd name="connsiteY14" fmla="*/ 401923 h 967454"/>
                <a:gd name="connsiteX15" fmla="*/ 0 w 559211"/>
                <a:gd name="connsiteY15" fmla="*/ 663114 h 967454"/>
                <a:gd name="connsiteX0" fmla="*/ 0 w 559875"/>
                <a:gd name="connsiteY0" fmla="*/ 663114 h 967454"/>
                <a:gd name="connsiteX1" fmla="*/ 0 w 559875"/>
                <a:gd name="connsiteY1" fmla="*/ 554180 h 967454"/>
                <a:gd name="connsiteX2" fmla="*/ 78429 w 559875"/>
                <a:gd name="connsiteY2" fmla="*/ 17210 h 967454"/>
                <a:gd name="connsiteX3" fmla="*/ 100856 w 559875"/>
                <a:gd name="connsiteY3" fmla="*/ 342553 h 967454"/>
                <a:gd name="connsiteX4" fmla="*/ 131463 w 559875"/>
                <a:gd name="connsiteY4" fmla="*/ 64395 h 967454"/>
                <a:gd name="connsiteX5" fmla="*/ 264533 w 559875"/>
                <a:gd name="connsiteY5" fmla="*/ 149492 h 967454"/>
                <a:gd name="connsiteX6" fmla="*/ 559500 w 559875"/>
                <a:gd name="connsiteY6" fmla="*/ 114619 h 967454"/>
                <a:gd name="connsiteX7" fmla="*/ 559156 w 559875"/>
                <a:gd name="connsiteY7" fmla="*/ 890527 h 967454"/>
                <a:gd name="connsiteX8" fmla="*/ 461522 w 559875"/>
                <a:gd name="connsiteY8" fmla="*/ 945427 h 967454"/>
                <a:gd name="connsiteX9" fmla="*/ 405078 w 559875"/>
                <a:gd name="connsiteY9" fmla="*/ 952513 h 967454"/>
                <a:gd name="connsiteX10" fmla="*/ 265919 w 559875"/>
                <a:gd name="connsiteY10" fmla="*/ 896573 h 967454"/>
                <a:gd name="connsiteX11" fmla="*/ 169191 w 559875"/>
                <a:gd name="connsiteY11" fmla="*/ 745550 h 967454"/>
                <a:gd name="connsiteX12" fmla="*/ 118007 w 559875"/>
                <a:gd name="connsiteY12" fmla="*/ 501564 h 967454"/>
                <a:gd name="connsiteX13" fmla="*/ 93999 w 559875"/>
                <a:gd name="connsiteY13" fmla="*/ 742013 h 967454"/>
                <a:gd name="connsiteX14" fmla="*/ 71582 w 559875"/>
                <a:gd name="connsiteY14" fmla="*/ 401923 h 967454"/>
                <a:gd name="connsiteX15" fmla="*/ 0 w 559875"/>
                <a:gd name="connsiteY15" fmla="*/ 663114 h 967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59875" h="967454">
                  <a:moveTo>
                    <a:pt x="0" y="663114"/>
                  </a:moveTo>
                  <a:cubicBezTo>
                    <a:pt x="55" y="580809"/>
                    <a:pt x="76" y="604666"/>
                    <a:pt x="0" y="554180"/>
                  </a:cubicBezTo>
                  <a:cubicBezTo>
                    <a:pt x="42030" y="510926"/>
                    <a:pt x="64921" y="35439"/>
                    <a:pt x="78429" y="17210"/>
                  </a:cubicBezTo>
                  <a:cubicBezTo>
                    <a:pt x="89612" y="0"/>
                    <a:pt x="92489" y="287954"/>
                    <a:pt x="100856" y="342553"/>
                  </a:cubicBezTo>
                  <a:cubicBezTo>
                    <a:pt x="110072" y="398302"/>
                    <a:pt x="115803" y="94180"/>
                    <a:pt x="131463" y="64395"/>
                  </a:cubicBezTo>
                  <a:cubicBezTo>
                    <a:pt x="148116" y="43560"/>
                    <a:pt x="116304" y="118971"/>
                    <a:pt x="264533" y="149492"/>
                  </a:cubicBezTo>
                  <a:cubicBezTo>
                    <a:pt x="335763" y="165934"/>
                    <a:pt x="483924" y="190733"/>
                    <a:pt x="559500" y="114619"/>
                  </a:cubicBezTo>
                  <a:cubicBezTo>
                    <a:pt x="559875" y="336698"/>
                    <a:pt x="559156" y="890527"/>
                    <a:pt x="559156" y="890527"/>
                  </a:cubicBezTo>
                  <a:cubicBezTo>
                    <a:pt x="552609" y="903625"/>
                    <a:pt x="472977" y="943518"/>
                    <a:pt x="461522" y="945427"/>
                  </a:cubicBezTo>
                  <a:cubicBezTo>
                    <a:pt x="442015" y="948678"/>
                    <a:pt x="423839" y="958767"/>
                    <a:pt x="405078" y="952513"/>
                  </a:cubicBezTo>
                  <a:cubicBezTo>
                    <a:pt x="351318" y="967454"/>
                    <a:pt x="307754" y="931305"/>
                    <a:pt x="265919" y="896573"/>
                  </a:cubicBezTo>
                  <a:cubicBezTo>
                    <a:pt x="226012" y="851271"/>
                    <a:pt x="193843" y="811385"/>
                    <a:pt x="169191" y="745550"/>
                  </a:cubicBezTo>
                  <a:cubicBezTo>
                    <a:pt x="138154" y="673203"/>
                    <a:pt x="127694" y="498351"/>
                    <a:pt x="118007" y="501564"/>
                  </a:cubicBezTo>
                  <a:cubicBezTo>
                    <a:pt x="104294" y="518243"/>
                    <a:pt x="101652" y="695543"/>
                    <a:pt x="93999" y="742013"/>
                  </a:cubicBezTo>
                  <a:cubicBezTo>
                    <a:pt x="86006" y="771884"/>
                    <a:pt x="80002" y="400263"/>
                    <a:pt x="71582" y="401923"/>
                  </a:cubicBezTo>
                  <a:cubicBezTo>
                    <a:pt x="55813" y="404783"/>
                    <a:pt x="41744" y="823652"/>
                    <a:pt x="0" y="663114"/>
                  </a:cubicBezTo>
                  <a:close/>
                </a:path>
              </a:pathLst>
            </a:custGeom>
            <a:solidFill>
              <a:srgbClr val="0049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5" name="Рисунок 24" descr="C:\Users\Svetlana Volkova\AppData\Local\Microsoft\Windows\Temporary Internet Files\Content.Outlook\UNXP8UXN\Logo IMC Montan New _ 2014.png"/>
            <p:cNvPicPr>
              <a:picLocks noChangeAspect="1"/>
            </p:cNvPicPr>
            <p:nvPr userDrawn="1"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lum bright="100000" contrast="-100000"/>
            </a:blip>
            <a:srcRect l="25068"/>
            <a:stretch>
              <a:fillRect/>
            </a:stretch>
          </p:blipFill>
          <p:spPr bwMode="auto">
            <a:xfrm>
              <a:off x="8443935" y="676119"/>
              <a:ext cx="1546235" cy="308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Полилиния 25"/>
            <p:cNvSpPr/>
            <p:nvPr userDrawn="1"/>
          </p:nvSpPr>
          <p:spPr>
            <a:xfrm>
              <a:off x="7931239" y="673741"/>
              <a:ext cx="518480" cy="285749"/>
            </a:xfrm>
            <a:custGeom>
              <a:avLst/>
              <a:gdLst>
                <a:gd name="connsiteX0" fmla="*/ 5911 w 95187"/>
                <a:gd name="connsiteY0" fmla="*/ 91981 h 91981"/>
                <a:gd name="connsiteX1" fmla="*/ 5911 w 95187"/>
                <a:gd name="connsiteY1" fmla="*/ 91981 h 91981"/>
                <a:gd name="connsiteX2" fmla="*/ 32964 w 95187"/>
                <a:gd name="connsiteY2" fmla="*/ 5411 h 91981"/>
                <a:gd name="connsiteX3" fmla="*/ 41080 w 95187"/>
                <a:gd name="connsiteY3" fmla="*/ 0 h 91981"/>
                <a:gd name="connsiteX4" fmla="*/ 73544 w 95187"/>
                <a:gd name="connsiteY4" fmla="*/ 5411 h 91981"/>
                <a:gd name="connsiteX5" fmla="*/ 87071 w 95187"/>
                <a:gd name="connsiteY5" fmla="*/ 24348 h 91981"/>
                <a:gd name="connsiteX6" fmla="*/ 95187 w 95187"/>
                <a:gd name="connsiteY6" fmla="*/ 35169 h 91981"/>
                <a:gd name="connsiteX7" fmla="*/ 89776 w 95187"/>
                <a:gd name="connsiteY7" fmla="*/ 64928 h 91981"/>
                <a:gd name="connsiteX8" fmla="*/ 81660 w 95187"/>
                <a:gd name="connsiteY8" fmla="*/ 70338 h 91981"/>
                <a:gd name="connsiteX9" fmla="*/ 68133 w 95187"/>
                <a:gd name="connsiteY9" fmla="*/ 73044 h 91981"/>
                <a:gd name="connsiteX10" fmla="*/ 60018 w 95187"/>
                <a:gd name="connsiteY10" fmla="*/ 75749 h 91981"/>
                <a:gd name="connsiteX11" fmla="*/ 32964 w 95187"/>
                <a:gd name="connsiteY11" fmla="*/ 67633 h 91981"/>
                <a:gd name="connsiteX12" fmla="*/ 24848 w 95187"/>
                <a:gd name="connsiteY12" fmla="*/ 64928 h 91981"/>
                <a:gd name="connsiteX13" fmla="*/ 11322 w 95187"/>
                <a:gd name="connsiteY13" fmla="*/ 67633 h 91981"/>
                <a:gd name="connsiteX14" fmla="*/ 5911 w 95187"/>
                <a:gd name="connsiteY14" fmla="*/ 91981 h 91981"/>
                <a:gd name="connsiteX0" fmla="*/ 5911 w 95187"/>
                <a:gd name="connsiteY0" fmla="*/ 91981 h 164745"/>
                <a:gd name="connsiteX1" fmla="*/ 5911 w 95187"/>
                <a:gd name="connsiteY1" fmla="*/ 91981 h 164745"/>
                <a:gd name="connsiteX2" fmla="*/ 32964 w 95187"/>
                <a:gd name="connsiteY2" fmla="*/ 5411 h 164745"/>
                <a:gd name="connsiteX3" fmla="*/ 41080 w 95187"/>
                <a:gd name="connsiteY3" fmla="*/ 0 h 164745"/>
                <a:gd name="connsiteX4" fmla="*/ 73544 w 95187"/>
                <a:gd name="connsiteY4" fmla="*/ 5411 h 164745"/>
                <a:gd name="connsiteX5" fmla="*/ 87071 w 95187"/>
                <a:gd name="connsiteY5" fmla="*/ 24348 h 164745"/>
                <a:gd name="connsiteX6" fmla="*/ 95187 w 95187"/>
                <a:gd name="connsiteY6" fmla="*/ 35169 h 164745"/>
                <a:gd name="connsiteX7" fmla="*/ 89776 w 95187"/>
                <a:gd name="connsiteY7" fmla="*/ 64928 h 164745"/>
                <a:gd name="connsiteX8" fmla="*/ 81660 w 95187"/>
                <a:gd name="connsiteY8" fmla="*/ 70338 h 164745"/>
                <a:gd name="connsiteX9" fmla="*/ 68133 w 95187"/>
                <a:gd name="connsiteY9" fmla="*/ 73044 h 164745"/>
                <a:gd name="connsiteX10" fmla="*/ 60018 w 95187"/>
                <a:gd name="connsiteY10" fmla="*/ 75749 h 164745"/>
                <a:gd name="connsiteX11" fmla="*/ 63291 w 95187"/>
                <a:gd name="connsiteY11" fmla="*/ 158157 h 164745"/>
                <a:gd name="connsiteX12" fmla="*/ 24848 w 95187"/>
                <a:gd name="connsiteY12" fmla="*/ 64928 h 164745"/>
                <a:gd name="connsiteX13" fmla="*/ 11322 w 95187"/>
                <a:gd name="connsiteY13" fmla="*/ 67633 h 164745"/>
                <a:gd name="connsiteX14" fmla="*/ 5911 w 95187"/>
                <a:gd name="connsiteY14" fmla="*/ 91981 h 164745"/>
                <a:gd name="connsiteX0" fmla="*/ 5911 w 129788"/>
                <a:gd name="connsiteY0" fmla="*/ 91981 h 164745"/>
                <a:gd name="connsiteX1" fmla="*/ 5911 w 129788"/>
                <a:gd name="connsiteY1" fmla="*/ 91981 h 164745"/>
                <a:gd name="connsiteX2" fmla="*/ 32964 w 129788"/>
                <a:gd name="connsiteY2" fmla="*/ 5411 h 164745"/>
                <a:gd name="connsiteX3" fmla="*/ 41080 w 129788"/>
                <a:gd name="connsiteY3" fmla="*/ 0 h 164745"/>
                <a:gd name="connsiteX4" fmla="*/ 73544 w 129788"/>
                <a:gd name="connsiteY4" fmla="*/ 5411 h 164745"/>
                <a:gd name="connsiteX5" fmla="*/ 87071 w 129788"/>
                <a:gd name="connsiteY5" fmla="*/ 24348 h 164745"/>
                <a:gd name="connsiteX6" fmla="*/ 95187 w 129788"/>
                <a:gd name="connsiteY6" fmla="*/ 35169 h 164745"/>
                <a:gd name="connsiteX7" fmla="*/ 89776 w 129788"/>
                <a:gd name="connsiteY7" fmla="*/ 64928 h 164745"/>
                <a:gd name="connsiteX8" fmla="*/ 81660 w 129788"/>
                <a:gd name="connsiteY8" fmla="*/ 70338 h 164745"/>
                <a:gd name="connsiteX9" fmla="*/ 68133 w 129788"/>
                <a:gd name="connsiteY9" fmla="*/ 73044 h 164745"/>
                <a:gd name="connsiteX10" fmla="*/ 127083 w 129788"/>
                <a:gd name="connsiteY10" fmla="*/ 91981 h 164745"/>
                <a:gd name="connsiteX11" fmla="*/ 63291 w 129788"/>
                <a:gd name="connsiteY11" fmla="*/ 158157 h 164745"/>
                <a:gd name="connsiteX12" fmla="*/ 24848 w 129788"/>
                <a:gd name="connsiteY12" fmla="*/ 64928 h 164745"/>
                <a:gd name="connsiteX13" fmla="*/ 11322 w 129788"/>
                <a:gd name="connsiteY13" fmla="*/ 67633 h 164745"/>
                <a:gd name="connsiteX14" fmla="*/ 5911 w 129788"/>
                <a:gd name="connsiteY14" fmla="*/ 91981 h 164745"/>
                <a:gd name="connsiteX0" fmla="*/ 5911 w 141106"/>
                <a:gd name="connsiteY0" fmla="*/ 136204 h 208968"/>
                <a:gd name="connsiteX1" fmla="*/ 5911 w 141106"/>
                <a:gd name="connsiteY1" fmla="*/ 136204 h 208968"/>
                <a:gd name="connsiteX2" fmla="*/ 32964 w 141106"/>
                <a:gd name="connsiteY2" fmla="*/ 49634 h 208968"/>
                <a:gd name="connsiteX3" fmla="*/ 41080 w 141106"/>
                <a:gd name="connsiteY3" fmla="*/ 44223 h 208968"/>
                <a:gd name="connsiteX4" fmla="*/ 127083 w 141106"/>
                <a:gd name="connsiteY4" fmla="*/ 3852 h 208968"/>
                <a:gd name="connsiteX5" fmla="*/ 87071 w 141106"/>
                <a:gd name="connsiteY5" fmla="*/ 68571 h 208968"/>
                <a:gd name="connsiteX6" fmla="*/ 95187 w 141106"/>
                <a:gd name="connsiteY6" fmla="*/ 79392 h 208968"/>
                <a:gd name="connsiteX7" fmla="*/ 89776 w 141106"/>
                <a:gd name="connsiteY7" fmla="*/ 109151 h 208968"/>
                <a:gd name="connsiteX8" fmla="*/ 81660 w 141106"/>
                <a:gd name="connsiteY8" fmla="*/ 114561 h 208968"/>
                <a:gd name="connsiteX9" fmla="*/ 68133 w 141106"/>
                <a:gd name="connsiteY9" fmla="*/ 117267 h 208968"/>
                <a:gd name="connsiteX10" fmla="*/ 127083 w 141106"/>
                <a:gd name="connsiteY10" fmla="*/ 136204 h 208968"/>
                <a:gd name="connsiteX11" fmla="*/ 63291 w 141106"/>
                <a:gd name="connsiteY11" fmla="*/ 202380 h 208968"/>
                <a:gd name="connsiteX12" fmla="*/ 24848 w 141106"/>
                <a:gd name="connsiteY12" fmla="*/ 109151 h 208968"/>
                <a:gd name="connsiteX13" fmla="*/ 11322 w 141106"/>
                <a:gd name="connsiteY13" fmla="*/ 111856 h 208968"/>
                <a:gd name="connsiteX14" fmla="*/ 5911 w 141106"/>
                <a:gd name="connsiteY14" fmla="*/ 136204 h 208968"/>
                <a:gd name="connsiteX0" fmla="*/ 64082 w 199277"/>
                <a:gd name="connsiteY0" fmla="*/ 136204 h 208968"/>
                <a:gd name="connsiteX1" fmla="*/ 64082 w 199277"/>
                <a:gd name="connsiteY1" fmla="*/ 136204 h 208968"/>
                <a:gd name="connsiteX2" fmla="*/ 25772 w 199277"/>
                <a:gd name="connsiteY2" fmla="*/ 70029 h 208968"/>
                <a:gd name="connsiteX3" fmla="*/ 99251 w 199277"/>
                <a:gd name="connsiteY3" fmla="*/ 44223 h 208968"/>
                <a:gd name="connsiteX4" fmla="*/ 185254 w 199277"/>
                <a:gd name="connsiteY4" fmla="*/ 3852 h 208968"/>
                <a:gd name="connsiteX5" fmla="*/ 145242 w 199277"/>
                <a:gd name="connsiteY5" fmla="*/ 68571 h 208968"/>
                <a:gd name="connsiteX6" fmla="*/ 153358 w 199277"/>
                <a:gd name="connsiteY6" fmla="*/ 79392 h 208968"/>
                <a:gd name="connsiteX7" fmla="*/ 147947 w 199277"/>
                <a:gd name="connsiteY7" fmla="*/ 109151 h 208968"/>
                <a:gd name="connsiteX8" fmla="*/ 139831 w 199277"/>
                <a:gd name="connsiteY8" fmla="*/ 114561 h 208968"/>
                <a:gd name="connsiteX9" fmla="*/ 126304 w 199277"/>
                <a:gd name="connsiteY9" fmla="*/ 117267 h 208968"/>
                <a:gd name="connsiteX10" fmla="*/ 185254 w 199277"/>
                <a:gd name="connsiteY10" fmla="*/ 136204 h 208968"/>
                <a:gd name="connsiteX11" fmla="*/ 121462 w 199277"/>
                <a:gd name="connsiteY11" fmla="*/ 202380 h 208968"/>
                <a:gd name="connsiteX12" fmla="*/ 83019 w 199277"/>
                <a:gd name="connsiteY12" fmla="*/ 109151 h 208968"/>
                <a:gd name="connsiteX13" fmla="*/ 69493 w 199277"/>
                <a:gd name="connsiteY13" fmla="*/ 111856 h 208968"/>
                <a:gd name="connsiteX14" fmla="*/ 64082 w 199277"/>
                <a:gd name="connsiteY14" fmla="*/ 136204 h 208968"/>
                <a:gd name="connsiteX0" fmla="*/ 64082 w 199277"/>
                <a:gd name="connsiteY0" fmla="*/ 136204 h 208968"/>
                <a:gd name="connsiteX1" fmla="*/ 64082 w 199277"/>
                <a:gd name="connsiteY1" fmla="*/ 136204 h 208968"/>
                <a:gd name="connsiteX2" fmla="*/ 25772 w 199277"/>
                <a:gd name="connsiteY2" fmla="*/ 70029 h 208968"/>
                <a:gd name="connsiteX3" fmla="*/ 89565 w 199277"/>
                <a:gd name="connsiteY3" fmla="*/ 36941 h 208968"/>
                <a:gd name="connsiteX4" fmla="*/ 185254 w 199277"/>
                <a:gd name="connsiteY4" fmla="*/ 3852 h 208968"/>
                <a:gd name="connsiteX5" fmla="*/ 145242 w 199277"/>
                <a:gd name="connsiteY5" fmla="*/ 68571 h 208968"/>
                <a:gd name="connsiteX6" fmla="*/ 153358 w 199277"/>
                <a:gd name="connsiteY6" fmla="*/ 79392 h 208968"/>
                <a:gd name="connsiteX7" fmla="*/ 147947 w 199277"/>
                <a:gd name="connsiteY7" fmla="*/ 109151 h 208968"/>
                <a:gd name="connsiteX8" fmla="*/ 139831 w 199277"/>
                <a:gd name="connsiteY8" fmla="*/ 114561 h 208968"/>
                <a:gd name="connsiteX9" fmla="*/ 126304 w 199277"/>
                <a:gd name="connsiteY9" fmla="*/ 117267 h 208968"/>
                <a:gd name="connsiteX10" fmla="*/ 185254 w 199277"/>
                <a:gd name="connsiteY10" fmla="*/ 136204 h 208968"/>
                <a:gd name="connsiteX11" fmla="*/ 121462 w 199277"/>
                <a:gd name="connsiteY11" fmla="*/ 202380 h 208968"/>
                <a:gd name="connsiteX12" fmla="*/ 83019 w 199277"/>
                <a:gd name="connsiteY12" fmla="*/ 109151 h 208968"/>
                <a:gd name="connsiteX13" fmla="*/ 69493 w 199277"/>
                <a:gd name="connsiteY13" fmla="*/ 111856 h 208968"/>
                <a:gd name="connsiteX14" fmla="*/ 64082 w 199277"/>
                <a:gd name="connsiteY14" fmla="*/ 136204 h 208968"/>
                <a:gd name="connsiteX0" fmla="*/ 64082 w 199277"/>
                <a:gd name="connsiteY0" fmla="*/ 136204 h 208968"/>
                <a:gd name="connsiteX1" fmla="*/ 64082 w 199277"/>
                <a:gd name="connsiteY1" fmla="*/ 136204 h 208968"/>
                <a:gd name="connsiteX2" fmla="*/ 25772 w 199277"/>
                <a:gd name="connsiteY2" fmla="*/ 70029 h 208968"/>
                <a:gd name="connsiteX3" fmla="*/ 57668 w 199277"/>
                <a:gd name="connsiteY3" fmla="*/ 36941 h 208968"/>
                <a:gd name="connsiteX4" fmla="*/ 185254 w 199277"/>
                <a:gd name="connsiteY4" fmla="*/ 3852 h 208968"/>
                <a:gd name="connsiteX5" fmla="*/ 145242 w 199277"/>
                <a:gd name="connsiteY5" fmla="*/ 68571 h 208968"/>
                <a:gd name="connsiteX6" fmla="*/ 153358 w 199277"/>
                <a:gd name="connsiteY6" fmla="*/ 79392 h 208968"/>
                <a:gd name="connsiteX7" fmla="*/ 147947 w 199277"/>
                <a:gd name="connsiteY7" fmla="*/ 109151 h 208968"/>
                <a:gd name="connsiteX8" fmla="*/ 139831 w 199277"/>
                <a:gd name="connsiteY8" fmla="*/ 114561 h 208968"/>
                <a:gd name="connsiteX9" fmla="*/ 126304 w 199277"/>
                <a:gd name="connsiteY9" fmla="*/ 117267 h 208968"/>
                <a:gd name="connsiteX10" fmla="*/ 185254 w 199277"/>
                <a:gd name="connsiteY10" fmla="*/ 136204 h 208968"/>
                <a:gd name="connsiteX11" fmla="*/ 121462 w 199277"/>
                <a:gd name="connsiteY11" fmla="*/ 202380 h 208968"/>
                <a:gd name="connsiteX12" fmla="*/ 83019 w 199277"/>
                <a:gd name="connsiteY12" fmla="*/ 109151 h 208968"/>
                <a:gd name="connsiteX13" fmla="*/ 69493 w 199277"/>
                <a:gd name="connsiteY13" fmla="*/ 111856 h 208968"/>
                <a:gd name="connsiteX14" fmla="*/ 64082 w 199277"/>
                <a:gd name="connsiteY14" fmla="*/ 136204 h 208968"/>
                <a:gd name="connsiteX0" fmla="*/ 64082 w 199277"/>
                <a:gd name="connsiteY0" fmla="*/ 136204 h 208968"/>
                <a:gd name="connsiteX1" fmla="*/ 64082 w 199277"/>
                <a:gd name="connsiteY1" fmla="*/ 136204 h 208968"/>
                <a:gd name="connsiteX2" fmla="*/ 25772 w 199277"/>
                <a:gd name="connsiteY2" fmla="*/ 70029 h 208968"/>
                <a:gd name="connsiteX3" fmla="*/ 57668 w 199277"/>
                <a:gd name="connsiteY3" fmla="*/ 36941 h 208968"/>
                <a:gd name="connsiteX4" fmla="*/ 185254 w 199277"/>
                <a:gd name="connsiteY4" fmla="*/ 3852 h 208968"/>
                <a:gd name="connsiteX5" fmla="*/ 145242 w 199277"/>
                <a:gd name="connsiteY5" fmla="*/ 68571 h 208968"/>
                <a:gd name="connsiteX6" fmla="*/ 153358 w 199277"/>
                <a:gd name="connsiteY6" fmla="*/ 79392 h 208968"/>
                <a:gd name="connsiteX7" fmla="*/ 147947 w 199277"/>
                <a:gd name="connsiteY7" fmla="*/ 109151 h 208968"/>
                <a:gd name="connsiteX8" fmla="*/ 139831 w 199277"/>
                <a:gd name="connsiteY8" fmla="*/ 114561 h 208968"/>
                <a:gd name="connsiteX9" fmla="*/ 126304 w 199277"/>
                <a:gd name="connsiteY9" fmla="*/ 117267 h 208968"/>
                <a:gd name="connsiteX10" fmla="*/ 185254 w 199277"/>
                <a:gd name="connsiteY10" fmla="*/ 136204 h 208968"/>
                <a:gd name="connsiteX11" fmla="*/ 121462 w 199277"/>
                <a:gd name="connsiteY11" fmla="*/ 202380 h 208968"/>
                <a:gd name="connsiteX12" fmla="*/ 83019 w 199277"/>
                <a:gd name="connsiteY12" fmla="*/ 109151 h 208968"/>
                <a:gd name="connsiteX13" fmla="*/ 69493 w 199277"/>
                <a:gd name="connsiteY13" fmla="*/ 111856 h 208968"/>
                <a:gd name="connsiteX14" fmla="*/ 64082 w 199277"/>
                <a:gd name="connsiteY14" fmla="*/ 136204 h 208968"/>
                <a:gd name="connsiteX0" fmla="*/ 64082 w 199277"/>
                <a:gd name="connsiteY0" fmla="*/ 136204 h 208968"/>
                <a:gd name="connsiteX1" fmla="*/ 64082 w 199277"/>
                <a:gd name="connsiteY1" fmla="*/ 136204 h 208968"/>
                <a:gd name="connsiteX2" fmla="*/ 25772 w 199277"/>
                <a:gd name="connsiteY2" fmla="*/ 70029 h 208968"/>
                <a:gd name="connsiteX3" fmla="*/ 121461 w 199277"/>
                <a:gd name="connsiteY3" fmla="*/ 70029 h 208968"/>
                <a:gd name="connsiteX4" fmla="*/ 185254 w 199277"/>
                <a:gd name="connsiteY4" fmla="*/ 3852 h 208968"/>
                <a:gd name="connsiteX5" fmla="*/ 145242 w 199277"/>
                <a:gd name="connsiteY5" fmla="*/ 68571 h 208968"/>
                <a:gd name="connsiteX6" fmla="*/ 153358 w 199277"/>
                <a:gd name="connsiteY6" fmla="*/ 79392 h 208968"/>
                <a:gd name="connsiteX7" fmla="*/ 147947 w 199277"/>
                <a:gd name="connsiteY7" fmla="*/ 109151 h 208968"/>
                <a:gd name="connsiteX8" fmla="*/ 139831 w 199277"/>
                <a:gd name="connsiteY8" fmla="*/ 114561 h 208968"/>
                <a:gd name="connsiteX9" fmla="*/ 126304 w 199277"/>
                <a:gd name="connsiteY9" fmla="*/ 117267 h 208968"/>
                <a:gd name="connsiteX10" fmla="*/ 185254 w 199277"/>
                <a:gd name="connsiteY10" fmla="*/ 136204 h 208968"/>
                <a:gd name="connsiteX11" fmla="*/ 121462 w 199277"/>
                <a:gd name="connsiteY11" fmla="*/ 202380 h 208968"/>
                <a:gd name="connsiteX12" fmla="*/ 83019 w 199277"/>
                <a:gd name="connsiteY12" fmla="*/ 109151 h 208968"/>
                <a:gd name="connsiteX13" fmla="*/ 69493 w 199277"/>
                <a:gd name="connsiteY13" fmla="*/ 111856 h 208968"/>
                <a:gd name="connsiteX14" fmla="*/ 64082 w 199277"/>
                <a:gd name="connsiteY14" fmla="*/ 136204 h 208968"/>
                <a:gd name="connsiteX0" fmla="*/ 64082 w 199277"/>
                <a:gd name="connsiteY0" fmla="*/ 136204 h 208968"/>
                <a:gd name="connsiteX1" fmla="*/ 64082 w 199277"/>
                <a:gd name="connsiteY1" fmla="*/ 136204 h 208968"/>
                <a:gd name="connsiteX2" fmla="*/ 25772 w 199277"/>
                <a:gd name="connsiteY2" fmla="*/ 70029 h 208968"/>
                <a:gd name="connsiteX3" fmla="*/ 121461 w 199277"/>
                <a:gd name="connsiteY3" fmla="*/ 70029 h 208968"/>
                <a:gd name="connsiteX4" fmla="*/ 185254 w 199277"/>
                <a:gd name="connsiteY4" fmla="*/ 3852 h 208968"/>
                <a:gd name="connsiteX5" fmla="*/ 145242 w 199277"/>
                <a:gd name="connsiteY5" fmla="*/ 68571 h 208968"/>
                <a:gd name="connsiteX6" fmla="*/ 153358 w 199277"/>
                <a:gd name="connsiteY6" fmla="*/ 79392 h 208968"/>
                <a:gd name="connsiteX7" fmla="*/ 147947 w 199277"/>
                <a:gd name="connsiteY7" fmla="*/ 109151 h 208968"/>
                <a:gd name="connsiteX8" fmla="*/ 139831 w 199277"/>
                <a:gd name="connsiteY8" fmla="*/ 114561 h 208968"/>
                <a:gd name="connsiteX9" fmla="*/ 126304 w 199277"/>
                <a:gd name="connsiteY9" fmla="*/ 117267 h 208968"/>
                <a:gd name="connsiteX10" fmla="*/ 185254 w 199277"/>
                <a:gd name="connsiteY10" fmla="*/ 136204 h 208968"/>
                <a:gd name="connsiteX11" fmla="*/ 121462 w 199277"/>
                <a:gd name="connsiteY11" fmla="*/ 202380 h 208968"/>
                <a:gd name="connsiteX12" fmla="*/ 83019 w 199277"/>
                <a:gd name="connsiteY12" fmla="*/ 109151 h 208968"/>
                <a:gd name="connsiteX13" fmla="*/ 69493 w 199277"/>
                <a:gd name="connsiteY13" fmla="*/ 111856 h 208968"/>
                <a:gd name="connsiteX14" fmla="*/ 64082 w 199277"/>
                <a:gd name="connsiteY14" fmla="*/ 136204 h 208968"/>
                <a:gd name="connsiteX0" fmla="*/ 69493 w 199277"/>
                <a:gd name="connsiteY0" fmla="*/ 111856 h 208968"/>
                <a:gd name="connsiteX1" fmla="*/ 64082 w 199277"/>
                <a:gd name="connsiteY1" fmla="*/ 136204 h 208968"/>
                <a:gd name="connsiteX2" fmla="*/ 25772 w 199277"/>
                <a:gd name="connsiteY2" fmla="*/ 70029 h 208968"/>
                <a:gd name="connsiteX3" fmla="*/ 121461 w 199277"/>
                <a:gd name="connsiteY3" fmla="*/ 70029 h 208968"/>
                <a:gd name="connsiteX4" fmla="*/ 185254 w 199277"/>
                <a:gd name="connsiteY4" fmla="*/ 3852 h 208968"/>
                <a:gd name="connsiteX5" fmla="*/ 145242 w 199277"/>
                <a:gd name="connsiteY5" fmla="*/ 68571 h 208968"/>
                <a:gd name="connsiteX6" fmla="*/ 153358 w 199277"/>
                <a:gd name="connsiteY6" fmla="*/ 79392 h 208968"/>
                <a:gd name="connsiteX7" fmla="*/ 147947 w 199277"/>
                <a:gd name="connsiteY7" fmla="*/ 109151 h 208968"/>
                <a:gd name="connsiteX8" fmla="*/ 139831 w 199277"/>
                <a:gd name="connsiteY8" fmla="*/ 114561 h 208968"/>
                <a:gd name="connsiteX9" fmla="*/ 126304 w 199277"/>
                <a:gd name="connsiteY9" fmla="*/ 117267 h 208968"/>
                <a:gd name="connsiteX10" fmla="*/ 185254 w 199277"/>
                <a:gd name="connsiteY10" fmla="*/ 136204 h 208968"/>
                <a:gd name="connsiteX11" fmla="*/ 121462 w 199277"/>
                <a:gd name="connsiteY11" fmla="*/ 202380 h 208968"/>
                <a:gd name="connsiteX12" fmla="*/ 83019 w 199277"/>
                <a:gd name="connsiteY12" fmla="*/ 109151 h 208968"/>
                <a:gd name="connsiteX13" fmla="*/ 69493 w 199277"/>
                <a:gd name="connsiteY13" fmla="*/ 111856 h 208968"/>
                <a:gd name="connsiteX0" fmla="*/ 83019 w 199277"/>
                <a:gd name="connsiteY0" fmla="*/ 109151 h 208968"/>
                <a:gd name="connsiteX1" fmla="*/ 64082 w 199277"/>
                <a:gd name="connsiteY1" fmla="*/ 136204 h 208968"/>
                <a:gd name="connsiteX2" fmla="*/ 25772 w 199277"/>
                <a:gd name="connsiteY2" fmla="*/ 70029 h 208968"/>
                <a:gd name="connsiteX3" fmla="*/ 121461 w 199277"/>
                <a:gd name="connsiteY3" fmla="*/ 70029 h 208968"/>
                <a:gd name="connsiteX4" fmla="*/ 185254 w 199277"/>
                <a:gd name="connsiteY4" fmla="*/ 3852 h 208968"/>
                <a:gd name="connsiteX5" fmla="*/ 145242 w 199277"/>
                <a:gd name="connsiteY5" fmla="*/ 68571 h 208968"/>
                <a:gd name="connsiteX6" fmla="*/ 153358 w 199277"/>
                <a:gd name="connsiteY6" fmla="*/ 79392 h 208968"/>
                <a:gd name="connsiteX7" fmla="*/ 147947 w 199277"/>
                <a:gd name="connsiteY7" fmla="*/ 109151 h 208968"/>
                <a:gd name="connsiteX8" fmla="*/ 139831 w 199277"/>
                <a:gd name="connsiteY8" fmla="*/ 114561 h 208968"/>
                <a:gd name="connsiteX9" fmla="*/ 126304 w 199277"/>
                <a:gd name="connsiteY9" fmla="*/ 117267 h 208968"/>
                <a:gd name="connsiteX10" fmla="*/ 185254 w 199277"/>
                <a:gd name="connsiteY10" fmla="*/ 136204 h 208968"/>
                <a:gd name="connsiteX11" fmla="*/ 121462 w 199277"/>
                <a:gd name="connsiteY11" fmla="*/ 202380 h 208968"/>
                <a:gd name="connsiteX12" fmla="*/ 83019 w 199277"/>
                <a:gd name="connsiteY12" fmla="*/ 109151 h 208968"/>
                <a:gd name="connsiteX0" fmla="*/ 63654 w 179912"/>
                <a:gd name="connsiteY0" fmla="*/ 109151 h 208968"/>
                <a:gd name="connsiteX1" fmla="*/ 6407 w 179912"/>
                <a:gd name="connsiteY1" fmla="*/ 70029 h 208968"/>
                <a:gd name="connsiteX2" fmla="*/ 102096 w 179912"/>
                <a:gd name="connsiteY2" fmla="*/ 70029 h 208968"/>
                <a:gd name="connsiteX3" fmla="*/ 165889 w 179912"/>
                <a:gd name="connsiteY3" fmla="*/ 3852 h 208968"/>
                <a:gd name="connsiteX4" fmla="*/ 125877 w 179912"/>
                <a:gd name="connsiteY4" fmla="*/ 68571 h 208968"/>
                <a:gd name="connsiteX5" fmla="*/ 133993 w 179912"/>
                <a:gd name="connsiteY5" fmla="*/ 79392 h 208968"/>
                <a:gd name="connsiteX6" fmla="*/ 128582 w 179912"/>
                <a:gd name="connsiteY6" fmla="*/ 109151 h 208968"/>
                <a:gd name="connsiteX7" fmla="*/ 120466 w 179912"/>
                <a:gd name="connsiteY7" fmla="*/ 114561 h 208968"/>
                <a:gd name="connsiteX8" fmla="*/ 106939 w 179912"/>
                <a:gd name="connsiteY8" fmla="*/ 117267 h 208968"/>
                <a:gd name="connsiteX9" fmla="*/ 165889 w 179912"/>
                <a:gd name="connsiteY9" fmla="*/ 136204 h 208968"/>
                <a:gd name="connsiteX10" fmla="*/ 102097 w 179912"/>
                <a:gd name="connsiteY10" fmla="*/ 202380 h 208968"/>
                <a:gd name="connsiteX11" fmla="*/ 63654 w 179912"/>
                <a:gd name="connsiteY11" fmla="*/ 109151 h 208968"/>
                <a:gd name="connsiteX0" fmla="*/ 70200 w 179912"/>
                <a:gd name="connsiteY0" fmla="*/ 169292 h 208968"/>
                <a:gd name="connsiteX1" fmla="*/ 6407 w 179912"/>
                <a:gd name="connsiteY1" fmla="*/ 70029 h 208968"/>
                <a:gd name="connsiteX2" fmla="*/ 102096 w 179912"/>
                <a:gd name="connsiteY2" fmla="*/ 70029 h 208968"/>
                <a:gd name="connsiteX3" fmla="*/ 165889 w 179912"/>
                <a:gd name="connsiteY3" fmla="*/ 3852 h 208968"/>
                <a:gd name="connsiteX4" fmla="*/ 125877 w 179912"/>
                <a:gd name="connsiteY4" fmla="*/ 68571 h 208968"/>
                <a:gd name="connsiteX5" fmla="*/ 133993 w 179912"/>
                <a:gd name="connsiteY5" fmla="*/ 79392 h 208968"/>
                <a:gd name="connsiteX6" fmla="*/ 128582 w 179912"/>
                <a:gd name="connsiteY6" fmla="*/ 109151 h 208968"/>
                <a:gd name="connsiteX7" fmla="*/ 120466 w 179912"/>
                <a:gd name="connsiteY7" fmla="*/ 114561 h 208968"/>
                <a:gd name="connsiteX8" fmla="*/ 106939 w 179912"/>
                <a:gd name="connsiteY8" fmla="*/ 117267 h 208968"/>
                <a:gd name="connsiteX9" fmla="*/ 165889 w 179912"/>
                <a:gd name="connsiteY9" fmla="*/ 136204 h 208968"/>
                <a:gd name="connsiteX10" fmla="*/ 102097 w 179912"/>
                <a:gd name="connsiteY10" fmla="*/ 202380 h 208968"/>
                <a:gd name="connsiteX11" fmla="*/ 70200 w 179912"/>
                <a:gd name="connsiteY11" fmla="*/ 169292 h 208968"/>
                <a:gd name="connsiteX0" fmla="*/ 70200 w 229682"/>
                <a:gd name="connsiteY0" fmla="*/ 169292 h 208968"/>
                <a:gd name="connsiteX1" fmla="*/ 6407 w 229682"/>
                <a:gd name="connsiteY1" fmla="*/ 70029 h 208968"/>
                <a:gd name="connsiteX2" fmla="*/ 102096 w 229682"/>
                <a:gd name="connsiteY2" fmla="*/ 70029 h 208968"/>
                <a:gd name="connsiteX3" fmla="*/ 165889 w 229682"/>
                <a:gd name="connsiteY3" fmla="*/ 3852 h 208968"/>
                <a:gd name="connsiteX4" fmla="*/ 125877 w 229682"/>
                <a:gd name="connsiteY4" fmla="*/ 68571 h 208968"/>
                <a:gd name="connsiteX5" fmla="*/ 229682 w 229682"/>
                <a:gd name="connsiteY5" fmla="*/ 70029 h 208968"/>
                <a:gd name="connsiteX6" fmla="*/ 128582 w 229682"/>
                <a:gd name="connsiteY6" fmla="*/ 109151 h 208968"/>
                <a:gd name="connsiteX7" fmla="*/ 120466 w 229682"/>
                <a:gd name="connsiteY7" fmla="*/ 114561 h 208968"/>
                <a:gd name="connsiteX8" fmla="*/ 106939 w 229682"/>
                <a:gd name="connsiteY8" fmla="*/ 117267 h 208968"/>
                <a:gd name="connsiteX9" fmla="*/ 165889 w 229682"/>
                <a:gd name="connsiteY9" fmla="*/ 136204 h 208968"/>
                <a:gd name="connsiteX10" fmla="*/ 102097 w 229682"/>
                <a:gd name="connsiteY10" fmla="*/ 202380 h 208968"/>
                <a:gd name="connsiteX11" fmla="*/ 70200 w 229682"/>
                <a:gd name="connsiteY11" fmla="*/ 169292 h 208968"/>
                <a:gd name="connsiteX0" fmla="*/ 70200 w 229682"/>
                <a:gd name="connsiteY0" fmla="*/ 169292 h 208968"/>
                <a:gd name="connsiteX1" fmla="*/ 6407 w 229682"/>
                <a:gd name="connsiteY1" fmla="*/ 70029 h 208968"/>
                <a:gd name="connsiteX2" fmla="*/ 102096 w 229682"/>
                <a:gd name="connsiteY2" fmla="*/ 70029 h 208968"/>
                <a:gd name="connsiteX3" fmla="*/ 165889 w 229682"/>
                <a:gd name="connsiteY3" fmla="*/ 3852 h 208968"/>
                <a:gd name="connsiteX4" fmla="*/ 197786 w 229682"/>
                <a:gd name="connsiteY4" fmla="*/ 36941 h 208968"/>
                <a:gd name="connsiteX5" fmla="*/ 229682 w 229682"/>
                <a:gd name="connsiteY5" fmla="*/ 70029 h 208968"/>
                <a:gd name="connsiteX6" fmla="*/ 128582 w 229682"/>
                <a:gd name="connsiteY6" fmla="*/ 109151 h 208968"/>
                <a:gd name="connsiteX7" fmla="*/ 120466 w 229682"/>
                <a:gd name="connsiteY7" fmla="*/ 114561 h 208968"/>
                <a:gd name="connsiteX8" fmla="*/ 106939 w 229682"/>
                <a:gd name="connsiteY8" fmla="*/ 117267 h 208968"/>
                <a:gd name="connsiteX9" fmla="*/ 165889 w 229682"/>
                <a:gd name="connsiteY9" fmla="*/ 136204 h 208968"/>
                <a:gd name="connsiteX10" fmla="*/ 102097 w 229682"/>
                <a:gd name="connsiteY10" fmla="*/ 202380 h 208968"/>
                <a:gd name="connsiteX11" fmla="*/ 70200 w 229682"/>
                <a:gd name="connsiteY11" fmla="*/ 169292 h 208968"/>
                <a:gd name="connsiteX0" fmla="*/ 70200 w 229682"/>
                <a:gd name="connsiteY0" fmla="*/ 169292 h 208968"/>
                <a:gd name="connsiteX1" fmla="*/ 6407 w 229682"/>
                <a:gd name="connsiteY1" fmla="*/ 70029 h 208968"/>
                <a:gd name="connsiteX2" fmla="*/ 102096 w 229682"/>
                <a:gd name="connsiteY2" fmla="*/ 70029 h 208968"/>
                <a:gd name="connsiteX3" fmla="*/ 165889 w 229682"/>
                <a:gd name="connsiteY3" fmla="*/ 3852 h 208968"/>
                <a:gd name="connsiteX4" fmla="*/ 197786 w 229682"/>
                <a:gd name="connsiteY4" fmla="*/ 36941 h 208968"/>
                <a:gd name="connsiteX5" fmla="*/ 229682 w 229682"/>
                <a:gd name="connsiteY5" fmla="*/ 70029 h 208968"/>
                <a:gd name="connsiteX6" fmla="*/ 128582 w 229682"/>
                <a:gd name="connsiteY6" fmla="*/ 109151 h 208968"/>
                <a:gd name="connsiteX7" fmla="*/ 197786 w 229682"/>
                <a:gd name="connsiteY7" fmla="*/ 169292 h 208968"/>
                <a:gd name="connsiteX8" fmla="*/ 106939 w 229682"/>
                <a:gd name="connsiteY8" fmla="*/ 117267 h 208968"/>
                <a:gd name="connsiteX9" fmla="*/ 165889 w 229682"/>
                <a:gd name="connsiteY9" fmla="*/ 136204 h 208968"/>
                <a:gd name="connsiteX10" fmla="*/ 102097 w 229682"/>
                <a:gd name="connsiteY10" fmla="*/ 202380 h 208968"/>
                <a:gd name="connsiteX11" fmla="*/ 70200 w 229682"/>
                <a:gd name="connsiteY11" fmla="*/ 169292 h 208968"/>
                <a:gd name="connsiteX0" fmla="*/ 70200 w 233301"/>
                <a:gd name="connsiteY0" fmla="*/ 169292 h 208968"/>
                <a:gd name="connsiteX1" fmla="*/ 6407 w 233301"/>
                <a:gd name="connsiteY1" fmla="*/ 70029 h 208968"/>
                <a:gd name="connsiteX2" fmla="*/ 102096 w 233301"/>
                <a:gd name="connsiteY2" fmla="*/ 70029 h 208968"/>
                <a:gd name="connsiteX3" fmla="*/ 165889 w 233301"/>
                <a:gd name="connsiteY3" fmla="*/ 3852 h 208968"/>
                <a:gd name="connsiteX4" fmla="*/ 197786 w 233301"/>
                <a:gd name="connsiteY4" fmla="*/ 36941 h 208968"/>
                <a:gd name="connsiteX5" fmla="*/ 229682 w 233301"/>
                <a:gd name="connsiteY5" fmla="*/ 70029 h 208968"/>
                <a:gd name="connsiteX6" fmla="*/ 229682 w 233301"/>
                <a:gd name="connsiteY6" fmla="*/ 103116 h 208968"/>
                <a:gd name="connsiteX7" fmla="*/ 197786 w 233301"/>
                <a:gd name="connsiteY7" fmla="*/ 169292 h 208968"/>
                <a:gd name="connsiteX8" fmla="*/ 106939 w 233301"/>
                <a:gd name="connsiteY8" fmla="*/ 117267 h 208968"/>
                <a:gd name="connsiteX9" fmla="*/ 165889 w 233301"/>
                <a:gd name="connsiteY9" fmla="*/ 136204 h 208968"/>
                <a:gd name="connsiteX10" fmla="*/ 102097 w 233301"/>
                <a:gd name="connsiteY10" fmla="*/ 202380 h 208968"/>
                <a:gd name="connsiteX11" fmla="*/ 70200 w 233301"/>
                <a:gd name="connsiteY11" fmla="*/ 169292 h 208968"/>
                <a:gd name="connsiteX0" fmla="*/ 70200 w 233301"/>
                <a:gd name="connsiteY0" fmla="*/ 169292 h 208968"/>
                <a:gd name="connsiteX1" fmla="*/ 6407 w 233301"/>
                <a:gd name="connsiteY1" fmla="*/ 70029 h 208968"/>
                <a:gd name="connsiteX2" fmla="*/ 102096 w 233301"/>
                <a:gd name="connsiteY2" fmla="*/ 70029 h 208968"/>
                <a:gd name="connsiteX3" fmla="*/ 165889 w 233301"/>
                <a:gd name="connsiteY3" fmla="*/ 3852 h 208968"/>
                <a:gd name="connsiteX4" fmla="*/ 197786 w 233301"/>
                <a:gd name="connsiteY4" fmla="*/ 36941 h 208968"/>
                <a:gd name="connsiteX5" fmla="*/ 229682 w 233301"/>
                <a:gd name="connsiteY5" fmla="*/ 70029 h 208968"/>
                <a:gd name="connsiteX6" fmla="*/ 229682 w 233301"/>
                <a:gd name="connsiteY6" fmla="*/ 103116 h 208968"/>
                <a:gd name="connsiteX7" fmla="*/ 197786 w 233301"/>
                <a:gd name="connsiteY7" fmla="*/ 169292 h 208968"/>
                <a:gd name="connsiteX8" fmla="*/ 106939 w 233301"/>
                <a:gd name="connsiteY8" fmla="*/ 117267 h 208968"/>
                <a:gd name="connsiteX9" fmla="*/ 102096 w 233301"/>
                <a:gd name="connsiteY9" fmla="*/ 169292 h 208968"/>
                <a:gd name="connsiteX10" fmla="*/ 102097 w 233301"/>
                <a:gd name="connsiteY10" fmla="*/ 202380 h 208968"/>
                <a:gd name="connsiteX11" fmla="*/ 70200 w 233301"/>
                <a:gd name="connsiteY11" fmla="*/ 169292 h 208968"/>
                <a:gd name="connsiteX0" fmla="*/ 70200 w 233301"/>
                <a:gd name="connsiteY0" fmla="*/ 169292 h 208968"/>
                <a:gd name="connsiteX1" fmla="*/ 6407 w 233301"/>
                <a:gd name="connsiteY1" fmla="*/ 70029 h 208968"/>
                <a:gd name="connsiteX2" fmla="*/ 102096 w 233301"/>
                <a:gd name="connsiteY2" fmla="*/ 70029 h 208968"/>
                <a:gd name="connsiteX3" fmla="*/ 165889 w 233301"/>
                <a:gd name="connsiteY3" fmla="*/ 3852 h 208968"/>
                <a:gd name="connsiteX4" fmla="*/ 197786 w 233301"/>
                <a:gd name="connsiteY4" fmla="*/ 36941 h 208968"/>
                <a:gd name="connsiteX5" fmla="*/ 229682 w 233301"/>
                <a:gd name="connsiteY5" fmla="*/ 70029 h 208968"/>
                <a:gd name="connsiteX6" fmla="*/ 229682 w 233301"/>
                <a:gd name="connsiteY6" fmla="*/ 103116 h 208968"/>
                <a:gd name="connsiteX7" fmla="*/ 197786 w 233301"/>
                <a:gd name="connsiteY7" fmla="*/ 169292 h 208968"/>
                <a:gd name="connsiteX8" fmla="*/ 133992 w 233301"/>
                <a:gd name="connsiteY8" fmla="*/ 169292 h 208968"/>
                <a:gd name="connsiteX9" fmla="*/ 102096 w 233301"/>
                <a:gd name="connsiteY9" fmla="*/ 169292 h 208968"/>
                <a:gd name="connsiteX10" fmla="*/ 102097 w 233301"/>
                <a:gd name="connsiteY10" fmla="*/ 202380 h 208968"/>
                <a:gd name="connsiteX11" fmla="*/ 70200 w 233301"/>
                <a:gd name="connsiteY11" fmla="*/ 169292 h 208968"/>
                <a:gd name="connsiteX0" fmla="*/ 70200 w 233301"/>
                <a:gd name="connsiteY0" fmla="*/ 169292 h 208968"/>
                <a:gd name="connsiteX1" fmla="*/ 6407 w 233301"/>
                <a:gd name="connsiteY1" fmla="*/ 70029 h 208968"/>
                <a:gd name="connsiteX2" fmla="*/ 102096 w 233301"/>
                <a:gd name="connsiteY2" fmla="*/ 70029 h 208968"/>
                <a:gd name="connsiteX3" fmla="*/ 165889 w 233301"/>
                <a:gd name="connsiteY3" fmla="*/ 3852 h 208968"/>
                <a:gd name="connsiteX4" fmla="*/ 197786 w 233301"/>
                <a:gd name="connsiteY4" fmla="*/ 36941 h 208968"/>
                <a:gd name="connsiteX5" fmla="*/ 229682 w 233301"/>
                <a:gd name="connsiteY5" fmla="*/ 70029 h 208968"/>
                <a:gd name="connsiteX6" fmla="*/ 229682 w 233301"/>
                <a:gd name="connsiteY6" fmla="*/ 103116 h 208968"/>
                <a:gd name="connsiteX7" fmla="*/ 197785 w 233301"/>
                <a:gd name="connsiteY7" fmla="*/ 169292 h 208968"/>
                <a:gd name="connsiteX8" fmla="*/ 133992 w 233301"/>
                <a:gd name="connsiteY8" fmla="*/ 169292 h 208968"/>
                <a:gd name="connsiteX9" fmla="*/ 102096 w 233301"/>
                <a:gd name="connsiteY9" fmla="*/ 169292 h 208968"/>
                <a:gd name="connsiteX10" fmla="*/ 102097 w 233301"/>
                <a:gd name="connsiteY10" fmla="*/ 202380 h 208968"/>
                <a:gd name="connsiteX11" fmla="*/ 70200 w 233301"/>
                <a:gd name="connsiteY11" fmla="*/ 169292 h 208968"/>
                <a:gd name="connsiteX0" fmla="*/ 70200 w 233301"/>
                <a:gd name="connsiteY0" fmla="*/ 169292 h 208968"/>
                <a:gd name="connsiteX1" fmla="*/ 6407 w 233301"/>
                <a:gd name="connsiteY1" fmla="*/ 70029 h 208968"/>
                <a:gd name="connsiteX2" fmla="*/ 64394 w 233301"/>
                <a:gd name="connsiteY2" fmla="*/ 65525 h 208968"/>
                <a:gd name="connsiteX3" fmla="*/ 102096 w 233301"/>
                <a:gd name="connsiteY3" fmla="*/ 70029 h 208968"/>
                <a:gd name="connsiteX4" fmla="*/ 165889 w 233301"/>
                <a:gd name="connsiteY4" fmla="*/ 3852 h 208968"/>
                <a:gd name="connsiteX5" fmla="*/ 197786 w 233301"/>
                <a:gd name="connsiteY5" fmla="*/ 36941 h 208968"/>
                <a:gd name="connsiteX6" fmla="*/ 229682 w 233301"/>
                <a:gd name="connsiteY6" fmla="*/ 70029 h 208968"/>
                <a:gd name="connsiteX7" fmla="*/ 229682 w 233301"/>
                <a:gd name="connsiteY7" fmla="*/ 103116 h 208968"/>
                <a:gd name="connsiteX8" fmla="*/ 197785 w 233301"/>
                <a:gd name="connsiteY8" fmla="*/ 169292 h 208968"/>
                <a:gd name="connsiteX9" fmla="*/ 133992 w 233301"/>
                <a:gd name="connsiteY9" fmla="*/ 169292 h 208968"/>
                <a:gd name="connsiteX10" fmla="*/ 102096 w 233301"/>
                <a:gd name="connsiteY10" fmla="*/ 169292 h 208968"/>
                <a:gd name="connsiteX11" fmla="*/ 102097 w 233301"/>
                <a:gd name="connsiteY11" fmla="*/ 202380 h 208968"/>
                <a:gd name="connsiteX12" fmla="*/ 70200 w 233301"/>
                <a:gd name="connsiteY12" fmla="*/ 169292 h 208968"/>
                <a:gd name="connsiteX0" fmla="*/ 70200 w 233301"/>
                <a:gd name="connsiteY0" fmla="*/ 169292 h 208968"/>
                <a:gd name="connsiteX1" fmla="*/ 6407 w 233301"/>
                <a:gd name="connsiteY1" fmla="*/ 70029 h 208968"/>
                <a:gd name="connsiteX2" fmla="*/ 54965 w 233301"/>
                <a:gd name="connsiteY2" fmla="*/ 25937 h 208968"/>
                <a:gd name="connsiteX3" fmla="*/ 102096 w 233301"/>
                <a:gd name="connsiteY3" fmla="*/ 70029 h 208968"/>
                <a:gd name="connsiteX4" fmla="*/ 165889 w 233301"/>
                <a:gd name="connsiteY4" fmla="*/ 3852 h 208968"/>
                <a:gd name="connsiteX5" fmla="*/ 197786 w 233301"/>
                <a:gd name="connsiteY5" fmla="*/ 36941 h 208968"/>
                <a:gd name="connsiteX6" fmla="*/ 229682 w 233301"/>
                <a:gd name="connsiteY6" fmla="*/ 70029 h 208968"/>
                <a:gd name="connsiteX7" fmla="*/ 229682 w 233301"/>
                <a:gd name="connsiteY7" fmla="*/ 103116 h 208968"/>
                <a:gd name="connsiteX8" fmla="*/ 197785 w 233301"/>
                <a:gd name="connsiteY8" fmla="*/ 169292 h 208968"/>
                <a:gd name="connsiteX9" fmla="*/ 133992 w 233301"/>
                <a:gd name="connsiteY9" fmla="*/ 169292 h 208968"/>
                <a:gd name="connsiteX10" fmla="*/ 102096 w 233301"/>
                <a:gd name="connsiteY10" fmla="*/ 169292 h 208968"/>
                <a:gd name="connsiteX11" fmla="*/ 102097 w 233301"/>
                <a:gd name="connsiteY11" fmla="*/ 202380 h 208968"/>
                <a:gd name="connsiteX12" fmla="*/ 70200 w 233301"/>
                <a:gd name="connsiteY12" fmla="*/ 169292 h 208968"/>
                <a:gd name="connsiteX0" fmla="*/ 70200 w 233301"/>
                <a:gd name="connsiteY0" fmla="*/ 169292 h 208968"/>
                <a:gd name="connsiteX1" fmla="*/ 6407 w 233301"/>
                <a:gd name="connsiteY1" fmla="*/ 70029 h 208968"/>
                <a:gd name="connsiteX2" fmla="*/ 54965 w 233301"/>
                <a:gd name="connsiteY2" fmla="*/ 25937 h 208968"/>
                <a:gd name="connsiteX3" fmla="*/ 102096 w 233301"/>
                <a:gd name="connsiteY3" fmla="*/ 70029 h 208968"/>
                <a:gd name="connsiteX4" fmla="*/ 165889 w 233301"/>
                <a:gd name="connsiteY4" fmla="*/ 3852 h 208968"/>
                <a:gd name="connsiteX5" fmla="*/ 197786 w 233301"/>
                <a:gd name="connsiteY5" fmla="*/ 36941 h 208968"/>
                <a:gd name="connsiteX6" fmla="*/ 229682 w 233301"/>
                <a:gd name="connsiteY6" fmla="*/ 70029 h 208968"/>
                <a:gd name="connsiteX7" fmla="*/ 229682 w 233301"/>
                <a:gd name="connsiteY7" fmla="*/ 103116 h 208968"/>
                <a:gd name="connsiteX8" fmla="*/ 197785 w 233301"/>
                <a:gd name="connsiteY8" fmla="*/ 169292 h 208968"/>
                <a:gd name="connsiteX9" fmla="*/ 133992 w 233301"/>
                <a:gd name="connsiteY9" fmla="*/ 169292 h 208968"/>
                <a:gd name="connsiteX10" fmla="*/ 102096 w 233301"/>
                <a:gd name="connsiteY10" fmla="*/ 169292 h 208968"/>
                <a:gd name="connsiteX11" fmla="*/ 102097 w 233301"/>
                <a:gd name="connsiteY11" fmla="*/ 202380 h 208968"/>
                <a:gd name="connsiteX12" fmla="*/ 70200 w 233301"/>
                <a:gd name="connsiteY12" fmla="*/ 169292 h 208968"/>
                <a:gd name="connsiteX0" fmla="*/ 70200 w 233301"/>
                <a:gd name="connsiteY0" fmla="*/ 169292 h 208968"/>
                <a:gd name="connsiteX1" fmla="*/ 6407 w 233301"/>
                <a:gd name="connsiteY1" fmla="*/ 70029 h 208968"/>
                <a:gd name="connsiteX2" fmla="*/ 54965 w 233301"/>
                <a:gd name="connsiteY2" fmla="*/ 25937 h 208968"/>
                <a:gd name="connsiteX3" fmla="*/ 102096 w 233301"/>
                <a:gd name="connsiteY3" fmla="*/ 70029 h 208968"/>
                <a:gd name="connsiteX4" fmla="*/ 165889 w 233301"/>
                <a:gd name="connsiteY4" fmla="*/ 3852 h 208968"/>
                <a:gd name="connsiteX5" fmla="*/ 197786 w 233301"/>
                <a:gd name="connsiteY5" fmla="*/ 36941 h 208968"/>
                <a:gd name="connsiteX6" fmla="*/ 229682 w 233301"/>
                <a:gd name="connsiteY6" fmla="*/ 70029 h 208968"/>
                <a:gd name="connsiteX7" fmla="*/ 229682 w 233301"/>
                <a:gd name="connsiteY7" fmla="*/ 103116 h 208968"/>
                <a:gd name="connsiteX8" fmla="*/ 197785 w 233301"/>
                <a:gd name="connsiteY8" fmla="*/ 169292 h 208968"/>
                <a:gd name="connsiteX9" fmla="*/ 133992 w 233301"/>
                <a:gd name="connsiteY9" fmla="*/ 169292 h 208968"/>
                <a:gd name="connsiteX10" fmla="*/ 102096 w 233301"/>
                <a:gd name="connsiteY10" fmla="*/ 169292 h 208968"/>
                <a:gd name="connsiteX11" fmla="*/ 102097 w 233301"/>
                <a:gd name="connsiteY11" fmla="*/ 202380 h 208968"/>
                <a:gd name="connsiteX12" fmla="*/ 70200 w 233301"/>
                <a:gd name="connsiteY12" fmla="*/ 169292 h 208968"/>
                <a:gd name="connsiteX0" fmla="*/ 70200 w 233301"/>
                <a:gd name="connsiteY0" fmla="*/ 169292 h 208968"/>
                <a:gd name="connsiteX1" fmla="*/ 6407 w 233301"/>
                <a:gd name="connsiteY1" fmla="*/ 70029 h 208968"/>
                <a:gd name="connsiteX2" fmla="*/ 54965 w 233301"/>
                <a:gd name="connsiteY2" fmla="*/ 25937 h 208968"/>
                <a:gd name="connsiteX3" fmla="*/ 102096 w 233301"/>
                <a:gd name="connsiteY3" fmla="*/ 70029 h 208968"/>
                <a:gd name="connsiteX4" fmla="*/ 165889 w 233301"/>
                <a:gd name="connsiteY4" fmla="*/ 3852 h 208968"/>
                <a:gd name="connsiteX5" fmla="*/ 197786 w 233301"/>
                <a:gd name="connsiteY5" fmla="*/ 36941 h 208968"/>
                <a:gd name="connsiteX6" fmla="*/ 229682 w 233301"/>
                <a:gd name="connsiteY6" fmla="*/ 70029 h 208968"/>
                <a:gd name="connsiteX7" fmla="*/ 229682 w 233301"/>
                <a:gd name="connsiteY7" fmla="*/ 103116 h 208968"/>
                <a:gd name="connsiteX8" fmla="*/ 197785 w 233301"/>
                <a:gd name="connsiteY8" fmla="*/ 169292 h 208968"/>
                <a:gd name="connsiteX9" fmla="*/ 133992 w 233301"/>
                <a:gd name="connsiteY9" fmla="*/ 169292 h 208968"/>
                <a:gd name="connsiteX10" fmla="*/ 102096 w 233301"/>
                <a:gd name="connsiteY10" fmla="*/ 169292 h 208968"/>
                <a:gd name="connsiteX11" fmla="*/ 102097 w 233301"/>
                <a:gd name="connsiteY11" fmla="*/ 202380 h 208968"/>
                <a:gd name="connsiteX12" fmla="*/ 70200 w 233301"/>
                <a:gd name="connsiteY12" fmla="*/ 169292 h 208968"/>
                <a:gd name="connsiteX0" fmla="*/ 61736 w 224837"/>
                <a:gd name="connsiteY0" fmla="*/ 169292 h 208968"/>
                <a:gd name="connsiteX1" fmla="*/ 6407 w 224837"/>
                <a:gd name="connsiteY1" fmla="*/ 95598 h 208968"/>
                <a:gd name="connsiteX2" fmla="*/ 46501 w 224837"/>
                <a:gd name="connsiteY2" fmla="*/ 25937 h 208968"/>
                <a:gd name="connsiteX3" fmla="*/ 93632 w 224837"/>
                <a:gd name="connsiteY3" fmla="*/ 70029 h 208968"/>
                <a:gd name="connsiteX4" fmla="*/ 157425 w 224837"/>
                <a:gd name="connsiteY4" fmla="*/ 3852 h 208968"/>
                <a:gd name="connsiteX5" fmla="*/ 189322 w 224837"/>
                <a:gd name="connsiteY5" fmla="*/ 36941 h 208968"/>
                <a:gd name="connsiteX6" fmla="*/ 221218 w 224837"/>
                <a:gd name="connsiteY6" fmla="*/ 70029 h 208968"/>
                <a:gd name="connsiteX7" fmla="*/ 221218 w 224837"/>
                <a:gd name="connsiteY7" fmla="*/ 103116 h 208968"/>
                <a:gd name="connsiteX8" fmla="*/ 189321 w 224837"/>
                <a:gd name="connsiteY8" fmla="*/ 169292 h 208968"/>
                <a:gd name="connsiteX9" fmla="*/ 125528 w 224837"/>
                <a:gd name="connsiteY9" fmla="*/ 169292 h 208968"/>
                <a:gd name="connsiteX10" fmla="*/ 93632 w 224837"/>
                <a:gd name="connsiteY10" fmla="*/ 169292 h 208968"/>
                <a:gd name="connsiteX11" fmla="*/ 93633 w 224837"/>
                <a:gd name="connsiteY11" fmla="*/ 202380 h 208968"/>
                <a:gd name="connsiteX12" fmla="*/ 61736 w 224837"/>
                <a:gd name="connsiteY12" fmla="*/ 169292 h 208968"/>
                <a:gd name="connsiteX0" fmla="*/ 56297 w 219398"/>
                <a:gd name="connsiteY0" fmla="*/ 169292 h 208968"/>
                <a:gd name="connsiteX1" fmla="*/ 968 w 219398"/>
                <a:gd name="connsiteY1" fmla="*/ 95598 h 208968"/>
                <a:gd name="connsiteX2" fmla="*/ 41062 w 219398"/>
                <a:gd name="connsiteY2" fmla="*/ 25937 h 208968"/>
                <a:gd name="connsiteX3" fmla="*/ 88193 w 219398"/>
                <a:gd name="connsiteY3" fmla="*/ 70029 h 208968"/>
                <a:gd name="connsiteX4" fmla="*/ 151986 w 219398"/>
                <a:gd name="connsiteY4" fmla="*/ 3852 h 208968"/>
                <a:gd name="connsiteX5" fmla="*/ 183883 w 219398"/>
                <a:gd name="connsiteY5" fmla="*/ 36941 h 208968"/>
                <a:gd name="connsiteX6" fmla="*/ 215779 w 219398"/>
                <a:gd name="connsiteY6" fmla="*/ 70029 h 208968"/>
                <a:gd name="connsiteX7" fmla="*/ 215779 w 219398"/>
                <a:gd name="connsiteY7" fmla="*/ 103116 h 208968"/>
                <a:gd name="connsiteX8" fmla="*/ 183882 w 219398"/>
                <a:gd name="connsiteY8" fmla="*/ 169292 h 208968"/>
                <a:gd name="connsiteX9" fmla="*/ 120089 w 219398"/>
                <a:gd name="connsiteY9" fmla="*/ 169292 h 208968"/>
                <a:gd name="connsiteX10" fmla="*/ 88193 w 219398"/>
                <a:gd name="connsiteY10" fmla="*/ 169292 h 208968"/>
                <a:gd name="connsiteX11" fmla="*/ 88194 w 219398"/>
                <a:gd name="connsiteY11" fmla="*/ 202380 h 208968"/>
                <a:gd name="connsiteX12" fmla="*/ 56297 w 219398"/>
                <a:gd name="connsiteY12" fmla="*/ 169292 h 208968"/>
                <a:gd name="connsiteX0" fmla="*/ 55329 w 218430"/>
                <a:gd name="connsiteY0" fmla="*/ 169292 h 208968"/>
                <a:gd name="connsiteX1" fmla="*/ 0 w 218430"/>
                <a:gd name="connsiteY1" fmla="*/ 95598 h 208968"/>
                <a:gd name="connsiteX2" fmla="*/ 40094 w 218430"/>
                <a:gd name="connsiteY2" fmla="*/ 25937 h 208968"/>
                <a:gd name="connsiteX3" fmla="*/ 87225 w 218430"/>
                <a:gd name="connsiteY3" fmla="*/ 70029 h 208968"/>
                <a:gd name="connsiteX4" fmla="*/ 151018 w 218430"/>
                <a:gd name="connsiteY4" fmla="*/ 3852 h 208968"/>
                <a:gd name="connsiteX5" fmla="*/ 182915 w 218430"/>
                <a:gd name="connsiteY5" fmla="*/ 36941 h 208968"/>
                <a:gd name="connsiteX6" fmla="*/ 214811 w 218430"/>
                <a:gd name="connsiteY6" fmla="*/ 70029 h 208968"/>
                <a:gd name="connsiteX7" fmla="*/ 214811 w 218430"/>
                <a:gd name="connsiteY7" fmla="*/ 103116 h 208968"/>
                <a:gd name="connsiteX8" fmla="*/ 182914 w 218430"/>
                <a:gd name="connsiteY8" fmla="*/ 169292 h 208968"/>
                <a:gd name="connsiteX9" fmla="*/ 119121 w 218430"/>
                <a:gd name="connsiteY9" fmla="*/ 169292 h 208968"/>
                <a:gd name="connsiteX10" fmla="*/ 87225 w 218430"/>
                <a:gd name="connsiteY10" fmla="*/ 169292 h 208968"/>
                <a:gd name="connsiteX11" fmla="*/ 87226 w 218430"/>
                <a:gd name="connsiteY11" fmla="*/ 202380 h 208968"/>
                <a:gd name="connsiteX12" fmla="*/ 55329 w 218430"/>
                <a:gd name="connsiteY12" fmla="*/ 169292 h 208968"/>
                <a:gd name="connsiteX0" fmla="*/ 56280 w 219381"/>
                <a:gd name="connsiteY0" fmla="*/ 169292 h 208968"/>
                <a:gd name="connsiteX1" fmla="*/ 951 w 219381"/>
                <a:gd name="connsiteY1" fmla="*/ 95598 h 208968"/>
                <a:gd name="connsiteX2" fmla="*/ 41045 w 219381"/>
                <a:gd name="connsiteY2" fmla="*/ 25937 h 208968"/>
                <a:gd name="connsiteX3" fmla="*/ 88176 w 219381"/>
                <a:gd name="connsiteY3" fmla="*/ 70029 h 208968"/>
                <a:gd name="connsiteX4" fmla="*/ 151969 w 219381"/>
                <a:gd name="connsiteY4" fmla="*/ 3852 h 208968"/>
                <a:gd name="connsiteX5" fmla="*/ 183866 w 219381"/>
                <a:gd name="connsiteY5" fmla="*/ 36941 h 208968"/>
                <a:gd name="connsiteX6" fmla="*/ 215762 w 219381"/>
                <a:gd name="connsiteY6" fmla="*/ 70029 h 208968"/>
                <a:gd name="connsiteX7" fmla="*/ 215762 w 219381"/>
                <a:gd name="connsiteY7" fmla="*/ 103116 h 208968"/>
                <a:gd name="connsiteX8" fmla="*/ 183865 w 219381"/>
                <a:gd name="connsiteY8" fmla="*/ 169292 h 208968"/>
                <a:gd name="connsiteX9" fmla="*/ 120072 w 219381"/>
                <a:gd name="connsiteY9" fmla="*/ 169292 h 208968"/>
                <a:gd name="connsiteX10" fmla="*/ 88176 w 219381"/>
                <a:gd name="connsiteY10" fmla="*/ 169292 h 208968"/>
                <a:gd name="connsiteX11" fmla="*/ 88177 w 219381"/>
                <a:gd name="connsiteY11" fmla="*/ 202380 h 208968"/>
                <a:gd name="connsiteX12" fmla="*/ 56280 w 219381"/>
                <a:gd name="connsiteY12" fmla="*/ 169292 h 208968"/>
                <a:gd name="connsiteX0" fmla="*/ 56280 w 219381"/>
                <a:gd name="connsiteY0" fmla="*/ 169292 h 208968"/>
                <a:gd name="connsiteX1" fmla="*/ 951 w 219381"/>
                <a:gd name="connsiteY1" fmla="*/ 95598 h 208968"/>
                <a:gd name="connsiteX2" fmla="*/ 41045 w 219381"/>
                <a:gd name="connsiteY2" fmla="*/ 25937 h 208968"/>
                <a:gd name="connsiteX3" fmla="*/ 88176 w 219381"/>
                <a:gd name="connsiteY3" fmla="*/ 70029 h 208968"/>
                <a:gd name="connsiteX4" fmla="*/ 151969 w 219381"/>
                <a:gd name="connsiteY4" fmla="*/ 3852 h 208968"/>
                <a:gd name="connsiteX5" fmla="*/ 183866 w 219381"/>
                <a:gd name="connsiteY5" fmla="*/ 36941 h 208968"/>
                <a:gd name="connsiteX6" fmla="*/ 215762 w 219381"/>
                <a:gd name="connsiteY6" fmla="*/ 70029 h 208968"/>
                <a:gd name="connsiteX7" fmla="*/ 215762 w 219381"/>
                <a:gd name="connsiteY7" fmla="*/ 103116 h 208968"/>
                <a:gd name="connsiteX8" fmla="*/ 183865 w 219381"/>
                <a:gd name="connsiteY8" fmla="*/ 169292 h 208968"/>
                <a:gd name="connsiteX9" fmla="*/ 120072 w 219381"/>
                <a:gd name="connsiteY9" fmla="*/ 169292 h 208968"/>
                <a:gd name="connsiteX10" fmla="*/ 88176 w 219381"/>
                <a:gd name="connsiteY10" fmla="*/ 169292 h 208968"/>
                <a:gd name="connsiteX11" fmla="*/ 88177 w 219381"/>
                <a:gd name="connsiteY11" fmla="*/ 202380 h 208968"/>
                <a:gd name="connsiteX12" fmla="*/ 56280 w 219381"/>
                <a:gd name="connsiteY12" fmla="*/ 169292 h 208968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69292 h 181574"/>
                <a:gd name="connsiteX9" fmla="*/ 120072 w 219381"/>
                <a:gd name="connsiteY9" fmla="*/ 169292 h 181574"/>
                <a:gd name="connsiteX10" fmla="*/ 88176 w 219381"/>
                <a:gd name="connsiteY10" fmla="*/ 169292 h 181574"/>
                <a:gd name="connsiteX11" fmla="*/ 56280 w 219381"/>
                <a:gd name="connsiteY11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69292 h 181574"/>
                <a:gd name="connsiteX9" fmla="*/ 120072 w 219381"/>
                <a:gd name="connsiteY9" fmla="*/ 169292 h 181574"/>
                <a:gd name="connsiteX10" fmla="*/ 88176 w 219381"/>
                <a:gd name="connsiteY10" fmla="*/ 103117 h 181574"/>
                <a:gd name="connsiteX11" fmla="*/ 56280 w 219381"/>
                <a:gd name="connsiteY11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69292 h 181574"/>
                <a:gd name="connsiteX9" fmla="*/ 120072 w 219381"/>
                <a:gd name="connsiteY9" fmla="*/ 169292 h 181574"/>
                <a:gd name="connsiteX10" fmla="*/ 88176 w 219381"/>
                <a:gd name="connsiteY10" fmla="*/ 103117 h 181574"/>
                <a:gd name="connsiteX11" fmla="*/ 56280 w 219381"/>
                <a:gd name="connsiteY11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69292 h 181574"/>
                <a:gd name="connsiteX9" fmla="*/ 120072 w 219381"/>
                <a:gd name="connsiteY9" fmla="*/ 169292 h 181574"/>
                <a:gd name="connsiteX10" fmla="*/ 88176 w 219381"/>
                <a:gd name="connsiteY10" fmla="*/ 103117 h 181574"/>
                <a:gd name="connsiteX11" fmla="*/ 56280 w 219381"/>
                <a:gd name="connsiteY11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69292 h 181574"/>
                <a:gd name="connsiteX9" fmla="*/ 120072 w 219381"/>
                <a:gd name="connsiteY9" fmla="*/ 169292 h 181574"/>
                <a:gd name="connsiteX10" fmla="*/ 88176 w 219381"/>
                <a:gd name="connsiteY10" fmla="*/ 136205 h 181574"/>
                <a:gd name="connsiteX11" fmla="*/ 56280 w 219381"/>
                <a:gd name="connsiteY11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69292 h 181574"/>
                <a:gd name="connsiteX9" fmla="*/ 120072 w 219381"/>
                <a:gd name="connsiteY9" fmla="*/ 169292 h 181574"/>
                <a:gd name="connsiteX10" fmla="*/ 88176 w 219381"/>
                <a:gd name="connsiteY10" fmla="*/ 136205 h 181574"/>
                <a:gd name="connsiteX11" fmla="*/ 56280 w 219381"/>
                <a:gd name="connsiteY11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69293 h 181574"/>
                <a:gd name="connsiteX9" fmla="*/ 120072 w 219381"/>
                <a:gd name="connsiteY9" fmla="*/ 169292 h 181574"/>
                <a:gd name="connsiteX10" fmla="*/ 88176 w 219381"/>
                <a:gd name="connsiteY10" fmla="*/ 136205 h 181574"/>
                <a:gd name="connsiteX11" fmla="*/ 56280 w 219381"/>
                <a:gd name="connsiteY11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36205 h 181574"/>
                <a:gd name="connsiteX9" fmla="*/ 120072 w 219381"/>
                <a:gd name="connsiteY9" fmla="*/ 169292 h 181574"/>
                <a:gd name="connsiteX10" fmla="*/ 88176 w 219381"/>
                <a:gd name="connsiteY10" fmla="*/ 136205 h 181574"/>
                <a:gd name="connsiteX11" fmla="*/ 56280 w 219381"/>
                <a:gd name="connsiteY11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36205 h 181574"/>
                <a:gd name="connsiteX9" fmla="*/ 120772 w 219381"/>
                <a:gd name="connsiteY9" fmla="*/ 152023 h 181574"/>
                <a:gd name="connsiteX10" fmla="*/ 88176 w 219381"/>
                <a:gd name="connsiteY10" fmla="*/ 136205 h 181574"/>
                <a:gd name="connsiteX11" fmla="*/ 56280 w 219381"/>
                <a:gd name="connsiteY11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36205 h 181574"/>
                <a:gd name="connsiteX9" fmla="*/ 159048 w 219381"/>
                <a:gd name="connsiteY9" fmla="*/ 142097 h 181574"/>
                <a:gd name="connsiteX10" fmla="*/ 120772 w 219381"/>
                <a:gd name="connsiteY10" fmla="*/ 152023 h 181574"/>
                <a:gd name="connsiteX11" fmla="*/ 88176 w 219381"/>
                <a:gd name="connsiteY11" fmla="*/ 136205 h 181574"/>
                <a:gd name="connsiteX12" fmla="*/ 56280 w 219381"/>
                <a:gd name="connsiteY12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36205 h 181574"/>
                <a:gd name="connsiteX9" fmla="*/ 157622 w 219381"/>
                <a:gd name="connsiteY9" fmla="*/ 112695 h 181574"/>
                <a:gd name="connsiteX10" fmla="*/ 120772 w 219381"/>
                <a:gd name="connsiteY10" fmla="*/ 152023 h 181574"/>
                <a:gd name="connsiteX11" fmla="*/ 88176 w 219381"/>
                <a:gd name="connsiteY11" fmla="*/ 136205 h 181574"/>
                <a:gd name="connsiteX12" fmla="*/ 56280 w 219381"/>
                <a:gd name="connsiteY12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36205 h 181574"/>
                <a:gd name="connsiteX9" fmla="*/ 157622 w 219381"/>
                <a:gd name="connsiteY9" fmla="*/ 112695 h 181574"/>
                <a:gd name="connsiteX10" fmla="*/ 120772 w 219381"/>
                <a:gd name="connsiteY10" fmla="*/ 152023 h 181574"/>
                <a:gd name="connsiteX11" fmla="*/ 88176 w 219381"/>
                <a:gd name="connsiteY11" fmla="*/ 136205 h 181574"/>
                <a:gd name="connsiteX12" fmla="*/ 56280 w 219381"/>
                <a:gd name="connsiteY12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36205 h 181574"/>
                <a:gd name="connsiteX9" fmla="*/ 157622 w 219381"/>
                <a:gd name="connsiteY9" fmla="*/ 112695 h 181574"/>
                <a:gd name="connsiteX10" fmla="*/ 120772 w 219381"/>
                <a:gd name="connsiteY10" fmla="*/ 152023 h 181574"/>
                <a:gd name="connsiteX11" fmla="*/ 88176 w 219381"/>
                <a:gd name="connsiteY11" fmla="*/ 136205 h 181574"/>
                <a:gd name="connsiteX12" fmla="*/ 56280 w 219381"/>
                <a:gd name="connsiteY12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36205 h 181574"/>
                <a:gd name="connsiteX9" fmla="*/ 157622 w 219381"/>
                <a:gd name="connsiteY9" fmla="*/ 112695 h 181574"/>
                <a:gd name="connsiteX10" fmla="*/ 120772 w 219381"/>
                <a:gd name="connsiteY10" fmla="*/ 152023 h 181574"/>
                <a:gd name="connsiteX11" fmla="*/ 88176 w 219381"/>
                <a:gd name="connsiteY11" fmla="*/ 136205 h 181574"/>
                <a:gd name="connsiteX12" fmla="*/ 56280 w 219381"/>
                <a:gd name="connsiteY12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36205 h 181574"/>
                <a:gd name="connsiteX9" fmla="*/ 157622 w 219381"/>
                <a:gd name="connsiteY9" fmla="*/ 112695 h 181574"/>
                <a:gd name="connsiteX10" fmla="*/ 120772 w 219381"/>
                <a:gd name="connsiteY10" fmla="*/ 152023 h 181574"/>
                <a:gd name="connsiteX11" fmla="*/ 88176 w 219381"/>
                <a:gd name="connsiteY11" fmla="*/ 136205 h 181574"/>
                <a:gd name="connsiteX12" fmla="*/ 56280 w 219381"/>
                <a:gd name="connsiteY12" fmla="*/ 169292 h 181574"/>
                <a:gd name="connsiteX0" fmla="*/ 56280 w 219381"/>
                <a:gd name="connsiteY0" fmla="*/ 151267 h 163549"/>
                <a:gd name="connsiteX1" fmla="*/ 951 w 219381"/>
                <a:gd name="connsiteY1" fmla="*/ 77573 h 163549"/>
                <a:gd name="connsiteX2" fmla="*/ 41045 w 219381"/>
                <a:gd name="connsiteY2" fmla="*/ 7912 h 163549"/>
                <a:gd name="connsiteX3" fmla="*/ 88176 w 219381"/>
                <a:gd name="connsiteY3" fmla="*/ 52004 h 163549"/>
                <a:gd name="connsiteX4" fmla="*/ 129278 w 219381"/>
                <a:gd name="connsiteY4" fmla="*/ 3852 h 163549"/>
                <a:gd name="connsiteX5" fmla="*/ 183866 w 219381"/>
                <a:gd name="connsiteY5" fmla="*/ 18916 h 163549"/>
                <a:gd name="connsiteX6" fmla="*/ 215762 w 219381"/>
                <a:gd name="connsiteY6" fmla="*/ 52004 h 163549"/>
                <a:gd name="connsiteX7" fmla="*/ 215762 w 219381"/>
                <a:gd name="connsiteY7" fmla="*/ 85091 h 163549"/>
                <a:gd name="connsiteX8" fmla="*/ 183865 w 219381"/>
                <a:gd name="connsiteY8" fmla="*/ 118180 h 163549"/>
                <a:gd name="connsiteX9" fmla="*/ 157622 w 219381"/>
                <a:gd name="connsiteY9" fmla="*/ 94670 h 163549"/>
                <a:gd name="connsiteX10" fmla="*/ 120772 w 219381"/>
                <a:gd name="connsiteY10" fmla="*/ 133998 h 163549"/>
                <a:gd name="connsiteX11" fmla="*/ 88176 w 219381"/>
                <a:gd name="connsiteY11" fmla="*/ 118180 h 163549"/>
                <a:gd name="connsiteX12" fmla="*/ 56280 w 219381"/>
                <a:gd name="connsiteY12" fmla="*/ 151267 h 163549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183866 w 219381"/>
                <a:gd name="connsiteY5" fmla="*/ 15064 h 159697"/>
                <a:gd name="connsiteX6" fmla="*/ 215762 w 219381"/>
                <a:gd name="connsiteY6" fmla="*/ 48152 h 159697"/>
                <a:gd name="connsiteX7" fmla="*/ 215762 w 219381"/>
                <a:gd name="connsiteY7" fmla="*/ 81239 h 159697"/>
                <a:gd name="connsiteX8" fmla="*/ 183865 w 219381"/>
                <a:gd name="connsiteY8" fmla="*/ 114328 h 159697"/>
                <a:gd name="connsiteX9" fmla="*/ 157622 w 219381"/>
                <a:gd name="connsiteY9" fmla="*/ 90818 h 159697"/>
                <a:gd name="connsiteX10" fmla="*/ 120772 w 219381"/>
                <a:gd name="connsiteY10" fmla="*/ 130146 h 159697"/>
                <a:gd name="connsiteX11" fmla="*/ 88176 w 219381"/>
                <a:gd name="connsiteY11" fmla="*/ 114328 h 159697"/>
                <a:gd name="connsiteX12" fmla="*/ 56280 w 219381"/>
                <a:gd name="connsiteY12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183866 w 219381"/>
                <a:gd name="connsiteY5" fmla="*/ 15064 h 159697"/>
                <a:gd name="connsiteX6" fmla="*/ 215762 w 219381"/>
                <a:gd name="connsiteY6" fmla="*/ 48152 h 159697"/>
                <a:gd name="connsiteX7" fmla="*/ 215762 w 219381"/>
                <a:gd name="connsiteY7" fmla="*/ 81239 h 159697"/>
                <a:gd name="connsiteX8" fmla="*/ 183865 w 219381"/>
                <a:gd name="connsiteY8" fmla="*/ 114328 h 159697"/>
                <a:gd name="connsiteX9" fmla="*/ 157622 w 219381"/>
                <a:gd name="connsiteY9" fmla="*/ 90818 h 159697"/>
                <a:gd name="connsiteX10" fmla="*/ 120772 w 219381"/>
                <a:gd name="connsiteY10" fmla="*/ 130146 h 159697"/>
                <a:gd name="connsiteX11" fmla="*/ 88176 w 219381"/>
                <a:gd name="connsiteY11" fmla="*/ 114328 h 159697"/>
                <a:gd name="connsiteX12" fmla="*/ 56280 w 219381"/>
                <a:gd name="connsiteY12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215762 w 219381"/>
                <a:gd name="connsiteY5" fmla="*/ 48152 h 159697"/>
                <a:gd name="connsiteX6" fmla="*/ 215762 w 219381"/>
                <a:gd name="connsiteY6" fmla="*/ 81239 h 159697"/>
                <a:gd name="connsiteX7" fmla="*/ 183865 w 219381"/>
                <a:gd name="connsiteY7" fmla="*/ 114328 h 159697"/>
                <a:gd name="connsiteX8" fmla="*/ 157622 w 219381"/>
                <a:gd name="connsiteY8" fmla="*/ 90818 h 159697"/>
                <a:gd name="connsiteX9" fmla="*/ 120772 w 219381"/>
                <a:gd name="connsiteY9" fmla="*/ 130146 h 159697"/>
                <a:gd name="connsiteX10" fmla="*/ 88176 w 219381"/>
                <a:gd name="connsiteY10" fmla="*/ 114328 h 159697"/>
                <a:gd name="connsiteX11" fmla="*/ 56280 w 219381"/>
                <a:gd name="connsiteY11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215762 w 219381"/>
                <a:gd name="connsiteY5" fmla="*/ 48152 h 159697"/>
                <a:gd name="connsiteX6" fmla="*/ 215762 w 219381"/>
                <a:gd name="connsiteY6" fmla="*/ 81239 h 159697"/>
                <a:gd name="connsiteX7" fmla="*/ 183865 w 219381"/>
                <a:gd name="connsiteY7" fmla="*/ 114328 h 159697"/>
                <a:gd name="connsiteX8" fmla="*/ 157622 w 219381"/>
                <a:gd name="connsiteY8" fmla="*/ 90818 h 159697"/>
                <a:gd name="connsiteX9" fmla="*/ 120772 w 219381"/>
                <a:gd name="connsiteY9" fmla="*/ 130146 h 159697"/>
                <a:gd name="connsiteX10" fmla="*/ 88176 w 219381"/>
                <a:gd name="connsiteY10" fmla="*/ 114328 h 159697"/>
                <a:gd name="connsiteX11" fmla="*/ 56280 w 219381"/>
                <a:gd name="connsiteY11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215762 w 219381"/>
                <a:gd name="connsiteY5" fmla="*/ 48152 h 159697"/>
                <a:gd name="connsiteX6" fmla="*/ 215762 w 219381"/>
                <a:gd name="connsiteY6" fmla="*/ 81239 h 159697"/>
                <a:gd name="connsiteX7" fmla="*/ 183865 w 219381"/>
                <a:gd name="connsiteY7" fmla="*/ 114328 h 159697"/>
                <a:gd name="connsiteX8" fmla="*/ 157622 w 219381"/>
                <a:gd name="connsiteY8" fmla="*/ 90818 h 159697"/>
                <a:gd name="connsiteX9" fmla="*/ 120772 w 219381"/>
                <a:gd name="connsiteY9" fmla="*/ 130146 h 159697"/>
                <a:gd name="connsiteX10" fmla="*/ 88176 w 219381"/>
                <a:gd name="connsiteY10" fmla="*/ 114328 h 159697"/>
                <a:gd name="connsiteX11" fmla="*/ 56280 w 219381"/>
                <a:gd name="connsiteY11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215762 w 219381"/>
                <a:gd name="connsiteY5" fmla="*/ 48152 h 159697"/>
                <a:gd name="connsiteX6" fmla="*/ 215762 w 219381"/>
                <a:gd name="connsiteY6" fmla="*/ 81239 h 159697"/>
                <a:gd name="connsiteX7" fmla="*/ 183865 w 219381"/>
                <a:gd name="connsiteY7" fmla="*/ 81239 h 159697"/>
                <a:gd name="connsiteX8" fmla="*/ 157622 w 219381"/>
                <a:gd name="connsiteY8" fmla="*/ 90818 h 159697"/>
                <a:gd name="connsiteX9" fmla="*/ 120772 w 219381"/>
                <a:gd name="connsiteY9" fmla="*/ 130146 h 159697"/>
                <a:gd name="connsiteX10" fmla="*/ 88176 w 219381"/>
                <a:gd name="connsiteY10" fmla="*/ 114328 h 159697"/>
                <a:gd name="connsiteX11" fmla="*/ 56280 w 219381"/>
                <a:gd name="connsiteY11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215762 w 219381"/>
                <a:gd name="connsiteY5" fmla="*/ 48152 h 159697"/>
                <a:gd name="connsiteX6" fmla="*/ 215762 w 219381"/>
                <a:gd name="connsiteY6" fmla="*/ 81239 h 159697"/>
                <a:gd name="connsiteX7" fmla="*/ 183865 w 219381"/>
                <a:gd name="connsiteY7" fmla="*/ 147415 h 159697"/>
                <a:gd name="connsiteX8" fmla="*/ 157622 w 219381"/>
                <a:gd name="connsiteY8" fmla="*/ 90818 h 159697"/>
                <a:gd name="connsiteX9" fmla="*/ 120772 w 219381"/>
                <a:gd name="connsiteY9" fmla="*/ 130146 h 159697"/>
                <a:gd name="connsiteX10" fmla="*/ 88176 w 219381"/>
                <a:gd name="connsiteY10" fmla="*/ 114328 h 159697"/>
                <a:gd name="connsiteX11" fmla="*/ 56280 w 219381"/>
                <a:gd name="connsiteY11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215762 w 219381"/>
                <a:gd name="connsiteY5" fmla="*/ 48152 h 159697"/>
                <a:gd name="connsiteX6" fmla="*/ 215762 w 219381"/>
                <a:gd name="connsiteY6" fmla="*/ 81239 h 159697"/>
                <a:gd name="connsiteX7" fmla="*/ 183865 w 219381"/>
                <a:gd name="connsiteY7" fmla="*/ 147415 h 159697"/>
                <a:gd name="connsiteX8" fmla="*/ 157622 w 219381"/>
                <a:gd name="connsiteY8" fmla="*/ 90818 h 159697"/>
                <a:gd name="connsiteX9" fmla="*/ 120772 w 219381"/>
                <a:gd name="connsiteY9" fmla="*/ 130146 h 159697"/>
                <a:gd name="connsiteX10" fmla="*/ 88176 w 219381"/>
                <a:gd name="connsiteY10" fmla="*/ 114328 h 159697"/>
                <a:gd name="connsiteX11" fmla="*/ 56280 w 219381"/>
                <a:gd name="connsiteY11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215762 w 219381"/>
                <a:gd name="connsiteY5" fmla="*/ 48152 h 159697"/>
                <a:gd name="connsiteX6" fmla="*/ 215762 w 219381"/>
                <a:gd name="connsiteY6" fmla="*/ 81239 h 159697"/>
                <a:gd name="connsiteX7" fmla="*/ 183865 w 219381"/>
                <a:gd name="connsiteY7" fmla="*/ 147415 h 159697"/>
                <a:gd name="connsiteX8" fmla="*/ 157622 w 219381"/>
                <a:gd name="connsiteY8" fmla="*/ 90818 h 159697"/>
                <a:gd name="connsiteX9" fmla="*/ 120772 w 219381"/>
                <a:gd name="connsiteY9" fmla="*/ 130146 h 159697"/>
                <a:gd name="connsiteX10" fmla="*/ 88176 w 219381"/>
                <a:gd name="connsiteY10" fmla="*/ 114328 h 159697"/>
                <a:gd name="connsiteX11" fmla="*/ 56280 w 219381"/>
                <a:gd name="connsiteY11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215762 w 219381"/>
                <a:gd name="connsiteY5" fmla="*/ 48152 h 159697"/>
                <a:gd name="connsiteX6" fmla="*/ 215762 w 219381"/>
                <a:gd name="connsiteY6" fmla="*/ 81239 h 159697"/>
                <a:gd name="connsiteX7" fmla="*/ 184565 w 219381"/>
                <a:gd name="connsiteY7" fmla="*/ 133454 h 159697"/>
                <a:gd name="connsiteX8" fmla="*/ 157622 w 219381"/>
                <a:gd name="connsiteY8" fmla="*/ 90818 h 159697"/>
                <a:gd name="connsiteX9" fmla="*/ 120772 w 219381"/>
                <a:gd name="connsiteY9" fmla="*/ 130146 h 159697"/>
                <a:gd name="connsiteX10" fmla="*/ 88176 w 219381"/>
                <a:gd name="connsiteY10" fmla="*/ 114328 h 159697"/>
                <a:gd name="connsiteX11" fmla="*/ 56280 w 219381"/>
                <a:gd name="connsiteY11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215762 w 219381"/>
                <a:gd name="connsiteY5" fmla="*/ 48152 h 159697"/>
                <a:gd name="connsiteX6" fmla="*/ 215762 w 219381"/>
                <a:gd name="connsiteY6" fmla="*/ 81239 h 159697"/>
                <a:gd name="connsiteX7" fmla="*/ 184565 w 219381"/>
                <a:gd name="connsiteY7" fmla="*/ 133454 h 159697"/>
                <a:gd name="connsiteX8" fmla="*/ 157622 w 219381"/>
                <a:gd name="connsiteY8" fmla="*/ 90818 h 159697"/>
                <a:gd name="connsiteX9" fmla="*/ 120772 w 219381"/>
                <a:gd name="connsiteY9" fmla="*/ 130146 h 159697"/>
                <a:gd name="connsiteX10" fmla="*/ 88176 w 219381"/>
                <a:gd name="connsiteY10" fmla="*/ 114328 h 159697"/>
                <a:gd name="connsiteX11" fmla="*/ 56280 w 219381"/>
                <a:gd name="connsiteY11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215762 w 219381"/>
                <a:gd name="connsiteY5" fmla="*/ 48152 h 159697"/>
                <a:gd name="connsiteX6" fmla="*/ 215762 w 219381"/>
                <a:gd name="connsiteY6" fmla="*/ 81239 h 159697"/>
                <a:gd name="connsiteX7" fmla="*/ 185628 w 219381"/>
                <a:gd name="connsiteY7" fmla="*/ 132351 h 159697"/>
                <a:gd name="connsiteX8" fmla="*/ 157622 w 219381"/>
                <a:gd name="connsiteY8" fmla="*/ 90818 h 159697"/>
                <a:gd name="connsiteX9" fmla="*/ 120772 w 219381"/>
                <a:gd name="connsiteY9" fmla="*/ 130146 h 159697"/>
                <a:gd name="connsiteX10" fmla="*/ 88176 w 219381"/>
                <a:gd name="connsiteY10" fmla="*/ 114328 h 159697"/>
                <a:gd name="connsiteX11" fmla="*/ 56280 w 219381"/>
                <a:gd name="connsiteY11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215762 w 219381"/>
                <a:gd name="connsiteY5" fmla="*/ 48152 h 159697"/>
                <a:gd name="connsiteX6" fmla="*/ 215762 w 219381"/>
                <a:gd name="connsiteY6" fmla="*/ 81239 h 159697"/>
                <a:gd name="connsiteX7" fmla="*/ 185628 w 219381"/>
                <a:gd name="connsiteY7" fmla="*/ 132351 h 159697"/>
                <a:gd name="connsiteX8" fmla="*/ 157622 w 219381"/>
                <a:gd name="connsiteY8" fmla="*/ 90818 h 159697"/>
                <a:gd name="connsiteX9" fmla="*/ 120772 w 219381"/>
                <a:gd name="connsiteY9" fmla="*/ 130146 h 159697"/>
                <a:gd name="connsiteX10" fmla="*/ 88176 w 219381"/>
                <a:gd name="connsiteY10" fmla="*/ 114328 h 159697"/>
                <a:gd name="connsiteX11" fmla="*/ 56280 w 219381"/>
                <a:gd name="connsiteY11" fmla="*/ 147415 h 159697"/>
                <a:gd name="connsiteX0" fmla="*/ 56280 w 225154"/>
                <a:gd name="connsiteY0" fmla="*/ 147415 h 159697"/>
                <a:gd name="connsiteX1" fmla="*/ 951 w 225154"/>
                <a:gd name="connsiteY1" fmla="*/ 73721 h 159697"/>
                <a:gd name="connsiteX2" fmla="*/ 41045 w 225154"/>
                <a:gd name="connsiteY2" fmla="*/ 4060 h 159697"/>
                <a:gd name="connsiteX3" fmla="*/ 88176 w 225154"/>
                <a:gd name="connsiteY3" fmla="*/ 48152 h 159697"/>
                <a:gd name="connsiteX4" fmla="*/ 129278 w 225154"/>
                <a:gd name="connsiteY4" fmla="*/ 0 h 159697"/>
                <a:gd name="connsiteX5" fmla="*/ 215762 w 225154"/>
                <a:gd name="connsiteY5" fmla="*/ 48152 h 159697"/>
                <a:gd name="connsiteX6" fmla="*/ 185628 w 225154"/>
                <a:gd name="connsiteY6" fmla="*/ 132351 h 159697"/>
                <a:gd name="connsiteX7" fmla="*/ 157622 w 225154"/>
                <a:gd name="connsiteY7" fmla="*/ 90818 h 159697"/>
                <a:gd name="connsiteX8" fmla="*/ 120772 w 225154"/>
                <a:gd name="connsiteY8" fmla="*/ 130146 h 159697"/>
                <a:gd name="connsiteX9" fmla="*/ 88176 w 225154"/>
                <a:gd name="connsiteY9" fmla="*/ 114328 h 159697"/>
                <a:gd name="connsiteX10" fmla="*/ 56280 w 225154"/>
                <a:gd name="connsiteY10" fmla="*/ 147415 h 159697"/>
                <a:gd name="connsiteX0" fmla="*/ 56280 w 225154"/>
                <a:gd name="connsiteY0" fmla="*/ 147415 h 159697"/>
                <a:gd name="connsiteX1" fmla="*/ 951 w 225154"/>
                <a:gd name="connsiteY1" fmla="*/ 73721 h 159697"/>
                <a:gd name="connsiteX2" fmla="*/ 41045 w 225154"/>
                <a:gd name="connsiteY2" fmla="*/ 4060 h 159697"/>
                <a:gd name="connsiteX3" fmla="*/ 88176 w 225154"/>
                <a:gd name="connsiteY3" fmla="*/ 48152 h 159697"/>
                <a:gd name="connsiteX4" fmla="*/ 129278 w 225154"/>
                <a:gd name="connsiteY4" fmla="*/ 0 h 159697"/>
                <a:gd name="connsiteX5" fmla="*/ 215762 w 225154"/>
                <a:gd name="connsiteY5" fmla="*/ 48152 h 159697"/>
                <a:gd name="connsiteX6" fmla="*/ 185628 w 225154"/>
                <a:gd name="connsiteY6" fmla="*/ 132351 h 159697"/>
                <a:gd name="connsiteX7" fmla="*/ 157622 w 225154"/>
                <a:gd name="connsiteY7" fmla="*/ 90818 h 159697"/>
                <a:gd name="connsiteX8" fmla="*/ 120772 w 225154"/>
                <a:gd name="connsiteY8" fmla="*/ 130146 h 159697"/>
                <a:gd name="connsiteX9" fmla="*/ 88176 w 225154"/>
                <a:gd name="connsiteY9" fmla="*/ 114328 h 159697"/>
                <a:gd name="connsiteX10" fmla="*/ 56280 w 225154"/>
                <a:gd name="connsiteY10" fmla="*/ 147415 h 159697"/>
                <a:gd name="connsiteX0" fmla="*/ 56280 w 219474"/>
                <a:gd name="connsiteY0" fmla="*/ 147415 h 159697"/>
                <a:gd name="connsiteX1" fmla="*/ 951 w 219474"/>
                <a:gd name="connsiteY1" fmla="*/ 73721 h 159697"/>
                <a:gd name="connsiteX2" fmla="*/ 41045 w 219474"/>
                <a:gd name="connsiteY2" fmla="*/ 4060 h 159697"/>
                <a:gd name="connsiteX3" fmla="*/ 88176 w 219474"/>
                <a:gd name="connsiteY3" fmla="*/ 48152 h 159697"/>
                <a:gd name="connsiteX4" fmla="*/ 129278 w 219474"/>
                <a:gd name="connsiteY4" fmla="*/ 0 h 159697"/>
                <a:gd name="connsiteX5" fmla="*/ 210082 w 219474"/>
                <a:gd name="connsiteY5" fmla="*/ 40809 h 159697"/>
                <a:gd name="connsiteX6" fmla="*/ 185628 w 219474"/>
                <a:gd name="connsiteY6" fmla="*/ 132351 h 159697"/>
                <a:gd name="connsiteX7" fmla="*/ 157622 w 219474"/>
                <a:gd name="connsiteY7" fmla="*/ 90818 h 159697"/>
                <a:gd name="connsiteX8" fmla="*/ 120772 w 219474"/>
                <a:gd name="connsiteY8" fmla="*/ 130146 h 159697"/>
                <a:gd name="connsiteX9" fmla="*/ 88176 w 219474"/>
                <a:gd name="connsiteY9" fmla="*/ 114328 h 159697"/>
                <a:gd name="connsiteX10" fmla="*/ 56280 w 219474"/>
                <a:gd name="connsiteY10" fmla="*/ 147415 h 159697"/>
                <a:gd name="connsiteX0" fmla="*/ 56280 w 226553"/>
                <a:gd name="connsiteY0" fmla="*/ 147415 h 159697"/>
                <a:gd name="connsiteX1" fmla="*/ 951 w 226553"/>
                <a:gd name="connsiteY1" fmla="*/ 73721 h 159697"/>
                <a:gd name="connsiteX2" fmla="*/ 41045 w 226553"/>
                <a:gd name="connsiteY2" fmla="*/ 4060 h 159697"/>
                <a:gd name="connsiteX3" fmla="*/ 88176 w 226553"/>
                <a:gd name="connsiteY3" fmla="*/ 48152 h 159697"/>
                <a:gd name="connsiteX4" fmla="*/ 129278 w 226553"/>
                <a:gd name="connsiteY4" fmla="*/ 0 h 159697"/>
                <a:gd name="connsiteX5" fmla="*/ 210082 w 226553"/>
                <a:gd name="connsiteY5" fmla="*/ 40809 h 159697"/>
                <a:gd name="connsiteX6" fmla="*/ 185628 w 226553"/>
                <a:gd name="connsiteY6" fmla="*/ 132351 h 159697"/>
                <a:gd name="connsiteX7" fmla="*/ 157622 w 226553"/>
                <a:gd name="connsiteY7" fmla="*/ 90818 h 159697"/>
                <a:gd name="connsiteX8" fmla="*/ 120772 w 226553"/>
                <a:gd name="connsiteY8" fmla="*/ 130146 h 159697"/>
                <a:gd name="connsiteX9" fmla="*/ 88176 w 226553"/>
                <a:gd name="connsiteY9" fmla="*/ 114328 h 159697"/>
                <a:gd name="connsiteX10" fmla="*/ 56280 w 226553"/>
                <a:gd name="connsiteY10" fmla="*/ 147415 h 159697"/>
                <a:gd name="connsiteX0" fmla="*/ 56280 w 226553"/>
                <a:gd name="connsiteY0" fmla="*/ 147415 h 159697"/>
                <a:gd name="connsiteX1" fmla="*/ 951 w 226553"/>
                <a:gd name="connsiteY1" fmla="*/ 73721 h 159697"/>
                <a:gd name="connsiteX2" fmla="*/ 41045 w 226553"/>
                <a:gd name="connsiteY2" fmla="*/ 4060 h 159697"/>
                <a:gd name="connsiteX3" fmla="*/ 88176 w 226553"/>
                <a:gd name="connsiteY3" fmla="*/ 48152 h 159697"/>
                <a:gd name="connsiteX4" fmla="*/ 129278 w 226553"/>
                <a:gd name="connsiteY4" fmla="*/ 0 h 159697"/>
                <a:gd name="connsiteX5" fmla="*/ 210082 w 226553"/>
                <a:gd name="connsiteY5" fmla="*/ 40809 h 159697"/>
                <a:gd name="connsiteX6" fmla="*/ 185628 w 226553"/>
                <a:gd name="connsiteY6" fmla="*/ 132351 h 159697"/>
                <a:gd name="connsiteX7" fmla="*/ 157622 w 226553"/>
                <a:gd name="connsiteY7" fmla="*/ 90818 h 159697"/>
                <a:gd name="connsiteX8" fmla="*/ 120772 w 226553"/>
                <a:gd name="connsiteY8" fmla="*/ 130146 h 159697"/>
                <a:gd name="connsiteX9" fmla="*/ 88176 w 226553"/>
                <a:gd name="connsiteY9" fmla="*/ 114328 h 159697"/>
                <a:gd name="connsiteX10" fmla="*/ 56280 w 226553"/>
                <a:gd name="connsiteY10" fmla="*/ 147415 h 159697"/>
                <a:gd name="connsiteX0" fmla="*/ 56280 w 224062"/>
                <a:gd name="connsiteY0" fmla="*/ 147415 h 159697"/>
                <a:gd name="connsiteX1" fmla="*/ 951 w 224062"/>
                <a:gd name="connsiteY1" fmla="*/ 73721 h 159697"/>
                <a:gd name="connsiteX2" fmla="*/ 41045 w 224062"/>
                <a:gd name="connsiteY2" fmla="*/ 4060 h 159697"/>
                <a:gd name="connsiteX3" fmla="*/ 88176 w 224062"/>
                <a:gd name="connsiteY3" fmla="*/ 48152 h 159697"/>
                <a:gd name="connsiteX4" fmla="*/ 129278 w 224062"/>
                <a:gd name="connsiteY4" fmla="*/ 0 h 159697"/>
                <a:gd name="connsiteX5" fmla="*/ 207591 w 224062"/>
                <a:gd name="connsiteY5" fmla="*/ 34570 h 159697"/>
                <a:gd name="connsiteX6" fmla="*/ 185628 w 224062"/>
                <a:gd name="connsiteY6" fmla="*/ 132351 h 159697"/>
                <a:gd name="connsiteX7" fmla="*/ 157622 w 224062"/>
                <a:gd name="connsiteY7" fmla="*/ 90818 h 159697"/>
                <a:gd name="connsiteX8" fmla="*/ 120772 w 224062"/>
                <a:gd name="connsiteY8" fmla="*/ 130146 h 159697"/>
                <a:gd name="connsiteX9" fmla="*/ 88176 w 224062"/>
                <a:gd name="connsiteY9" fmla="*/ 114328 h 159697"/>
                <a:gd name="connsiteX10" fmla="*/ 56280 w 224062"/>
                <a:gd name="connsiteY10" fmla="*/ 147415 h 159697"/>
                <a:gd name="connsiteX0" fmla="*/ 56280 w 224761"/>
                <a:gd name="connsiteY0" fmla="*/ 147415 h 159697"/>
                <a:gd name="connsiteX1" fmla="*/ 951 w 224761"/>
                <a:gd name="connsiteY1" fmla="*/ 73721 h 159697"/>
                <a:gd name="connsiteX2" fmla="*/ 41045 w 224761"/>
                <a:gd name="connsiteY2" fmla="*/ 4060 h 159697"/>
                <a:gd name="connsiteX3" fmla="*/ 88176 w 224761"/>
                <a:gd name="connsiteY3" fmla="*/ 48152 h 159697"/>
                <a:gd name="connsiteX4" fmla="*/ 129278 w 224761"/>
                <a:gd name="connsiteY4" fmla="*/ 0 h 159697"/>
                <a:gd name="connsiteX5" fmla="*/ 208290 w 224761"/>
                <a:gd name="connsiteY5" fmla="*/ 41566 h 159697"/>
                <a:gd name="connsiteX6" fmla="*/ 185628 w 224761"/>
                <a:gd name="connsiteY6" fmla="*/ 132351 h 159697"/>
                <a:gd name="connsiteX7" fmla="*/ 157622 w 224761"/>
                <a:gd name="connsiteY7" fmla="*/ 90818 h 159697"/>
                <a:gd name="connsiteX8" fmla="*/ 120772 w 224761"/>
                <a:gd name="connsiteY8" fmla="*/ 130146 h 159697"/>
                <a:gd name="connsiteX9" fmla="*/ 88176 w 224761"/>
                <a:gd name="connsiteY9" fmla="*/ 114328 h 159697"/>
                <a:gd name="connsiteX10" fmla="*/ 56280 w 224761"/>
                <a:gd name="connsiteY10" fmla="*/ 147415 h 159697"/>
                <a:gd name="connsiteX0" fmla="*/ 56280 w 233966"/>
                <a:gd name="connsiteY0" fmla="*/ 147415 h 159697"/>
                <a:gd name="connsiteX1" fmla="*/ 951 w 233966"/>
                <a:gd name="connsiteY1" fmla="*/ 73721 h 159697"/>
                <a:gd name="connsiteX2" fmla="*/ 41045 w 233966"/>
                <a:gd name="connsiteY2" fmla="*/ 4060 h 159697"/>
                <a:gd name="connsiteX3" fmla="*/ 88176 w 233966"/>
                <a:gd name="connsiteY3" fmla="*/ 48152 h 159697"/>
                <a:gd name="connsiteX4" fmla="*/ 129278 w 233966"/>
                <a:gd name="connsiteY4" fmla="*/ 0 h 159697"/>
                <a:gd name="connsiteX5" fmla="*/ 208290 w 233966"/>
                <a:gd name="connsiteY5" fmla="*/ 41566 h 159697"/>
                <a:gd name="connsiteX6" fmla="*/ 185628 w 233966"/>
                <a:gd name="connsiteY6" fmla="*/ 132351 h 159697"/>
                <a:gd name="connsiteX7" fmla="*/ 157622 w 233966"/>
                <a:gd name="connsiteY7" fmla="*/ 90818 h 159697"/>
                <a:gd name="connsiteX8" fmla="*/ 120772 w 233966"/>
                <a:gd name="connsiteY8" fmla="*/ 130146 h 159697"/>
                <a:gd name="connsiteX9" fmla="*/ 88176 w 233966"/>
                <a:gd name="connsiteY9" fmla="*/ 114328 h 159697"/>
                <a:gd name="connsiteX10" fmla="*/ 56280 w 233966"/>
                <a:gd name="connsiteY10" fmla="*/ 147415 h 159697"/>
                <a:gd name="connsiteX0" fmla="*/ 56280 w 227223"/>
                <a:gd name="connsiteY0" fmla="*/ 147415 h 159697"/>
                <a:gd name="connsiteX1" fmla="*/ 951 w 227223"/>
                <a:gd name="connsiteY1" fmla="*/ 73721 h 159697"/>
                <a:gd name="connsiteX2" fmla="*/ 41045 w 227223"/>
                <a:gd name="connsiteY2" fmla="*/ 4060 h 159697"/>
                <a:gd name="connsiteX3" fmla="*/ 88176 w 227223"/>
                <a:gd name="connsiteY3" fmla="*/ 48152 h 159697"/>
                <a:gd name="connsiteX4" fmla="*/ 129278 w 227223"/>
                <a:gd name="connsiteY4" fmla="*/ 0 h 159697"/>
                <a:gd name="connsiteX5" fmla="*/ 201547 w 227223"/>
                <a:gd name="connsiteY5" fmla="*/ 34223 h 159697"/>
                <a:gd name="connsiteX6" fmla="*/ 185628 w 227223"/>
                <a:gd name="connsiteY6" fmla="*/ 132351 h 159697"/>
                <a:gd name="connsiteX7" fmla="*/ 157622 w 227223"/>
                <a:gd name="connsiteY7" fmla="*/ 90818 h 159697"/>
                <a:gd name="connsiteX8" fmla="*/ 120772 w 227223"/>
                <a:gd name="connsiteY8" fmla="*/ 130146 h 159697"/>
                <a:gd name="connsiteX9" fmla="*/ 88176 w 227223"/>
                <a:gd name="connsiteY9" fmla="*/ 114328 h 159697"/>
                <a:gd name="connsiteX10" fmla="*/ 56280 w 227223"/>
                <a:gd name="connsiteY10" fmla="*/ 147415 h 159697"/>
                <a:gd name="connsiteX0" fmla="*/ 56280 w 227223"/>
                <a:gd name="connsiteY0" fmla="*/ 147415 h 159697"/>
                <a:gd name="connsiteX1" fmla="*/ 951 w 227223"/>
                <a:gd name="connsiteY1" fmla="*/ 73721 h 159697"/>
                <a:gd name="connsiteX2" fmla="*/ 41045 w 227223"/>
                <a:gd name="connsiteY2" fmla="*/ 4060 h 159697"/>
                <a:gd name="connsiteX3" fmla="*/ 88176 w 227223"/>
                <a:gd name="connsiteY3" fmla="*/ 48152 h 159697"/>
                <a:gd name="connsiteX4" fmla="*/ 129278 w 227223"/>
                <a:gd name="connsiteY4" fmla="*/ 0 h 159697"/>
                <a:gd name="connsiteX5" fmla="*/ 201547 w 227223"/>
                <a:gd name="connsiteY5" fmla="*/ 34223 h 159697"/>
                <a:gd name="connsiteX6" fmla="*/ 185628 w 227223"/>
                <a:gd name="connsiteY6" fmla="*/ 132351 h 159697"/>
                <a:gd name="connsiteX7" fmla="*/ 157622 w 227223"/>
                <a:gd name="connsiteY7" fmla="*/ 90818 h 159697"/>
                <a:gd name="connsiteX8" fmla="*/ 120772 w 227223"/>
                <a:gd name="connsiteY8" fmla="*/ 130146 h 159697"/>
                <a:gd name="connsiteX9" fmla="*/ 88176 w 227223"/>
                <a:gd name="connsiteY9" fmla="*/ 114328 h 159697"/>
                <a:gd name="connsiteX10" fmla="*/ 56280 w 227223"/>
                <a:gd name="connsiteY10" fmla="*/ 147415 h 159697"/>
                <a:gd name="connsiteX0" fmla="*/ 56280 w 232175"/>
                <a:gd name="connsiteY0" fmla="*/ 147415 h 159697"/>
                <a:gd name="connsiteX1" fmla="*/ 951 w 232175"/>
                <a:gd name="connsiteY1" fmla="*/ 73721 h 159697"/>
                <a:gd name="connsiteX2" fmla="*/ 41045 w 232175"/>
                <a:gd name="connsiteY2" fmla="*/ 4060 h 159697"/>
                <a:gd name="connsiteX3" fmla="*/ 88176 w 232175"/>
                <a:gd name="connsiteY3" fmla="*/ 48152 h 159697"/>
                <a:gd name="connsiteX4" fmla="*/ 129278 w 232175"/>
                <a:gd name="connsiteY4" fmla="*/ 0 h 159697"/>
                <a:gd name="connsiteX5" fmla="*/ 206499 w 232175"/>
                <a:gd name="connsiteY5" fmla="*/ 39012 h 159697"/>
                <a:gd name="connsiteX6" fmla="*/ 185628 w 232175"/>
                <a:gd name="connsiteY6" fmla="*/ 132351 h 159697"/>
                <a:gd name="connsiteX7" fmla="*/ 157622 w 232175"/>
                <a:gd name="connsiteY7" fmla="*/ 90818 h 159697"/>
                <a:gd name="connsiteX8" fmla="*/ 120772 w 232175"/>
                <a:gd name="connsiteY8" fmla="*/ 130146 h 159697"/>
                <a:gd name="connsiteX9" fmla="*/ 88176 w 232175"/>
                <a:gd name="connsiteY9" fmla="*/ 114328 h 159697"/>
                <a:gd name="connsiteX10" fmla="*/ 56280 w 232175"/>
                <a:gd name="connsiteY10" fmla="*/ 147415 h 159697"/>
                <a:gd name="connsiteX0" fmla="*/ 56280 w 232175"/>
                <a:gd name="connsiteY0" fmla="*/ 147415 h 159697"/>
                <a:gd name="connsiteX1" fmla="*/ 951 w 232175"/>
                <a:gd name="connsiteY1" fmla="*/ 73721 h 159697"/>
                <a:gd name="connsiteX2" fmla="*/ 41045 w 232175"/>
                <a:gd name="connsiteY2" fmla="*/ 4060 h 159697"/>
                <a:gd name="connsiteX3" fmla="*/ 88176 w 232175"/>
                <a:gd name="connsiteY3" fmla="*/ 48152 h 159697"/>
                <a:gd name="connsiteX4" fmla="*/ 129278 w 232175"/>
                <a:gd name="connsiteY4" fmla="*/ 0 h 159697"/>
                <a:gd name="connsiteX5" fmla="*/ 206499 w 232175"/>
                <a:gd name="connsiteY5" fmla="*/ 39012 h 159697"/>
                <a:gd name="connsiteX6" fmla="*/ 185628 w 232175"/>
                <a:gd name="connsiteY6" fmla="*/ 132351 h 159697"/>
                <a:gd name="connsiteX7" fmla="*/ 157622 w 232175"/>
                <a:gd name="connsiteY7" fmla="*/ 90818 h 159697"/>
                <a:gd name="connsiteX8" fmla="*/ 120772 w 232175"/>
                <a:gd name="connsiteY8" fmla="*/ 130146 h 159697"/>
                <a:gd name="connsiteX9" fmla="*/ 88176 w 232175"/>
                <a:gd name="connsiteY9" fmla="*/ 114328 h 159697"/>
                <a:gd name="connsiteX10" fmla="*/ 56280 w 232175"/>
                <a:gd name="connsiteY10" fmla="*/ 147415 h 159697"/>
                <a:gd name="connsiteX0" fmla="*/ 56280 w 229685"/>
                <a:gd name="connsiteY0" fmla="*/ 147415 h 159697"/>
                <a:gd name="connsiteX1" fmla="*/ 951 w 229685"/>
                <a:gd name="connsiteY1" fmla="*/ 73721 h 159697"/>
                <a:gd name="connsiteX2" fmla="*/ 41045 w 229685"/>
                <a:gd name="connsiteY2" fmla="*/ 4060 h 159697"/>
                <a:gd name="connsiteX3" fmla="*/ 88176 w 229685"/>
                <a:gd name="connsiteY3" fmla="*/ 48152 h 159697"/>
                <a:gd name="connsiteX4" fmla="*/ 129278 w 229685"/>
                <a:gd name="connsiteY4" fmla="*/ 0 h 159697"/>
                <a:gd name="connsiteX5" fmla="*/ 204009 w 229685"/>
                <a:gd name="connsiteY5" fmla="*/ 30567 h 159697"/>
                <a:gd name="connsiteX6" fmla="*/ 185628 w 229685"/>
                <a:gd name="connsiteY6" fmla="*/ 132351 h 159697"/>
                <a:gd name="connsiteX7" fmla="*/ 157622 w 229685"/>
                <a:gd name="connsiteY7" fmla="*/ 90818 h 159697"/>
                <a:gd name="connsiteX8" fmla="*/ 120772 w 229685"/>
                <a:gd name="connsiteY8" fmla="*/ 130146 h 159697"/>
                <a:gd name="connsiteX9" fmla="*/ 88176 w 229685"/>
                <a:gd name="connsiteY9" fmla="*/ 114328 h 159697"/>
                <a:gd name="connsiteX10" fmla="*/ 56280 w 229685"/>
                <a:gd name="connsiteY10" fmla="*/ 147415 h 159697"/>
                <a:gd name="connsiteX0" fmla="*/ 56280 w 229685"/>
                <a:gd name="connsiteY0" fmla="*/ 147415 h 159697"/>
                <a:gd name="connsiteX1" fmla="*/ 951 w 229685"/>
                <a:gd name="connsiteY1" fmla="*/ 73721 h 159697"/>
                <a:gd name="connsiteX2" fmla="*/ 41045 w 229685"/>
                <a:gd name="connsiteY2" fmla="*/ 4060 h 159697"/>
                <a:gd name="connsiteX3" fmla="*/ 88176 w 229685"/>
                <a:gd name="connsiteY3" fmla="*/ 48152 h 159697"/>
                <a:gd name="connsiteX4" fmla="*/ 129278 w 229685"/>
                <a:gd name="connsiteY4" fmla="*/ 0 h 159697"/>
                <a:gd name="connsiteX5" fmla="*/ 204009 w 229685"/>
                <a:gd name="connsiteY5" fmla="*/ 30567 h 159697"/>
                <a:gd name="connsiteX6" fmla="*/ 185628 w 229685"/>
                <a:gd name="connsiteY6" fmla="*/ 132351 h 159697"/>
                <a:gd name="connsiteX7" fmla="*/ 157622 w 229685"/>
                <a:gd name="connsiteY7" fmla="*/ 90818 h 159697"/>
                <a:gd name="connsiteX8" fmla="*/ 120772 w 229685"/>
                <a:gd name="connsiteY8" fmla="*/ 130146 h 159697"/>
                <a:gd name="connsiteX9" fmla="*/ 88176 w 229685"/>
                <a:gd name="connsiteY9" fmla="*/ 114328 h 159697"/>
                <a:gd name="connsiteX10" fmla="*/ 56280 w 229685"/>
                <a:gd name="connsiteY10" fmla="*/ 147415 h 159697"/>
                <a:gd name="connsiteX0" fmla="*/ 56280 w 229685"/>
                <a:gd name="connsiteY0" fmla="*/ 147415 h 159697"/>
                <a:gd name="connsiteX1" fmla="*/ 951 w 229685"/>
                <a:gd name="connsiteY1" fmla="*/ 73721 h 159697"/>
                <a:gd name="connsiteX2" fmla="*/ 41045 w 229685"/>
                <a:gd name="connsiteY2" fmla="*/ 4060 h 159697"/>
                <a:gd name="connsiteX3" fmla="*/ 88176 w 229685"/>
                <a:gd name="connsiteY3" fmla="*/ 48152 h 159697"/>
                <a:gd name="connsiteX4" fmla="*/ 129278 w 229685"/>
                <a:gd name="connsiteY4" fmla="*/ 0 h 159697"/>
                <a:gd name="connsiteX5" fmla="*/ 204009 w 229685"/>
                <a:gd name="connsiteY5" fmla="*/ 30567 h 159697"/>
                <a:gd name="connsiteX6" fmla="*/ 185628 w 229685"/>
                <a:gd name="connsiteY6" fmla="*/ 132351 h 159697"/>
                <a:gd name="connsiteX7" fmla="*/ 157622 w 229685"/>
                <a:gd name="connsiteY7" fmla="*/ 90818 h 159697"/>
                <a:gd name="connsiteX8" fmla="*/ 120772 w 229685"/>
                <a:gd name="connsiteY8" fmla="*/ 130146 h 159697"/>
                <a:gd name="connsiteX9" fmla="*/ 88176 w 229685"/>
                <a:gd name="connsiteY9" fmla="*/ 114328 h 159697"/>
                <a:gd name="connsiteX10" fmla="*/ 56280 w 229685"/>
                <a:gd name="connsiteY10" fmla="*/ 147415 h 159697"/>
                <a:gd name="connsiteX0" fmla="*/ 56280 w 229685"/>
                <a:gd name="connsiteY0" fmla="*/ 147415 h 159697"/>
                <a:gd name="connsiteX1" fmla="*/ 951 w 229685"/>
                <a:gd name="connsiteY1" fmla="*/ 73721 h 159697"/>
                <a:gd name="connsiteX2" fmla="*/ 41045 w 229685"/>
                <a:gd name="connsiteY2" fmla="*/ 4060 h 159697"/>
                <a:gd name="connsiteX3" fmla="*/ 88176 w 229685"/>
                <a:gd name="connsiteY3" fmla="*/ 48152 h 159697"/>
                <a:gd name="connsiteX4" fmla="*/ 129278 w 229685"/>
                <a:gd name="connsiteY4" fmla="*/ 0 h 159697"/>
                <a:gd name="connsiteX5" fmla="*/ 204009 w 229685"/>
                <a:gd name="connsiteY5" fmla="*/ 30567 h 159697"/>
                <a:gd name="connsiteX6" fmla="*/ 185628 w 229685"/>
                <a:gd name="connsiteY6" fmla="*/ 132351 h 159697"/>
                <a:gd name="connsiteX7" fmla="*/ 157622 w 229685"/>
                <a:gd name="connsiteY7" fmla="*/ 90818 h 159697"/>
                <a:gd name="connsiteX8" fmla="*/ 120772 w 229685"/>
                <a:gd name="connsiteY8" fmla="*/ 130146 h 159697"/>
                <a:gd name="connsiteX9" fmla="*/ 88176 w 229685"/>
                <a:gd name="connsiteY9" fmla="*/ 114328 h 159697"/>
                <a:gd name="connsiteX10" fmla="*/ 56280 w 229685"/>
                <a:gd name="connsiteY10" fmla="*/ 147415 h 159697"/>
                <a:gd name="connsiteX0" fmla="*/ 56280 w 229685"/>
                <a:gd name="connsiteY0" fmla="*/ 147415 h 159697"/>
                <a:gd name="connsiteX1" fmla="*/ 951 w 229685"/>
                <a:gd name="connsiteY1" fmla="*/ 73721 h 159697"/>
                <a:gd name="connsiteX2" fmla="*/ 41746 w 229685"/>
                <a:gd name="connsiteY2" fmla="*/ 2232 h 159697"/>
                <a:gd name="connsiteX3" fmla="*/ 88176 w 229685"/>
                <a:gd name="connsiteY3" fmla="*/ 48152 h 159697"/>
                <a:gd name="connsiteX4" fmla="*/ 129278 w 229685"/>
                <a:gd name="connsiteY4" fmla="*/ 0 h 159697"/>
                <a:gd name="connsiteX5" fmla="*/ 204009 w 229685"/>
                <a:gd name="connsiteY5" fmla="*/ 30567 h 159697"/>
                <a:gd name="connsiteX6" fmla="*/ 185628 w 229685"/>
                <a:gd name="connsiteY6" fmla="*/ 132351 h 159697"/>
                <a:gd name="connsiteX7" fmla="*/ 157622 w 229685"/>
                <a:gd name="connsiteY7" fmla="*/ 90818 h 159697"/>
                <a:gd name="connsiteX8" fmla="*/ 120772 w 229685"/>
                <a:gd name="connsiteY8" fmla="*/ 130146 h 159697"/>
                <a:gd name="connsiteX9" fmla="*/ 88176 w 229685"/>
                <a:gd name="connsiteY9" fmla="*/ 114328 h 159697"/>
                <a:gd name="connsiteX10" fmla="*/ 56280 w 229685"/>
                <a:gd name="connsiteY10" fmla="*/ 147415 h 159697"/>
                <a:gd name="connsiteX0" fmla="*/ 56280 w 229685"/>
                <a:gd name="connsiteY0" fmla="*/ 147415 h 159697"/>
                <a:gd name="connsiteX1" fmla="*/ 951 w 229685"/>
                <a:gd name="connsiteY1" fmla="*/ 73721 h 159697"/>
                <a:gd name="connsiteX2" fmla="*/ 41746 w 229685"/>
                <a:gd name="connsiteY2" fmla="*/ 2232 h 159697"/>
                <a:gd name="connsiteX3" fmla="*/ 88176 w 229685"/>
                <a:gd name="connsiteY3" fmla="*/ 48152 h 159697"/>
                <a:gd name="connsiteX4" fmla="*/ 129278 w 229685"/>
                <a:gd name="connsiteY4" fmla="*/ 0 h 159697"/>
                <a:gd name="connsiteX5" fmla="*/ 204009 w 229685"/>
                <a:gd name="connsiteY5" fmla="*/ 30567 h 159697"/>
                <a:gd name="connsiteX6" fmla="*/ 185628 w 229685"/>
                <a:gd name="connsiteY6" fmla="*/ 132351 h 159697"/>
                <a:gd name="connsiteX7" fmla="*/ 157622 w 229685"/>
                <a:gd name="connsiteY7" fmla="*/ 90818 h 159697"/>
                <a:gd name="connsiteX8" fmla="*/ 120772 w 229685"/>
                <a:gd name="connsiteY8" fmla="*/ 130146 h 159697"/>
                <a:gd name="connsiteX9" fmla="*/ 88176 w 229685"/>
                <a:gd name="connsiteY9" fmla="*/ 114328 h 159697"/>
                <a:gd name="connsiteX10" fmla="*/ 56280 w 229685"/>
                <a:gd name="connsiteY10" fmla="*/ 147415 h 159697"/>
                <a:gd name="connsiteX0" fmla="*/ 56280 w 229685"/>
                <a:gd name="connsiteY0" fmla="*/ 147415 h 159697"/>
                <a:gd name="connsiteX1" fmla="*/ 951 w 229685"/>
                <a:gd name="connsiteY1" fmla="*/ 73721 h 159697"/>
                <a:gd name="connsiteX2" fmla="*/ 45636 w 229685"/>
                <a:gd name="connsiteY2" fmla="*/ 2610 h 159697"/>
                <a:gd name="connsiteX3" fmla="*/ 88176 w 229685"/>
                <a:gd name="connsiteY3" fmla="*/ 48152 h 159697"/>
                <a:gd name="connsiteX4" fmla="*/ 129278 w 229685"/>
                <a:gd name="connsiteY4" fmla="*/ 0 h 159697"/>
                <a:gd name="connsiteX5" fmla="*/ 204009 w 229685"/>
                <a:gd name="connsiteY5" fmla="*/ 30567 h 159697"/>
                <a:gd name="connsiteX6" fmla="*/ 185628 w 229685"/>
                <a:gd name="connsiteY6" fmla="*/ 132351 h 159697"/>
                <a:gd name="connsiteX7" fmla="*/ 157622 w 229685"/>
                <a:gd name="connsiteY7" fmla="*/ 90818 h 159697"/>
                <a:gd name="connsiteX8" fmla="*/ 120772 w 229685"/>
                <a:gd name="connsiteY8" fmla="*/ 130146 h 159697"/>
                <a:gd name="connsiteX9" fmla="*/ 88176 w 229685"/>
                <a:gd name="connsiteY9" fmla="*/ 114328 h 159697"/>
                <a:gd name="connsiteX10" fmla="*/ 56280 w 229685"/>
                <a:gd name="connsiteY10" fmla="*/ 147415 h 159697"/>
                <a:gd name="connsiteX0" fmla="*/ 56280 w 229685"/>
                <a:gd name="connsiteY0" fmla="*/ 147415 h 159697"/>
                <a:gd name="connsiteX1" fmla="*/ 951 w 229685"/>
                <a:gd name="connsiteY1" fmla="*/ 73721 h 159697"/>
                <a:gd name="connsiteX2" fmla="*/ 45636 w 229685"/>
                <a:gd name="connsiteY2" fmla="*/ 2610 h 159697"/>
                <a:gd name="connsiteX3" fmla="*/ 88176 w 229685"/>
                <a:gd name="connsiteY3" fmla="*/ 48152 h 159697"/>
                <a:gd name="connsiteX4" fmla="*/ 129278 w 229685"/>
                <a:gd name="connsiteY4" fmla="*/ 0 h 159697"/>
                <a:gd name="connsiteX5" fmla="*/ 204009 w 229685"/>
                <a:gd name="connsiteY5" fmla="*/ 30567 h 159697"/>
                <a:gd name="connsiteX6" fmla="*/ 185628 w 229685"/>
                <a:gd name="connsiteY6" fmla="*/ 132351 h 159697"/>
                <a:gd name="connsiteX7" fmla="*/ 157622 w 229685"/>
                <a:gd name="connsiteY7" fmla="*/ 90818 h 159697"/>
                <a:gd name="connsiteX8" fmla="*/ 120772 w 229685"/>
                <a:gd name="connsiteY8" fmla="*/ 130146 h 159697"/>
                <a:gd name="connsiteX9" fmla="*/ 88176 w 229685"/>
                <a:gd name="connsiteY9" fmla="*/ 114328 h 159697"/>
                <a:gd name="connsiteX10" fmla="*/ 56280 w 229685"/>
                <a:gd name="connsiteY10" fmla="*/ 147415 h 159697"/>
                <a:gd name="connsiteX0" fmla="*/ 56643 w 230048"/>
                <a:gd name="connsiteY0" fmla="*/ 147415 h 159697"/>
                <a:gd name="connsiteX1" fmla="*/ 1314 w 230048"/>
                <a:gd name="connsiteY1" fmla="*/ 73721 h 159697"/>
                <a:gd name="connsiteX2" fmla="*/ 45999 w 230048"/>
                <a:gd name="connsiteY2" fmla="*/ 2610 h 159697"/>
                <a:gd name="connsiteX3" fmla="*/ 88539 w 230048"/>
                <a:gd name="connsiteY3" fmla="*/ 48152 h 159697"/>
                <a:gd name="connsiteX4" fmla="*/ 129641 w 230048"/>
                <a:gd name="connsiteY4" fmla="*/ 0 h 159697"/>
                <a:gd name="connsiteX5" fmla="*/ 204372 w 230048"/>
                <a:gd name="connsiteY5" fmla="*/ 30567 h 159697"/>
                <a:gd name="connsiteX6" fmla="*/ 185991 w 230048"/>
                <a:gd name="connsiteY6" fmla="*/ 132351 h 159697"/>
                <a:gd name="connsiteX7" fmla="*/ 157985 w 230048"/>
                <a:gd name="connsiteY7" fmla="*/ 90818 h 159697"/>
                <a:gd name="connsiteX8" fmla="*/ 121135 w 230048"/>
                <a:gd name="connsiteY8" fmla="*/ 130146 h 159697"/>
                <a:gd name="connsiteX9" fmla="*/ 88539 w 230048"/>
                <a:gd name="connsiteY9" fmla="*/ 114328 h 159697"/>
                <a:gd name="connsiteX10" fmla="*/ 56643 w 230048"/>
                <a:gd name="connsiteY10" fmla="*/ 147415 h 159697"/>
                <a:gd name="connsiteX0" fmla="*/ 55942 w 229347"/>
                <a:gd name="connsiteY0" fmla="*/ 147415 h 159697"/>
                <a:gd name="connsiteX1" fmla="*/ 1314 w 229347"/>
                <a:gd name="connsiteY1" fmla="*/ 67481 h 159697"/>
                <a:gd name="connsiteX2" fmla="*/ 45298 w 229347"/>
                <a:gd name="connsiteY2" fmla="*/ 2610 h 159697"/>
                <a:gd name="connsiteX3" fmla="*/ 87838 w 229347"/>
                <a:gd name="connsiteY3" fmla="*/ 48152 h 159697"/>
                <a:gd name="connsiteX4" fmla="*/ 128940 w 229347"/>
                <a:gd name="connsiteY4" fmla="*/ 0 h 159697"/>
                <a:gd name="connsiteX5" fmla="*/ 203671 w 229347"/>
                <a:gd name="connsiteY5" fmla="*/ 30567 h 159697"/>
                <a:gd name="connsiteX6" fmla="*/ 185290 w 229347"/>
                <a:gd name="connsiteY6" fmla="*/ 132351 h 159697"/>
                <a:gd name="connsiteX7" fmla="*/ 157284 w 229347"/>
                <a:gd name="connsiteY7" fmla="*/ 90818 h 159697"/>
                <a:gd name="connsiteX8" fmla="*/ 120434 w 229347"/>
                <a:gd name="connsiteY8" fmla="*/ 130146 h 159697"/>
                <a:gd name="connsiteX9" fmla="*/ 87838 w 229347"/>
                <a:gd name="connsiteY9" fmla="*/ 114328 h 159697"/>
                <a:gd name="connsiteX10" fmla="*/ 55942 w 229347"/>
                <a:gd name="connsiteY10" fmla="*/ 147415 h 159697"/>
                <a:gd name="connsiteX0" fmla="*/ 57368 w 230773"/>
                <a:gd name="connsiteY0" fmla="*/ 147415 h 159697"/>
                <a:gd name="connsiteX1" fmla="*/ 1314 w 230773"/>
                <a:gd name="connsiteY1" fmla="*/ 70064 h 159697"/>
                <a:gd name="connsiteX2" fmla="*/ 46724 w 230773"/>
                <a:gd name="connsiteY2" fmla="*/ 2610 h 159697"/>
                <a:gd name="connsiteX3" fmla="*/ 89264 w 230773"/>
                <a:gd name="connsiteY3" fmla="*/ 48152 h 159697"/>
                <a:gd name="connsiteX4" fmla="*/ 130366 w 230773"/>
                <a:gd name="connsiteY4" fmla="*/ 0 h 159697"/>
                <a:gd name="connsiteX5" fmla="*/ 205097 w 230773"/>
                <a:gd name="connsiteY5" fmla="*/ 30567 h 159697"/>
                <a:gd name="connsiteX6" fmla="*/ 186716 w 230773"/>
                <a:gd name="connsiteY6" fmla="*/ 132351 h 159697"/>
                <a:gd name="connsiteX7" fmla="*/ 158710 w 230773"/>
                <a:gd name="connsiteY7" fmla="*/ 90818 h 159697"/>
                <a:gd name="connsiteX8" fmla="*/ 121860 w 230773"/>
                <a:gd name="connsiteY8" fmla="*/ 130146 h 159697"/>
                <a:gd name="connsiteX9" fmla="*/ 89264 w 230773"/>
                <a:gd name="connsiteY9" fmla="*/ 114328 h 159697"/>
                <a:gd name="connsiteX10" fmla="*/ 57368 w 230773"/>
                <a:gd name="connsiteY10" fmla="*/ 147415 h 159697"/>
                <a:gd name="connsiteX0" fmla="*/ 56054 w 229459"/>
                <a:gd name="connsiteY0" fmla="*/ 147415 h 159697"/>
                <a:gd name="connsiteX1" fmla="*/ 0 w 229459"/>
                <a:gd name="connsiteY1" fmla="*/ 70064 h 159697"/>
                <a:gd name="connsiteX2" fmla="*/ 45410 w 229459"/>
                <a:gd name="connsiteY2" fmla="*/ 2610 h 159697"/>
                <a:gd name="connsiteX3" fmla="*/ 87950 w 229459"/>
                <a:gd name="connsiteY3" fmla="*/ 48152 h 159697"/>
                <a:gd name="connsiteX4" fmla="*/ 129052 w 229459"/>
                <a:gd name="connsiteY4" fmla="*/ 0 h 159697"/>
                <a:gd name="connsiteX5" fmla="*/ 203783 w 229459"/>
                <a:gd name="connsiteY5" fmla="*/ 30567 h 159697"/>
                <a:gd name="connsiteX6" fmla="*/ 185402 w 229459"/>
                <a:gd name="connsiteY6" fmla="*/ 132351 h 159697"/>
                <a:gd name="connsiteX7" fmla="*/ 157396 w 229459"/>
                <a:gd name="connsiteY7" fmla="*/ 90818 h 159697"/>
                <a:gd name="connsiteX8" fmla="*/ 120546 w 229459"/>
                <a:gd name="connsiteY8" fmla="*/ 130146 h 159697"/>
                <a:gd name="connsiteX9" fmla="*/ 87950 w 229459"/>
                <a:gd name="connsiteY9" fmla="*/ 114328 h 159697"/>
                <a:gd name="connsiteX10" fmla="*/ 56054 w 229459"/>
                <a:gd name="connsiteY10" fmla="*/ 147415 h 159697"/>
                <a:gd name="connsiteX0" fmla="*/ 58092 w 231497"/>
                <a:gd name="connsiteY0" fmla="*/ 147415 h 159697"/>
                <a:gd name="connsiteX1" fmla="*/ 2038 w 231497"/>
                <a:gd name="connsiteY1" fmla="*/ 70064 h 159697"/>
                <a:gd name="connsiteX2" fmla="*/ 47448 w 231497"/>
                <a:gd name="connsiteY2" fmla="*/ 2610 h 159697"/>
                <a:gd name="connsiteX3" fmla="*/ 89988 w 231497"/>
                <a:gd name="connsiteY3" fmla="*/ 48152 h 159697"/>
                <a:gd name="connsiteX4" fmla="*/ 131090 w 231497"/>
                <a:gd name="connsiteY4" fmla="*/ 0 h 159697"/>
                <a:gd name="connsiteX5" fmla="*/ 205821 w 231497"/>
                <a:gd name="connsiteY5" fmla="*/ 30567 h 159697"/>
                <a:gd name="connsiteX6" fmla="*/ 187440 w 231497"/>
                <a:gd name="connsiteY6" fmla="*/ 132351 h 159697"/>
                <a:gd name="connsiteX7" fmla="*/ 159434 w 231497"/>
                <a:gd name="connsiteY7" fmla="*/ 90818 h 159697"/>
                <a:gd name="connsiteX8" fmla="*/ 122584 w 231497"/>
                <a:gd name="connsiteY8" fmla="*/ 130146 h 159697"/>
                <a:gd name="connsiteX9" fmla="*/ 89988 w 231497"/>
                <a:gd name="connsiteY9" fmla="*/ 114328 h 159697"/>
                <a:gd name="connsiteX10" fmla="*/ 58092 w 231497"/>
                <a:gd name="connsiteY10" fmla="*/ 147415 h 159697"/>
                <a:gd name="connsiteX0" fmla="*/ 58092 w 231497"/>
                <a:gd name="connsiteY0" fmla="*/ 147415 h 147415"/>
                <a:gd name="connsiteX1" fmla="*/ 2038 w 231497"/>
                <a:gd name="connsiteY1" fmla="*/ 70064 h 147415"/>
                <a:gd name="connsiteX2" fmla="*/ 47448 w 231497"/>
                <a:gd name="connsiteY2" fmla="*/ 2610 h 147415"/>
                <a:gd name="connsiteX3" fmla="*/ 89988 w 231497"/>
                <a:gd name="connsiteY3" fmla="*/ 48152 h 147415"/>
                <a:gd name="connsiteX4" fmla="*/ 131090 w 231497"/>
                <a:gd name="connsiteY4" fmla="*/ 0 h 147415"/>
                <a:gd name="connsiteX5" fmla="*/ 205821 w 231497"/>
                <a:gd name="connsiteY5" fmla="*/ 30567 h 147415"/>
                <a:gd name="connsiteX6" fmla="*/ 187440 w 231497"/>
                <a:gd name="connsiteY6" fmla="*/ 132351 h 147415"/>
                <a:gd name="connsiteX7" fmla="*/ 159434 w 231497"/>
                <a:gd name="connsiteY7" fmla="*/ 90818 h 147415"/>
                <a:gd name="connsiteX8" fmla="*/ 122584 w 231497"/>
                <a:gd name="connsiteY8" fmla="*/ 130146 h 147415"/>
                <a:gd name="connsiteX9" fmla="*/ 89988 w 231497"/>
                <a:gd name="connsiteY9" fmla="*/ 114328 h 147415"/>
                <a:gd name="connsiteX10" fmla="*/ 58092 w 231497"/>
                <a:gd name="connsiteY10" fmla="*/ 147415 h 147415"/>
                <a:gd name="connsiteX0" fmla="*/ 55603 w 231497"/>
                <a:gd name="connsiteY0" fmla="*/ 132351 h 136882"/>
                <a:gd name="connsiteX1" fmla="*/ 2038 w 231497"/>
                <a:gd name="connsiteY1" fmla="*/ 70064 h 136882"/>
                <a:gd name="connsiteX2" fmla="*/ 47448 w 231497"/>
                <a:gd name="connsiteY2" fmla="*/ 2610 h 136882"/>
                <a:gd name="connsiteX3" fmla="*/ 89988 w 231497"/>
                <a:gd name="connsiteY3" fmla="*/ 48152 h 136882"/>
                <a:gd name="connsiteX4" fmla="*/ 131090 w 231497"/>
                <a:gd name="connsiteY4" fmla="*/ 0 h 136882"/>
                <a:gd name="connsiteX5" fmla="*/ 205821 w 231497"/>
                <a:gd name="connsiteY5" fmla="*/ 30567 h 136882"/>
                <a:gd name="connsiteX6" fmla="*/ 187440 w 231497"/>
                <a:gd name="connsiteY6" fmla="*/ 132351 h 136882"/>
                <a:gd name="connsiteX7" fmla="*/ 159434 w 231497"/>
                <a:gd name="connsiteY7" fmla="*/ 90818 h 136882"/>
                <a:gd name="connsiteX8" fmla="*/ 122584 w 231497"/>
                <a:gd name="connsiteY8" fmla="*/ 130146 h 136882"/>
                <a:gd name="connsiteX9" fmla="*/ 89988 w 231497"/>
                <a:gd name="connsiteY9" fmla="*/ 114328 h 136882"/>
                <a:gd name="connsiteX10" fmla="*/ 55603 w 231497"/>
                <a:gd name="connsiteY10" fmla="*/ 132351 h 136882"/>
                <a:gd name="connsiteX0" fmla="*/ 55603 w 231497"/>
                <a:gd name="connsiteY0" fmla="*/ 132351 h 136882"/>
                <a:gd name="connsiteX1" fmla="*/ 2038 w 231497"/>
                <a:gd name="connsiteY1" fmla="*/ 70064 h 136882"/>
                <a:gd name="connsiteX2" fmla="*/ 47448 w 231497"/>
                <a:gd name="connsiteY2" fmla="*/ 2610 h 136882"/>
                <a:gd name="connsiteX3" fmla="*/ 89988 w 231497"/>
                <a:gd name="connsiteY3" fmla="*/ 48152 h 136882"/>
                <a:gd name="connsiteX4" fmla="*/ 131090 w 231497"/>
                <a:gd name="connsiteY4" fmla="*/ 0 h 136882"/>
                <a:gd name="connsiteX5" fmla="*/ 205821 w 231497"/>
                <a:gd name="connsiteY5" fmla="*/ 30567 h 136882"/>
                <a:gd name="connsiteX6" fmla="*/ 187440 w 231497"/>
                <a:gd name="connsiteY6" fmla="*/ 132351 h 136882"/>
                <a:gd name="connsiteX7" fmla="*/ 159434 w 231497"/>
                <a:gd name="connsiteY7" fmla="*/ 90818 h 136882"/>
                <a:gd name="connsiteX8" fmla="*/ 122584 w 231497"/>
                <a:gd name="connsiteY8" fmla="*/ 130146 h 136882"/>
                <a:gd name="connsiteX9" fmla="*/ 89988 w 231497"/>
                <a:gd name="connsiteY9" fmla="*/ 114328 h 136882"/>
                <a:gd name="connsiteX10" fmla="*/ 55603 w 231497"/>
                <a:gd name="connsiteY10" fmla="*/ 132351 h 136882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9434 w 231497"/>
                <a:gd name="connsiteY7" fmla="*/ 90818 h 132351"/>
                <a:gd name="connsiteX8" fmla="*/ 122584 w 231497"/>
                <a:gd name="connsiteY8" fmla="*/ 130146 h 132351"/>
                <a:gd name="connsiteX9" fmla="*/ 89625 w 231497"/>
                <a:gd name="connsiteY9" fmla="*/ 101470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9434 w 231497"/>
                <a:gd name="connsiteY7" fmla="*/ 90818 h 132351"/>
                <a:gd name="connsiteX8" fmla="*/ 122584 w 231497"/>
                <a:gd name="connsiteY8" fmla="*/ 130146 h 132351"/>
                <a:gd name="connsiteX9" fmla="*/ 89987 w 231497"/>
                <a:gd name="connsiteY9" fmla="*/ 81240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9434 w 231497"/>
                <a:gd name="connsiteY7" fmla="*/ 90818 h 132351"/>
                <a:gd name="connsiteX8" fmla="*/ 122584 w 231497"/>
                <a:gd name="connsiteY8" fmla="*/ 130146 h 132351"/>
                <a:gd name="connsiteX9" fmla="*/ 89987 w 231497"/>
                <a:gd name="connsiteY9" fmla="*/ 81240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9434 w 231497"/>
                <a:gd name="connsiteY7" fmla="*/ 90818 h 132351"/>
                <a:gd name="connsiteX8" fmla="*/ 122584 w 231497"/>
                <a:gd name="connsiteY8" fmla="*/ 130146 h 132351"/>
                <a:gd name="connsiteX9" fmla="*/ 89987 w 231497"/>
                <a:gd name="connsiteY9" fmla="*/ 81240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9434 w 231497"/>
                <a:gd name="connsiteY7" fmla="*/ 90818 h 132351"/>
                <a:gd name="connsiteX8" fmla="*/ 122584 w 231497"/>
                <a:gd name="connsiteY8" fmla="*/ 130146 h 132351"/>
                <a:gd name="connsiteX9" fmla="*/ 90687 w 231497"/>
                <a:gd name="connsiteY9" fmla="*/ 90441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9434 w 231497"/>
                <a:gd name="connsiteY7" fmla="*/ 90818 h 132351"/>
                <a:gd name="connsiteX8" fmla="*/ 122584 w 231497"/>
                <a:gd name="connsiteY8" fmla="*/ 130146 h 132351"/>
                <a:gd name="connsiteX9" fmla="*/ 90687 w 231497"/>
                <a:gd name="connsiteY9" fmla="*/ 90441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9434 w 231497"/>
                <a:gd name="connsiteY7" fmla="*/ 90818 h 132351"/>
                <a:gd name="connsiteX8" fmla="*/ 122584 w 231497"/>
                <a:gd name="connsiteY8" fmla="*/ 130146 h 132351"/>
                <a:gd name="connsiteX9" fmla="*/ 90687 w 231497"/>
                <a:gd name="connsiteY9" fmla="*/ 90441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9434 w 231497"/>
                <a:gd name="connsiteY7" fmla="*/ 90818 h 132351"/>
                <a:gd name="connsiteX8" fmla="*/ 122584 w 231497"/>
                <a:gd name="connsiteY8" fmla="*/ 130146 h 132351"/>
                <a:gd name="connsiteX9" fmla="*/ 90687 w 231497"/>
                <a:gd name="connsiteY9" fmla="*/ 90441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9434 w 231497"/>
                <a:gd name="connsiteY7" fmla="*/ 90818 h 132351"/>
                <a:gd name="connsiteX8" fmla="*/ 122584 w 231497"/>
                <a:gd name="connsiteY8" fmla="*/ 130146 h 132351"/>
                <a:gd name="connsiteX9" fmla="*/ 90687 w 231497"/>
                <a:gd name="connsiteY9" fmla="*/ 90441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9434 w 231497"/>
                <a:gd name="connsiteY7" fmla="*/ 90818 h 132351"/>
                <a:gd name="connsiteX8" fmla="*/ 122584 w 231497"/>
                <a:gd name="connsiteY8" fmla="*/ 130146 h 132351"/>
                <a:gd name="connsiteX9" fmla="*/ 90687 w 231497"/>
                <a:gd name="connsiteY9" fmla="*/ 90441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6944 w 231497"/>
                <a:gd name="connsiteY7" fmla="*/ 93401 h 132351"/>
                <a:gd name="connsiteX8" fmla="*/ 122584 w 231497"/>
                <a:gd name="connsiteY8" fmla="*/ 130146 h 132351"/>
                <a:gd name="connsiteX9" fmla="*/ 90687 w 231497"/>
                <a:gd name="connsiteY9" fmla="*/ 90441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6944 w 231497"/>
                <a:gd name="connsiteY7" fmla="*/ 93401 h 132351"/>
                <a:gd name="connsiteX8" fmla="*/ 122584 w 231497"/>
                <a:gd name="connsiteY8" fmla="*/ 130146 h 132351"/>
                <a:gd name="connsiteX9" fmla="*/ 90687 w 231497"/>
                <a:gd name="connsiteY9" fmla="*/ 90441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6944 w 231497"/>
                <a:gd name="connsiteY7" fmla="*/ 93401 h 132351"/>
                <a:gd name="connsiteX8" fmla="*/ 122584 w 231497"/>
                <a:gd name="connsiteY8" fmla="*/ 130146 h 132351"/>
                <a:gd name="connsiteX9" fmla="*/ 90687 w 231497"/>
                <a:gd name="connsiteY9" fmla="*/ 90441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6944 w 231497"/>
                <a:gd name="connsiteY7" fmla="*/ 93401 h 132351"/>
                <a:gd name="connsiteX8" fmla="*/ 122584 w 231497"/>
                <a:gd name="connsiteY8" fmla="*/ 130146 h 132351"/>
                <a:gd name="connsiteX9" fmla="*/ 90687 w 231497"/>
                <a:gd name="connsiteY9" fmla="*/ 90441 h 132351"/>
                <a:gd name="connsiteX10" fmla="*/ 55603 w 231497"/>
                <a:gd name="connsiteY10" fmla="*/ 132351 h 132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497" h="132351">
                  <a:moveTo>
                    <a:pt x="55603" y="132351"/>
                  </a:moveTo>
                  <a:cubicBezTo>
                    <a:pt x="16965" y="109568"/>
                    <a:pt x="3006" y="87358"/>
                    <a:pt x="2038" y="70064"/>
                  </a:cubicBezTo>
                  <a:cubicBezTo>
                    <a:pt x="0" y="44903"/>
                    <a:pt x="8381" y="24524"/>
                    <a:pt x="47448" y="2610"/>
                  </a:cubicBezTo>
                  <a:cubicBezTo>
                    <a:pt x="72447" y="19095"/>
                    <a:pt x="71646" y="20206"/>
                    <a:pt x="89988" y="48152"/>
                  </a:cubicBezTo>
                  <a:cubicBezTo>
                    <a:pt x="98170" y="29143"/>
                    <a:pt x="111223" y="8313"/>
                    <a:pt x="131090" y="0"/>
                  </a:cubicBezTo>
                  <a:cubicBezTo>
                    <a:pt x="160832" y="5547"/>
                    <a:pt x="180145" y="4443"/>
                    <a:pt x="205821" y="30567"/>
                  </a:cubicBezTo>
                  <a:cubicBezTo>
                    <a:pt x="231497" y="56691"/>
                    <a:pt x="217666" y="92907"/>
                    <a:pt x="187440" y="132351"/>
                  </a:cubicBezTo>
                  <a:cubicBezTo>
                    <a:pt x="177961" y="122334"/>
                    <a:pt x="171685" y="121677"/>
                    <a:pt x="156944" y="93401"/>
                  </a:cubicBezTo>
                  <a:cubicBezTo>
                    <a:pt x="136134" y="118851"/>
                    <a:pt x="144665" y="112756"/>
                    <a:pt x="122584" y="130146"/>
                  </a:cubicBezTo>
                  <a:cubicBezTo>
                    <a:pt x="119818" y="130838"/>
                    <a:pt x="110246" y="124515"/>
                    <a:pt x="90687" y="90441"/>
                  </a:cubicBezTo>
                  <a:cubicBezTo>
                    <a:pt x="73592" y="117784"/>
                    <a:pt x="69414" y="121124"/>
                    <a:pt x="55603" y="13235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0" name="Рисунок 29" descr="1.PNG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0000"/>
            </a:blip>
            <a:stretch>
              <a:fillRect/>
            </a:stretch>
          </p:blipFill>
          <p:spPr>
            <a:xfrm>
              <a:off x="7969268" y="698824"/>
              <a:ext cx="425432" cy="2262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3431908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D651-2BDB-4FCF-82E5-ED726B9186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4612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D651-2BDB-4FCF-82E5-ED726B9186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8425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398774" y="302803"/>
            <a:ext cx="2606517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79226" y="302803"/>
            <a:ext cx="7641326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D651-2BDB-4FCF-82E5-ED726B9186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585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34670" y="1137425"/>
            <a:ext cx="9624060" cy="720080"/>
          </a:xfrm>
        </p:spPr>
        <p:txBody>
          <a:bodyPr>
            <a:noAutofit/>
          </a:bodyPr>
          <a:lstStyle>
            <a:lvl1pPr algn="l">
              <a:defRPr sz="2800" b="1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670" y="1923243"/>
            <a:ext cx="9624060" cy="4831137"/>
          </a:xfrm>
        </p:spPr>
        <p:txBody>
          <a:bodyPr>
            <a:normAutofit/>
          </a:bodyPr>
          <a:lstStyle>
            <a:lvl1pPr>
              <a:buClr>
                <a:schemeClr val="bg1">
                  <a:lumMod val="65000"/>
                </a:schemeClr>
              </a:buClr>
              <a:buSzPct val="100000"/>
              <a:buFont typeface="Wingdings 2" pitchFamily="18" charset="2"/>
              <a:buChar char=""/>
              <a:defRPr sz="240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  <a:lvl2pPr>
              <a:buClr>
                <a:schemeClr val="bg1">
                  <a:lumMod val="65000"/>
                </a:schemeClr>
              </a:buClr>
              <a:buFont typeface="Tahoma" pitchFamily="34" charset="0"/>
              <a:buChar char="●"/>
              <a:defRPr sz="200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defRPr>
            </a:lvl2pPr>
            <a:lvl3pPr>
              <a:buClr>
                <a:schemeClr val="bg1">
                  <a:lumMod val="65000"/>
                </a:schemeClr>
              </a:buClr>
              <a:buFont typeface="Courier New" pitchFamily="49" charset="0"/>
              <a:buChar char="o"/>
              <a:defRPr sz="180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defRPr>
            </a:lvl3pPr>
            <a:lvl4pPr>
              <a:buClr>
                <a:schemeClr val="bg1">
                  <a:lumMod val="65000"/>
                </a:schemeClr>
              </a:buClr>
              <a:defRPr sz="160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grpSp>
        <p:nvGrpSpPr>
          <p:cNvPr id="5" name="Группа 4"/>
          <p:cNvGrpSpPr/>
          <p:nvPr userDrawn="1"/>
        </p:nvGrpSpPr>
        <p:grpSpPr>
          <a:xfrm>
            <a:off x="0" y="120674"/>
            <a:ext cx="10713102" cy="967454"/>
            <a:chOff x="0" y="280169"/>
            <a:chExt cx="10713102" cy="967454"/>
          </a:xfrm>
        </p:grpSpPr>
        <p:sp>
          <p:nvSpPr>
            <p:cNvPr id="6" name="Полилиния 5"/>
            <p:cNvSpPr/>
            <p:nvPr userDrawn="1"/>
          </p:nvSpPr>
          <p:spPr>
            <a:xfrm>
              <a:off x="0" y="280169"/>
              <a:ext cx="10713102" cy="967454"/>
            </a:xfrm>
            <a:custGeom>
              <a:avLst/>
              <a:gdLst>
                <a:gd name="connsiteX0" fmla="*/ 10597 w 484760"/>
                <a:gd name="connsiteY0" fmla="*/ 1211 h 357002"/>
                <a:gd name="connsiteX1" fmla="*/ 10597 w 484760"/>
                <a:gd name="connsiteY1" fmla="*/ 1211 h 357002"/>
                <a:gd name="connsiteX2" fmla="*/ 297035 w 484760"/>
                <a:gd name="connsiteY2" fmla="*/ 12228 h 357002"/>
                <a:gd name="connsiteX3" fmla="*/ 374153 w 484760"/>
                <a:gd name="connsiteY3" fmla="*/ 78329 h 357002"/>
                <a:gd name="connsiteX4" fmla="*/ 418221 w 484760"/>
                <a:gd name="connsiteY4" fmla="*/ 133413 h 357002"/>
                <a:gd name="connsiteX5" fmla="*/ 462288 w 484760"/>
                <a:gd name="connsiteY5" fmla="*/ 232565 h 357002"/>
                <a:gd name="connsiteX6" fmla="*/ 484322 w 484760"/>
                <a:gd name="connsiteY6" fmla="*/ 320700 h 357002"/>
                <a:gd name="connsiteX7" fmla="*/ 473305 w 484760"/>
                <a:gd name="connsiteY7" fmla="*/ 353751 h 357002"/>
                <a:gd name="connsiteX8" fmla="*/ 418221 w 484760"/>
                <a:gd name="connsiteY8" fmla="*/ 331717 h 357002"/>
                <a:gd name="connsiteX9" fmla="*/ 297035 w 484760"/>
                <a:gd name="connsiteY9" fmla="*/ 309683 h 357002"/>
                <a:gd name="connsiteX10" fmla="*/ 230934 w 484760"/>
                <a:gd name="connsiteY10" fmla="*/ 276632 h 357002"/>
                <a:gd name="connsiteX11" fmla="*/ 153816 w 484760"/>
                <a:gd name="connsiteY11" fmla="*/ 232565 h 357002"/>
                <a:gd name="connsiteX12" fmla="*/ 76698 w 484760"/>
                <a:gd name="connsiteY12" fmla="*/ 133413 h 357002"/>
                <a:gd name="connsiteX13" fmla="*/ 21614 w 484760"/>
                <a:gd name="connsiteY13" fmla="*/ 67312 h 357002"/>
                <a:gd name="connsiteX14" fmla="*/ 10597 w 484760"/>
                <a:gd name="connsiteY14" fmla="*/ 1211 h 357002"/>
                <a:gd name="connsiteX0" fmla="*/ 10597 w 487205"/>
                <a:gd name="connsiteY0" fmla="*/ 305324 h 661115"/>
                <a:gd name="connsiteX1" fmla="*/ 10597 w 487205"/>
                <a:gd name="connsiteY1" fmla="*/ 305324 h 661115"/>
                <a:gd name="connsiteX2" fmla="*/ 297035 w 487205"/>
                <a:gd name="connsiteY2" fmla="*/ 316341 h 661115"/>
                <a:gd name="connsiteX3" fmla="*/ 374153 w 487205"/>
                <a:gd name="connsiteY3" fmla="*/ 382442 h 661115"/>
                <a:gd name="connsiteX4" fmla="*/ 451742 w 487205"/>
                <a:gd name="connsiteY4" fmla="*/ 18361 h 661115"/>
                <a:gd name="connsiteX5" fmla="*/ 462288 w 487205"/>
                <a:gd name="connsiteY5" fmla="*/ 536678 h 661115"/>
                <a:gd name="connsiteX6" fmla="*/ 484322 w 487205"/>
                <a:gd name="connsiteY6" fmla="*/ 624813 h 661115"/>
                <a:gd name="connsiteX7" fmla="*/ 473305 w 487205"/>
                <a:gd name="connsiteY7" fmla="*/ 657864 h 661115"/>
                <a:gd name="connsiteX8" fmla="*/ 418221 w 487205"/>
                <a:gd name="connsiteY8" fmla="*/ 635830 h 661115"/>
                <a:gd name="connsiteX9" fmla="*/ 297035 w 487205"/>
                <a:gd name="connsiteY9" fmla="*/ 613796 h 661115"/>
                <a:gd name="connsiteX10" fmla="*/ 230934 w 487205"/>
                <a:gd name="connsiteY10" fmla="*/ 580745 h 661115"/>
                <a:gd name="connsiteX11" fmla="*/ 153816 w 487205"/>
                <a:gd name="connsiteY11" fmla="*/ 536678 h 661115"/>
                <a:gd name="connsiteX12" fmla="*/ 76698 w 487205"/>
                <a:gd name="connsiteY12" fmla="*/ 437526 h 661115"/>
                <a:gd name="connsiteX13" fmla="*/ 21614 w 487205"/>
                <a:gd name="connsiteY13" fmla="*/ 371425 h 661115"/>
                <a:gd name="connsiteX14" fmla="*/ 10597 w 487205"/>
                <a:gd name="connsiteY14" fmla="*/ 305324 h 661115"/>
                <a:gd name="connsiteX0" fmla="*/ 10597 w 581499"/>
                <a:gd name="connsiteY0" fmla="*/ 606812 h 962603"/>
                <a:gd name="connsiteX1" fmla="*/ 10597 w 581499"/>
                <a:gd name="connsiteY1" fmla="*/ 606812 h 962603"/>
                <a:gd name="connsiteX2" fmla="*/ 297035 w 581499"/>
                <a:gd name="connsiteY2" fmla="*/ 617829 h 962603"/>
                <a:gd name="connsiteX3" fmla="*/ 374153 w 581499"/>
                <a:gd name="connsiteY3" fmla="*/ 683930 h 962603"/>
                <a:gd name="connsiteX4" fmla="*/ 451742 w 581499"/>
                <a:gd name="connsiteY4" fmla="*/ 319849 h 962603"/>
                <a:gd name="connsiteX5" fmla="*/ 570628 w 581499"/>
                <a:gd name="connsiteY5" fmla="*/ 176974 h 962603"/>
                <a:gd name="connsiteX6" fmla="*/ 484322 w 581499"/>
                <a:gd name="connsiteY6" fmla="*/ 926301 h 962603"/>
                <a:gd name="connsiteX7" fmla="*/ 473305 w 581499"/>
                <a:gd name="connsiteY7" fmla="*/ 959352 h 962603"/>
                <a:gd name="connsiteX8" fmla="*/ 418221 w 581499"/>
                <a:gd name="connsiteY8" fmla="*/ 937318 h 962603"/>
                <a:gd name="connsiteX9" fmla="*/ 297035 w 581499"/>
                <a:gd name="connsiteY9" fmla="*/ 915284 h 962603"/>
                <a:gd name="connsiteX10" fmla="*/ 230934 w 581499"/>
                <a:gd name="connsiteY10" fmla="*/ 882233 h 962603"/>
                <a:gd name="connsiteX11" fmla="*/ 153816 w 581499"/>
                <a:gd name="connsiteY11" fmla="*/ 838166 h 962603"/>
                <a:gd name="connsiteX12" fmla="*/ 76698 w 581499"/>
                <a:gd name="connsiteY12" fmla="*/ 739014 h 962603"/>
                <a:gd name="connsiteX13" fmla="*/ 21614 w 581499"/>
                <a:gd name="connsiteY13" fmla="*/ 672913 h 962603"/>
                <a:gd name="connsiteX14" fmla="*/ 10597 w 581499"/>
                <a:gd name="connsiteY14" fmla="*/ 606812 h 962603"/>
                <a:gd name="connsiteX0" fmla="*/ 10597 w 581499"/>
                <a:gd name="connsiteY0" fmla="*/ 606812 h 973809"/>
                <a:gd name="connsiteX1" fmla="*/ 10597 w 581499"/>
                <a:gd name="connsiteY1" fmla="*/ 606812 h 973809"/>
                <a:gd name="connsiteX2" fmla="*/ 297035 w 581499"/>
                <a:gd name="connsiteY2" fmla="*/ 617829 h 973809"/>
                <a:gd name="connsiteX3" fmla="*/ 374153 w 581499"/>
                <a:gd name="connsiteY3" fmla="*/ 683930 h 973809"/>
                <a:gd name="connsiteX4" fmla="*/ 451742 w 581499"/>
                <a:gd name="connsiteY4" fmla="*/ 319849 h 973809"/>
                <a:gd name="connsiteX5" fmla="*/ 570628 w 581499"/>
                <a:gd name="connsiteY5" fmla="*/ 176974 h 973809"/>
                <a:gd name="connsiteX6" fmla="*/ 570628 w 581499"/>
                <a:gd name="connsiteY6" fmla="*/ 962792 h 973809"/>
                <a:gd name="connsiteX7" fmla="*/ 473305 w 581499"/>
                <a:gd name="connsiteY7" fmla="*/ 959352 h 973809"/>
                <a:gd name="connsiteX8" fmla="*/ 418221 w 581499"/>
                <a:gd name="connsiteY8" fmla="*/ 937318 h 973809"/>
                <a:gd name="connsiteX9" fmla="*/ 297035 w 581499"/>
                <a:gd name="connsiteY9" fmla="*/ 915284 h 973809"/>
                <a:gd name="connsiteX10" fmla="*/ 230934 w 581499"/>
                <a:gd name="connsiteY10" fmla="*/ 882233 h 973809"/>
                <a:gd name="connsiteX11" fmla="*/ 153816 w 581499"/>
                <a:gd name="connsiteY11" fmla="*/ 838166 h 973809"/>
                <a:gd name="connsiteX12" fmla="*/ 76698 w 581499"/>
                <a:gd name="connsiteY12" fmla="*/ 739014 h 973809"/>
                <a:gd name="connsiteX13" fmla="*/ 21614 w 581499"/>
                <a:gd name="connsiteY13" fmla="*/ 672913 h 973809"/>
                <a:gd name="connsiteX14" fmla="*/ 10597 w 581499"/>
                <a:gd name="connsiteY14" fmla="*/ 606812 h 973809"/>
                <a:gd name="connsiteX0" fmla="*/ 10992 w 581894"/>
                <a:gd name="connsiteY0" fmla="*/ 606812 h 973809"/>
                <a:gd name="connsiteX1" fmla="*/ 10992 w 581894"/>
                <a:gd name="connsiteY1" fmla="*/ 606812 h 973809"/>
                <a:gd name="connsiteX2" fmla="*/ 297430 w 581894"/>
                <a:gd name="connsiteY2" fmla="*/ 617829 h 973809"/>
                <a:gd name="connsiteX3" fmla="*/ 374548 w 581894"/>
                <a:gd name="connsiteY3" fmla="*/ 683930 h 973809"/>
                <a:gd name="connsiteX4" fmla="*/ 452137 w 581894"/>
                <a:gd name="connsiteY4" fmla="*/ 319849 h 973809"/>
                <a:gd name="connsiteX5" fmla="*/ 571023 w 581894"/>
                <a:gd name="connsiteY5" fmla="*/ 176974 h 973809"/>
                <a:gd name="connsiteX6" fmla="*/ 571023 w 581894"/>
                <a:gd name="connsiteY6" fmla="*/ 962792 h 973809"/>
                <a:gd name="connsiteX7" fmla="*/ 473700 w 581894"/>
                <a:gd name="connsiteY7" fmla="*/ 959352 h 973809"/>
                <a:gd name="connsiteX8" fmla="*/ 418616 w 581894"/>
                <a:gd name="connsiteY8" fmla="*/ 937318 h 973809"/>
                <a:gd name="connsiteX9" fmla="*/ 297430 w 581894"/>
                <a:gd name="connsiteY9" fmla="*/ 915284 h 973809"/>
                <a:gd name="connsiteX10" fmla="*/ 231329 w 581894"/>
                <a:gd name="connsiteY10" fmla="*/ 882233 h 973809"/>
                <a:gd name="connsiteX11" fmla="*/ 154211 w 581894"/>
                <a:gd name="connsiteY11" fmla="*/ 838166 h 973809"/>
                <a:gd name="connsiteX12" fmla="*/ 77093 w 581894"/>
                <a:gd name="connsiteY12" fmla="*/ 739014 h 973809"/>
                <a:gd name="connsiteX13" fmla="*/ 12178 w 581894"/>
                <a:gd name="connsiteY13" fmla="*/ 748478 h 973809"/>
                <a:gd name="connsiteX14" fmla="*/ 10992 w 581894"/>
                <a:gd name="connsiteY14" fmla="*/ 606812 h 973809"/>
                <a:gd name="connsiteX0" fmla="*/ 12026 w 582928"/>
                <a:gd name="connsiteY0" fmla="*/ 606812 h 973809"/>
                <a:gd name="connsiteX1" fmla="*/ 12026 w 582928"/>
                <a:gd name="connsiteY1" fmla="*/ 606812 h 973809"/>
                <a:gd name="connsiteX2" fmla="*/ 94764 w 582928"/>
                <a:gd name="connsiteY2" fmla="*/ 34098 h 973809"/>
                <a:gd name="connsiteX3" fmla="*/ 375582 w 582928"/>
                <a:gd name="connsiteY3" fmla="*/ 683930 h 973809"/>
                <a:gd name="connsiteX4" fmla="*/ 453171 w 582928"/>
                <a:gd name="connsiteY4" fmla="*/ 319849 h 973809"/>
                <a:gd name="connsiteX5" fmla="*/ 572057 w 582928"/>
                <a:gd name="connsiteY5" fmla="*/ 176974 h 973809"/>
                <a:gd name="connsiteX6" fmla="*/ 572057 w 582928"/>
                <a:gd name="connsiteY6" fmla="*/ 962792 h 973809"/>
                <a:gd name="connsiteX7" fmla="*/ 474734 w 582928"/>
                <a:gd name="connsiteY7" fmla="*/ 959352 h 973809"/>
                <a:gd name="connsiteX8" fmla="*/ 419650 w 582928"/>
                <a:gd name="connsiteY8" fmla="*/ 937318 h 973809"/>
                <a:gd name="connsiteX9" fmla="*/ 298464 w 582928"/>
                <a:gd name="connsiteY9" fmla="*/ 915284 h 973809"/>
                <a:gd name="connsiteX10" fmla="*/ 232363 w 582928"/>
                <a:gd name="connsiteY10" fmla="*/ 882233 h 973809"/>
                <a:gd name="connsiteX11" fmla="*/ 155245 w 582928"/>
                <a:gd name="connsiteY11" fmla="*/ 838166 h 973809"/>
                <a:gd name="connsiteX12" fmla="*/ 78127 w 582928"/>
                <a:gd name="connsiteY12" fmla="*/ 739014 h 973809"/>
                <a:gd name="connsiteX13" fmla="*/ 13212 w 582928"/>
                <a:gd name="connsiteY13" fmla="*/ 748478 h 973809"/>
                <a:gd name="connsiteX14" fmla="*/ 12026 w 582928"/>
                <a:gd name="connsiteY14" fmla="*/ 606812 h 973809"/>
                <a:gd name="connsiteX0" fmla="*/ 10992 w 581894"/>
                <a:gd name="connsiteY0" fmla="*/ 606812 h 973809"/>
                <a:gd name="connsiteX1" fmla="*/ 10992 w 581894"/>
                <a:gd name="connsiteY1" fmla="*/ 606812 h 973809"/>
                <a:gd name="connsiteX2" fmla="*/ 93730 w 581894"/>
                <a:gd name="connsiteY2" fmla="*/ 34098 h 973809"/>
                <a:gd name="connsiteX3" fmla="*/ 374548 w 581894"/>
                <a:gd name="connsiteY3" fmla="*/ 683930 h 973809"/>
                <a:gd name="connsiteX4" fmla="*/ 452137 w 581894"/>
                <a:gd name="connsiteY4" fmla="*/ 319849 h 973809"/>
                <a:gd name="connsiteX5" fmla="*/ 571023 w 581894"/>
                <a:gd name="connsiteY5" fmla="*/ 176974 h 973809"/>
                <a:gd name="connsiteX6" fmla="*/ 571023 w 581894"/>
                <a:gd name="connsiteY6" fmla="*/ 962792 h 973809"/>
                <a:gd name="connsiteX7" fmla="*/ 473700 w 581894"/>
                <a:gd name="connsiteY7" fmla="*/ 959352 h 973809"/>
                <a:gd name="connsiteX8" fmla="*/ 418616 w 581894"/>
                <a:gd name="connsiteY8" fmla="*/ 937318 h 973809"/>
                <a:gd name="connsiteX9" fmla="*/ 297430 w 581894"/>
                <a:gd name="connsiteY9" fmla="*/ 915284 h 973809"/>
                <a:gd name="connsiteX10" fmla="*/ 231329 w 581894"/>
                <a:gd name="connsiteY10" fmla="*/ 882233 h 973809"/>
                <a:gd name="connsiteX11" fmla="*/ 154211 w 581894"/>
                <a:gd name="connsiteY11" fmla="*/ 838166 h 973809"/>
                <a:gd name="connsiteX12" fmla="*/ 77093 w 581894"/>
                <a:gd name="connsiteY12" fmla="*/ 739014 h 973809"/>
                <a:gd name="connsiteX13" fmla="*/ 12178 w 581894"/>
                <a:gd name="connsiteY13" fmla="*/ 748478 h 973809"/>
                <a:gd name="connsiteX14" fmla="*/ 10992 w 581894"/>
                <a:gd name="connsiteY14" fmla="*/ 606812 h 973809"/>
                <a:gd name="connsiteX0" fmla="*/ 10992 w 581894"/>
                <a:gd name="connsiteY0" fmla="*/ 606812 h 973809"/>
                <a:gd name="connsiteX1" fmla="*/ 10992 w 581894"/>
                <a:gd name="connsiteY1" fmla="*/ 606812 h 973809"/>
                <a:gd name="connsiteX2" fmla="*/ 93730 w 581894"/>
                <a:gd name="connsiteY2" fmla="*/ 34098 h 973809"/>
                <a:gd name="connsiteX3" fmla="*/ 374548 w 581894"/>
                <a:gd name="connsiteY3" fmla="*/ 683930 h 973809"/>
                <a:gd name="connsiteX4" fmla="*/ 452137 w 581894"/>
                <a:gd name="connsiteY4" fmla="*/ 319849 h 973809"/>
                <a:gd name="connsiteX5" fmla="*/ 571023 w 581894"/>
                <a:gd name="connsiteY5" fmla="*/ 176974 h 973809"/>
                <a:gd name="connsiteX6" fmla="*/ 571023 w 581894"/>
                <a:gd name="connsiteY6" fmla="*/ 962792 h 973809"/>
                <a:gd name="connsiteX7" fmla="*/ 473700 w 581894"/>
                <a:gd name="connsiteY7" fmla="*/ 959352 h 973809"/>
                <a:gd name="connsiteX8" fmla="*/ 418616 w 581894"/>
                <a:gd name="connsiteY8" fmla="*/ 937318 h 973809"/>
                <a:gd name="connsiteX9" fmla="*/ 297430 w 581894"/>
                <a:gd name="connsiteY9" fmla="*/ 915284 h 973809"/>
                <a:gd name="connsiteX10" fmla="*/ 231329 w 581894"/>
                <a:gd name="connsiteY10" fmla="*/ 882233 h 973809"/>
                <a:gd name="connsiteX11" fmla="*/ 154211 w 581894"/>
                <a:gd name="connsiteY11" fmla="*/ 838166 h 973809"/>
                <a:gd name="connsiteX12" fmla="*/ 77093 w 581894"/>
                <a:gd name="connsiteY12" fmla="*/ 739014 h 973809"/>
                <a:gd name="connsiteX13" fmla="*/ 12178 w 581894"/>
                <a:gd name="connsiteY13" fmla="*/ 748478 h 973809"/>
                <a:gd name="connsiteX14" fmla="*/ 10992 w 581894"/>
                <a:gd name="connsiteY14" fmla="*/ 606812 h 973809"/>
                <a:gd name="connsiteX0" fmla="*/ 10992 w 581894"/>
                <a:gd name="connsiteY0" fmla="*/ 606812 h 973809"/>
                <a:gd name="connsiteX1" fmla="*/ 10992 w 581894"/>
                <a:gd name="connsiteY1" fmla="*/ 606812 h 973809"/>
                <a:gd name="connsiteX2" fmla="*/ 93730 w 581894"/>
                <a:gd name="connsiteY2" fmla="*/ 34098 h 973809"/>
                <a:gd name="connsiteX3" fmla="*/ 116131 w 581894"/>
                <a:gd name="connsiteY3" fmla="*/ 391288 h 973809"/>
                <a:gd name="connsiteX4" fmla="*/ 452137 w 581894"/>
                <a:gd name="connsiteY4" fmla="*/ 319849 h 973809"/>
                <a:gd name="connsiteX5" fmla="*/ 571023 w 581894"/>
                <a:gd name="connsiteY5" fmla="*/ 176974 h 973809"/>
                <a:gd name="connsiteX6" fmla="*/ 571023 w 581894"/>
                <a:gd name="connsiteY6" fmla="*/ 962792 h 973809"/>
                <a:gd name="connsiteX7" fmla="*/ 473700 w 581894"/>
                <a:gd name="connsiteY7" fmla="*/ 959352 h 973809"/>
                <a:gd name="connsiteX8" fmla="*/ 418616 w 581894"/>
                <a:gd name="connsiteY8" fmla="*/ 937318 h 973809"/>
                <a:gd name="connsiteX9" fmla="*/ 297430 w 581894"/>
                <a:gd name="connsiteY9" fmla="*/ 915284 h 973809"/>
                <a:gd name="connsiteX10" fmla="*/ 231329 w 581894"/>
                <a:gd name="connsiteY10" fmla="*/ 882233 h 973809"/>
                <a:gd name="connsiteX11" fmla="*/ 154211 w 581894"/>
                <a:gd name="connsiteY11" fmla="*/ 838166 h 973809"/>
                <a:gd name="connsiteX12" fmla="*/ 77093 w 581894"/>
                <a:gd name="connsiteY12" fmla="*/ 739014 h 973809"/>
                <a:gd name="connsiteX13" fmla="*/ 12178 w 581894"/>
                <a:gd name="connsiteY13" fmla="*/ 748478 h 973809"/>
                <a:gd name="connsiteX14" fmla="*/ 10992 w 581894"/>
                <a:gd name="connsiteY14" fmla="*/ 606812 h 973809"/>
                <a:gd name="connsiteX0" fmla="*/ 10992 w 581894"/>
                <a:gd name="connsiteY0" fmla="*/ 606812 h 973809"/>
                <a:gd name="connsiteX1" fmla="*/ 10992 w 581894"/>
                <a:gd name="connsiteY1" fmla="*/ 606812 h 973809"/>
                <a:gd name="connsiteX2" fmla="*/ 93730 w 581894"/>
                <a:gd name="connsiteY2" fmla="*/ 34098 h 973809"/>
                <a:gd name="connsiteX3" fmla="*/ 116131 w 581894"/>
                <a:gd name="connsiteY3" fmla="*/ 391288 h 973809"/>
                <a:gd name="connsiteX4" fmla="*/ 138531 w 581894"/>
                <a:gd name="connsiteY4" fmla="*/ 105536 h 973809"/>
                <a:gd name="connsiteX5" fmla="*/ 571023 w 581894"/>
                <a:gd name="connsiteY5" fmla="*/ 176974 h 973809"/>
                <a:gd name="connsiteX6" fmla="*/ 571023 w 581894"/>
                <a:gd name="connsiteY6" fmla="*/ 962792 h 973809"/>
                <a:gd name="connsiteX7" fmla="*/ 473700 w 581894"/>
                <a:gd name="connsiteY7" fmla="*/ 959352 h 973809"/>
                <a:gd name="connsiteX8" fmla="*/ 418616 w 581894"/>
                <a:gd name="connsiteY8" fmla="*/ 937318 h 973809"/>
                <a:gd name="connsiteX9" fmla="*/ 297430 w 581894"/>
                <a:gd name="connsiteY9" fmla="*/ 915284 h 973809"/>
                <a:gd name="connsiteX10" fmla="*/ 231329 w 581894"/>
                <a:gd name="connsiteY10" fmla="*/ 882233 h 973809"/>
                <a:gd name="connsiteX11" fmla="*/ 154211 w 581894"/>
                <a:gd name="connsiteY11" fmla="*/ 838166 h 973809"/>
                <a:gd name="connsiteX12" fmla="*/ 77093 w 581894"/>
                <a:gd name="connsiteY12" fmla="*/ 739014 h 973809"/>
                <a:gd name="connsiteX13" fmla="*/ 12178 w 581894"/>
                <a:gd name="connsiteY13" fmla="*/ 748478 h 973809"/>
                <a:gd name="connsiteX14" fmla="*/ 10992 w 581894"/>
                <a:gd name="connsiteY14" fmla="*/ 606812 h 973809"/>
                <a:gd name="connsiteX0" fmla="*/ 10992 w 581894"/>
                <a:gd name="connsiteY0" fmla="*/ 606812 h 973809"/>
                <a:gd name="connsiteX1" fmla="*/ 10992 w 581894"/>
                <a:gd name="connsiteY1" fmla="*/ 606812 h 973809"/>
                <a:gd name="connsiteX2" fmla="*/ 93730 w 581894"/>
                <a:gd name="connsiteY2" fmla="*/ 34098 h 973809"/>
                <a:gd name="connsiteX3" fmla="*/ 116131 w 581894"/>
                <a:gd name="connsiteY3" fmla="*/ 391288 h 973809"/>
                <a:gd name="connsiteX4" fmla="*/ 138531 w 581894"/>
                <a:gd name="connsiteY4" fmla="*/ 105536 h 973809"/>
                <a:gd name="connsiteX5" fmla="*/ 571023 w 581894"/>
                <a:gd name="connsiteY5" fmla="*/ 176974 h 973809"/>
                <a:gd name="connsiteX6" fmla="*/ 571023 w 581894"/>
                <a:gd name="connsiteY6" fmla="*/ 962792 h 973809"/>
                <a:gd name="connsiteX7" fmla="*/ 473700 w 581894"/>
                <a:gd name="connsiteY7" fmla="*/ 959352 h 973809"/>
                <a:gd name="connsiteX8" fmla="*/ 418616 w 581894"/>
                <a:gd name="connsiteY8" fmla="*/ 937318 h 973809"/>
                <a:gd name="connsiteX9" fmla="*/ 297430 w 581894"/>
                <a:gd name="connsiteY9" fmla="*/ 915284 h 973809"/>
                <a:gd name="connsiteX10" fmla="*/ 231329 w 581894"/>
                <a:gd name="connsiteY10" fmla="*/ 882233 h 973809"/>
                <a:gd name="connsiteX11" fmla="*/ 154211 w 581894"/>
                <a:gd name="connsiteY11" fmla="*/ 838166 h 973809"/>
                <a:gd name="connsiteX12" fmla="*/ 82530 w 581894"/>
                <a:gd name="connsiteY12" fmla="*/ 534164 h 973809"/>
                <a:gd name="connsiteX13" fmla="*/ 12178 w 581894"/>
                <a:gd name="connsiteY13" fmla="*/ 748478 h 973809"/>
                <a:gd name="connsiteX14" fmla="*/ 10992 w 581894"/>
                <a:gd name="connsiteY14" fmla="*/ 606812 h 973809"/>
                <a:gd name="connsiteX0" fmla="*/ 12178 w 581894"/>
                <a:gd name="connsiteY0" fmla="*/ 534164 h 973809"/>
                <a:gd name="connsiteX1" fmla="*/ 10992 w 581894"/>
                <a:gd name="connsiteY1" fmla="*/ 606812 h 973809"/>
                <a:gd name="connsiteX2" fmla="*/ 93730 w 581894"/>
                <a:gd name="connsiteY2" fmla="*/ 34098 h 973809"/>
                <a:gd name="connsiteX3" fmla="*/ 116131 w 581894"/>
                <a:gd name="connsiteY3" fmla="*/ 391288 h 973809"/>
                <a:gd name="connsiteX4" fmla="*/ 138531 w 581894"/>
                <a:gd name="connsiteY4" fmla="*/ 105536 h 973809"/>
                <a:gd name="connsiteX5" fmla="*/ 571023 w 581894"/>
                <a:gd name="connsiteY5" fmla="*/ 176974 h 973809"/>
                <a:gd name="connsiteX6" fmla="*/ 571023 w 581894"/>
                <a:gd name="connsiteY6" fmla="*/ 962792 h 973809"/>
                <a:gd name="connsiteX7" fmla="*/ 473700 w 581894"/>
                <a:gd name="connsiteY7" fmla="*/ 959352 h 973809"/>
                <a:gd name="connsiteX8" fmla="*/ 418616 w 581894"/>
                <a:gd name="connsiteY8" fmla="*/ 937318 h 973809"/>
                <a:gd name="connsiteX9" fmla="*/ 297430 w 581894"/>
                <a:gd name="connsiteY9" fmla="*/ 915284 h 973809"/>
                <a:gd name="connsiteX10" fmla="*/ 231329 w 581894"/>
                <a:gd name="connsiteY10" fmla="*/ 882233 h 973809"/>
                <a:gd name="connsiteX11" fmla="*/ 154211 w 581894"/>
                <a:gd name="connsiteY11" fmla="*/ 838166 h 973809"/>
                <a:gd name="connsiteX12" fmla="*/ 82530 w 581894"/>
                <a:gd name="connsiteY12" fmla="*/ 534164 h 973809"/>
                <a:gd name="connsiteX13" fmla="*/ 12178 w 581894"/>
                <a:gd name="connsiteY13" fmla="*/ 748478 h 973809"/>
                <a:gd name="connsiteX14" fmla="*/ 12178 w 581894"/>
                <a:gd name="connsiteY14" fmla="*/ 534164 h 973809"/>
                <a:gd name="connsiteX0" fmla="*/ 33996 w 581894"/>
                <a:gd name="connsiteY0" fmla="*/ 462726 h 973809"/>
                <a:gd name="connsiteX1" fmla="*/ 10992 w 581894"/>
                <a:gd name="connsiteY1" fmla="*/ 606812 h 973809"/>
                <a:gd name="connsiteX2" fmla="*/ 93730 w 581894"/>
                <a:gd name="connsiteY2" fmla="*/ 34098 h 973809"/>
                <a:gd name="connsiteX3" fmla="*/ 116131 w 581894"/>
                <a:gd name="connsiteY3" fmla="*/ 391288 h 973809"/>
                <a:gd name="connsiteX4" fmla="*/ 138531 w 581894"/>
                <a:gd name="connsiteY4" fmla="*/ 105536 h 973809"/>
                <a:gd name="connsiteX5" fmla="*/ 571023 w 581894"/>
                <a:gd name="connsiteY5" fmla="*/ 176974 h 973809"/>
                <a:gd name="connsiteX6" fmla="*/ 571023 w 581894"/>
                <a:gd name="connsiteY6" fmla="*/ 962792 h 973809"/>
                <a:gd name="connsiteX7" fmla="*/ 473700 w 581894"/>
                <a:gd name="connsiteY7" fmla="*/ 959352 h 973809"/>
                <a:gd name="connsiteX8" fmla="*/ 418616 w 581894"/>
                <a:gd name="connsiteY8" fmla="*/ 937318 h 973809"/>
                <a:gd name="connsiteX9" fmla="*/ 297430 w 581894"/>
                <a:gd name="connsiteY9" fmla="*/ 915284 h 973809"/>
                <a:gd name="connsiteX10" fmla="*/ 231329 w 581894"/>
                <a:gd name="connsiteY10" fmla="*/ 882233 h 973809"/>
                <a:gd name="connsiteX11" fmla="*/ 154211 w 581894"/>
                <a:gd name="connsiteY11" fmla="*/ 838166 h 973809"/>
                <a:gd name="connsiteX12" fmla="*/ 82530 w 581894"/>
                <a:gd name="connsiteY12" fmla="*/ 534164 h 973809"/>
                <a:gd name="connsiteX13" fmla="*/ 12178 w 581894"/>
                <a:gd name="connsiteY13" fmla="*/ 748478 h 973809"/>
                <a:gd name="connsiteX14" fmla="*/ 33996 w 581894"/>
                <a:gd name="connsiteY14" fmla="*/ 462726 h 973809"/>
                <a:gd name="connsiteX0" fmla="*/ 14778 w 584494"/>
                <a:gd name="connsiteY0" fmla="*/ 748478 h 973809"/>
                <a:gd name="connsiteX1" fmla="*/ 13592 w 584494"/>
                <a:gd name="connsiteY1" fmla="*/ 606812 h 973809"/>
                <a:gd name="connsiteX2" fmla="*/ 96330 w 584494"/>
                <a:gd name="connsiteY2" fmla="*/ 34098 h 973809"/>
                <a:gd name="connsiteX3" fmla="*/ 118731 w 584494"/>
                <a:gd name="connsiteY3" fmla="*/ 391288 h 973809"/>
                <a:gd name="connsiteX4" fmla="*/ 141131 w 584494"/>
                <a:gd name="connsiteY4" fmla="*/ 105536 h 973809"/>
                <a:gd name="connsiteX5" fmla="*/ 573623 w 584494"/>
                <a:gd name="connsiteY5" fmla="*/ 176974 h 973809"/>
                <a:gd name="connsiteX6" fmla="*/ 573623 w 584494"/>
                <a:gd name="connsiteY6" fmla="*/ 962792 h 973809"/>
                <a:gd name="connsiteX7" fmla="*/ 476300 w 584494"/>
                <a:gd name="connsiteY7" fmla="*/ 959352 h 973809"/>
                <a:gd name="connsiteX8" fmla="*/ 421216 w 584494"/>
                <a:gd name="connsiteY8" fmla="*/ 937318 h 973809"/>
                <a:gd name="connsiteX9" fmla="*/ 300030 w 584494"/>
                <a:gd name="connsiteY9" fmla="*/ 915284 h 973809"/>
                <a:gd name="connsiteX10" fmla="*/ 233929 w 584494"/>
                <a:gd name="connsiteY10" fmla="*/ 882233 h 973809"/>
                <a:gd name="connsiteX11" fmla="*/ 156811 w 584494"/>
                <a:gd name="connsiteY11" fmla="*/ 838166 h 973809"/>
                <a:gd name="connsiteX12" fmla="*/ 85130 w 584494"/>
                <a:gd name="connsiteY12" fmla="*/ 534164 h 973809"/>
                <a:gd name="connsiteX13" fmla="*/ 14778 w 584494"/>
                <a:gd name="connsiteY13" fmla="*/ 748478 h 973809"/>
                <a:gd name="connsiteX0" fmla="*/ 120934 w 690650"/>
                <a:gd name="connsiteY0" fmla="*/ 748478 h 973809"/>
                <a:gd name="connsiteX1" fmla="*/ 119748 w 690650"/>
                <a:gd name="connsiteY1" fmla="*/ 606812 h 973809"/>
                <a:gd name="connsiteX2" fmla="*/ 202486 w 690650"/>
                <a:gd name="connsiteY2" fmla="*/ 34098 h 973809"/>
                <a:gd name="connsiteX3" fmla="*/ 224887 w 690650"/>
                <a:gd name="connsiteY3" fmla="*/ 391288 h 973809"/>
                <a:gd name="connsiteX4" fmla="*/ 247287 w 690650"/>
                <a:gd name="connsiteY4" fmla="*/ 105536 h 973809"/>
                <a:gd name="connsiteX5" fmla="*/ 679779 w 690650"/>
                <a:gd name="connsiteY5" fmla="*/ 176974 h 973809"/>
                <a:gd name="connsiteX6" fmla="*/ 679779 w 690650"/>
                <a:gd name="connsiteY6" fmla="*/ 962792 h 973809"/>
                <a:gd name="connsiteX7" fmla="*/ 582456 w 690650"/>
                <a:gd name="connsiteY7" fmla="*/ 959352 h 973809"/>
                <a:gd name="connsiteX8" fmla="*/ 527372 w 690650"/>
                <a:gd name="connsiteY8" fmla="*/ 937318 h 973809"/>
                <a:gd name="connsiteX9" fmla="*/ 406186 w 690650"/>
                <a:gd name="connsiteY9" fmla="*/ 915284 h 973809"/>
                <a:gd name="connsiteX10" fmla="*/ 340085 w 690650"/>
                <a:gd name="connsiteY10" fmla="*/ 882233 h 973809"/>
                <a:gd name="connsiteX11" fmla="*/ 262967 w 690650"/>
                <a:gd name="connsiteY11" fmla="*/ 838166 h 973809"/>
                <a:gd name="connsiteX12" fmla="*/ 191286 w 690650"/>
                <a:gd name="connsiteY12" fmla="*/ 534164 h 973809"/>
                <a:gd name="connsiteX13" fmla="*/ 120934 w 690650"/>
                <a:gd name="connsiteY13" fmla="*/ 748478 h 973809"/>
                <a:gd name="connsiteX0" fmla="*/ 120934 w 690650"/>
                <a:gd name="connsiteY0" fmla="*/ 748478 h 973809"/>
                <a:gd name="connsiteX1" fmla="*/ 119748 w 690650"/>
                <a:gd name="connsiteY1" fmla="*/ 606812 h 973809"/>
                <a:gd name="connsiteX2" fmla="*/ 202486 w 690650"/>
                <a:gd name="connsiteY2" fmla="*/ 34098 h 973809"/>
                <a:gd name="connsiteX3" fmla="*/ 224887 w 690650"/>
                <a:gd name="connsiteY3" fmla="*/ 391288 h 973809"/>
                <a:gd name="connsiteX4" fmla="*/ 247287 w 690650"/>
                <a:gd name="connsiteY4" fmla="*/ 105536 h 973809"/>
                <a:gd name="connsiteX5" fmla="*/ 679779 w 690650"/>
                <a:gd name="connsiteY5" fmla="*/ 176974 h 973809"/>
                <a:gd name="connsiteX6" fmla="*/ 679779 w 690650"/>
                <a:gd name="connsiteY6" fmla="*/ 962792 h 973809"/>
                <a:gd name="connsiteX7" fmla="*/ 582456 w 690650"/>
                <a:gd name="connsiteY7" fmla="*/ 959352 h 973809"/>
                <a:gd name="connsiteX8" fmla="*/ 527372 w 690650"/>
                <a:gd name="connsiteY8" fmla="*/ 937318 h 973809"/>
                <a:gd name="connsiteX9" fmla="*/ 406186 w 690650"/>
                <a:gd name="connsiteY9" fmla="*/ 915284 h 973809"/>
                <a:gd name="connsiteX10" fmla="*/ 340085 w 690650"/>
                <a:gd name="connsiteY10" fmla="*/ 882233 h 973809"/>
                <a:gd name="connsiteX11" fmla="*/ 262967 w 690650"/>
                <a:gd name="connsiteY11" fmla="*/ 838166 h 973809"/>
                <a:gd name="connsiteX12" fmla="*/ 191286 w 690650"/>
                <a:gd name="connsiteY12" fmla="*/ 534164 h 973809"/>
                <a:gd name="connsiteX13" fmla="*/ 120934 w 690650"/>
                <a:gd name="connsiteY13" fmla="*/ 748478 h 973809"/>
                <a:gd name="connsiteX0" fmla="*/ 120934 w 690650"/>
                <a:gd name="connsiteY0" fmla="*/ 748478 h 1352087"/>
                <a:gd name="connsiteX1" fmla="*/ 119748 w 690650"/>
                <a:gd name="connsiteY1" fmla="*/ 606812 h 1352087"/>
                <a:gd name="connsiteX2" fmla="*/ 202486 w 690650"/>
                <a:gd name="connsiteY2" fmla="*/ 34098 h 1352087"/>
                <a:gd name="connsiteX3" fmla="*/ 224887 w 690650"/>
                <a:gd name="connsiteY3" fmla="*/ 391288 h 1352087"/>
                <a:gd name="connsiteX4" fmla="*/ 247287 w 690650"/>
                <a:gd name="connsiteY4" fmla="*/ 105536 h 1352087"/>
                <a:gd name="connsiteX5" fmla="*/ 679779 w 690650"/>
                <a:gd name="connsiteY5" fmla="*/ 176974 h 1352087"/>
                <a:gd name="connsiteX6" fmla="*/ 679779 w 690650"/>
                <a:gd name="connsiteY6" fmla="*/ 962792 h 1352087"/>
                <a:gd name="connsiteX7" fmla="*/ 582456 w 690650"/>
                <a:gd name="connsiteY7" fmla="*/ 959352 h 1352087"/>
                <a:gd name="connsiteX8" fmla="*/ 527372 w 690650"/>
                <a:gd name="connsiteY8" fmla="*/ 937318 h 1352087"/>
                <a:gd name="connsiteX9" fmla="*/ 406186 w 690650"/>
                <a:gd name="connsiteY9" fmla="*/ 915284 h 1352087"/>
                <a:gd name="connsiteX10" fmla="*/ 340085 w 690650"/>
                <a:gd name="connsiteY10" fmla="*/ 882233 h 1352087"/>
                <a:gd name="connsiteX11" fmla="*/ 262967 w 690650"/>
                <a:gd name="connsiteY11" fmla="*/ 838166 h 1352087"/>
                <a:gd name="connsiteX12" fmla="*/ 236087 w 690650"/>
                <a:gd name="connsiteY12" fmla="*/ 1248544 h 1352087"/>
                <a:gd name="connsiteX13" fmla="*/ 120934 w 690650"/>
                <a:gd name="connsiteY13" fmla="*/ 748478 h 1352087"/>
                <a:gd name="connsiteX0" fmla="*/ 120934 w 690650"/>
                <a:gd name="connsiteY0" fmla="*/ 748478 h 1352087"/>
                <a:gd name="connsiteX1" fmla="*/ 119748 w 690650"/>
                <a:gd name="connsiteY1" fmla="*/ 606812 h 1352087"/>
                <a:gd name="connsiteX2" fmla="*/ 202486 w 690650"/>
                <a:gd name="connsiteY2" fmla="*/ 34098 h 1352087"/>
                <a:gd name="connsiteX3" fmla="*/ 224887 w 690650"/>
                <a:gd name="connsiteY3" fmla="*/ 391288 h 1352087"/>
                <a:gd name="connsiteX4" fmla="*/ 247287 w 690650"/>
                <a:gd name="connsiteY4" fmla="*/ 105536 h 1352087"/>
                <a:gd name="connsiteX5" fmla="*/ 679779 w 690650"/>
                <a:gd name="connsiteY5" fmla="*/ 176974 h 1352087"/>
                <a:gd name="connsiteX6" fmla="*/ 679779 w 690650"/>
                <a:gd name="connsiteY6" fmla="*/ 962792 h 1352087"/>
                <a:gd name="connsiteX7" fmla="*/ 582456 w 690650"/>
                <a:gd name="connsiteY7" fmla="*/ 959352 h 1352087"/>
                <a:gd name="connsiteX8" fmla="*/ 527372 w 690650"/>
                <a:gd name="connsiteY8" fmla="*/ 937318 h 1352087"/>
                <a:gd name="connsiteX9" fmla="*/ 406186 w 690650"/>
                <a:gd name="connsiteY9" fmla="*/ 915284 h 1352087"/>
                <a:gd name="connsiteX10" fmla="*/ 340085 w 690650"/>
                <a:gd name="connsiteY10" fmla="*/ 882233 h 1352087"/>
                <a:gd name="connsiteX11" fmla="*/ 262967 w 690650"/>
                <a:gd name="connsiteY11" fmla="*/ 838166 h 1352087"/>
                <a:gd name="connsiteX12" fmla="*/ 236087 w 690650"/>
                <a:gd name="connsiteY12" fmla="*/ 1248544 h 1352087"/>
                <a:gd name="connsiteX13" fmla="*/ 120934 w 690650"/>
                <a:gd name="connsiteY13" fmla="*/ 748478 h 1352087"/>
                <a:gd name="connsiteX0" fmla="*/ 120934 w 690650"/>
                <a:gd name="connsiteY0" fmla="*/ 748478 h 1260317"/>
                <a:gd name="connsiteX1" fmla="*/ 119748 w 690650"/>
                <a:gd name="connsiteY1" fmla="*/ 606812 h 1260317"/>
                <a:gd name="connsiteX2" fmla="*/ 202486 w 690650"/>
                <a:gd name="connsiteY2" fmla="*/ 34098 h 1260317"/>
                <a:gd name="connsiteX3" fmla="*/ 224887 w 690650"/>
                <a:gd name="connsiteY3" fmla="*/ 391288 h 1260317"/>
                <a:gd name="connsiteX4" fmla="*/ 247287 w 690650"/>
                <a:gd name="connsiteY4" fmla="*/ 105536 h 1260317"/>
                <a:gd name="connsiteX5" fmla="*/ 679779 w 690650"/>
                <a:gd name="connsiteY5" fmla="*/ 176974 h 1260317"/>
                <a:gd name="connsiteX6" fmla="*/ 679779 w 690650"/>
                <a:gd name="connsiteY6" fmla="*/ 962792 h 1260317"/>
                <a:gd name="connsiteX7" fmla="*/ 582456 w 690650"/>
                <a:gd name="connsiteY7" fmla="*/ 959352 h 1260317"/>
                <a:gd name="connsiteX8" fmla="*/ 527372 w 690650"/>
                <a:gd name="connsiteY8" fmla="*/ 937318 h 1260317"/>
                <a:gd name="connsiteX9" fmla="*/ 406186 w 690650"/>
                <a:gd name="connsiteY9" fmla="*/ 915284 h 1260317"/>
                <a:gd name="connsiteX10" fmla="*/ 340085 w 690650"/>
                <a:gd name="connsiteY10" fmla="*/ 882233 h 1260317"/>
                <a:gd name="connsiteX11" fmla="*/ 262967 w 690650"/>
                <a:gd name="connsiteY11" fmla="*/ 838166 h 1260317"/>
                <a:gd name="connsiteX12" fmla="*/ 236087 w 690650"/>
                <a:gd name="connsiteY12" fmla="*/ 1248544 h 1260317"/>
                <a:gd name="connsiteX13" fmla="*/ 120934 w 690650"/>
                <a:gd name="connsiteY13" fmla="*/ 748478 h 1260317"/>
                <a:gd name="connsiteX0" fmla="*/ 120934 w 690650"/>
                <a:gd name="connsiteY0" fmla="*/ 748478 h 973809"/>
                <a:gd name="connsiteX1" fmla="*/ 119748 w 690650"/>
                <a:gd name="connsiteY1" fmla="*/ 606812 h 973809"/>
                <a:gd name="connsiteX2" fmla="*/ 202486 w 690650"/>
                <a:gd name="connsiteY2" fmla="*/ 34098 h 973809"/>
                <a:gd name="connsiteX3" fmla="*/ 224887 w 690650"/>
                <a:gd name="connsiteY3" fmla="*/ 391288 h 973809"/>
                <a:gd name="connsiteX4" fmla="*/ 247287 w 690650"/>
                <a:gd name="connsiteY4" fmla="*/ 105536 h 973809"/>
                <a:gd name="connsiteX5" fmla="*/ 679779 w 690650"/>
                <a:gd name="connsiteY5" fmla="*/ 176974 h 973809"/>
                <a:gd name="connsiteX6" fmla="*/ 679779 w 690650"/>
                <a:gd name="connsiteY6" fmla="*/ 962792 h 973809"/>
                <a:gd name="connsiteX7" fmla="*/ 582456 w 690650"/>
                <a:gd name="connsiteY7" fmla="*/ 959352 h 973809"/>
                <a:gd name="connsiteX8" fmla="*/ 527372 w 690650"/>
                <a:gd name="connsiteY8" fmla="*/ 937318 h 973809"/>
                <a:gd name="connsiteX9" fmla="*/ 406186 w 690650"/>
                <a:gd name="connsiteY9" fmla="*/ 915284 h 973809"/>
                <a:gd name="connsiteX10" fmla="*/ 340085 w 690650"/>
                <a:gd name="connsiteY10" fmla="*/ 882233 h 973809"/>
                <a:gd name="connsiteX11" fmla="*/ 262967 w 690650"/>
                <a:gd name="connsiteY11" fmla="*/ 838166 h 973809"/>
                <a:gd name="connsiteX12" fmla="*/ 191286 w 690650"/>
                <a:gd name="connsiteY12" fmla="*/ 391288 h 973809"/>
                <a:gd name="connsiteX13" fmla="*/ 120934 w 690650"/>
                <a:gd name="connsiteY13" fmla="*/ 748478 h 973809"/>
                <a:gd name="connsiteX0" fmla="*/ 120934 w 690650"/>
                <a:gd name="connsiteY0" fmla="*/ 748478 h 973809"/>
                <a:gd name="connsiteX1" fmla="*/ 119748 w 690650"/>
                <a:gd name="connsiteY1" fmla="*/ 606812 h 973809"/>
                <a:gd name="connsiteX2" fmla="*/ 202486 w 690650"/>
                <a:gd name="connsiteY2" fmla="*/ 34098 h 973809"/>
                <a:gd name="connsiteX3" fmla="*/ 224887 w 690650"/>
                <a:gd name="connsiteY3" fmla="*/ 391288 h 973809"/>
                <a:gd name="connsiteX4" fmla="*/ 247287 w 690650"/>
                <a:gd name="connsiteY4" fmla="*/ 105536 h 973809"/>
                <a:gd name="connsiteX5" fmla="*/ 679779 w 690650"/>
                <a:gd name="connsiteY5" fmla="*/ 176974 h 973809"/>
                <a:gd name="connsiteX6" fmla="*/ 679779 w 690650"/>
                <a:gd name="connsiteY6" fmla="*/ 962792 h 973809"/>
                <a:gd name="connsiteX7" fmla="*/ 582456 w 690650"/>
                <a:gd name="connsiteY7" fmla="*/ 959352 h 973809"/>
                <a:gd name="connsiteX8" fmla="*/ 527372 w 690650"/>
                <a:gd name="connsiteY8" fmla="*/ 937318 h 973809"/>
                <a:gd name="connsiteX9" fmla="*/ 406186 w 690650"/>
                <a:gd name="connsiteY9" fmla="*/ 915284 h 973809"/>
                <a:gd name="connsiteX10" fmla="*/ 340085 w 690650"/>
                <a:gd name="connsiteY10" fmla="*/ 882233 h 973809"/>
                <a:gd name="connsiteX11" fmla="*/ 262967 w 690650"/>
                <a:gd name="connsiteY11" fmla="*/ 838166 h 973809"/>
                <a:gd name="connsiteX12" fmla="*/ 191286 w 690650"/>
                <a:gd name="connsiteY12" fmla="*/ 391288 h 973809"/>
                <a:gd name="connsiteX13" fmla="*/ 120934 w 690650"/>
                <a:gd name="connsiteY13" fmla="*/ 748478 h 973809"/>
                <a:gd name="connsiteX0" fmla="*/ 94197 w 663913"/>
                <a:gd name="connsiteY0" fmla="*/ 748478 h 973809"/>
                <a:gd name="connsiteX1" fmla="*/ 119748 w 663913"/>
                <a:gd name="connsiteY1" fmla="*/ 605602 h 973809"/>
                <a:gd name="connsiteX2" fmla="*/ 175749 w 663913"/>
                <a:gd name="connsiteY2" fmla="*/ 34098 h 973809"/>
                <a:gd name="connsiteX3" fmla="*/ 198150 w 663913"/>
                <a:gd name="connsiteY3" fmla="*/ 391288 h 973809"/>
                <a:gd name="connsiteX4" fmla="*/ 220550 w 663913"/>
                <a:gd name="connsiteY4" fmla="*/ 105536 h 973809"/>
                <a:gd name="connsiteX5" fmla="*/ 653042 w 663913"/>
                <a:gd name="connsiteY5" fmla="*/ 176974 h 973809"/>
                <a:gd name="connsiteX6" fmla="*/ 653042 w 663913"/>
                <a:gd name="connsiteY6" fmla="*/ 962792 h 973809"/>
                <a:gd name="connsiteX7" fmla="*/ 555719 w 663913"/>
                <a:gd name="connsiteY7" fmla="*/ 959352 h 973809"/>
                <a:gd name="connsiteX8" fmla="*/ 500635 w 663913"/>
                <a:gd name="connsiteY8" fmla="*/ 937318 h 973809"/>
                <a:gd name="connsiteX9" fmla="*/ 379449 w 663913"/>
                <a:gd name="connsiteY9" fmla="*/ 915284 h 973809"/>
                <a:gd name="connsiteX10" fmla="*/ 313348 w 663913"/>
                <a:gd name="connsiteY10" fmla="*/ 882233 h 973809"/>
                <a:gd name="connsiteX11" fmla="*/ 236230 w 663913"/>
                <a:gd name="connsiteY11" fmla="*/ 838166 h 973809"/>
                <a:gd name="connsiteX12" fmla="*/ 164549 w 663913"/>
                <a:gd name="connsiteY12" fmla="*/ 391288 h 973809"/>
                <a:gd name="connsiteX13" fmla="*/ 94197 w 663913"/>
                <a:gd name="connsiteY13" fmla="*/ 748478 h 973809"/>
                <a:gd name="connsiteX0" fmla="*/ 23262 w 592978"/>
                <a:gd name="connsiteY0" fmla="*/ 748478 h 973809"/>
                <a:gd name="connsiteX1" fmla="*/ 119748 w 592978"/>
                <a:gd name="connsiteY1" fmla="*/ 319850 h 973809"/>
                <a:gd name="connsiteX2" fmla="*/ 104814 w 592978"/>
                <a:gd name="connsiteY2" fmla="*/ 34098 h 973809"/>
                <a:gd name="connsiteX3" fmla="*/ 127215 w 592978"/>
                <a:gd name="connsiteY3" fmla="*/ 391288 h 973809"/>
                <a:gd name="connsiteX4" fmla="*/ 149615 w 592978"/>
                <a:gd name="connsiteY4" fmla="*/ 105536 h 973809"/>
                <a:gd name="connsiteX5" fmla="*/ 582107 w 592978"/>
                <a:gd name="connsiteY5" fmla="*/ 176974 h 973809"/>
                <a:gd name="connsiteX6" fmla="*/ 582107 w 592978"/>
                <a:gd name="connsiteY6" fmla="*/ 962792 h 973809"/>
                <a:gd name="connsiteX7" fmla="*/ 484784 w 592978"/>
                <a:gd name="connsiteY7" fmla="*/ 959352 h 973809"/>
                <a:gd name="connsiteX8" fmla="*/ 429700 w 592978"/>
                <a:gd name="connsiteY8" fmla="*/ 937318 h 973809"/>
                <a:gd name="connsiteX9" fmla="*/ 308514 w 592978"/>
                <a:gd name="connsiteY9" fmla="*/ 915284 h 973809"/>
                <a:gd name="connsiteX10" fmla="*/ 242413 w 592978"/>
                <a:gd name="connsiteY10" fmla="*/ 882233 h 973809"/>
                <a:gd name="connsiteX11" fmla="*/ 165295 w 592978"/>
                <a:gd name="connsiteY11" fmla="*/ 838166 h 973809"/>
                <a:gd name="connsiteX12" fmla="*/ 93614 w 592978"/>
                <a:gd name="connsiteY12" fmla="*/ 391288 h 973809"/>
                <a:gd name="connsiteX13" fmla="*/ 23262 w 592978"/>
                <a:gd name="connsiteY13" fmla="*/ 748478 h 973809"/>
                <a:gd name="connsiteX0" fmla="*/ 11923 w 581639"/>
                <a:gd name="connsiteY0" fmla="*/ 748478 h 1534296"/>
                <a:gd name="connsiteX1" fmla="*/ 168143 w 581639"/>
                <a:gd name="connsiteY1" fmla="*/ 1534296 h 1534296"/>
                <a:gd name="connsiteX2" fmla="*/ 93475 w 581639"/>
                <a:gd name="connsiteY2" fmla="*/ 34098 h 1534296"/>
                <a:gd name="connsiteX3" fmla="*/ 115876 w 581639"/>
                <a:gd name="connsiteY3" fmla="*/ 391288 h 1534296"/>
                <a:gd name="connsiteX4" fmla="*/ 138276 w 581639"/>
                <a:gd name="connsiteY4" fmla="*/ 105536 h 1534296"/>
                <a:gd name="connsiteX5" fmla="*/ 570768 w 581639"/>
                <a:gd name="connsiteY5" fmla="*/ 176974 h 1534296"/>
                <a:gd name="connsiteX6" fmla="*/ 570768 w 581639"/>
                <a:gd name="connsiteY6" fmla="*/ 962792 h 1534296"/>
                <a:gd name="connsiteX7" fmla="*/ 473445 w 581639"/>
                <a:gd name="connsiteY7" fmla="*/ 959352 h 1534296"/>
                <a:gd name="connsiteX8" fmla="*/ 418361 w 581639"/>
                <a:gd name="connsiteY8" fmla="*/ 937318 h 1534296"/>
                <a:gd name="connsiteX9" fmla="*/ 297175 w 581639"/>
                <a:gd name="connsiteY9" fmla="*/ 915284 h 1534296"/>
                <a:gd name="connsiteX10" fmla="*/ 231074 w 581639"/>
                <a:gd name="connsiteY10" fmla="*/ 882233 h 1534296"/>
                <a:gd name="connsiteX11" fmla="*/ 153956 w 581639"/>
                <a:gd name="connsiteY11" fmla="*/ 838166 h 1534296"/>
                <a:gd name="connsiteX12" fmla="*/ 82275 w 581639"/>
                <a:gd name="connsiteY12" fmla="*/ 391288 h 1534296"/>
                <a:gd name="connsiteX13" fmla="*/ 11923 w 581639"/>
                <a:gd name="connsiteY13" fmla="*/ 748478 h 1534296"/>
                <a:gd name="connsiteX0" fmla="*/ 11923 w 581639"/>
                <a:gd name="connsiteY0" fmla="*/ 748478 h 1705927"/>
                <a:gd name="connsiteX1" fmla="*/ 168143 w 581639"/>
                <a:gd name="connsiteY1" fmla="*/ 1534296 h 1705927"/>
                <a:gd name="connsiteX2" fmla="*/ 93475 w 581639"/>
                <a:gd name="connsiteY2" fmla="*/ 34098 h 1705927"/>
                <a:gd name="connsiteX3" fmla="*/ 115876 w 581639"/>
                <a:gd name="connsiteY3" fmla="*/ 391288 h 1705927"/>
                <a:gd name="connsiteX4" fmla="*/ 138276 w 581639"/>
                <a:gd name="connsiteY4" fmla="*/ 105536 h 1705927"/>
                <a:gd name="connsiteX5" fmla="*/ 570768 w 581639"/>
                <a:gd name="connsiteY5" fmla="*/ 176974 h 1705927"/>
                <a:gd name="connsiteX6" fmla="*/ 570768 w 581639"/>
                <a:gd name="connsiteY6" fmla="*/ 962792 h 1705927"/>
                <a:gd name="connsiteX7" fmla="*/ 473445 w 581639"/>
                <a:gd name="connsiteY7" fmla="*/ 959352 h 1705927"/>
                <a:gd name="connsiteX8" fmla="*/ 418361 w 581639"/>
                <a:gd name="connsiteY8" fmla="*/ 937318 h 1705927"/>
                <a:gd name="connsiteX9" fmla="*/ 297175 w 581639"/>
                <a:gd name="connsiteY9" fmla="*/ 915284 h 1705927"/>
                <a:gd name="connsiteX10" fmla="*/ 231074 w 581639"/>
                <a:gd name="connsiteY10" fmla="*/ 882233 h 1705927"/>
                <a:gd name="connsiteX11" fmla="*/ 153956 w 581639"/>
                <a:gd name="connsiteY11" fmla="*/ 838166 h 1705927"/>
                <a:gd name="connsiteX12" fmla="*/ 82275 w 581639"/>
                <a:gd name="connsiteY12" fmla="*/ 391288 h 1705927"/>
                <a:gd name="connsiteX13" fmla="*/ 11923 w 581639"/>
                <a:gd name="connsiteY13" fmla="*/ 748478 h 1705927"/>
                <a:gd name="connsiteX0" fmla="*/ 11923 w 581639"/>
                <a:gd name="connsiteY0" fmla="*/ 748478 h 973809"/>
                <a:gd name="connsiteX1" fmla="*/ 11923 w 581639"/>
                <a:gd name="connsiteY1" fmla="*/ 391287 h 973809"/>
                <a:gd name="connsiteX2" fmla="*/ 93475 w 581639"/>
                <a:gd name="connsiteY2" fmla="*/ 34098 h 973809"/>
                <a:gd name="connsiteX3" fmla="*/ 115876 w 581639"/>
                <a:gd name="connsiteY3" fmla="*/ 391288 h 973809"/>
                <a:gd name="connsiteX4" fmla="*/ 138276 w 581639"/>
                <a:gd name="connsiteY4" fmla="*/ 105536 h 973809"/>
                <a:gd name="connsiteX5" fmla="*/ 570768 w 581639"/>
                <a:gd name="connsiteY5" fmla="*/ 176974 h 973809"/>
                <a:gd name="connsiteX6" fmla="*/ 570768 w 581639"/>
                <a:gd name="connsiteY6" fmla="*/ 962792 h 973809"/>
                <a:gd name="connsiteX7" fmla="*/ 473445 w 581639"/>
                <a:gd name="connsiteY7" fmla="*/ 959352 h 973809"/>
                <a:gd name="connsiteX8" fmla="*/ 418361 w 581639"/>
                <a:gd name="connsiteY8" fmla="*/ 937318 h 973809"/>
                <a:gd name="connsiteX9" fmla="*/ 297175 w 581639"/>
                <a:gd name="connsiteY9" fmla="*/ 915284 h 973809"/>
                <a:gd name="connsiteX10" fmla="*/ 231074 w 581639"/>
                <a:gd name="connsiteY10" fmla="*/ 882233 h 973809"/>
                <a:gd name="connsiteX11" fmla="*/ 153956 w 581639"/>
                <a:gd name="connsiteY11" fmla="*/ 838166 h 973809"/>
                <a:gd name="connsiteX12" fmla="*/ 82275 w 581639"/>
                <a:gd name="connsiteY12" fmla="*/ 391288 h 973809"/>
                <a:gd name="connsiteX13" fmla="*/ 11923 w 581639"/>
                <a:gd name="connsiteY13" fmla="*/ 748478 h 973809"/>
                <a:gd name="connsiteX0" fmla="*/ 111419 w 569716"/>
                <a:gd name="connsiteY0" fmla="*/ 1534295 h 1546403"/>
                <a:gd name="connsiteX1" fmla="*/ 0 w 569716"/>
                <a:gd name="connsiteY1" fmla="*/ 391287 h 1546403"/>
                <a:gd name="connsiteX2" fmla="*/ 81552 w 569716"/>
                <a:gd name="connsiteY2" fmla="*/ 34098 h 1546403"/>
                <a:gd name="connsiteX3" fmla="*/ 103953 w 569716"/>
                <a:gd name="connsiteY3" fmla="*/ 391288 h 1546403"/>
                <a:gd name="connsiteX4" fmla="*/ 126353 w 569716"/>
                <a:gd name="connsiteY4" fmla="*/ 105536 h 1546403"/>
                <a:gd name="connsiteX5" fmla="*/ 558845 w 569716"/>
                <a:gd name="connsiteY5" fmla="*/ 176974 h 1546403"/>
                <a:gd name="connsiteX6" fmla="*/ 558845 w 569716"/>
                <a:gd name="connsiteY6" fmla="*/ 962792 h 1546403"/>
                <a:gd name="connsiteX7" fmla="*/ 461522 w 569716"/>
                <a:gd name="connsiteY7" fmla="*/ 959352 h 1546403"/>
                <a:gd name="connsiteX8" fmla="*/ 406438 w 569716"/>
                <a:gd name="connsiteY8" fmla="*/ 937318 h 1546403"/>
                <a:gd name="connsiteX9" fmla="*/ 285252 w 569716"/>
                <a:gd name="connsiteY9" fmla="*/ 915284 h 1546403"/>
                <a:gd name="connsiteX10" fmla="*/ 219151 w 569716"/>
                <a:gd name="connsiteY10" fmla="*/ 882233 h 1546403"/>
                <a:gd name="connsiteX11" fmla="*/ 142033 w 569716"/>
                <a:gd name="connsiteY11" fmla="*/ 838166 h 1546403"/>
                <a:gd name="connsiteX12" fmla="*/ 70352 w 569716"/>
                <a:gd name="connsiteY12" fmla="*/ 391288 h 1546403"/>
                <a:gd name="connsiteX13" fmla="*/ 111419 w 569716"/>
                <a:gd name="connsiteY13" fmla="*/ 1534295 h 1546403"/>
                <a:gd name="connsiteX0" fmla="*/ 111419 w 569716"/>
                <a:gd name="connsiteY0" fmla="*/ 1534295 h 1554033"/>
                <a:gd name="connsiteX1" fmla="*/ 0 w 569716"/>
                <a:gd name="connsiteY1" fmla="*/ 391287 h 1554033"/>
                <a:gd name="connsiteX2" fmla="*/ 81552 w 569716"/>
                <a:gd name="connsiteY2" fmla="*/ 34098 h 1554033"/>
                <a:gd name="connsiteX3" fmla="*/ 103953 w 569716"/>
                <a:gd name="connsiteY3" fmla="*/ 391288 h 1554033"/>
                <a:gd name="connsiteX4" fmla="*/ 126353 w 569716"/>
                <a:gd name="connsiteY4" fmla="*/ 105536 h 1554033"/>
                <a:gd name="connsiteX5" fmla="*/ 558845 w 569716"/>
                <a:gd name="connsiteY5" fmla="*/ 176974 h 1554033"/>
                <a:gd name="connsiteX6" fmla="*/ 558845 w 569716"/>
                <a:gd name="connsiteY6" fmla="*/ 962792 h 1554033"/>
                <a:gd name="connsiteX7" fmla="*/ 461522 w 569716"/>
                <a:gd name="connsiteY7" fmla="*/ 959352 h 1554033"/>
                <a:gd name="connsiteX8" fmla="*/ 406438 w 569716"/>
                <a:gd name="connsiteY8" fmla="*/ 937318 h 1554033"/>
                <a:gd name="connsiteX9" fmla="*/ 285252 w 569716"/>
                <a:gd name="connsiteY9" fmla="*/ 915284 h 1554033"/>
                <a:gd name="connsiteX10" fmla="*/ 219151 w 569716"/>
                <a:gd name="connsiteY10" fmla="*/ 882233 h 1554033"/>
                <a:gd name="connsiteX11" fmla="*/ 142033 w 569716"/>
                <a:gd name="connsiteY11" fmla="*/ 838166 h 1554033"/>
                <a:gd name="connsiteX12" fmla="*/ 70352 w 569716"/>
                <a:gd name="connsiteY12" fmla="*/ 391288 h 1554033"/>
                <a:gd name="connsiteX13" fmla="*/ 111419 w 569716"/>
                <a:gd name="connsiteY13" fmla="*/ 1534295 h 1554033"/>
                <a:gd name="connsiteX0" fmla="*/ 111419 w 569716"/>
                <a:gd name="connsiteY0" fmla="*/ 1534295 h 1554033"/>
                <a:gd name="connsiteX1" fmla="*/ 0 w 569716"/>
                <a:gd name="connsiteY1" fmla="*/ 391287 h 1554033"/>
                <a:gd name="connsiteX2" fmla="*/ 81552 w 569716"/>
                <a:gd name="connsiteY2" fmla="*/ 34098 h 1554033"/>
                <a:gd name="connsiteX3" fmla="*/ 103953 w 569716"/>
                <a:gd name="connsiteY3" fmla="*/ 391288 h 1554033"/>
                <a:gd name="connsiteX4" fmla="*/ 126353 w 569716"/>
                <a:gd name="connsiteY4" fmla="*/ 105536 h 1554033"/>
                <a:gd name="connsiteX5" fmla="*/ 558845 w 569716"/>
                <a:gd name="connsiteY5" fmla="*/ 176974 h 1554033"/>
                <a:gd name="connsiteX6" fmla="*/ 558845 w 569716"/>
                <a:gd name="connsiteY6" fmla="*/ 962792 h 1554033"/>
                <a:gd name="connsiteX7" fmla="*/ 461522 w 569716"/>
                <a:gd name="connsiteY7" fmla="*/ 959352 h 1554033"/>
                <a:gd name="connsiteX8" fmla="*/ 406438 w 569716"/>
                <a:gd name="connsiteY8" fmla="*/ 937318 h 1554033"/>
                <a:gd name="connsiteX9" fmla="*/ 285252 w 569716"/>
                <a:gd name="connsiteY9" fmla="*/ 915284 h 1554033"/>
                <a:gd name="connsiteX10" fmla="*/ 219151 w 569716"/>
                <a:gd name="connsiteY10" fmla="*/ 882233 h 1554033"/>
                <a:gd name="connsiteX11" fmla="*/ 142033 w 569716"/>
                <a:gd name="connsiteY11" fmla="*/ 838166 h 1554033"/>
                <a:gd name="connsiteX12" fmla="*/ 70352 w 569716"/>
                <a:gd name="connsiteY12" fmla="*/ 391288 h 1554033"/>
                <a:gd name="connsiteX13" fmla="*/ 111419 w 569716"/>
                <a:gd name="connsiteY13" fmla="*/ 1534295 h 1554033"/>
                <a:gd name="connsiteX0" fmla="*/ 13154 w 572253"/>
                <a:gd name="connsiteY0" fmla="*/ 748477 h 973809"/>
                <a:gd name="connsiteX1" fmla="*/ 2537 w 572253"/>
                <a:gd name="connsiteY1" fmla="*/ 391287 h 973809"/>
                <a:gd name="connsiteX2" fmla="*/ 84089 w 572253"/>
                <a:gd name="connsiteY2" fmla="*/ 34098 h 973809"/>
                <a:gd name="connsiteX3" fmla="*/ 106490 w 572253"/>
                <a:gd name="connsiteY3" fmla="*/ 391288 h 973809"/>
                <a:gd name="connsiteX4" fmla="*/ 128890 w 572253"/>
                <a:gd name="connsiteY4" fmla="*/ 105536 h 973809"/>
                <a:gd name="connsiteX5" fmla="*/ 561382 w 572253"/>
                <a:gd name="connsiteY5" fmla="*/ 176974 h 973809"/>
                <a:gd name="connsiteX6" fmla="*/ 561382 w 572253"/>
                <a:gd name="connsiteY6" fmla="*/ 962792 h 973809"/>
                <a:gd name="connsiteX7" fmla="*/ 464059 w 572253"/>
                <a:gd name="connsiteY7" fmla="*/ 959352 h 973809"/>
                <a:gd name="connsiteX8" fmla="*/ 408975 w 572253"/>
                <a:gd name="connsiteY8" fmla="*/ 937318 h 973809"/>
                <a:gd name="connsiteX9" fmla="*/ 287789 w 572253"/>
                <a:gd name="connsiteY9" fmla="*/ 915284 h 973809"/>
                <a:gd name="connsiteX10" fmla="*/ 221688 w 572253"/>
                <a:gd name="connsiteY10" fmla="*/ 882233 h 973809"/>
                <a:gd name="connsiteX11" fmla="*/ 144570 w 572253"/>
                <a:gd name="connsiteY11" fmla="*/ 838166 h 973809"/>
                <a:gd name="connsiteX12" fmla="*/ 72889 w 572253"/>
                <a:gd name="connsiteY12" fmla="*/ 391288 h 973809"/>
                <a:gd name="connsiteX13" fmla="*/ 13154 w 572253"/>
                <a:gd name="connsiteY13" fmla="*/ 748477 h 973809"/>
                <a:gd name="connsiteX0" fmla="*/ 10617 w 569716"/>
                <a:gd name="connsiteY0" fmla="*/ 748477 h 973809"/>
                <a:gd name="connsiteX1" fmla="*/ 0 w 569716"/>
                <a:gd name="connsiteY1" fmla="*/ 391287 h 973809"/>
                <a:gd name="connsiteX2" fmla="*/ 81552 w 569716"/>
                <a:gd name="connsiteY2" fmla="*/ 34098 h 973809"/>
                <a:gd name="connsiteX3" fmla="*/ 103953 w 569716"/>
                <a:gd name="connsiteY3" fmla="*/ 391288 h 973809"/>
                <a:gd name="connsiteX4" fmla="*/ 126353 w 569716"/>
                <a:gd name="connsiteY4" fmla="*/ 105536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85252 w 569716"/>
                <a:gd name="connsiteY9" fmla="*/ 915284 h 973809"/>
                <a:gd name="connsiteX10" fmla="*/ 219151 w 569716"/>
                <a:gd name="connsiteY10" fmla="*/ 882233 h 973809"/>
                <a:gd name="connsiteX11" fmla="*/ 142033 w 569716"/>
                <a:gd name="connsiteY11" fmla="*/ 838166 h 973809"/>
                <a:gd name="connsiteX12" fmla="*/ 70352 w 569716"/>
                <a:gd name="connsiteY12" fmla="*/ 391288 h 973809"/>
                <a:gd name="connsiteX13" fmla="*/ 10617 w 569716"/>
                <a:gd name="connsiteY13" fmla="*/ 748477 h 973809"/>
                <a:gd name="connsiteX0" fmla="*/ 10617 w 569716"/>
                <a:gd name="connsiteY0" fmla="*/ 748477 h 973809"/>
                <a:gd name="connsiteX1" fmla="*/ 0 w 569716"/>
                <a:gd name="connsiteY1" fmla="*/ 534163 h 973809"/>
                <a:gd name="connsiteX2" fmla="*/ 81552 w 569716"/>
                <a:gd name="connsiteY2" fmla="*/ 34098 h 973809"/>
                <a:gd name="connsiteX3" fmla="*/ 103953 w 569716"/>
                <a:gd name="connsiteY3" fmla="*/ 391288 h 973809"/>
                <a:gd name="connsiteX4" fmla="*/ 126353 w 569716"/>
                <a:gd name="connsiteY4" fmla="*/ 105536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85252 w 569716"/>
                <a:gd name="connsiteY9" fmla="*/ 915284 h 973809"/>
                <a:gd name="connsiteX10" fmla="*/ 219151 w 569716"/>
                <a:gd name="connsiteY10" fmla="*/ 882233 h 973809"/>
                <a:gd name="connsiteX11" fmla="*/ 142033 w 569716"/>
                <a:gd name="connsiteY11" fmla="*/ 838166 h 973809"/>
                <a:gd name="connsiteX12" fmla="*/ 70352 w 569716"/>
                <a:gd name="connsiteY12" fmla="*/ 391288 h 973809"/>
                <a:gd name="connsiteX13" fmla="*/ 10617 w 569716"/>
                <a:gd name="connsiteY13" fmla="*/ 748477 h 973809"/>
                <a:gd name="connsiteX0" fmla="*/ 10617 w 569716"/>
                <a:gd name="connsiteY0" fmla="*/ 748477 h 973809"/>
                <a:gd name="connsiteX1" fmla="*/ 0 w 569716"/>
                <a:gd name="connsiteY1" fmla="*/ 534163 h 973809"/>
                <a:gd name="connsiteX2" fmla="*/ 81552 w 569716"/>
                <a:gd name="connsiteY2" fmla="*/ 34098 h 973809"/>
                <a:gd name="connsiteX3" fmla="*/ 103953 w 569716"/>
                <a:gd name="connsiteY3" fmla="*/ 391288 h 973809"/>
                <a:gd name="connsiteX4" fmla="*/ 126353 w 569716"/>
                <a:gd name="connsiteY4" fmla="*/ 105536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85252 w 569716"/>
                <a:gd name="connsiteY9" fmla="*/ 915284 h 973809"/>
                <a:gd name="connsiteX10" fmla="*/ 219151 w 569716"/>
                <a:gd name="connsiteY10" fmla="*/ 882233 h 973809"/>
                <a:gd name="connsiteX11" fmla="*/ 142033 w 569716"/>
                <a:gd name="connsiteY11" fmla="*/ 838166 h 973809"/>
                <a:gd name="connsiteX12" fmla="*/ 70352 w 569716"/>
                <a:gd name="connsiteY12" fmla="*/ 391288 h 973809"/>
                <a:gd name="connsiteX13" fmla="*/ 10617 w 569716"/>
                <a:gd name="connsiteY13" fmla="*/ 748477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89011 w 573475"/>
                <a:gd name="connsiteY9" fmla="*/ 915284 h 973809"/>
                <a:gd name="connsiteX10" fmla="*/ 222910 w 573475"/>
                <a:gd name="connsiteY10" fmla="*/ 882233 h 973809"/>
                <a:gd name="connsiteX11" fmla="*/ 145792 w 573475"/>
                <a:gd name="connsiteY11" fmla="*/ 838166 h 973809"/>
                <a:gd name="connsiteX12" fmla="*/ 74111 w 573475"/>
                <a:gd name="connsiteY12" fmla="*/ 391288 h 973809"/>
                <a:gd name="connsiteX13" fmla="*/ 3759 w 573475"/>
                <a:gd name="connsiteY13" fmla="*/ 677039 h 973809"/>
                <a:gd name="connsiteX0" fmla="*/ 3759 w 573475"/>
                <a:gd name="connsiteY0" fmla="*/ 677039 h 1159350"/>
                <a:gd name="connsiteX1" fmla="*/ 3759 w 573475"/>
                <a:gd name="connsiteY1" fmla="*/ 534163 h 1159350"/>
                <a:gd name="connsiteX2" fmla="*/ 85311 w 573475"/>
                <a:gd name="connsiteY2" fmla="*/ 34098 h 1159350"/>
                <a:gd name="connsiteX3" fmla="*/ 107712 w 573475"/>
                <a:gd name="connsiteY3" fmla="*/ 391288 h 1159350"/>
                <a:gd name="connsiteX4" fmla="*/ 130112 w 573475"/>
                <a:gd name="connsiteY4" fmla="*/ 105536 h 1159350"/>
                <a:gd name="connsiteX5" fmla="*/ 562604 w 573475"/>
                <a:gd name="connsiteY5" fmla="*/ 176974 h 1159350"/>
                <a:gd name="connsiteX6" fmla="*/ 562604 w 573475"/>
                <a:gd name="connsiteY6" fmla="*/ 962792 h 1159350"/>
                <a:gd name="connsiteX7" fmla="*/ 465281 w 573475"/>
                <a:gd name="connsiteY7" fmla="*/ 959352 h 1159350"/>
                <a:gd name="connsiteX8" fmla="*/ 410197 w 573475"/>
                <a:gd name="connsiteY8" fmla="*/ 937318 h 1159350"/>
                <a:gd name="connsiteX9" fmla="*/ 289011 w 573475"/>
                <a:gd name="connsiteY9" fmla="*/ 915284 h 1159350"/>
                <a:gd name="connsiteX10" fmla="*/ 222910 w 573475"/>
                <a:gd name="connsiteY10" fmla="*/ 882233 h 1159350"/>
                <a:gd name="connsiteX11" fmla="*/ 159979 w 573475"/>
                <a:gd name="connsiteY11" fmla="*/ 1105667 h 1159350"/>
                <a:gd name="connsiteX12" fmla="*/ 74111 w 573475"/>
                <a:gd name="connsiteY12" fmla="*/ 391288 h 1159350"/>
                <a:gd name="connsiteX13" fmla="*/ 3759 w 573475"/>
                <a:gd name="connsiteY13" fmla="*/ 677039 h 1159350"/>
                <a:gd name="connsiteX0" fmla="*/ 3759 w 573475"/>
                <a:gd name="connsiteY0" fmla="*/ 677039 h 1159350"/>
                <a:gd name="connsiteX1" fmla="*/ 3759 w 573475"/>
                <a:gd name="connsiteY1" fmla="*/ 534163 h 1159350"/>
                <a:gd name="connsiteX2" fmla="*/ 85311 w 573475"/>
                <a:gd name="connsiteY2" fmla="*/ 34098 h 1159350"/>
                <a:gd name="connsiteX3" fmla="*/ 107712 w 573475"/>
                <a:gd name="connsiteY3" fmla="*/ 391288 h 1159350"/>
                <a:gd name="connsiteX4" fmla="*/ 130112 w 573475"/>
                <a:gd name="connsiteY4" fmla="*/ 105536 h 1159350"/>
                <a:gd name="connsiteX5" fmla="*/ 562604 w 573475"/>
                <a:gd name="connsiteY5" fmla="*/ 176974 h 1159350"/>
                <a:gd name="connsiteX6" fmla="*/ 562604 w 573475"/>
                <a:gd name="connsiteY6" fmla="*/ 962792 h 1159350"/>
                <a:gd name="connsiteX7" fmla="*/ 465281 w 573475"/>
                <a:gd name="connsiteY7" fmla="*/ 959352 h 1159350"/>
                <a:gd name="connsiteX8" fmla="*/ 410197 w 573475"/>
                <a:gd name="connsiteY8" fmla="*/ 937318 h 1159350"/>
                <a:gd name="connsiteX9" fmla="*/ 289011 w 573475"/>
                <a:gd name="connsiteY9" fmla="*/ 915284 h 1159350"/>
                <a:gd name="connsiteX10" fmla="*/ 222910 w 573475"/>
                <a:gd name="connsiteY10" fmla="*/ 882233 h 1159350"/>
                <a:gd name="connsiteX11" fmla="*/ 159979 w 573475"/>
                <a:gd name="connsiteY11" fmla="*/ 1105667 h 1159350"/>
                <a:gd name="connsiteX12" fmla="*/ 74111 w 573475"/>
                <a:gd name="connsiteY12" fmla="*/ 391288 h 1159350"/>
                <a:gd name="connsiteX13" fmla="*/ 3759 w 573475"/>
                <a:gd name="connsiteY13" fmla="*/ 677039 h 1159350"/>
                <a:gd name="connsiteX0" fmla="*/ 3759 w 573475"/>
                <a:gd name="connsiteY0" fmla="*/ 677039 h 1113602"/>
                <a:gd name="connsiteX1" fmla="*/ 3759 w 573475"/>
                <a:gd name="connsiteY1" fmla="*/ 534163 h 1113602"/>
                <a:gd name="connsiteX2" fmla="*/ 85311 w 573475"/>
                <a:gd name="connsiteY2" fmla="*/ 34098 h 1113602"/>
                <a:gd name="connsiteX3" fmla="*/ 107712 w 573475"/>
                <a:gd name="connsiteY3" fmla="*/ 391288 h 1113602"/>
                <a:gd name="connsiteX4" fmla="*/ 130112 w 573475"/>
                <a:gd name="connsiteY4" fmla="*/ 105536 h 1113602"/>
                <a:gd name="connsiteX5" fmla="*/ 562604 w 573475"/>
                <a:gd name="connsiteY5" fmla="*/ 176974 h 1113602"/>
                <a:gd name="connsiteX6" fmla="*/ 562604 w 573475"/>
                <a:gd name="connsiteY6" fmla="*/ 962792 h 1113602"/>
                <a:gd name="connsiteX7" fmla="*/ 465281 w 573475"/>
                <a:gd name="connsiteY7" fmla="*/ 959352 h 1113602"/>
                <a:gd name="connsiteX8" fmla="*/ 410197 w 573475"/>
                <a:gd name="connsiteY8" fmla="*/ 937318 h 1113602"/>
                <a:gd name="connsiteX9" fmla="*/ 289011 w 573475"/>
                <a:gd name="connsiteY9" fmla="*/ 915284 h 1113602"/>
                <a:gd name="connsiteX10" fmla="*/ 222910 w 573475"/>
                <a:gd name="connsiteY10" fmla="*/ 882233 h 1113602"/>
                <a:gd name="connsiteX11" fmla="*/ 159979 w 573475"/>
                <a:gd name="connsiteY11" fmla="*/ 1105667 h 1113602"/>
                <a:gd name="connsiteX12" fmla="*/ 74111 w 573475"/>
                <a:gd name="connsiteY12" fmla="*/ 391288 h 1113602"/>
                <a:gd name="connsiteX13" fmla="*/ 3759 w 573475"/>
                <a:gd name="connsiteY13" fmla="*/ 677039 h 1113602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89011 w 573475"/>
                <a:gd name="connsiteY9" fmla="*/ 915284 h 973809"/>
                <a:gd name="connsiteX10" fmla="*/ 222910 w 573475"/>
                <a:gd name="connsiteY10" fmla="*/ 882233 h 973809"/>
                <a:gd name="connsiteX11" fmla="*/ 97758 w 573475"/>
                <a:gd name="connsiteY11" fmla="*/ 755938 h 973809"/>
                <a:gd name="connsiteX12" fmla="*/ 74111 w 573475"/>
                <a:gd name="connsiteY12" fmla="*/ 391288 h 973809"/>
                <a:gd name="connsiteX13" fmla="*/ 3759 w 573475"/>
                <a:gd name="connsiteY13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89011 w 573475"/>
                <a:gd name="connsiteY9" fmla="*/ 915284 h 973809"/>
                <a:gd name="connsiteX10" fmla="*/ 215980 w 573475"/>
                <a:gd name="connsiteY10" fmla="*/ 677039 h 973809"/>
                <a:gd name="connsiteX11" fmla="*/ 97758 w 573475"/>
                <a:gd name="connsiteY11" fmla="*/ 755938 h 973809"/>
                <a:gd name="connsiteX12" fmla="*/ 74111 w 573475"/>
                <a:gd name="connsiteY12" fmla="*/ 391288 h 973809"/>
                <a:gd name="connsiteX13" fmla="*/ 3759 w 573475"/>
                <a:gd name="connsiteY13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89011 w 573475"/>
                <a:gd name="connsiteY9" fmla="*/ 915284 h 973809"/>
                <a:gd name="connsiteX10" fmla="*/ 215980 w 573475"/>
                <a:gd name="connsiteY10" fmla="*/ 677039 h 973809"/>
                <a:gd name="connsiteX11" fmla="*/ 97758 w 573475"/>
                <a:gd name="connsiteY11" fmla="*/ 755938 h 973809"/>
                <a:gd name="connsiteX12" fmla="*/ 74111 w 573475"/>
                <a:gd name="connsiteY12" fmla="*/ 391288 h 973809"/>
                <a:gd name="connsiteX13" fmla="*/ 3759 w 573475"/>
                <a:gd name="connsiteY13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89011 w 573475"/>
                <a:gd name="connsiteY9" fmla="*/ 915284 h 973809"/>
                <a:gd name="connsiteX10" fmla="*/ 215980 w 573475"/>
                <a:gd name="connsiteY10" fmla="*/ 677039 h 973809"/>
                <a:gd name="connsiteX11" fmla="*/ 97758 w 573475"/>
                <a:gd name="connsiteY11" fmla="*/ 755938 h 973809"/>
                <a:gd name="connsiteX12" fmla="*/ 74111 w 573475"/>
                <a:gd name="connsiteY12" fmla="*/ 391288 h 973809"/>
                <a:gd name="connsiteX13" fmla="*/ 3759 w 573475"/>
                <a:gd name="connsiteY13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89011 w 573475"/>
                <a:gd name="connsiteY9" fmla="*/ 915284 h 973809"/>
                <a:gd name="connsiteX10" fmla="*/ 120601 w 573475"/>
                <a:gd name="connsiteY10" fmla="*/ 519802 h 973809"/>
                <a:gd name="connsiteX11" fmla="*/ 97758 w 573475"/>
                <a:gd name="connsiteY11" fmla="*/ 755938 h 973809"/>
                <a:gd name="connsiteX12" fmla="*/ 74111 w 573475"/>
                <a:gd name="connsiteY12" fmla="*/ 391288 h 973809"/>
                <a:gd name="connsiteX13" fmla="*/ 3759 w 573475"/>
                <a:gd name="connsiteY13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20601 w 573475"/>
                <a:gd name="connsiteY10" fmla="*/ 519802 h 973809"/>
                <a:gd name="connsiteX11" fmla="*/ 97758 w 573475"/>
                <a:gd name="connsiteY11" fmla="*/ 755938 h 973809"/>
                <a:gd name="connsiteX12" fmla="*/ 74111 w 573475"/>
                <a:gd name="connsiteY12" fmla="*/ 391288 h 973809"/>
                <a:gd name="connsiteX13" fmla="*/ 3759 w 573475"/>
                <a:gd name="connsiteY13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20601 w 573475"/>
                <a:gd name="connsiteY10" fmla="*/ 519802 h 973809"/>
                <a:gd name="connsiteX11" fmla="*/ 97758 w 573475"/>
                <a:gd name="connsiteY11" fmla="*/ 755938 h 973809"/>
                <a:gd name="connsiteX12" fmla="*/ 74111 w 573475"/>
                <a:gd name="connsiteY12" fmla="*/ 391288 h 973809"/>
                <a:gd name="connsiteX13" fmla="*/ 3759 w 573475"/>
                <a:gd name="connsiteY13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20601 w 573475"/>
                <a:gd name="connsiteY10" fmla="*/ 519802 h 973809"/>
                <a:gd name="connsiteX11" fmla="*/ 97758 w 573475"/>
                <a:gd name="connsiteY11" fmla="*/ 755938 h 973809"/>
                <a:gd name="connsiteX12" fmla="*/ 74111 w 573475"/>
                <a:gd name="connsiteY12" fmla="*/ 391288 h 973809"/>
                <a:gd name="connsiteX13" fmla="*/ 3759 w 573475"/>
                <a:gd name="connsiteY13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0752 w 573475"/>
                <a:gd name="connsiteY10" fmla="*/ 665503 h 973809"/>
                <a:gd name="connsiteX11" fmla="*/ 120601 w 573475"/>
                <a:gd name="connsiteY11" fmla="*/ 519802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0601 w 573475"/>
                <a:gd name="connsiteY11" fmla="*/ 519802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41607 w 573475"/>
                <a:gd name="connsiteY4" fmla="*/ 67627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5635 w 573475"/>
                <a:gd name="connsiteY3" fmla="*/ 354005 h 973809"/>
                <a:gd name="connsiteX4" fmla="*/ 141607 w 573475"/>
                <a:gd name="connsiteY4" fmla="*/ 67627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5635 w 573475"/>
                <a:gd name="connsiteY3" fmla="*/ 354005 h 973809"/>
                <a:gd name="connsiteX4" fmla="*/ 134550 w 573475"/>
                <a:gd name="connsiteY4" fmla="*/ 10115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5635 w 573475"/>
                <a:gd name="connsiteY3" fmla="*/ 354005 h 973809"/>
                <a:gd name="connsiteX4" fmla="*/ 134550 w 573475"/>
                <a:gd name="connsiteY4" fmla="*/ 10115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5635 w 573475"/>
                <a:gd name="connsiteY3" fmla="*/ 354005 h 973809"/>
                <a:gd name="connsiteX4" fmla="*/ 134550 w 573475"/>
                <a:gd name="connsiteY4" fmla="*/ 10115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5635 w 573475"/>
                <a:gd name="connsiteY3" fmla="*/ 354005 h 973809"/>
                <a:gd name="connsiteX4" fmla="*/ 134550 w 573475"/>
                <a:gd name="connsiteY4" fmla="*/ 10115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5635 w 573475"/>
                <a:gd name="connsiteY3" fmla="*/ 354005 h 973809"/>
                <a:gd name="connsiteX4" fmla="*/ 135222 w 573475"/>
                <a:gd name="connsiteY4" fmla="*/ 78320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0954 w 573475"/>
                <a:gd name="connsiteY2" fmla="*/ 32458 h 973809"/>
                <a:gd name="connsiteX3" fmla="*/ 105635 w 573475"/>
                <a:gd name="connsiteY3" fmla="*/ 354005 h 973809"/>
                <a:gd name="connsiteX4" fmla="*/ 135222 w 573475"/>
                <a:gd name="connsiteY4" fmla="*/ 78320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0954 w 573475"/>
                <a:gd name="connsiteY2" fmla="*/ 32458 h 973809"/>
                <a:gd name="connsiteX3" fmla="*/ 105635 w 573475"/>
                <a:gd name="connsiteY3" fmla="*/ 354005 h 973809"/>
                <a:gd name="connsiteX4" fmla="*/ 135222 w 573475"/>
                <a:gd name="connsiteY4" fmla="*/ 78320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0954 w 573475"/>
                <a:gd name="connsiteY2" fmla="*/ 32458 h 973809"/>
                <a:gd name="connsiteX3" fmla="*/ 106242 w 573475"/>
                <a:gd name="connsiteY3" fmla="*/ 358015 h 973809"/>
                <a:gd name="connsiteX4" fmla="*/ 135222 w 573475"/>
                <a:gd name="connsiteY4" fmla="*/ 78320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0954 w 573475"/>
                <a:gd name="connsiteY2" fmla="*/ 32458 h 973809"/>
                <a:gd name="connsiteX3" fmla="*/ 106242 w 573475"/>
                <a:gd name="connsiteY3" fmla="*/ 358015 h 973809"/>
                <a:gd name="connsiteX4" fmla="*/ 135222 w 573475"/>
                <a:gd name="connsiteY4" fmla="*/ 78320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0954 w 573475"/>
                <a:gd name="connsiteY2" fmla="*/ 32458 h 973809"/>
                <a:gd name="connsiteX3" fmla="*/ 106242 w 573475"/>
                <a:gd name="connsiteY3" fmla="*/ 358015 h 973809"/>
                <a:gd name="connsiteX4" fmla="*/ 135222 w 573475"/>
                <a:gd name="connsiteY4" fmla="*/ 78320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0954 w 573475"/>
                <a:gd name="connsiteY2" fmla="*/ 32458 h 973809"/>
                <a:gd name="connsiteX3" fmla="*/ 106242 w 573475"/>
                <a:gd name="connsiteY3" fmla="*/ 358015 h 973809"/>
                <a:gd name="connsiteX4" fmla="*/ 135222 w 573475"/>
                <a:gd name="connsiteY4" fmla="*/ 78320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0954 w 573475"/>
                <a:gd name="connsiteY2" fmla="*/ 32458 h 973809"/>
                <a:gd name="connsiteX3" fmla="*/ 106242 w 573475"/>
                <a:gd name="connsiteY3" fmla="*/ 358015 h 973809"/>
                <a:gd name="connsiteX4" fmla="*/ 135222 w 573475"/>
                <a:gd name="connsiteY4" fmla="*/ 78320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0954 w 573475"/>
                <a:gd name="connsiteY2" fmla="*/ 32458 h 973809"/>
                <a:gd name="connsiteX3" fmla="*/ 106242 w 573475"/>
                <a:gd name="connsiteY3" fmla="*/ 358015 h 973809"/>
                <a:gd name="connsiteX4" fmla="*/ 135222 w 573475"/>
                <a:gd name="connsiteY4" fmla="*/ 78320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153 w 569869"/>
                <a:gd name="connsiteY0" fmla="*/ 677039 h 973809"/>
                <a:gd name="connsiteX1" fmla="*/ 153 w 569869"/>
                <a:gd name="connsiteY1" fmla="*/ 534163 h 973809"/>
                <a:gd name="connsiteX2" fmla="*/ 77348 w 569869"/>
                <a:gd name="connsiteY2" fmla="*/ 32458 h 973809"/>
                <a:gd name="connsiteX3" fmla="*/ 102636 w 569869"/>
                <a:gd name="connsiteY3" fmla="*/ 358015 h 973809"/>
                <a:gd name="connsiteX4" fmla="*/ 131616 w 569869"/>
                <a:gd name="connsiteY4" fmla="*/ 78320 h 973809"/>
                <a:gd name="connsiteX5" fmla="*/ 558998 w 569869"/>
                <a:gd name="connsiteY5" fmla="*/ 176974 h 973809"/>
                <a:gd name="connsiteX6" fmla="*/ 558998 w 569869"/>
                <a:gd name="connsiteY6" fmla="*/ 962792 h 973809"/>
                <a:gd name="connsiteX7" fmla="*/ 461675 w 569869"/>
                <a:gd name="connsiteY7" fmla="*/ 959352 h 973809"/>
                <a:gd name="connsiteX8" fmla="*/ 406591 w 569869"/>
                <a:gd name="connsiteY8" fmla="*/ 937318 h 973809"/>
                <a:gd name="connsiteX9" fmla="*/ 266072 w 569869"/>
                <a:gd name="connsiteY9" fmla="*/ 910498 h 973809"/>
                <a:gd name="connsiteX10" fmla="*/ 169344 w 569869"/>
                <a:gd name="connsiteY10" fmla="*/ 759475 h 973809"/>
                <a:gd name="connsiteX11" fmla="*/ 118160 w 569869"/>
                <a:gd name="connsiteY11" fmla="*/ 515489 h 973809"/>
                <a:gd name="connsiteX12" fmla="*/ 94152 w 569869"/>
                <a:gd name="connsiteY12" fmla="*/ 755938 h 973809"/>
                <a:gd name="connsiteX13" fmla="*/ 70505 w 569869"/>
                <a:gd name="connsiteY13" fmla="*/ 391288 h 973809"/>
                <a:gd name="connsiteX14" fmla="*/ 153 w 569869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34163 h 973809"/>
                <a:gd name="connsiteX2" fmla="*/ 77195 w 569716"/>
                <a:gd name="connsiteY2" fmla="*/ 32458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533 w 569716"/>
                <a:gd name="connsiteY1" fmla="*/ 576655 h 973809"/>
                <a:gd name="connsiteX2" fmla="*/ 77195 w 569716"/>
                <a:gd name="connsiteY2" fmla="*/ 32458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533 w 569716"/>
                <a:gd name="connsiteY1" fmla="*/ 576655 h 973809"/>
                <a:gd name="connsiteX2" fmla="*/ 77195 w 569716"/>
                <a:gd name="connsiteY2" fmla="*/ 32458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7195 w 569716"/>
                <a:gd name="connsiteY2" fmla="*/ 32458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7195 w 569716"/>
                <a:gd name="connsiteY2" fmla="*/ 32458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7195 w 569716"/>
                <a:gd name="connsiteY2" fmla="*/ 32458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7195 w 569716"/>
                <a:gd name="connsiteY2" fmla="*/ 32458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7195 w 569716"/>
                <a:gd name="connsiteY2" fmla="*/ 32458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7195 w 569716"/>
                <a:gd name="connsiteY2" fmla="*/ 32458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7195 w 569716"/>
                <a:gd name="connsiteY2" fmla="*/ 32458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7195 w 569716"/>
                <a:gd name="connsiteY2" fmla="*/ 32458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693 w 569716"/>
                <a:gd name="connsiteY13" fmla="*/ 425082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1582 w 569716"/>
                <a:gd name="connsiteY13" fmla="*/ 41584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1582 w 569716"/>
                <a:gd name="connsiteY13" fmla="*/ 41584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1582 w 569716"/>
                <a:gd name="connsiteY13" fmla="*/ 41584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1582 w 569716"/>
                <a:gd name="connsiteY13" fmla="*/ 415848 h 973809"/>
                <a:gd name="connsiteX14" fmla="*/ 0 w 569716"/>
                <a:gd name="connsiteY14" fmla="*/ 677039 h 973809"/>
                <a:gd name="connsiteX0" fmla="*/ 0 w 569716"/>
                <a:gd name="connsiteY0" fmla="*/ 677039 h 978424"/>
                <a:gd name="connsiteX1" fmla="*/ 0 w 569716"/>
                <a:gd name="connsiteY1" fmla="*/ 568105 h 978424"/>
                <a:gd name="connsiteX2" fmla="*/ 78429 w 569716"/>
                <a:gd name="connsiteY2" fmla="*/ 31135 h 978424"/>
                <a:gd name="connsiteX3" fmla="*/ 100856 w 569716"/>
                <a:gd name="connsiteY3" fmla="*/ 356478 h 978424"/>
                <a:gd name="connsiteX4" fmla="*/ 131463 w 569716"/>
                <a:gd name="connsiteY4" fmla="*/ 78320 h 978424"/>
                <a:gd name="connsiteX5" fmla="*/ 558845 w 569716"/>
                <a:gd name="connsiteY5" fmla="*/ 176974 h 978424"/>
                <a:gd name="connsiteX6" fmla="*/ 558845 w 569716"/>
                <a:gd name="connsiteY6" fmla="*/ 962792 h 978424"/>
                <a:gd name="connsiteX7" fmla="*/ 461522 w 569716"/>
                <a:gd name="connsiteY7" fmla="*/ 959352 h 978424"/>
                <a:gd name="connsiteX8" fmla="*/ 405831 w 569716"/>
                <a:gd name="connsiteY8" fmla="*/ 972170 h 978424"/>
                <a:gd name="connsiteX9" fmla="*/ 265919 w 569716"/>
                <a:gd name="connsiteY9" fmla="*/ 910498 h 978424"/>
                <a:gd name="connsiteX10" fmla="*/ 169191 w 569716"/>
                <a:gd name="connsiteY10" fmla="*/ 759475 h 978424"/>
                <a:gd name="connsiteX11" fmla="*/ 118007 w 569716"/>
                <a:gd name="connsiteY11" fmla="*/ 515489 h 978424"/>
                <a:gd name="connsiteX12" fmla="*/ 93999 w 569716"/>
                <a:gd name="connsiteY12" fmla="*/ 755938 h 978424"/>
                <a:gd name="connsiteX13" fmla="*/ 71582 w 569716"/>
                <a:gd name="connsiteY13" fmla="*/ 415848 h 978424"/>
                <a:gd name="connsiteX14" fmla="*/ 0 w 569716"/>
                <a:gd name="connsiteY14" fmla="*/ 677039 h 978424"/>
                <a:gd name="connsiteX0" fmla="*/ 0 w 569716"/>
                <a:gd name="connsiteY0" fmla="*/ 677039 h 987111"/>
                <a:gd name="connsiteX1" fmla="*/ 0 w 569716"/>
                <a:gd name="connsiteY1" fmla="*/ 568105 h 987111"/>
                <a:gd name="connsiteX2" fmla="*/ 78429 w 569716"/>
                <a:gd name="connsiteY2" fmla="*/ 31135 h 987111"/>
                <a:gd name="connsiteX3" fmla="*/ 100856 w 569716"/>
                <a:gd name="connsiteY3" fmla="*/ 356478 h 987111"/>
                <a:gd name="connsiteX4" fmla="*/ 131463 w 569716"/>
                <a:gd name="connsiteY4" fmla="*/ 78320 h 987111"/>
                <a:gd name="connsiteX5" fmla="*/ 558845 w 569716"/>
                <a:gd name="connsiteY5" fmla="*/ 176974 h 987111"/>
                <a:gd name="connsiteX6" fmla="*/ 558845 w 569716"/>
                <a:gd name="connsiteY6" fmla="*/ 962792 h 987111"/>
                <a:gd name="connsiteX7" fmla="*/ 461522 w 569716"/>
                <a:gd name="connsiteY7" fmla="*/ 959352 h 987111"/>
                <a:gd name="connsiteX8" fmla="*/ 405831 w 569716"/>
                <a:gd name="connsiteY8" fmla="*/ 972170 h 987111"/>
                <a:gd name="connsiteX9" fmla="*/ 265919 w 569716"/>
                <a:gd name="connsiteY9" fmla="*/ 910498 h 987111"/>
                <a:gd name="connsiteX10" fmla="*/ 169191 w 569716"/>
                <a:gd name="connsiteY10" fmla="*/ 759475 h 987111"/>
                <a:gd name="connsiteX11" fmla="*/ 118007 w 569716"/>
                <a:gd name="connsiteY11" fmla="*/ 515489 h 987111"/>
                <a:gd name="connsiteX12" fmla="*/ 93999 w 569716"/>
                <a:gd name="connsiteY12" fmla="*/ 755938 h 987111"/>
                <a:gd name="connsiteX13" fmla="*/ 71582 w 569716"/>
                <a:gd name="connsiteY13" fmla="*/ 415848 h 987111"/>
                <a:gd name="connsiteX14" fmla="*/ 0 w 569716"/>
                <a:gd name="connsiteY14" fmla="*/ 677039 h 987111"/>
                <a:gd name="connsiteX0" fmla="*/ 0 w 569716"/>
                <a:gd name="connsiteY0" fmla="*/ 677039 h 987111"/>
                <a:gd name="connsiteX1" fmla="*/ 0 w 569716"/>
                <a:gd name="connsiteY1" fmla="*/ 568105 h 987111"/>
                <a:gd name="connsiteX2" fmla="*/ 78429 w 569716"/>
                <a:gd name="connsiteY2" fmla="*/ 31135 h 987111"/>
                <a:gd name="connsiteX3" fmla="*/ 100856 w 569716"/>
                <a:gd name="connsiteY3" fmla="*/ 356478 h 987111"/>
                <a:gd name="connsiteX4" fmla="*/ 131463 w 569716"/>
                <a:gd name="connsiteY4" fmla="*/ 78320 h 987111"/>
                <a:gd name="connsiteX5" fmla="*/ 558845 w 569716"/>
                <a:gd name="connsiteY5" fmla="*/ 176974 h 987111"/>
                <a:gd name="connsiteX6" fmla="*/ 558845 w 569716"/>
                <a:gd name="connsiteY6" fmla="*/ 962792 h 987111"/>
                <a:gd name="connsiteX7" fmla="*/ 461522 w 569716"/>
                <a:gd name="connsiteY7" fmla="*/ 959352 h 987111"/>
                <a:gd name="connsiteX8" fmla="*/ 405831 w 569716"/>
                <a:gd name="connsiteY8" fmla="*/ 972170 h 987111"/>
                <a:gd name="connsiteX9" fmla="*/ 265919 w 569716"/>
                <a:gd name="connsiteY9" fmla="*/ 910498 h 987111"/>
                <a:gd name="connsiteX10" fmla="*/ 169191 w 569716"/>
                <a:gd name="connsiteY10" fmla="*/ 759475 h 987111"/>
                <a:gd name="connsiteX11" fmla="*/ 118007 w 569716"/>
                <a:gd name="connsiteY11" fmla="*/ 515489 h 987111"/>
                <a:gd name="connsiteX12" fmla="*/ 93999 w 569716"/>
                <a:gd name="connsiteY12" fmla="*/ 755938 h 987111"/>
                <a:gd name="connsiteX13" fmla="*/ 71582 w 569716"/>
                <a:gd name="connsiteY13" fmla="*/ 415848 h 987111"/>
                <a:gd name="connsiteX14" fmla="*/ 0 w 569716"/>
                <a:gd name="connsiteY14" fmla="*/ 677039 h 987111"/>
                <a:gd name="connsiteX0" fmla="*/ 0 w 569716"/>
                <a:gd name="connsiteY0" fmla="*/ 677039 h 987111"/>
                <a:gd name="connsiteX1" fmla="*/ 0 w 569716"/>
                <a:gd name="connsiteY1" fmla="*/ 568105 h 987111"/>
                <a:gd name="connsiteX2" fmla="*/ 78429 w 569716"/>
                <a:gd name="connsiteY2" fmla="*/ 31135 h 987111"/>
                <a:gd name="connsiteX3" fmla="*/ 100856 w 569716"/>
                <a:gd name="connsiteY3" fmla="*/ 356478 h 987111"/>
                <a:gd name="connsiteX4" fmla="*/ 131463 w 569716"/>
                <a:gd name="connsiteY4" fmla="*/ 78320 h 987111"/>
                <a:gd name="connsiteX5" fmla="*/ 558845 w 569716"/>
                <a:gd name="connsiteY5" fmla="*/ 176974 h 987111"/>
                <a:gd name="connsiteX6" fmla="*/ 558845 w 569716"/>
                <a:gd name="connsiteY6" fmla="*/ 962792 h 987111"/>
                <a:gd name="connsiteX7" fmla="*/ 461522 w 569716"/>
                <a:gd name="connsiteY7" fmla="*/ 959352 h 987111"/>
                <a:gd name="connsiteX8" fmla="*/ 405831 w 569716"/>
                <a:gd name="connsiteY8" fmla="*/ 972170 h 987111"/>
                <a:gd name="connsiteX9" fmla="*/ 265919 w 569716"/>
                <a:gd name="connsiteY9" fmla="*/ 910498 h 987111"/>
                <a:gd name="connsiteX10" fmla="*/ 169191 w 569716"/>
                <a:gd name="connsiteY10" fmla="*/ 759475 h 987111"/>
                <a:gd name="connsiteX11" fmla="*/ 118007 w 569716"/>
                <a:gd name="connsiteY11" fmla="*/ 515489 h 987111"/>
                <a:gd name="connsiteX12" fmla="*/ 93999 w 569716"/>
                <a:gd name="connsiteY12" fmla="*/ 755938 h 987111"/>
                <a:gd name="connsiteX13" fmla="*/ 71582 w 569716"/>
                <a:gd name="connsiteY13" fmla="*/ 415848 h 987111"/>
                <a:gd name="connsiteX14" fmla="*/ 0 w 569716"/>
                <a:gd name="connsiteY14" fmla="*/ 677039 h 987111"/>
                <a:gd name="connsiteX0" fmla="*/ 0 w 569716"/>
                <a:gd name="connsiteY0" fmla="*/ 677039 h 987111"/>
                <a:gd name="connsiteX1" fmla="*/ 0 w 569716"/>
                <a:gd name="connsiteY1" fmla="*/ 568105 h 987111"/>
                <a:gd name="connsiteX2" fmla="*/ 78429 w 569716"/>
                <a:gd name="connsiteY2" fmla="*/ 31135 h 987111"/>
                <a:gd name="connsiteX3" fmla="*/ 100856 w 569716"/>
                <a:gd name="connsiteY3" fmla="*/ 356478 h 987111"/>
                <a:gd name="connsiteX4" fmla="*/ 131463 w 569716"/>
                <a:gd name="connsiteY4" fmla="*/ 78320 h 987111"/>
                <a:gd name="connsiteX5" fmla="*/ 558845 w 569716"/>
                <a:gd name="connsiteY5" fmla="*/ 176974 h 987111"/>
                <a:gd name="connsiteX6" fmla="*/ 558845 w 569716"/>
                <a:gd name="connsiteY6" fmla="*/ 962792 h 987111"/>
                <a:gd name="connsiteX7" fmla="*/ 461522 w 569716"/>
                <a:gd name="connsiteY7" fmla="*/ 959352 h 987111"/>
                <a:gd name="connsiteX8" fmla="*/ 405831 w 569716"/>
                <a:gd name="connsiteY8" fmla="*/ 972170 h 987111"/>
                <a:gd name="connsiteX9" fmla="*/ 265919 w 569716"/>
                <a:gd name="connsiteY9" fmla="*/ 910498 h 987111"/>
                <a:gd name="connsiteX10" fmla="*/ 169191 w 569716"/>
                <a:gd name="connsiteY10" fmla="*/ 759475 h 987111"/>
                <a:gd name="connsiteX11" fmla="*/ 118007 w 569716"/>
                <a:gd name="connsiteY11" fmla="*/ 515489 h 987111"/>
                <a:gd name="connsiteX12" fmla="*/ 93999 w 569716"/>
                <a:gd name="connsiteY12" fmla="*/ 755938 h 987111"/>
                <a:gd name="connsiteX13" fmla="*/ 71582 w 569716"/>
                <a:gd name="connsiteY13" fmla="*/ 415848 h 987111"/>
                <a:gd name="connsiteX14" fmla="*/ 0 w 569716"/>
                <a:gd name="connsiteY14" fmla="*/ 677039 h 987111"/>
                <a:gd name="connsiteX0" fmla="*/ 0 w 569716"/>
                <a:gd name="connsiteY0" fmla="*/ 663114 h 973186"/>
                <a:gd name="connsiteX1" fmla="*/ 0 w 569716"/>
                <a:gd name="connsiteY1" fmla="*/ 554180 h 973186"/>
                <a:gd name="connsiteX2" fmla="*/ 78429 w 569716"/>
                <a:gd name="connsiteY2" fmla="*/ 17210 h 973186"/>
                <a:gd name="connsiteX3" fmla="*/ 100856 w 569716"/>
                <a:gd name="connsiteY3" fmla="*/ 342553 h 973186"/>
                <a:gd name="connsiteX4" fmla="*/ 131463 w 569716"/>
                <a:gd name="connsiteY4" fmla="*/ 64395 h 973186"/>
                <a:gd name="connsiteX5" fmla="*/ 257699 w 569716"/>
                <a:gd name="connsiteY5" fmla="*/ 31538 h 973186"/>
                <a:gd name="connsiteX6" fmla="*/ 558845 w 569716"/>
                <a:gd name="connsiteY6" fmla="*/ 163049 h 973186"/>
                <a:gd name="connsiteX7" fmla="*/ 558845 w 569716"/>
                <a:gd name="connsiteY7" fmla="*/ 948867 h 973186"/>
                <a:gd name="connsiteX8" fmla="*/ 461522 w 569716"/>
                <a:gd name="connsiteY8" fmla="*/ 945427 h 973186"/>
                <a:gd name="connsiteX9" fmla="*/ 405831 w 569716"/>
                <a:gd name="connsiteY9" fmla="*/ 958245 h 973186"/>
                <a:gd name="connsiteX10" fmla="*/ 265919 w 569716"/>
                <a:gd name="connsiteY10" fmla="*/ 896573 h 973186"/>
                <a:gd name="connsiteX11" fmla="*/ 169191 w 569716"/>
                <a:gd name="connsiteY11" fmla="*/ 745550 h 973186"/>
                <a:gd name="connsiteX12" fmla="*/ 118007 w 569716"/>
                <a:gd name="connsiteY12" fmla="*/ 501564 h 973186"/>
                <a:gd name="connsiteX13" fmla="*/ 93999 w 569716"/>
                <a:gd name="connsiteY13" fmla="*/ 742013 h 973186"/>
                <a:gd name="connsiteX14" fmla="*/ 71582 w 569716"/>
                <a:gd name="connsiteY14" fmla="*/ 401923 h 973186"/>
                <a:gd name="connsiteX15" fmla="*/ 0 w 569716"/>
                <a:gd name="connsiteY15" fmla="*/ 663114 h 973186"/>
                <a:gd name="connsiteX0" fmla="*/ 0 w 569716"/>
                <a:gd name="connsiteY0" fmla="*/ 663114 h 973186"/>
                <a:gd name="connsiteX1" fmla="*/ 0 w 569716"/>
                <a:gd name="connsiteY1" fmla="*/ 554180 h 973186"/>
                <a:gd name="connsiteX2" fmla="*/ 78429 w 569716"/>
                <a:gd name="connsiteY2" fmla="*/ 17210 h 973186"/>
                <a:gd name="connsiteX3" fmla="*/ 100856 w 569716"/>
                <a:gd name="connsiteY3" fmla="*/ 342553 h 973186"/>
                <a:gd name="connsiteX4" fmla="*/ 131463 w 569716"/>
                <a:gd name="connsiteY4" fmla="*/ 64395 h 973186"/>
                <a:gd name="connsiteX5" fmla="*/ 264533 w 569716"/>
                <a:gd name="connsiteY5" fmla="*/ 149492 h 973186"/>
                <a:gd name="connsiteX6" fmla="*/ 558845 w 569716"/>
                <a:gd name="connsiteY6" fmla="*/ 163049 h 973186"/>
                <a:gd name="connsiteX7" fmla="*/ 558845 w 569716"/>
                <a:gd name="connsiteY7" fmla="*/ 948867 h 973186"/>
                <a:gd name="connsiteX8" fmla="*/ 461522 w 569716"/>
                <a:gd name="connsiteY8" fmla="*/ 945427 h 973186"/>
                <a:gd name="connsiteX9" fmla="*/ 405831 w 569716"/>
                <a:gd name="connsiteY9" fmla="*/ 958245 h 973186"/>
                <a:gd name="connsiteX10" fmla="*/ 265919 w 569716"/>
                <a:gd name="connsiteY10" fmla="*/ 896573 h 973186"/>
                <a:gd name="connsiteX11" fmla="*/ 169191 w 569716"/>
                <a:gd name="connsiteY11" fmla="*/ 745550 h 973186"/>
                <a:gd name="connsiteX12" fmla="*/ 118007 w 569716"/>
                <a:gd name="connsiteY12" fmla="*/ 501564 h 973186"/>
                <a:gd name="connsiteX13" fmla="*/ 93999 w 569716"/>
                <a:gd name="connsiteY13" fmla="*/ 742013 h 973186"/>
                <a:gd name="connsiteX14" fmla="*/ 71582 w 569716"/>
                <a:gd name="connsiteY14" fmla="*/ 401923 h 973186"/>
                <a:gd name="connsiteX15" fmla="*/ 0 w 569716"/>
                <a:gd name="connsiteY15" fmla="*/ 663114 h 973186"/>
                <a:gd name="connsiteX0" fmla="*/ 0 w 569716"/>
                <a:gd name="connsiteY0" fmla="*/ 663114 h 973186"/>
                <a:gd name="connsiteX1" fmla="*/ 0 w 569716"/>
                <a:gd name="connsiteY1" fmla="*/ 554180 h 973186"/>
                <a:gd name="connsiteX2" fmla="*/ 78429 w 569716"/>
                <a:gd name="connsiteY2" fmla="*/ 17210 h 973186"/>
                <a:gd name="connsiteX3" fmla="*/ 100856 w 569716"/>
                <a:gd name="connsiteY3" fmla="*/ 342553 h 973186"/>
                <a:gd name="connsiteX4" fmla="*/ 131463 w 569716"/>
                <a:gd name="connsiteY4" fmla="*/ 64395 h 973186"/>
                <a:gd name="connsiteX5" fmla="*/ 264533 w 569716"/>
                <a:gd name="connsiteY5" fmla="*/ 149492 h 973186"/>
                <a:gd name="connsiteX6" fmla="*/ 558845 w 569716"/>
                <a:gd name="connsiteY6" fmla="*/ 163049 h 973186"/>
                <a:gd name="connsiteX7" fmla="*/ 558845 w 569716"/>
                <a:gd name="connsiteY7" fmla="*/ 948867 h 973186"/>
                <a:gd name="connsiteX8" fmla="*/ 461522 w 569716"/>
                <a:gd name="connsiteY8" fmla="*/ 945427 h 973186"/>
                <a:gd name="connsiteX9" fmla="*/ 405831 w 569716"/>
                <a:gd name="connsiteY9" fmla="*/ 958245 h 973186"/>
                <a:gd name="connsiteX10" fmla="*/ 265919 w 569716"/>
                <a:gd name="connsiteY10" fmla="*/ 896573 h 973186"/>
                <a:gd name="connsiteX11" fmla="*/ 169191 w 569716"/>
                <a:gd name="connsiteY11" fmla="*/ 745550 h 973186"/>
                <a:gd name="connsiteX12" fmla="*/ 118007 w 569716"/>
                <a:gd name="connsiteY12" fmla="*/ 501564 h 973186"/>
                <a:gd name="connsiteX13" fmla="*/ 93999 w 569716"/>
                <a:gd name="connsiteY13" fmla="*/ 742013 h 973186"/>
                <a:gd name="connsiteX14" fmla="*/ 71582 w 569716"/>
                <a:gd name="connsiteY14" fmla="*/ 401923 h 973186"/>
                <a:gd name="connsiteX15" fmla="*/ 0 w 569716"/>
                <a:gd name="connsiteY15" fmla="*/ 663114 h 973186"/>
                <a:gd name="connsiteX0" fmla="*/ 0 w 569716"/>
                <a:gd name="connsiteY0" fmla="*/ 663114 h 973186"/>
                <a:gd name="connsiteX1" fmla="*/ 0 w 569716"/>
                <a:gd name="connsiteY1" fmla="*/ 554180 h 973186"/>
                <a:gd name="connsiteX2" fmla="*/ 78429 w 569716"/>
                <a:gd name="connsiteY2" fmla="*/ 17210 h 973186"/>
                <a:gd name="connsiteX3" fmla="*/ 100856 w 569716"/>
                <a:gd name="connsiteY3" fmla="*/ 342553 h 973186"/>
                <a:gd name="connsiteX4" fmla="*/ 131463 w 569716"/>
                <a:gd name="connsiteY4" fmla="*/ 64395 h 973186"/>
                <a:gd name="connsiteX5" fmla="*/ 264533 w 569716"/>
                <a:gd name="connsiteY5" fmla="*/ 149492 h 973186"/>
                <a:gd name="connsiteX6" fmla="*/ 558845 w 569716"/>
                <a:gd name="connsiteY6" fmla="*/ 163049 h 973186"/>
                <a:gd name="connsiteX7" fmla="*/ 558845 w 569716"/>
                <a:gd name="connsiteY7" fmla="*/ 948867 h 973186"/>
                <a:gd name="connsiteX8" fmla="*/ 461522 w 569716"/>
                <a:gd name="connsiteY8" fmla="*/ 945427 h 973186"/>
                <a:gd name="connsiteX9" fmla="*/ 405831 w 569716"/>
                <a:gd name="connsiteY9" fmla="*/ 958245 h 973186"/>
                <a:gd name="connsiteX10" fmla="*/ 265919 w 569716"/>
                <a:gd name="connsiteY10" fmla="*/ 896573 h 973186"/>
                <a:gd name="connsiteX11" fmla="*/ 169191 w 569716"/>
                <a:gd name="connsiteY11" fmla="*/ 745550 h 973186"/>
                <a:gd name="connsiteX12" fmla="*/ 118007 w 569716"/>
                <a:gd name="connsiteY12" fmla="*/ 501564 h 973186"/>
                <a:gd name="connsiteX13" fmla="*/ 93999 w 569716"/>
                <a:gd name="connsiteY13" fmla="*/ 742013 h 973186"/>
                <a:gd name="connsiteX14" fmla="*/ 71582 w 569716"/>
                <a:gd name="connsiteY14" fmla="*/ 401923 h 973186"/>
                <a:gd name="connsiteX15" fmla="*/ 0 w 569716"/>
                <a:gd name="connsiteY15" fmla="*/ 663114 h 973186"/>
                <a:gd name="connsiteX0" fmla="*/ 0 w 569716"/>
                <a:gd name="connsiteY0" fmla="*/ 663114 h 973186"/>
                <a:gd name="connsiteX1" fmla="*/ 0 w 569716"/>
                <a:gd name="connsiteY1" fmla="*/ 554180 h 973186"/>
                <a:gd name="connsiteX2" fmla="*/ 78429 w 569716"/>
                <a:gd name="connsiteY2" fmla="*/ 17210 h 973186"/>
                <a:gd name="connsiteX3" fmla="*/ 100856 w 569716"/>
                <a:gd name="connsiteY3" fmla="*/ 342553 h 973186"/>
                <a:gd name="connsiteX4" fmla="*/ 131463 w 569716"/>
                <a:gd name="connsiteY4" fmla="*/ 64395 h 973186"/>
                <a:gd name="connsiteX5" fmla="*/ 264533 w 569716"/>
                <a:gd name="connsiteY5" fmla="*/ 149492 h 973186"/>
                <a:gd name="connsiteX6" fmla="*/ 558845 w 569716"/>
                <a:gd name="connsiteY6" fmla="*/ 163049 h 973186"/>
                <a:gd name="connsiteX7" fmla="*/ 558845 w 569716"/>
                <a:gd name="connsiteY7" fmla="*/ 948867 h 973186"/>
                <a:gd name="connsiteX8" fmla="*/ 461522 w 569716"/>
                <a:gd name="connsiteY8" fmla="*/ 945427 h 973186"/>
                <a:gd name="connsiteX9" fmla="*/ 405831 w 569716"/>
                <a:gd name="connsiteY9" fmla="*/ 958245 h 973186"/>
                <a:gd name="connsiteX10" fmla="*/ 265919 w 569716"/>
                <a:gd name="connsiteY10" fmla="*/ 896573 h 973186"/>
                <a:gd name="connsiteX11" fmla="*/ 169191 w 569716"/>
                <a:gd name="connsiteY11" fmla="*/ 745550 h 973186"/>
                <a:gd name="connsiteX12" fmla="*/ 118007 w 569716"/>
                <a:gd name="connsiteY12" fmla="*/ 501564 h 973186"/>
                <a:gd name="connsiteX13" fmla="*/ 93999 w 569716"/>
                <a:gd name="connsiteY13" fmla="*/ 742013 h 973186"/>
                <a:gd name="connsiteX14" fmla="*/ 71582 w 569716"/>
                <a:gd name="connsiteY14" fmla="*/ 401923 h 973186"/>
                <a:gd name="connsiteX15" fmla="*/ 0 w 569716"/>
                <a:gd name="connsiteY15" fmla="*/ 663114 h 973186"/>
                <a:gd name="connsiteX0" fmla="*/ 0 w 569716"/>
                <a:gd name="connsiteY0" fmla="*/ 663114 h 973186"/>
                <a:gd name="connsiteX1" fmla="*/ 0 w 569716"/>
                <a:gd name="connsiteY1" fmla="*/ 554180 h 973186"/>
                <a:gd name="connsiteX2" fmla="*/ 78429 w 569716"/>
                <a:gd name="connsiteY2" fmla="*/ 17210 h 973186"/>
                <a:gd name="connsiteX3" fmla="*/ 100856 w 569716"/>
                <a:gd name="connsiteY3" fmla="*/ 342553 h 973186"/>
                <a:gd name="connsiteX4" fmla="*/ 131463 w 569716"/>
                <a:gd name="connsiteY4" fmla="*/ 64395 h 973186"/>
                <a:gd name="connsiteX5" fmla="*/ 264533 w 569716"/>
                <a:gd name="connsiteY5" fmla="*/ 149492 h 973186"/>
                <a:gd name="connsiteX6" fmla="*/ 558845 w 569716"/>
                <a:gd name="connsiteY6" fmla="*/ 163049 h 973186"/>
                <a:gd name="connsiteX7" fmla="*/ 558845 w 569716"/>
                <a:gd name="connsiteY7" fmla="*/ 948867 h 973186"/>
                <a:gd name="connsiteX8" fmla="*/ 461522 w 569716"/>
                <a:gd name="connsiteY8" fmla="*/ 945427 h 973186"/>
                <a:gd name="connsiteX9" fmla="*/ 405831 w 569716"/>
                <a:gd name="connsiteY9" fmla="*/ 958245 h 973186"/>
                <a:gd name="connsiteX10" fmla="*/ 265919 w 569716"/>
                <a:gd name="connsiteY10" fmla="*/ 896573 h 973186"/>
                <a:gd name="connsiteX11" fmla="*/ 169191 w 569716"/>
                <a:gd name="connsiteY11" fmla="*/ 745550 h 973186"/>
                <a:gd name="connsiteX12" fmla="*/ 118007 w 569716"/>
                <a:gd name="connsiteY12" fmla="*/ 501564 h 973186"/>
                <a:gd name="connsiteX13" fmla="*/ 93999 w 569716"/>
                <a:gd name="connsiteY13" fmla="*/ 742013 h 973186"/>
                <a:gd name="connsiteX14" fmla="*/ 71582 w 569716"/>
                <a:gd name="connsiteY14" fmla="*/ 401923 h 973186"/>
                <a:gd name="connsiteX15" fmla="*/ 0 w 569716"/>
                <a:gd name="connsiteY15" fmla="*/ 663114 h 973186"/>
                <a:gd name="connsiteX0" fmla="*/ 0 w 569716"/>
                <a:gd name="connsiteY0" fmla="*/ 663114 h 973186"/>
                <a:gd name="connsiteX1" fmla="*/ 0 w 569716"/>
                <a:gd name="connsiteY1" fmla="*/ 554180 h 973186"/>
                <a:gd name="connsiteX2" fmla="*/ 78429 w 569716"/>
                <a:gd name="connsiteY2" fmla="*/ 17210 h 973186"/>
                <a:gd name="connsiteX3" fmla="*/ 100856 w 569716"/>
                <a:gd name="connsiteY3" fmla="*/ 342553 h 973186"/>
                <a:gd name="connsiteX4" fmla="*/ 131463 w 569716"/>
                <a:gd name="connsiteY4" fmla="*/ 64395 h 973186"/>
                <a:gd name="connsiteX5" fmla="*/ 264533 w 569716"/>
                <a:gd name="connsiteY5" fmla="*/ 149492 h 973186"/>
                <a:gd name="connsiteX6" fmla="*/ 558845 w 569716"/>
                <a:gd name="connsiteY6" fmla="*/ 163049 h 973186"/>
                <a:gd name="connsiteX7" fmla="*/ 558845 w 569716"/>
                <a:gd name="connsiteY7" fmla="*/ 948867 h 973186"/>
                <a:gd name="connsiteX8" fmla="*/ 461522 w 569716"/>
                <a:gd name="connsiteY8" fmla="*/ 945427 h 973186"/>
                <a:gd name="connsiteX9" fmla="*/ 405831 w 569716"/>
                <a:gd name="connsiteY9" fmla="*/ 958245 h 973186"/>
                <a:gd name="connsiteX10" fmla="*/ 265919 w 569716"/>
                <a:gd name="connsiteY10" fmla="*/ 896573 h 973186"/>
                <a:gd name="connsiteX11" fmla="*/ 169191 w 569716"/>
                <a:gd name="connsiteY11" fmla="*/ 745550 h 973186"/>
                <a:gd name="connsiteX12" fmla="*/ 118007 w 569716"/>
                <a:gd name="connsiteY12" fmla="*/ 501564 h 973186"/>
                <a:gd name="connsiteX13" fmla="*/ 93999 w 569716"/>
                <a:gd name="connsiteY13" fmla="*/ 742013 h 973186"/>
                <a:gd name="connsiteX14" fmla="*/ 71582 w 569716"/>
                <a:gd name="connsiteY14" fmla="*/ 401923 h 973186"/>
                <a:gd name="connsiteX15" fmla="*/ 0 w 569716"/>
                <a:gd name="connsiteY15" fmla="*/ 663114 h 973186"/>
                <a:gd name="connsiteX0" fmla="*/ 0 w 569716"/>
                <a:gd name="connsiteY0" fmla="*/ 663114 h 973186"/>
                <a:gd name="connsiteX1" fmla="*/ 0 w 569716"/>
                <a:gd name="connsiteY1" fmla="*/ 554180 h 973186"/>
                <a:gd name="connsiteX2" fmla="*/ 78429 w 569716"/>
                <a:gd name="connsiteY2" fmla="*/ 17210 h 973186"/>
                <a:gd name="connsiteX3" fmla="*/ 100856 w 569716"/>
                <a:gd name="connsiteY3" fmla="*/ 342553 h 973186"/>
                <a:gd name="connsiteX4" fmla="*/ 131463 w 569716"/>
                <a:gd name="connsiteY4" fmla="*/ 64395 h 973186"/>
                <a:gd name="connsiteX5" fmla="*/ 264533 w 569716"/>
                <a:gd name="connsiteY5" fmla="*/ 149492 h 973186"/>
                <a:gd name="connsiteX6" fmla="*/ 558845 w 569716"/>
                <a:gd name="connsiteY6" fmla="*/ 163049 h 973186"/>
                <a:gd name="connsiteX7" fmla="*/ 558845 w 569716"/>
                <a:gd name="connsiteY7" fmla="*/ 948867 h 973186"/>
                <a:gd name="connsiteX8" fmla="*/ 461522 w 569716"/>
                <a:gd name="connsiteY8" fmla="*/ 945427 h 973186"/>
                <a:gd name="connsiteX9" fmla="*/ 405831 w 569716"/>
                <a:gd name="connsiteY9" fmla="*/ 958245 h 973186"/>
                <a:gd name="connsiteX10" fmla="*/ 265919 w 569716"/>
                <a:gd name="connsiteY10" fmla="*/ 896573 h 973186"/>
                <a:gd name="connsiteX11" fmla="*/ 169191 w 569716"/>
                <a:gd name="connsiteY11" fmla="*/ 745550 h 973186"/>
                <a:gd name="connsiteX12" fmla="*/ 118007 w 569716"/>
                <a:gd name="connsiteY12" fmla="*/ 501564 h 973186"/>
                <a:gd name="connsiteX13" fmla="*/ 93999 w 569716"/>
                <a:gd name="connsiteY13" fmla="*/ 742013 h 973186"/>
                <a:gd name="connsiteX14" fmla="*/ 71582 w 569716"/>
                <a:gd name="connsiteY14" fmla="*/ 401923 h 973186"/>
                <a:gd name="connsiteX15" fmla="*/ 0 w 569716"/>
                <a:gd name="connsiteY15" fmla="*/ 663114 h 973186"/>
                <a:gd name="connsiteX0" fmla="*/ 0 w 569716"/>
                <a:gd name="connsiteY0" fmla="*/ 663114 h 967454"/>
                <a:gd name="connsiteX1" fmla="*/ 0 w 569716"/>
                <a:gd name="connsiteY1" fmla="*/ 554180 h 967454"/>
                <a:gd name="connsiteX2" fmla="*/ 78429 w 569716"/>
                <a:gd name="connsiteY2" fmla="*/ 17210 h 967454"/>
                <a:gd name="connsiteX3" fmla="*/ 100856 w 569716"/>
                <a:gd name="connsiteY3" fmla="*/ 342553 h 967454"/>
                <a:gd name="connsiteX4" fmla="*/ 131463 w 569716"/>
                <a:gd name="connsiteY4" fmla="*/ 64395 h 967454"/>
                <a:gd name="connsiteX5" fmla="*/ 264533 w 569716"/>
                <a:gd name="connsiteY5" fmla="*/ 149492 h 967454"/>
                <a:gd name="connsiteX6" fmla="*/ 558845 w 569716"/>
                <a:gd name="connsiteY6" fmla="*/ 163049 h 967454"/>
                <a:gd name="connsiteX7" fmla="*/ 558845 w 569716"/>
                <a:gd name="connsiteY7" fmla="*/ 948867 h 967454"/>
                <a:gd name="connsiteX8" fmla="*/ 461522 w 569716"/>
                <a:gd name="connsiteY8" fmla="*/ 945427 h 967454"/>
                <a:gd name="connsiteX9" fmla="*/ 405078 w 569716"/>
                <a:gd name="connsiteY9" fmla="*/ 952513 h 967454"/>
                <a:gd name="connsiteX10" fmla="*/ 265919 w 569716"/>
                <a:gd name="connsiteY10" fmla="*/ 896573 h 967454"/>
                <a:gd name="connsiteX11" fmla="*/ 169191 w 569716"/>
                <a:gd name="connsiteY11" fmla="*/ 745550 h 967454"/>
                <a:gd name="connsiteX12" fmla="*/ 118007 w 569716"/>
                <a:gd name="connsiteY12" fmla="*/ 501564 h 967454"/>
                <a:gd name="connsiteX13" fmla="*/ 93999 w 569716"/>
                <a:gd name="connsiteY13" fmla="*/ 742013 h 967454"/>
                <a:gd name="connsiteX14" fmla="*/ 71582 w 569716"/>
                <a:gd name="connsiteY14" fmla="*/ 401923 h 967454"/>
                <a:gd name="connsiteX15" fmla="*/ 0 w 569716"/>
                <a:gd name="connsiteY15" fmla="*/ 663114 h 967454"/>
                <a:gd name="connsiteX0" fmla="*/ 0 w 558845"/>
                <a:gd name="connsiteY0" fmla="*/ 724394 h 1028734"/>
                <a:gd name="connsiteX1" fmla="*/ 0 w 558845"/>
                <a:gd name="connsiteY1" fmla="*/ 615460 h 1028734"/>
                <a:gd name="connsiteX2" fmla="*/ 78429 w 558845"/>
                <a:gd name="connsiteY2" fmla="*/ 78490 h 1028734"/>
                <a:gd name="connsiteX3" fmla="*/ 100856 w 558845"/>
                <a:gd name="connsiteY3" fmla="*/ 403833 h 1028734"/>
                <a:gd name="connsiteX4" fmla="*/ 131463 w 558845"/>
                <a:gd name="connsiteY4" fmla="*/ 125675 h 1028734"/>
                <a:gd name="connsiteX5" fmla="*/ 264533 w 558845"/>
                <a:gd name="connsiteY5" fmla="*/ 210772 h 1028734"/>
                <a:gd name="connsiteX6" fmla="*/ 540761 w 558845"/>
                <a:gd name="connsiteY6" fmla="*/ 152888 h 1028734"/>
                <a:gd name="connsiteX7" fmla="*/ 558845 w 558845"/>
                <a:gd name="connsiteY7" fmla="*/ 1010147 h 1028734"/>
                <a:gd name="connsiteX8" fmla="*/ 461522 w 558845"/>
                <a:gd name="connsiteY8" fmla="*/ 1006707 h 1028734"/>
                <a:gd name="connsiteX9" fmla="*/ 405078 w 558845"/>
                <a:gd name="connsiteY9" fmla="*/ 1013793 h 1028734"/>
                <a:gd name="connsiteX10" fmla="*/ 265919 w 558845"/>
                <a:gd name="connsiteY10" fmla="*/ 957853 h 1028734"/>
                <a:gd name="connsiteX11" fmla="*/ 169191 w 558845"/>
                <a:gd name="connsiteY11" fmla="*/ 806830 h 1028734"/>
                <a:gd name="connsiteX12" fmla="*/ 118007 w 558845"/>
                <a:gd name="connsiteY12" fmla="*/ 562844 h 1028734"/>
                <a:gd name="connsiteX13" fmla="*/ 93999 w 558845"/>
                <a:gd name="connsiteY13" fmla="*/ 803293 h 1028734"/>
                <a:gd name="connsiteX14" fmla="*/ 71582 w 558845"/>
                <a:gd name="connsiteY14" fmla="*/ 463203 h 1028734"/>
                <a:gd name="connsiteX15" fmla="*/ 0 w 558845"/>
                <a:gd name="connsiteY15" fmla="*/ 724394 h 1028734"/>
                <a:gd name="connsiteX0" fmla="*/ 0 w 558845"/>
                <a:gd name="connsiteY0" fmla="*/ 724394 h 1028734"/>
                <a:gd name="connsiteX1" fmla="*/ 0 w 558845"/>
                <a:gd name="connsiteY1" fmla="*/ 615460 h 1028734"/>
                <a:gd name="connsiteX2" fmla="*/ 78429 w 558845"/>
                <a:gd name="connsiteY2" fmla="*/ 78490 h 1028734"/>
                <a:gd name="connsiteX3" fmla="*/ 100856 w 558845"/>
                <a:gd name="connsiteY3" fmla="*/ 403833 h 1028734"/>
                <a:gd name="connsiteX4" fmla="*/ 131463 w 558845"/>
                <a:gd name="connsiteY4" fmla="*/ 125675 h 1028734"/>
                <a:gd name="connsiteX5" fmla="*/ 264533 w 558845"/>
                <a:gd name="connsiteY5" fmla="*/ 210772 h 1028734"/>
                <a:gd name="connsiteX6" fmla="*/ 540761 w 558845"/>
                <a:gd name="connsiteY6" fmla="*/ 152888 h 1028734"/>
                <a:gd name="connsiteX7" fmla="*/ 558845 w 558845"/>
                <a:gd name="connsiteY7" fmla="*/ 1010147 h 1028734"/>
                <a:gd name="connsiteX8" fmla="*/ 461522 w 558845"/>
                <a:gd name="connsiteY8" fmla="*/ 1006707 h 1028734"/>
                <a:gd name="connsiteX9" fmla="*/ 405078 w 558845"/>
                <a:gd name="connsiteY9" fmla="*/ 1013793 h 1028734"/>
                <a:gd name="connsiteX10" fmla="*/ 265919 w 558845"/>
                <a:gd name="connsiteY10" fmla="*/ 957853 h 1028734"/>
                <a:gd name="connsiteX11" fmla="*/ 169191 w 558845"/>
                <a:gd name="connsiteY11" fmla="*/ 806830 h 1028734"/>
                <a:gd name="connsiteX12" fmla="*/ 118007 w 558845"/>
                <a:gd name="connsiteY12" fmla="*/ 562844 h 1028734"/>
                <a:gd name="connsiteX13" fmla="*/ 93999 w 558845"/>
                <a:gd name="connsiteY13" fmla="*/ 803293 h 1028734"/>
                <a:gd name="connsiteX14" fmla="*/ 71582 w 558845"/>
                <a:gd name="connsiteY14" fmla="*/ 463203 h 1028734"/>
                <a:gd name="connsiteX15" fmla="*/ 0 w 558845"/>
                <a:gd name="connsiteY15" fmla="*/ 724394 h 1028734"/>
                <a:gd name="connsiteX0" fmla="*/ 0 w 559564"/>
                <a:gd name="connsiteY0" fmla="*/ 683145 h 987485"/>
                <a:gd name="connsiteX1" fmla="*/ 0 w 559564"/>
                <a:gd name="connsiteY1" fmla="*/ 574211 h 987485"/>
                <a:gd name="connsiteX2" fmla="*/ 78429 w 559564"/>
                <a:gd name="connsiteY2" fmla="*/ 37241 h 987485"/>
                <a:gd name="connsiteX3" fmla="*/ 100856 w 559564"/>
                <a:gd name="connsiteY3" fmla="*/ 362584 h 987485"/>
                <a:gd name="connsiteX4" fmla="*/ 131463 w 559564"/>
                <a:gd name="connsiteY4" fmla="*/ 84426 h 987485"/>
                <a:gd name="connsiteX5" fmla="*/ 264533 w 559564"/>
                <a:gd name="connsiteY5" fmla="*/ 169523 h 987485"/>
                <a:gd name="connsiteX6" fmla="*/ 558836 w 559564"/>
                <a:gd name="connsiteY6" fmla="*/ 152888 h 987485"/>
                <a:gd name="connsiteX7" fmla="*/ 558845 w 559564"/>
                <a:gd name="connsiteY7" fmla="*/ 968898 h 987485"/>
                <a:gd name="connsiteX8" fmla="*/ 461522 w 559564"/>
                <a:gd name="connsiteY8" fmla="*/ 965458 h 987485"/>
                <a:gd name="connsiteX9" fmla="*/ 405078 w 559564"/>
                <a:gd name="connsiteY9" fmla="*/ 972544 h 987485"/>
                <a:gd name="connsiteX10" fmla="*/ 265919 w 559564"/>
                <a:gd name="connsiteY10" fmla="*/ 916604 h 987485"/>
                <a:gd name="connsiteX11" fmla="*/ 169191 w 559564"/>
                <a:gd name="connsiteY11" fmla="*/ 765581 h 987485"/>
                <a:gd name="connsiteX12" fmla="*/ 118007 w 559564"/>
                <a:gd name="connsiteY12" fmla="*/ 521595 h 987485"/>
                <a:gd name="connsiteX13" fmla="*/ 93999 w 559564"/>
                <a:gd name="connsiteY13" fmla="*/ 762044 h 987485"/>
                <a:gd name="connsiteX14" fmla="*/ 71582 w 559564"/>
                <a:gd name="connsiteY14" fmla="*/ 421954 h 987485"/>
                <a:gd name="connsiteX15" fmla="*/ 0 w 559564"/>
                <a:gd name="connsiteY15" fmla="*/ 683145 h 987485"/>
                <a:gd name="connsiteX0" fmla="*/ 0 w 559211"/>
                <a:gd name="connsiteY0" fmla="*/ 683145 h 987485"/>
                <a:gd name="connsiteX1" fmla="*/ 0 w 559211"/>
                <a:gd name="connsiteY1" fmla="*/ 574211 h 987485"/>
                <a:gd name="connsiteX2" fmla="*/ 78429 w 559211"/>
                <a:gd name="connsiteY2" fmla="*/ 37241 h 987485"/>
                <a:gd name="connsiteX3" fmla="*/ 100856 w 559211"/>
                <a:gd name="connsiteY3" fmla="*/ 362584 h 987485"/>
                <a:gd name="connsiteX4" fmla="*/ 131463 w 559211"/>
                <a:gd name="connsiteY4" fmla="*/ 84426 h 987485"/>
                <a:gd name="connsiteX5" fmla="*/ 264533 w 559211"/>
                <a:gd name="connsiteY5" fmla="*/ 169523 h 987485"/>
                <a:gd name="connsiteX6" fmla="*/ 558836 w 559211"/>
                <a:gd name="connsiteY6" fmla="*/ 152888 h 987485"/>
                <a:gd name="connsiteX7" fmla="*/ 558845 w 559211"/>
                <a:gd name="connsiteY7" fmla="*/ 968898 h 987485"/>
                <a:gd name="connsiteX8" fmla="*/ 461522 w 559211"/>
                <a:gd name="connsiteY8" fmla="*/ 965458 h 987485"/>
                <a:gd name="connsiteX9" fmla="*/ 405078 w 559211"/>
                <a:gd name="connsiteY9" fmla="*/ 972544 h 987485"/>
                <a:gd name="connsiteX10" fmla="*/ 265919 w 559211"/>
                <a:gd name="connsiteY10" fmla="*/ 916604 h 987485"/>
                <a:gd name="connsiteX11" fmla="*/ 169191 w 559211"/>
                <a:gd name="connsiteY11" fmla="*/ 765581 h 987485"/>
                <a:gd name="connsiteX12" fmla="*/ 118007 w 559211"/>
                <a:gd name="connsiteY12" fmla="*/ 521595 h 987485"/>
                <a:gd name="connsiteX13" fmla="*/ 93999 w 559211"/>
                <a:gd name="connsiteY13" fmla="*/ 762044 h 987485"/>
                <a:gd name="connsiteX14" fmla="*/ 71582 w 559211"/>
                <a:gd name="connsiteY14" fmla="*/ 421954 h 987485"/>
                <a:gd name="connsiteX15" fmla="*/ 0 w 559211"/>
                <a:gd name="connsiteY15" fmla="*/ 683145 h 987485"/>
                <a:gd name="connsiteX0" fmla="*/ 0 w 559211"/>
                <a:gd name="connsiteY0" fmla="*/ 683145 h 987485"/>
                <a:gd name="connsiteX1" fmla="*/ 0 w 559211"/>
                <a:gd name="connsiteY1" fmla="*/ 574211 h 987485"/>
                <a:gd name="connsiteX2" fmla="*/ 78429 w 559211"/>
                <a:gd name="connsiteY2" fmla="*/ 37241 h 987485"/>
                <a:gd name="connsiteX3" fmla="*/ 100856 w 559211"/>
                <a:gd name="connsiteY3" fmla="*/ 362584 h 987485"/>
                <a:gd name="connsiteX4" fmla="*/ 131463 w 559211"/>
                <a:gd name="connsiteY4" fmla="*/ 84426 h 987485"/>
                <a:gd name="connsiteX5" fmla="*/ 264533 w 559211"/>
                <a:gd name="connsiteY5" fmla="*/ 169523 h 987485"/>
                <a:gd name="connsiteX6" fmla="*/ 558836 w 559211"/>
                <a:gd name="connsiteY6" fmla="*/ 152888 h 987485"/>
                <a:gd name="connsiteX7" fmla="*/ 558492 w 559211"/>
                <a:gd name="connsiteY7" fmla="*/ 919276 h 987485"/>
                <a:gd name="connsiteX8" fmla="*/ 461522 w 559211"/>
                <a:gd name="connsiteY8" fmla="*/ 965458 h 987485"/>
                <a:gd name="connsiteX9" fmla="*/ 405078 w 559211"/>
                <a:gd name="connsiteY9" fmla="*/ 972544 h 987485"/>
                <a:gd name="connsiteX10" fmla="*/ 265919 w 559211"/>
                <a:gd name="connsiteY10" fmla="*/ 916604 h 987485"/>
                <a:gd name="connsiteX11" fmla="*/ 169191 w 559211"/>
                <a:gd name="connsiteY11" fmla="*/ 765581 h 987485"/>
                <a:gd name="connsiteX12" fmla="*/ 118007 w 559211"/>
                <a:gd name="connsiteY12" fmla="*/ 521595 h 987485"/>
                <a:gd name="connsiteX13" fmla="*/ 93999 w 559211"/>
                <a:gd name="connsiteY13" fmla="*/ 762044 h 987485"/>
                <a:gd name="connsiteX14" fmla="*/ 71582 w 559211"/>
                <a:gd name="connsiteY14" fmla="*/ 421954 h 987485"/>
                <a:gd name="connsiteX15" fmla="*/ 0 w 559211"/>
                <a:gd name="connsiteY15" fmla="*/ 683145 h 987485"/>
                <a:gd name="connsiteX0" fmla="*/ 0 w 559211"/>
                <a:gd name="connsiteY0" fmla="*/ 683145 h 987485"/>
                <a:gd name="connsiteX1" fmla="*/ 0 w 559211"/>
                <a:gd name="connsiteY1" fmla="*/ 574211 h 987485"/>
                <a:gd name="connsiteX2" fmla="*/ 78429 w 559211"/>
                <a:gd name="connsiteY2" fmla="*/ 37241 h 987485"/>
                <a:gd name="connsiteX3" fmla="*/ 100856 w 559211"/>
                <a:gd name="connsiteY3" fmla="*/ 362584 h 987485"/>
                <a:gd name="connsiteX4" fmla="*/ 131463 w 559211"/>
                <a:gd name="connsiteY4" fmla="*/ 84426 h 987485"/>
                <a:gd name="connsiteX5" fmla="*/ 264533 w 559211"/>
                <a:gd name="connsiteY5" fmla="*/ 169523 h 987485"/>
                <a:gd name="connsiteX6" fmla="*/ 558836 w 559211"/>
                <a:gd name="connsiteY6" fmla="*/ 152888 h 987485"/>
                <a:gd name="connsiteX7" fmla="*/ 558492 w 559211"/>
                <a:gd name="connsiteY7" fmla="*/ 919276 h 987485"/>
                <a:gd name="connsiteX8" fmla="*/ 461522 w 559211"/>
                <a:gd name="connsiteY8" fmla="*/ 965458 h 987485"/>
                <a:gd name="connsiteX9" fmla="*/ 405078 w 559211"/>
                <a:gd name="connsiteY9" fmla="*/ 972544 h 987485"/>
                <a:gd name="connsiteX10" fmla="*/ 265919 w 559211"/>
                <a:gd name="connsiteY10" fmla="*/ 916604 h 987485"/>
                <a:gd name="connsiteX11" fmla="*/ 169191 w 559211"/>
                <a:gd name="connsiteY11" fmla="*/ 765581 h 987485"/>
                <a:gd name="connsiteX12" fmla="*/ 118007 w 559211"/>
                <a:gd name="connsiteY12" fmla="*/ 521595 h 987485"/>
                <a:gd name="connsiteX13" fmla="*/ 93999 w 559211"/>
                <a:gd name="connsiteY13" fmla="*/ 762044 h 987485"/>
                <a:gd name="connsiteX14" fmla="*/ 71582 w 559211"/>
                <a:gd name="connsiteY14" fmla="*/ 421954 h 987485"/>
                <a:gd name="connsiteX15" fmla="*/ 0 w 559211"/>
                <a:gd name="connsiteY15" fmla="*/ 683145 h 987485"/>
                <a:gd name="connsiteX0" fmla="*/ 0 w 559211"/>
                <a:gd name="connsiteY0" fmla="*/ 663114 h 967454"/>
                <a:gd name="connsiteX1" fmla="*/ 0 w 559211"/>
                <a:gd name="connsiteY1" fmla="*/ 554180 h 967454"/>
                <a:gd name="connsiteX2" fmla="*/ 78429 w 559211"/>
                <a:gd name="connsiteY2" fmla="*/ 17210 h 967454"/>
                <a:gd name="connsiteX3" fmla="*/ 100856 w 559211"/>
                <a:gd name="connsiteY3" fmla="*/ 342553 h 967454"/>
                <a:gd name="connsiteX4" fmla="*/ 131463 w 559211"/>
                <a:gd name="connsiteY4" fmla="*/ 64395 h 967454"/>
                <a:gd name="connsiteX5" fmla="*/ 264533 w 559211"/>
                <a:gd name="connsiteY5" fmla="*/ 149492 h 967454"/>
                <a:gd name="connsiteX6" fmla="*/ 558836 w 559211"/>
                <a:gd name="connsiteY6" fmla="*/ 132857 h 967454"/>
                <a:gd name="connsiteX7" fmla="*/ 558492 w 559211"/>
                <a:gd name="connsiteY7" fmla="*/ 899245 h 967454"/>
                <a:gd name="connsiteX8" fmla="*/ 461522 w 559211"/>
                <a:gd name="connsiteY8" fmla="*/ 945427 h 967454"/>
                <a:gd name="connsiteX9" fmla="*/ 405078 w 559211"/>
                <a:gd name="connsiteY9" fmla="*/ 952513 h 967454"/>
                <a:gd name="connsiteX10" fmla="*/ 265919 w 559211"/>
                <a:gd name="connsiteY10" fmla="*/ 896573 h 967454"/>
                <a:gd name="connsiteX11" fmla="*/ 169191 w 559211"/>
                <a:gd name="connsiteY11" fmla="*/ 745550 h 967454"/>
                <a:gd name="connsiteX12" fmla="*/ 118007 w 559211"/>
                <a:gd name="connsiteY12" fmla="*/ 501564 h 967454"/>
                <a:gd name="connsiteX13" fmla="*/ 93999 w 559211"/>
                <a:gd name="connsiteY13" fmla="*/ 742013 h 967454"/>
                <a:gd name="connsiteX14" fmla="*/ 71582 w 559211"/>
                <a:gd name="connsiteY14" fmla="*/ 401923 h 967454"/>
                <a:gd name="connsiteX15" fmla="*/ 0 w 559211"/>
                <a:gd name="connsiteY15" fmla="*/ 663114 h 967454"/>
                <a:gd name="connsiteX0" fmla="*/ 0 w 559211"/>
                <a:gd name="connsiteY0" fmla="*/ 663114 h 967454"/>
                <a:gd name="connsiteX1" fmla="*/ 0 w 559211"/>
                <a:gd name="connsiteY1" fmla="*/ 554180 h 967454"/>
                <a:gd name="connsiteX2" fmla="*/ 78429 w 559211"/>
                <a:gd name="connsiteY2" fmla="*/ 17210 h 967454"/>
                <a:gd name="connsiteX3" fmla="*/ 100856 w 559211"/>
                <a:gd name="connsiteY3" fmla="*/ 342553 h 967454"/>
                <a:gd name="connsiteX4" fmla="*/ 131463 w 559211"/>
                <a:gd name="connsiteY4" fmla="*/ 64395 h 967454"/>
                <a:gd name="connsiteX5" fmla="*/ 264533 w 559211"/>
                <a:gd name="connsiteY5" fmla="*/ 149492 h 967454"/>
                <a:gd name="connsiteX6" fmla="*/ 558836 w 559211"/>
                <a:gd name="connsiteY6" fmla="*/ 132857 h 967454"/>
                <a:gd name="connsiteX7" fmla="*/ 558492 w 559211"/>
                <a:gd name="connsiteY7" fmla="*/ 899245 h 967454"/>
                <a:gd name="connsiteX8" fmla="*/ 461522 w 559211"/>
                <a:gd name="connsiteY8" fmla="*/ 945427 h 967454"/>
                <a:gd name="connsiteX9" fmla="*/ 405078 w 559211"/>
                <a:gd name="connsiteY9" fmla="*/ 952513 h 967454"/>
                <a:gd name="connsiteX10" fmla="*/ 265919 w 559211"/>
                <a:gd name="connsiteY10" fmla="*/ 896573 h 967454"/>
                <a:gd name="connsiteX11" fmla="*/ 169191 w 559211"/>
                <a:gd name="connsiteY11" fmla="*/ 745550 h 967454"/>
                <a:gd name="connsiteX12" fmla="*/ 118007 w 559211"/>
                <a:gd name="connsiteY12" fmla="*/ 501564 h 967454"/>
                <a:gd name="connsiteX13" fmla="*/ 93999 w 559211"/>
                <a:gd name="connsiteY13" fmla="*/ 742013 h 967454"/>
                <a:gd name="connsiteX14" fmla="*/ 71582 w 559211"/>
                <a:gd name="connsiteY14" fmla="*/ 401923 h 967454"/>
                <a:gd name="connsiteX15" fmla="*/ 0 w 559211"/>
                <a:gd name="connsiteY15" fmla="*/ 663114 h 967454"/>
                <a:gd name="connsiteX0" fmla="*/ 0 w 559211"/>
                <a:gd name="connsiteY0" fmla="*/ 663114 h 967454"/>
                <a:gd name="connsiteX1" fmla="*/ 0 w 559211"/>
                <a:gd name="connsiteY1" fmla="*/ 554180 h 967454"/>
                <a:gd name="connsiteX2" fmla="*/ 78429 w 559211"/>
                <a:gd name="connsiteY2" fmla="*/ 17210 h 967454"/>
                <a:gd name="connsiteX3" fmla="*/ 100856 w 559211"/>
                <a:gd name="connsiteY3" fmla="*/ 342553 h 967454"/>
                <a:gd name="connsiteX4" fmla="*/ 131463 w 559211"/>
                <a:gd name="connsiteY4" fmla="*/ 64395 h 967454"/>
                <a:gd name="connsiteX5" fmla="*/ 264533 w 559211"/>
                <a:gd name="connsiteY5" fmla="*/ 149492 h 967454"/>
                <a:gd name="connsiteX6" fmla="*/ 558836 w 559211"/>
                <a:gd name="connsiteY6" fmla="*/ 132857 h 967454"/>
                <a:gd name="connsiteX7" fmla="*/ 558492 w 559211"/>
                <a:gd name="connsiteY7" fmla="*/ 899245 h 967454"/>
                <a:gd name="connsiteX8" fmla="*/ 461522 w 559211"/>
                <a:gd name="connsiteY8" fmla="*/ 945427 h 967454"/>
                <a:gd name="connsiteX9" fmla="*/ 405078 w 559211"/>
                <a:gd name="connsiteY9" fmla="*/ 952513 h 967454"/>
                <a:gd name="connsiteX10" fmla="*/ 265919 w 559211"/>
                <a:gd name="connsiteY10" fmla="*/ 896573 h 967454"/>
                <a:gd name="connsiteX11" fmla="*/ 169191 w 559211"/>
                <a:gd name="connsiteY11" fmla="*/ 745550 h 967454"/>
                <a:gd name="connsiteX12" fmla="*/ 118007 w 559211"/>
                <a:gd name="connsiteY12" fmla="*/ 501564 h 967454"/>
                <a:gd name="connsiteX13" fmla="*/ 93999 w 559211"/>
                <a:gd name="connsiteY13" fmla="*/ 742013 h 967454"/>
                <a:gd name="connsiteX14" fmla="*/ 71582 w 559211"/>
                <a:gd name="connsiteY14" fmla="*/ 401923 h 967454"/>
                <a:gd name="connsiteX15" fmla="*/ 0 w 559211"/>
                <a:gd name="connsiteY15" fmla="*/ 663114 h 967454"/>
                <a:gd name="connsiteX0" fmla="*/ 0 w 559211"/>
                <a:gd name="connsiteY0" fmla="*/ 663114 h 967454"/>
                <a:gd name="connsiteX1" fmla="*/ 0 w 559211"/>
                <a:gd name="connsiteY1" fmla="*/ 554180 h 967454"/>
                <a:gd name="connsiteX2" fmla="*/ 78429 w 559211"/>
                <a:gd name="connsiteY2" fmla="*/ 17210 h 967454"/>
                <a:gd name="connsiteX3" fmla="*/ 100856 w 559211"/>
                <a:gd name="connsiteY3" fmla="*/ 342553 h 967454"/>
                <a:gd name="connsiteX4" fmla="*/ 131463 w 559211"/>
                <a:gd name="connsiteY4" fmla="*/ 64395 h 967454"/>
                <a:gd name="connsiteX5" fmla="*/ 264533 w 559211"/>
                <a:gd name="connsiteY5" fmla="*/ 149492 h 967454"/>
                <a:gd name="connsiteX6" fmla="*/ 558836 w 559211"/>
                <a:gd name="connsiteY6" fmla="*/ 132857 h 967454"/>
                <a:gd name="connsiteX7" fmla="*/ 559156 w 559211"/>
                <a:gd name="connsiteY7" fmla="*/ 890527 h 967454"/>
                <a:gd name="connsiteX8" fmla="*/ 461522 w 559211"/>
                <a:gd name="connsiteY8" fmla="*/ 945427 h 967454"/>
                <a:gd name="connsiteX9" fmla="*/ 405078 w 559211"/>
                <a:gd name="connsiteY9" fmla="*/ 952513 h 967454"/>
                <a:gd name="connsiteX10" fmla="*/ 265919 w 559211"/>
                <a:gd name="connsiteY10" fmla="*/ 896573 h 967454"/>
                <a:gd name="connsiteX11" fmla="*/ 169191 w 559211"/>
                <a:gd name="connsiteY11" fmla="*/ 745550 h 967454"/>
                <a:gd name="connsiteX12" fmla="*/ 118007 w 559211"/>
                <a:gd name="connsiteY12" fmla="*/ 501564 h 967454"/>
                <a:gd name="connsiteX13" fmla="*/ 93999 w 559211"/>
                <a:gd name="connsiteY13" fmla="*/ 742013 h 967454"/>
                <a:gd name="connsiteX14" fmla="*/ 71582 w 559211"/>
                <a:gd name="connsiteY14" fmla="*/ 401923 h 967454"/>
                <a:gd name="connsiteX15" fmla="*/ 0 w 559211"/>
                <a:gd name="connsiteY15" fmla="*/ 663114 h 967454"/>
                <a:gd name="connsiteX0" fmla="*/ 0 w 559875"/>
                <a:gd name="connsiteY0" fmla="*/ 663114 h 967454"/>
                <a:gd name="connsiteX1" fmla="*/ 0 w 559875"/>
                <a:gd name="connsiteY1" fmla="*/ 554180 h 967454"/>
                <a:gd name="connsiteX2" fmla="*/ 78429 w 559875"/>
                <a:gd name="connsiteY2" fmla="*/ 17210 h 967454"/>
                <a:gd name="connsiteX3" fmla="*/ 100856 w 559875"/>
                <a:gd name="connsiteY3" fmla="*/ 342553 h 967454"/>
                <a:gd name="connsiteX4" fmla="*/ 131463 w 559875"/>
                <a:gd name="connsiteY4" fmla="*/ 64395 h 967454"/>
                <a:gd name="connsiteX5" fmla="*/ 264533 w 559875"/>
                <a:gd name="connsiteY5" fmla="*/ 149492 h 967454"/>
                <a:gd name="connsiteX6" fmla="*/ 559500 w 559875"/>
                <a:gd name="connsiteY6" fmla="*/ 114619 h 967454"/>
                <a:gd name="connsiteX7" fmla="*/ 559156 w 559875"/>
                <a:gd name="connsiteY7" fmla="*/ 890527 h 967454"/>
                <a:gd name="connsiteX8" fmla="*/ 461522 w 559875"/>
                <a:gd name="connsiteY8" fmla="*/ 945427 h 967454"/>
                <a:gd name="connsiteX9" fmla="*/ 405078 w 559875"/>
                <a:gd name="connsiteY9" fmla="*/ 952513 h 967454"/>
                <a:gd name="connsiteX10" fmla="*/ 265919 w 559875"/>
                <a:gd name="connsiteY10" fmla="*/ 896573 h 967454"/>
                <a:gd name="connsiteX11" fmla="*/ 169191 w 559875"/>
                <a:gd name="connsiteY11" fmla="*/ 745550 h 967454"/>
                <a:gd name="connsiteX12" fmla="*/ 118007 w 559875"/>
                <a:gd name="connsiteY12" fmla="*/ 501564 h 967454"/>
                <a:gd name="connsiteX13" fmla="*/ 93999 w 559875"/>
                <a:gd name="connsiteY13" fmla="*/ 742013 h 967454"/>
                <a:gd name="connsiteX14" fmla="*/ 71582 w 559875"/>
                <a:gd name="connsiteY14" fmla="*/ 401923 h 967454"/>
                <a:gd name="connsiteX15" fmla="*/ 0 w 559875"/>
                <a:gd name="connsiteY15" fmla="*/ 663114 h 967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59875" h="967454">
                  <a:moveTo>
                    <a:pt x="0" y="663114"/>
                  </a:moveTo>
                  <a:cubicBezTo>
                    <a:pt x="55" y="580809"/>
                    <a:pt x="76" y="604666"/>
                    <a:pt x="0" y="554180"/>
                  </a:cubicBezTo>
                  <a:cubicBezTo>
                    <a:pt x="42030" y="510926"/>
                    <a:pt x="64921" y="35439"/>
                    <a:pt x="78429" y="17210"/>
                  </a:cubicBezTo>
                  <a:cubicBezTo>
                    <a:pt x="89612" y="0"/>
                    <a:pt x="92489" y="287954"/>
                    <a:pt x="100856" y="342553"/>
                  </a:cubicBezTo>
                  <a:cubicBezTo>
                    <a:pt x="110072" y="398302"/>
                    <a:pt x="115803" y="94180"/>
                    <a:pt x="131463" y="64395"/>
                  </a:cubicBezTo>
                  <a:cubicBezTo>
                    <a:pt x="148116" y="43560"/>
                    <a:pt x="116304" y="118971"/>
                    <a:pt x="264533" y="149492"/>
                  </a:cubicBezTo>
                  <a:cubicBezTo>
                    <a:pt x="335763" y="165934"/>
                    <a:pt x="483924" y="190733"/>
                    <a:pt x="559500" y="114619"/>
                  </a:cubicBezTo>
                  <a:cubicBezTo>
                    <a:pt x="559875" y="336698"/>
                    <a:pt x="559156" y="890527"/>
                    <a:pt x="559156" y="890527"/>
                  </a:cubicBezTo>
                  <a:cubicBezTo>
                    <a:pt x="552609" y="903625"/>
                    <a:pt x="472977" y="943518"/>
                    <a:pt x="461522" y="945427"/>
                  </a:cubicBezTo>
                  <a:cubicBezTo>
                    <a:pt x="442015" y="948678"/>
                    <a:pt x="423839" y="958767"/>
                    <a:pt x="405078" y="952513"/>
                  </a:cubicBezTo>
                  <a:cubicBezTo>
                    <a:pt x="351318" y="967454"/>
                    <a:pt x="307754" y="931305"/>
                    <a:pt x="265919" y="896573"/>
                  </a:cubicBezTo>
                  <a:cubicBezTo>
                    <a:pt x="226012" y="851271"/>
                    <a:pt x="193843" y="811385"/>
                    <a:pt x="169191" y="745550"/>
                  </a:cubicBezTo>
                  <a:cubicBezTo>
                    <a:pt x="138154" y="673203"/>
                    <a:pt x="127694" y="498351"/>
                    <a:pt x="118007" y="501564"/>
                  </a:cubicBezTo>
                  <a:cubicBezTo>
                    <a:pt x="104294" y="518243"/>
                    <a:pt x="101652" y="695543"/>
                    <a:pt x="93999" y="742013"/>
                  </a:cubicBezTo>
                  <a:cubicBezTo>
                    <a:pt x="86006" y="771884"/>
                    <a:pt x="80002" y="400263"/>
                    <a:pt x="71582" y="401923"/>
                  </a:cubicBezTo>
                  <a:cubicBezTo>
                    <a:pt x="55813" y="404783"/>
                    <a:pt x="41744" y="823652"/>
                    <a:pt x="0" y="663114"/>
                  </a:cubicBezTo>
                  <a:close/>
                </a:path>
              </a:pathLst>
            </a:custGeom>
            <a:solidFill>
              <a:srgbClr val="0049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" name="Рисунок 7" descr="C:\Users\Svetlana Volkova\AppData\Local\Microsoft\Windows\Temporary Internet Files\Content.Outlook\UNXP8UXN\Logo IMC Montan New _ 2014.png"/>
            <p:cNvPicPr>
              <a:picLocks noChangeAspect="1"/>
            </p:cNvPicPr>
            <p:nvPr userDrawn="1"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lum bright="100000" contrast="-100000"/>
            </a:blip>
            <a:srcRect l="25068"/>
            <a:stretch>
              <a:fillRect/>
            </a:stretch>
          </p:blipFill>
          <p:spPr bwMode="auto">
            <a:xfrm>
              <a:off x="8443935" y="676119"/>
              <a:ext cx="1546235" cy="308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Полилиния 8"/>
            <p:cNvSpPr/>
            <p:nvPr userDrawn="1"/>
          </p:nvSpPr>
          <p:spPr>
            <a:xfrm>
              <a:off x="7931239" y="673741"/>
              <a:ext cx="518480" cy="285749"/>
            </a:xfrm>
            <a:custGeom>
              <a:avLst/>
              <a:gdLst>
                <a:gd name="connsiteX0" fmla="*/ 5911 w 95187"/>
                <a:gd name="connsiteY0" fmla="*/ 91981 h 91981"/>
                <a:gd name="connsiteX1" fmla="*/ 5911 w 95187"/>
                <a:gd name="connsiteY1" fmla="*/ 91981 h 91981"/>
                <a:gd name="connsiteX2" fmla="*/ 32964 w 95187"/>
                <a:gd name="connsiteY2" fmla="*/ 5411 h 91981"/>
                <a:gd name="connsiteX3" fmla="*/ 41080 w 95187"/>
                <a:gd name="connsiteY3" fmla="*/ 0 h 91981"/>
                <a:gd name="connsiteX4" fmla="*/ 73544 w 95187"/>
                <a:gd name="connsiteY4" fmla="*/ 5411 h 91981"/>
                <a:gd name="connsiteX5" fmla="*/ 87071 w 95187"/>
                <a:gd name="connsiteY5" fmla="*/ 24348 h 91981"/>
                <a:gd name="connsiteX6" fmla="*/ 95187 w 95187"/>
                <a:gd name="connsiteY6" fmla="*/ 35169 h 91981"/>
                <a:gd name="connsiteX7" fmla="*/ 89776 w 95187"/>
                <a:gd name="connsiteY7" fmla="*/ 64928 h 91981"/>
                <a:gd name="connsiteX8" fmla="*/ 81660 w 95187"/>
                <a:gd name="connsiteY8" fmla="*/ 70338 h 91981"/>
                <a:gd name="connsiteX9" fmla="*/ 68133 w 95187"/>
                <a:gd name="connsiteY9" fmla="*/ 73044 h 91981"/>
                <a:gd name="connsiteX10" fmla="*/ 60018 w 95187"/>
                <a:gd name="connsiteY10" fmla="*/ 75749 h 91981"/>
                <a:gd name="connsiteX11" fmla="*/ 32964 w 95187"/>
                <a:gd name="connsiteY11" fmla="*/ 67633 h 91981"/>
                <a:gd name="connsiteX12" fmla="*/ 24848 w 95187"/>
                <a:gd name="connsiteY12" fmla="*/ 64928 h 91981"/>
                <a:gd name="connsiteX13" fmla="*/ 11322 w 95187"/>
                <a:gd name="connsiteY13" fmla="*/ 67633 h 91981"/>
                <a:gd name="connsiteX14" fmla="*/ 5911 w 95187"/>
                <a:gd name="connsiteY14" fmla="*/ 91981 h 91981"/>
                <a:gd name="connsiteX0" fmla="*/ 5911 w 95187"/>
                <a:gd name="connsiteY0" fmla="*/ 91981 h 164745"/>
                <a:gd name="connsiteX1" fmla="*/ 5911 w 95187"/>
                <a:gd name="connsiteY1" fmla="*/ 91981 h 164745"/>
                <a:gd name="connsiteX2" fmla="*/ 32964 w 95187"/>
                <a:gd name="connsiteY2" fmla="*/ 5411 h 164745"/>
                <a:gd name="connsiteX3" fmla="*/ 41080 w 95187"/>
                <a:gd name="connsiteY3" fmla="*/ 0 h 164745"/>
                <a:gd name="connsiteX4" fmla="*/ 73544 w 95187"/>
                <a:gd name="connsiteY4" fmla="*/ 5411 h 164745"/>
                <a:gd name="connsiteX5" fmla="*/ 87071 w 95187"/>
                <a:gd name="connsiteY5" fmla="*/ 24348 h 164745"/>
                <a:gd name="connsiteX6" fmla="*/ 95187 w 95187"/>
                <a:gd name="connsiteY6" fmla="*/ 35169 h 164745"/>
                <a:gd name="connsiteX7" fmla="*/ 89776 w 95187"/>
                <a:gd name="connsiteY7" fmla="*/ 64928 h 164745"/>
                <a:gd name="connsiteX8" fmla="*/ 81660 w 95187"/>
                <a:gd name="connsiteY8" fmla="*/ 70338 h 164745"/>
                <a:gd name="connsiteX9" fmla="*/ 68133 w 95187"/>
                <a:gd name="connsiteY9" fmla="*/ 73044 h 164745"/>
                <a:gd name="connsiteX10" fmla="*/ 60018 w 95187"/>
                <a:gd name="connsiteY10" fmla="*/ 75749 h 164745"/>
                <a:gd name="connsiteX11" fmla="*/ 63291 w 95187"/>
                <a:gd name="connsiteY11" fmla="*/ 158157 h 164745"/>
                <a:gd name="connsiteX12" fmla="*/ 24848 w 95187"/>
                <a:gd name="connsiteY12" fmla="*/ 64928 h 164745"/>
                <a:gd name="connsiteX13" fmla="*/ 11322 w 95187"/>
                <a:gd name="connsiteY13" fmla="*/ 67633 h 164745"/>
                <a:gd name="connsiteX14" fmla="*/ 5911 w 95187"/>
                <a:gd name="connsiteY14" fmla="*/ 91981 h 164745"/>
                <a:gd name="connsiteX0" fmla="*/ 5911 w 129788"/>
                <a:gd name="connsiteY0" fmla="*/ 91981 h 164745"/>
                <a:gd name="connsiteX1" fmla="*/ 5911 w 129788"/>
                <a:gd name="connsiteY1" fmla="*/ 91981 h 164745"/>
                <a:gd name="connsiteX2" fmla="*/ 32964 w 129788"/>
                <a:gd name="connsiteY2" fmla="*/ 5411 h 164745"/>
                <a:gd name="connsiteX3" fmla="*/ 41080 w 129788"/>
                <a:gd name="connsiteY3" fmla="*/ 0 h 164745"/>
                <a:gd name="connsiteX4" fmla="*/ 73544 w 129788"/>
                <a:gd name="connsiteY4" fmla="*/ 5411 h 164745"/>
                <a:gd name="connsiteX5" fmla="*/ 87071 w 129788"/>
                <a:gd name="connsiteY5" fmla="*/ 24348 h 164745"/>
                <a:gd name="connsiteX6" fmla="*/ 95187 w 129788"/>
                <a:gd name="connsiteY6" fmla="*/ 35169 h 164745"/>
                <a:gd name="connsiteX7" fmla="*/ 89776 w 129788"/>
                <a:gd name="connsiteY7" fmla="*/ 64928 h 164745"/>
                <a:gd name="connsiteX8" fmla="*/ 81660 w 129788"/>
                <a:gd name="connsiteY8" fmla="*/ 70338 h 164745"/>
                <a:gd name="connsiteX9" fmla="*/ 68133 w 129788"/>
                <a:gd name="connsiteY9" fmla="*/ 73044 h 164745"/>
                <a:gd name="connsiteX10" fmla="*/ 127083 w 129788"/>
                <a:gd name="connsiteY10" fmla="*/ 91981 h 164745"/>
                <a:gd name="connsiteX11" fmla="*/ 63291 w 129788"/>
                <a:gd name="connsiteY11" fmla="*/ 158157 h 164745"/>
                <a:gd name="connsiteX12" fmla="*/ 24848 w 129788"/>
                <a:gd name="connsiteY12" fmla="*/ 64928 h 164745"/>
                <a:gd name="connsiteX13" fmla="*/ 11322 w 129788"/>
                <a:gd name="connsiteY13" fmla="*/ 67633 h 164745"/>
                <a:gd name="connsiteX14" fmla="*/ 5911 w 129788"/>
                <a:gd name="connsiteY14" fmla="*/ 91981 h 164745"/>
                <a:gd name="connsiteX0" fmla="*/ 5911 w 141106"/>
                <a:gd name="connsiteY0" fmla="*/ 136204 h 208968"/>
                <a:gd name="connsiteX1" fmla="*/ 5911 w 141106"/>
                <a:gd name="connsiteY1" fmla="*/ 136204 h 208968"/>
                <a:gd name="connsiteX2" fmla="*/ 32964 w 141106"/>
                <a:gd name="connsiteY2" fmla="*/ 49634 h 208968"/>
                <a:gd name="connsiteX3" fmla="*/ 41080 w 141106"/>
                <a:gd name="connsiteY3" fmla="*/ 44223 h 208968"/>
                <a:gd name="connsiteX4" fmla="*/ 127083 w 141106"/>
                <a:gd name="connsiteY4" fmla="*/ 3852 h 208968"/>
                <a:gd name="connsiteX5" fmla="*/ 87071 w 141106"/>
                <a:gd name="connsiteY5" fmla="*/ 68571 h 208968"/>
                <a:gd name="connsiteX6" fmla="*/ 95187 w 141106"/>
                <a:gd name="connsiteY6" fmla="*/ 79392 h 208968"/>
                <a:gd name="connsiteX7" fmla="*/ 89776 w 141106"/>
                <a:gd name="connsiteY7" fmla="*/ 109151 h 208968"/>
                <a:gd name="connsiteX8" fmla="*/ 81660 w 141106"/>
                <a:gd name="connsiteY8" fmla="*/ 114561 h 208968"/>
                <a:gd name="connsiteX9" fmla="*/ 68133 w 141106"/>
                <a:gd name="connsiteY9" fmla="*/ 117267 h 208968"/>
                <a:gd name="connsiteX10" fmla="*/ 127083 w 141106"/>
                <a:gd name="connsiteY10" fmla="*/ 136204 h 208968"/>
                <a:gd name="connsiteX11" fmla="*/ 63291 w 141106"/>
                <a:gd name="connsiteY11" fmla="*/ 202380 h 208968"/>
                <a:gd name="connsiteX12" fmla="*/ 24848 w 141106"/>
                <a:gd name="connsiteY12" fmla="*/ 109151 h 208968"/>
                <a:gd name="connsiteX13" fmla="*/ 11322 w 141106"/>
                <a:gd name="connsiteY13" fmla="*/ 111856 h 208968"/>
                <a:gd name="connsiteX14" fmla="*/ 5911 w 141106"/>
                <a:gd name="connsiteY14" fmla="*/ 136204 h 208968"/>
                <a:gd name="connsiteX0" fmla="*/ 64082 w 199277"/>
                <a:gd name="connsiteY0" fmla="*/ 136204 h 208968"/>
                <a:gd name="connsiteX1" fmla="*/ 64082 w 199277"/>
                <a:gd name="connsiteY1" fmla="*/ 136204 h 208968"/>
                <a:gd name="connsiteX2" fmla="*/ 25772 w 199277"/>
                <a:gd name="connsiteY2" fmla="*/ 70029 h 208968"/>
                <a:gd name="connsiteX3" fmla="*/ 99251 w 199277"/>
                <a:gd name="connsiteY3" fmla="*/ 44223 h 208968"/>
                <a:gd name="connsiteX4" fmla="*/ 185254 w 199277"/>
                <a:gd name="connsiteY4" fmla="*/ 3852 h 208968"/>
                <a:gd name="connsiteX5" fmla="*/ 145242 w 199277"/>
                <a:gd name="connsiteY5" fmla="*/ 68571 h 208968"/>
                <a:gd name="connsiteX6" fmla="*/ 153358 w 199277"/>
                <a:gd name="connsiteY6" fmla="*/ 79392 h 208968"/>
                <a:gd name="connsiteX7" fmla="*/ 147947 w 199277"/>
                <a:gd name="connsiteY7" fmla="*/ 109151 h 208968"/>
                <a:gd name="connsiteX8" fmla="*/ 139831 w 199277"/>
                <a:gd name="connsiteY8" fmla="*/ 114561 h 208968"/>
                <a:gd name="connsiteX9" fmla="*/ 126304 w 199277"/>
                <a:gd name="connsiteY9" fmla="*/ 117267 h 208968"/>
                <a:gd name="connsiteX10" fmla="*/ 185254 w 199277"/>
                <a:gd name="connsiteY10" fmla="*/ 136204 h 208968"/>
                <a:gd name="connsiteX11" fmla="*/ 121462 w 199277"/>
                <a:gd name="connsiteY11" fmla="*/ 202380 h 208968"/>
                <a:gd name="connsiteX12" fmla="*/ 83019 w 199277"/>
                <a:gd name="connsiteY12" fmla="*/ 109151 h 208968"/>
                <a:gd name="connsiteX13" fmla="*/ 69493 w 199277"/>
                <a:gd name="connsiteY13" fmla="*/ 111856 h 208968"/>
                <a:gd name="connsiteX14" fmla="*/ 64082 w 199277"/>
                <a:gd name="connsiteY14" fmla="*/ 136204 h 208968"/>
                <a:gd name="connsiteX0" fmla="*/ 64082 w 199277"/>
                <a:gd name="connsiteY0" fmla="*/ 136204 h 208968"/>
                <a:gd name="connsiteX1" fmla="*/ 64082 w 199277"/>
                <a:gd name="connsiteY1" fmla="*/ 136204 h 208968"/>
                <a:gd name="connsiteX2" fmla="*/ 25772 w 199277"/>
                <a:gd name="connsiteY2" fmla="*/ 70029 h 208968"/>
                <a:gd name="connsiteX3" fmla="*/ 89565 w 199277"/>
                <a:gd name="connsiteY3" fmla="*/ 36941 h 208968"/>
                <a:gd name="connsiteX4" fmla="*/ 185254 w 199277"/>
                <a:gd name="connsiteY4" fmla="*/ 3852 h 208968"/>
                <a:gd name="connsiteX5" fmla="*/ 145242 w 199277"/>
                <a:gd name="connsiteY5" fmla="*/ 68571 h 208968"/>
                <a:gd name="connsiteX6" fmla="*/ 153358 w 199277"/>
                <a:gd name="connsiteY6" fmla="*/ 79392 h 208968"/>
                <a:gd name="connsiteX7" fmla="*/ 147947 w 199277"/>
                <a:gd name="connsiteY7" fmla="*/ 109151 h 208968"/>
                <a:gd name="connsiteX8" fmla="*/ 139831 w 199277"/>
                <a:gd name="connsiteY8" fmla="*/ 114561 h 208968"/>
                <a:gd name="connsiteX9" fmla="*/ 126304 w 199277"/>
                <a:gd name="connsiteY9" fmla="*/ 117267 h 208968"/>
                <a:gd name="connsiteX10" fmla="*/ 185254 w 199277"/>
                <a:gd name="connsiteY10" fmla="*/ 136204 h 208968"/>
                <a:gd name="connsiteX11" fmla="*/ 121462 w 199277"/>
                <a:gd name="connsiteY11" fmla="*/ 202380 h 208968"/>
                <a:gd name="connsiteX12" fmla="*/ 83019 w 199277"/>
                <a:gd name="connsiteY12" fmla="*/ 109151 h 208968"/>
                <a:gd name="connsiteX13" fmla="*/ 69493 w 199277"/>
                <a:gd name="connsiteY13" fmla="*/ 111856 h 208968"/>
                <a:gd name="connsiteX14" fmla="*/ 64082 w 199277"/>
                <a:gd name="connsiteY14" fmla="*/ 136204 h 208968"/>
                <a:gd name="connsiteX0" fmla="*/ 64082 w 199277"/>
                <a:gd name="connsiteY0" fmla="*/ 136204 h 208968"/>
                <a:gd name="connsiteX1" fmla="*/ 64082 w 199277"/>
                <a:gd name="connsiteY1" fmla="*/ 136204 h 208968"/>
                <a:gd name="connsiteX2" fmla="*/ 25772 w 199277"/>
                <a:gd name="connsiteY2" fmla="*/ 70029 h 208968"/>
                <a:gd name="connsiteX3" fmla="*/ 57668 w 199277"/>
                <a:gd name="connsiteY3" fmla="*/ 36941 h 208968"/>
                <a:gd name="connsiteX4" fmla="*/ 185254 w 199277"/>
                <a:gd name="connsiteY4" fmla="*/ 3852 h 208968"/>
                <a:gd name="connsiteX5" fmla="*/ 145242 w 199277"/>
                <a:gd name="connsiteY5" fmla="*/ 68571 h 208968"/>
                <a:gd name="connsiteX6" fmla="*/ 153358 w 199277"/>
                <a:gd name="connsiteY6" fmla="*/ 79392 h 208968"/>
                <a:gd name="connsiteX7" fmla="*/ 147947 w 199277"/>
                <a:gd name="connsiteY7" fmla="*/ 109151 h 208968"/>
                <a:gd name="connsiteX8" fmla="*/ 139831 w 199277"/>
                <a:gd name="connsiteY8" fmla="*/ 114561 h 208968"/>
                <a:gd name="connsiteX9" fmla="*/ 126304 w 199277"/>
                <a:gd name="connsiteY9" fmla="*/ 117267 h 208968"/>
                <a:gd name="connsiteX10" fmla="*/ 185254 w 199277"/>
                <a:gd name="connsiteY10" fmla="*/ 136204 h 208968"/>
                <a:gd name="connsiteX11" fmla="*/ 121462 w 199277"/>
                <a:gd name="connsiteY11" fmla="*/ 202380 h 208968"/>
                <a:gd name="connsiteX12" fmla="*/ 83019 w 199277"/>
                <a:gd name="connsiteY12" fmla="*/ 109151 h 208968"/>
                <a:gd name="connsiteX13" fmla="*/ 69493 w 199277"/>
                <a:gd name="connsiteY13" fmla="*/ 111856 h 208968"/>
                <a:gd name="connsiteX14" fmla="*/ 64082 w 199277"/>
                <a:gd name="connsiteY14" fmla="*/ 136204 h 208968"/>
                <a:gd name="connsiteX0" fmla="*/ 64082 w 199277"/>
                <a:gd name="connsiteY0" fmla="*/ 136204 h 208968"/>
                <a:gd name="connsiteX1" fmla="*/ 64082 w 199277"/>
                <a:gd name="connsiteY1" fmla="*/ 136204 h 208968"/>
                <a:gd name="connsiteX2" fmla="*/ 25772 w 199277"/>
                <a:gd name="connsiteY2" fmla="*/ 70029 h 208968"/>
                <a:gd name="connsiteX3" fmla="*/ 57668 w 199277"/>
                <a:gd name="connsiteY3" fmla="*/ 36941 h 208968"/>
                <a:gd name="connsiteX4" fmla="*/ 185254 w 199277"/>
                <a:gd name="connsiteY4" fmla="*/ 3852 h 208968"/>
                <a:gd name="connsiteX5" fmla="*/ 145242 w 199277"/>
                <a:gd name="connsiteY5" fmla="*/ 68571 h 208968"/>
                <a:gd name="connsiteX6" fmla="*/ 153358 w 199277"/>
                <a:gd name="connsiteY6" fmla="*/ 79392 h 208968"/>
                <a:gd name="connsiteX7" fmla="*/ 147947 w 199277"/>
                <a:gd name="connsiteY7" fmla="*/ 109151 h 208968"/>
                <a:gd name="connsiteX8" fmla="*/ 139831 w 199277"/>
                <a:gd name="connsiteY8" fmla="*/ 114561 h 208968"/>
                <a:gd name="connsiteX9" fmla="*/ 126304 w 199277"/>
                <a:gd name="connsiteY9" fmla="*/ 117267 h 208968"/>
                <a:gd name="connsiteX10" fmla="*/ 185254 w 199277"/>
                <a:gd name="connsiteY10" fmla="*/ 136204 h 208968"/>
                <a:gd name="connsiteX11" fmla="*/ 121462 w 199277"/>
                <a:gd name="connsiteY11" fmla="*/ 202380 h 208968"/>
                <a:gd name="connsiteX12" fmla="*/ 83019 w 199277"/>
                <a:gd name="connsiteY12" fmla="*/ 109151 h 208968"/>
                <a:gd name="connsiteX13" fmla="*/ 69493 w 199277"/>
                <a:gd name="connsiteY13" fmla="*/ 111856 h 208968"/>
                <a:gd name="connsiteX14" fmla="*/ 64082 w 199277"/>
                <a:gd name="connsiteY14" fmla="*/ 136204 h 208968"/>
                <a:gd name="connsiteX0" fmla="*/ 64082 w 199277"/>
                <a:gd name="connsiteY0" fmla="*/ 136204 h 208968"/>
                <a:gd name="connsiteX1" fmla="*/ 64082 w 199277"/>
                <a:gd name="connsiteY1" fmla="*/ 136204 h 208968"/>
                <a:gd name="connsiteX2" fmla="*/ 25772 w 199277"/>
                <a:gd name="connsiteY2" fmla="*/ 70029 h 208968"/>
                <a:gd name="connsiteX3" fmla="*/ 121461 w 199277"/>
                <a:gd name="connsiteY3" fmla="*/ 70029 h 208968"/>
                <a:gd name="connsiteX4" fmla="*/ 185254 w 199277"/>
                <a:gd name="connsiteY4" fmla="*/ 3852 h 208968"/>
                <a:gd name="connsiteX5" fmla="*/ 145242 w 199277"/>
                <a:gd name="connsiteY5" fmla="*/ 68571 h 208968"/>
                <a:gd name="connsiteX6" fmla="*/ 153358 w 199277"/>
                <a:gd name="connsiteY6" fmla="*/ 79392 h 208968"/>
                <a:gd name="connsiteX7" fmla="*/ 147947 w 199277"/>
                <a:gd name="connsiteY7" fmla="*/ 109151 h 208968"/>
                <a:gd name="connsiteX8" fmla="*/ 139831 w 199277"/>
                <a:gd name="connsiteY8" fmla="*/ 114561 h 208968"/>
                <a:gd name="connsiteX9" fmla="*/ 126304 w 199277"/>
                <a:gd name="connsiteY9" fmla="*/ 117267 h 208968"/>
                <a:gd name="connsiteX10" fmla="*/ 185254 w 199277"/>
                <a:gd name="connsiteY10" fmla="*/ 136204 h 208968"/>
                <a:gd name="connsiteX11" fmla="*/ 121462 w 199277"/>
                <a:gd name="connsiteY11" fmla="*/ 202380 h 208968"/>
                <a:gd name="connsiteX12" fmla="*/ 83019 w 199277"/>
                <a:gd name="connsiteY12" fmla="*/ 109151 h 208968"/>
                <a:gd name="connsiteX13" fmla="*/ 69493 w 199277"/>
                <a:gd name="connsiteY13" fmla="*/ 111856 h 208968"/>
                <a:gd name="connsiteX14" fmla="*/ 64082 w 199277"/>
                <a:gd name="connsiteY14" fmla="*/ 136204 h 208968"/>
                <a:gd name="connsiteX0" fmla="*/ 64082 w 199277"/>
                <a:gd name="connsiteY0" fmla="*/ 136204 h 208968"/>
                <a:gd name="connsiteX1" fmla="*/ 64082 w 199277"/>
                <a:gd name="connsiteY1" fmla="*/ 136204 h 208968"/>
                <a:gd name="connsiteX2" fmla="*/ 25772 w 199277"/>
                <a:gd name="connsiteY2" fmla="*/ 70029 h 208968"/>
                <a:gd name="connsiteX3" fmla="*/ 121461 w 199277"/>
                <a:gd name="connsiteY3" fmla="*/ 70029 h 208968"/>
                <a:gd name="connsiteX4" fmla="*/ 185254 w 199277"/>
                <a:gd name="connsiteY4" fmla="*/ 3852 h 208968"/>
                <a:gd name="connsiteX5" fmla="*/ 145242 w 199277"/>
                <a:gd name="connsiteY5" fmla="*/ 68571 h 208968"/>
                <a:gd name="connsiteX6" fmla="*/ 153358 w 199277"/>
                <a:gd name="connsiteY6" fmla="*/ 79392 h 208968"/>
                <a:gd name="connsiteX7" fmla="*/ 147947 w 199277"/>
                <a:gd name="connsiteY7" fmla="*/ 109151 h 208968"/>
                <a:gd name="connsiteX8" fmla="*/ 139831 w 199277"/>
                <a:gd name="connsiteY8" fmla="*/ 114561 h 208968"/>
                <a:gd name="connsiteX9" fmla="*/ 126304 w 199277"/>
                <a:gd name="connsiteY9" fmla="*/ 117267 h 208968"/>
                <a:gd name="connsiteX10" fmla="*/ 185254 w 199277"/>
                <a:gd name="connsiteY10" fmla="*/ 136204 h 208968"/>
                <a:gd name="connsiteX11" fmla="*/ 121462 w 199277"/>
                <a:gd name="connsiteY11" fmla="*/ 202380 h 208968"/>
                <a:gd name="connsiteX12" fmla="*/ 83019 w 199277"/>
                <a:gd name="connsiteY12" fmla="*/ 109151 h 208968"/>
                <a:gd name="connsiteX13" fmla="*/ 69493 w 199277"/>
                <a:gd name="connsiteY13" fmla="*/ 111856 h 208968"/>
                <a:gd name="connsiteX14" fmla="*/ 64082 w 199277"/>
                <a:gd name="connsiteY14" fmla="*/ 136204 h 208968"/>
                <a:gd name="connsiteX0" fmla="*/ 69493 w 199277"/>
                <a:gd name="connsiteY0" fmla="*/ 111856 h 208968"/>
                <a:gd name="connsiteX1" fmla="*/ 64082 w 199277"/>
                <a:gd name="connsiteY1" fmla="*/ 136204 h 208968"/>
                <a:gd name="connsiteX2" fmla="*/ 25772 w 199277"/>
                <a:gd name="connsiteY2" fmla="*/ 70029 h 208968"/>
                <a:gd name="connsiteX3" fmla="*/ 121461 w 199277"/>
                <a:gd name="connsiteY3" fmla="*/ 70029 h 208968"/>
                <a:gd name="connsiteX4" fmla="*/ 185254 w 199277"/>
                <a:gd name="connsiteY4" fmla="*/ 3852 h 208968"/>
                <a:gd name="connsiteX5" fmla="*/ 145242 w 199277"/>
                <a:gd name="connsiteY5" fmla="*/ 68571 h 208968"/>
                <a:gd name="connsiteX6" fmla="*/ 153358 w 199277"/>
                <a:gd name="connsiteY6" fmla="*/ 79392 h 208968"/>
                <a:gd name="connsiteX7" fmla="*/ 147947 w 199277"/>
                <a:gd name="connsiteY7" fmla="*/ 109151 h 208968"/>
                <a:gd name="connsiteX8" fmla="*/ 139831 w 199277"/>
                <a:gd name="connsiteY8" fmla="*/ 114561 h 208968"/>
                <a:gd name="connsiteX9" fmla="*/ 126304 w 199277"/>
                <a:gd name="connsiteY9" fmla="*/ 117267 h 208968"/>
                <a:gd name="connsiteX10" fmla="*/ 185254 w 199277"/>
                <a:gd name="connsiteY10" fmla="*/ 136204 h 208968"/>
                <a:gd name="connsiteX11" fmla="*/ 121462 w 199277"/>
                <a:gd name="connsiteY11" fmla="*/ 202380 h 208968"/>
                <a:gd name="connsiteX12" fmla="*/ 83019 w 199277"/>
                <a:gd name="connsiteY12" fmla="*/ 109151 h 208968"/>
                <a:gd name="connsiteX13" fmla="*/ 69493 w 199277"/>
                <a:gd name="connsiteY13" fmla="*/ 111856 h 208968"/>
                <a:gd name="connsiteX0" fmla="*/ 83019 w 199277"/>
                <a:gd name="connsiteY0" fmla="*/ 109151 h 208968"/>
                <a:gd name="connsiteX1" fmla="*/ 64082 w 199277"/>
                <a:gd name="connsiteY1" fmla="*/ 136204 h 208968"/>
                <a:gd name="connsiteX2" fmla="*/ 25772 w 199277"/>
                <a:gd name="connsiteY2" fmla="*/ 70029 h 208968"/>
                <a:gd name="connsiteX3" fmla="*/ 121461 w 199277"/>
                <a:gd name="connsiteY3" fmla="*/ 70029 h 208968"/>
                <a:gd name="connsiteX4" fmla="*/ 185254 w 199277"/>
                <a:gd name="connsiteY4" fmla="*/ 3852 h 208968"/>
                <a:gd name="connsiteX5" fmla="*/ 145242 w 199277"/>
                <a:gd name="connsiteY5" fmla="*/ 68571 h 208968"/>
                <a:gd name="connsiteX6" fmla="*/ 153358 w 199277"/>
                <a:gd name="connsiteY6" fmla="*/ 79392 h 208968"/>
                <a:gd name="connsiteX7" fmla="*/ 147947 w 199277"/>
                <a:gd name="connsiteY7" fmla="*/ 109151 h 208968"/>
                <a:gd name="connsiteX8" fmla="*/ 139831 w 199277"/>
                <a:gd name="connsiteY8" fmla="*/ 114561 h 208968"/>
                <a:gd name="connsiteX9" fmla="*/ 126304 w 199277"/>
                <a:gd name="connsiteY9" fmla="*/ 117267 h 208968"/>
                <a:gd name="connsiteX10" fmla="*/ 185254 w 199277"/>
                <a:gd name="connsiteY10" fmla="*/ 136204 h 208968"/>
                <a:gd name="connsiteX11" fmla="*/ 121462 w 199277"/>
                <a:gd name="connsiteY11" fmla="*/ 202380 h 208968"/>
                <a:gd name="connsiteX12" fmla="*/ 83019 w 199277"/>
                <a:gd name="connsiteY12" fmla="*/ 109151 h 208968"/>
                <a:gd name="connsiteX0" fmla="*/ 63654 w 179912"/>
                <a:gd name="connsiteY0" fmla="*/ 109151 h 208968"/>
                <a:gd name="connsiteX1" fmla="*/ 6407 w 179912"/>
                <a:gd name="connsiteY1" fmla="*/ 70029 h 208968"/>
                <a:gd name="connsiteX2" fmla="*/ 102096 w 179912"/>
                <a:gd name="connsiteY2" fmla="*/ 70029 h 208968"/>
                <a:gd name="connsiteX3" fmla="*/ 165889 w 179912"/>
                <a:gd name="connsiteY3" fmla="*/ 3852 h 208968"/>
                <a:gd name="connsiteX4" fmla="*/ 125877 w 179912"/>
                <a:gd name="connsiteY4" fmla="*/ 68571 h 208968"/>
                <a:gd name="connsiteX5" fmla="*/ 133993 w 179912"/>
                <a:gd name="connsiteY5" fmla="*/ 79392 h 208968"/>
                <a:gd name="connsiteX6" fmla="*/ 128582 w 179912"/>
                <a:gd name="connsiteY6" fmla="*/ 109151 h 208968"/>
                <a:gd name="connsiteX7" fmla="*/ 120466 w 179912"/>
                <a:gd name="connsiteY7" fmla="*/ 114561 h 208968"/>
                <a:gd name="connsiteX8" fmla="*/ 106939 w 179912"/>
                <a:gd name="connsiteY8" fmla="*/ 117267 h 208968"/>
                <a:gd name="connsiteX9" fmla="*/ 165889 w 179912"/>
                <a:gd name="connsiteY9" fmla="*/ 136204 h 208968"/>
                <a:gd name="connsiteX10" fmla="*/ 102097 w 179912"/>
                <a:gd name="connsiteY10" fmla="*/ 202380 h 208968"/>
                <a:gd name="connsiteX11" fmla="*/ 63654 w 179912"/>
                <a:gd name="connsiteY11" fmla="*/ 109151 h 208968"/>
                <a:gd name="connsiteX0" fmla="*/ 70200 w 179912"/>
                <a:gd name="connsiteY0" fmla="*/ 169292 h 208968"/>
                <a:gd name="connsiteX1" fmla="*/ 6407 w 179912"/>
                <a:gd name="connsiteY1" fmla="*/ 70029 h 208968"/>
                <a:gd name="connsiteX2" fmla="*/ 102096 w 179912"/>
                <a:gd name="connsiteY2" fmla="*/ 70029 h 208968"/>
                <a:gd name="connsiteX3" fmla="*/ 165889 w 179912"/>
                <a:gd name="connsiteY3" fmla="*/ 3852 h 208968"/>
                <a:gd name="connsiteX4" fmla="*/ 125877 w 179912"/>
                <a:gd name="connsiteY4" fmla="*/ 68571 h 208968"/>
                <a:gd name="connsiteX5" fmla="*/ 133993 w 179912"/>
                <a:gd name="connsiteY5" fmla="*/ 79392 h 208968"/>
                <a:gd name="connsiteX6" fmla="*/ 128582 w 179912"/>
                <a:gd name="connsiteY6" fmla="*/ 109151 h 208968"/>
                <a:gd name="connsiteX7" fmla="*/ 120466 w 179912"/>
                <a:gd name="connsiteY7" fmla="*/ 114561 h 208968"/>
                <a:gd name="connsiteX8" fmla="*/ 106939 w 179912"/>
                <a:gd name="connsiteY8" fmla="*/ 117267 h 208968"/>
                <a:gd name="connsiteX9" fmla="*/ 165889 w 179912"/>
                <a:gd name="connsiteY9" fmla="*/ 136204 h 208968"/>
                <a:gd name="connsiteX10" fmla="*/ 102097 w 179912"/>
                <a:gd name="connsiteY10" fmla="*/ 202380 h 208968"/>
                <a:gd name="connsiteX11" fmla="*/ 70200 w 179912"/>
                <a:gd name="connsiteY11" fmla="*/ 169292 h 208968"/>
                <a:gd name="connsiteX0" fmla="*/ 70200 w 229682"/>
                <a:gd name="connsiteY0" fmla="*/ 169292 h 208968"/>
                <a:gd name="connsiteX1" fmla="*/ 6407 w 229682"/>
                <a:gd name="connsiteY1" fmla="*/ 70029 h 208968"/>
                <a:gd name="connsiteX2" fmla="*/ 102096 w 229682"/>
                <a:gd name="connsiteY2" fmla="*/ 70029 h 208968"/>
                <a:gd name="connsiteX3" fmla="*/ 165889 w 229682"/>
                <a:gd name="connsiteY3" fmla="*/ 3852 h 208968"/>
                <a:gd name="connsiteX4" fmla="*/ 125877 w 229682"/>
                <a:gd name="connsiteY4" fmla="*/ 68571 h 208968"/>
                <a:gd name="connsiteX5" fmla="*/ 229682 w 229682"/>
                <a:gd name="connsiteY5" fmla="*/ 70029 h 208968"/>
                <a:gd name="connsiteX6" fmla="*/ 128582 w 229682"/>
                <a:gd name="connsiteY6" fmla="*/ 109151 h 208968"/>
                <a:gd name="connsiteX7" fmla="*/ 120466 w 229682"/>
                <a:gd name="connsiteY7" fmla="*/ 114561 h 208968"/>
                <a:gd name="connsiteX8" fmla="*/ 106939 w 229682"/>
                <a:gd name="connsiteY8" fmla="*/ 117267 h 208968"/>
                <a:gd name="connsiteX9" fmla="*/ 165889 w 229682"/>
                <a:gd name="connsiteY9" fmla="*/ 136204 h 208968"/>
                <a:gd name="connsiteX10" fmla="*/ 102097 w 229682"/>
                <a:gd name="connsiteY10" fmla="*/ 202380 h 208968"/>
                <a:gd name="connsiteX11" fmla="*/ 70200 w 229682"/>
                <a:gd name="connsiteY11" fmla="*/ 169292 h 208968"/>
                <a:gd name="connsiteX0" fmla="*/ 70200 w 229682"/>
                <a:gd name="connsiteY0" fmla="*/ 169292 h 208968"/>
                <a:gd name="connsiteX1" fmla="*/ 6407 w 229682"/>
                <a:gd name="connsiteY1" fmla="*/ 70029 h 208968"/>
                <a:gd name="connsiteX2" fmla="*/ 102096 w 229682"/>
                <a:gd name="connsiteY2" fmla="*/ 70029 h 208968"/>
                <a:gd name="connsiteX3" fmla="*/ 165889 w 229682"/>
                <a:gd name="connsiteY3" fmla="*/ 3852 h 208968"/>
                <a:gd name="connsiteX4" fmla="*/ 197786 w 229682"/>
                <a:gd name="connsiteY4" fmla="*/ 36941 h 208968"/>
                <a:gd name="connsiteX5" fmla="*/ 229682 w 229682"/>
                <a:gd name="connsiteY5" fmla="*/ 70029 h 208968"/>
                <a:gd name="connsiteX6" fmla="*/ 128582 w 229682"/>
                <a:gd name="connsiteY6" fmla="*/ 109151 h 208968"/>
                <a:gd name="connsiteX7" fmla="*/ 120466 w 229682"/>
                <a:gd name="connsiteY7" fmla="*/ 114561 h 208968"/>
                <a:gd name="connsiteX8" fmla="*/ 106939 w 229682"/>
                <a:gd name="connsiteY8" fmla="*/ 117267 h 208968"/>
                <a:gd name="connsiteX9" fmla="*/ 165889 w 229682"/>
                <a:gd name="connsiteY9" fmla="*/ 136204 h 208968"/>
                <a:gd name="connsiteX10" fmla="*/ 102097 w 229682"/>
                <a:gd name="connsiteY10" fmla="*/ 202380 h 208968"/>
                <a:gd name="connsiteX11" fmla="*/ 70200 w 229682"/>
                <a:gd name="connsiteY11" fmla="*/ 169292 h 208968"/>
                <a:gd name="connsiteX0" fmla="*/ 70200 w 229682"/>
                <a:gd name="connsiteY0" fmla="*/ 169292 h 208968"/>
                <a:gd name="connsiteX1" fmla="*/ 6407 w 229682"/>
                <a:gd name="connsiteY1" fmla="*/ 70029 h 208968"/>
                <a:gd name="connsiteX2" fmla="*/ 102096 w 229682"/>
                <a:gd name="connsiteY2" fmla="*/ 70029 h 208968"/>
                <a:gd name="connsiteX3" fmla="*/ 165889 w 229682"/>
                <a:gd name="connsiteY3" fmla="*/ 3852 h 208968"/>
                <a:gd name="connsiteX4" fmla="*/ 197786 w 229682"/>
                <a:gd name="connsiteY4" fmla="*/ 36941 h 208968"/>
                <a:gd name="connsiteX5" fmla="*/ 229682 w 229682"/>
                <a:gd name="connsiteY5" fmla="*/ 70029 h 208968"/>
                <a:gd name="connsiteX6" fmla="*/ 128582 w 229682"/>
                <a:gd name="connsiteY6" fmla="*/ 109151 h 208968"/>
                <a:gd name="connsiteX7" fmla="*/ 197786 w 229682"/>
                <a:gd name="connsiteY7" fmla="*/ 169292 h 208968"/>
                <a:gd name="connsiteX8" fmla="*/ 106939 w 229682"/>
                <a:gd name="connsiteY8" fmla="*/ 117267 h 208968"/>
                <a:gd name="connsiteX9" fmla="*/ 165889 w 229682"/>
                <a:gd name="connsiteY9" fmla="*/ 136204 h 208968"/>
                <a:gd name="connsiteX10" fmla="*/ 102097 w 229682"/>
                <a:gd name="connsiteY10" fmla="*/ 202380 h 208968"/>
                <a:gd name="connsiteX11" fmla="*/ 70200 w 229682"/>
                <a:gd name="connsiteY11" fmla="*/ 169292 h 208968"/>
                <a:gd name="connsiteX0" fmla="*/ 70200 w 233301"/>
                <a:gd name="connsiteY0" fmla="*/ 169292 h 208968"/>
                <a:gd name="connsiteX1" fmla="*/ 6407 w 233301"/>
                <a:gd name="connsiteY1" fmla="*/ 70029 h 208968"/>
                <a:gd name="connsiteX2" fmla="*/ 102096 w 233301"/>
                <a:gd name="connsiteY2" fmla="*/ 70029 h 208968"/>
                <a:gd name="connsiteX3" fmla="*/ 165889 w 233301"/>
                <a:gd name="connsiteY3" fmla="*/ 3852 h 208968"/>
                <a:gd name="connsiteX4" fmla="*/ 197786 w 233301"/>
                <a:gd name="connsiteY4" fmla="*/ 36941 h 208968"/>
                <a:gd name="connsiteX5" fmla="*/ 229682 w 233301"/>
                <a:gd name="connsiteY5" fmla="*/ 70029 h 208968"/>
                <a:gd name="connsiteX6" fmla="*/ 229682 w 233301"/>
                <a:gd name="connsiteY6" fmla="*/ 103116 h 208968"/>
                <a:gd name="connsiteX7" fmla="*/ 197786 w 233301"/>
                <a:gd name="connsiteY7" fmla="*/ 169292 h 208968"/>
                <a:gd name="connsiteX8" fmla="*/ 106939 w 233301"/>
                <a:gd name="connsiteY8" fmla="*/ 117267 h 208968"/>
                <a:gd name="connsiteX9" fmla="*/ 165889 w 233301"/>
                <a:gd name="connsiteY9" fmla="*/ 136204 h 208968"/>
                <a:gd name="connsiteX10" fmla="*/ 102097 w 233301"/>
                <a:gd name="connsiteY10" fmla="*/ 202380 h 208968"/>
                <a:gd name="connsiteX11" fmla="*/ 70200 w 233301"/>
                <a:gd name="connsiteY11" fmla="*/ 169292 h 208968"/>
                <a:gd name="connsiteX0" fmla="*/ 70200 w 233301"/>
                <a:gd name="connsiteY0" fmla="*/ 169292 h 208968"/>
                <a:gd name="connsiteX1" fmla="*/ 6407 w 233301"/>
                <a:gd name="connsiteY1" fmla="*/ 70029 h 208968"/>
                <a:gd name="connsiteX2" fmla="*/ 102096 w 233301"/>
                <a:gd name="connsiteY2" fmla="*/ 70029 h 208968"/>
                <a:gd name="connsiteX3" fmla="*/ 165889 w 233301"/>
                <a:gd name="connsiteY3" fmla="*/ 3852 h 208968"/>
                <a:gd name="connsiteX4" fmla="*/ 197786 w 233301"/>
                <a:gd name="connsiteY4" fmla="*/ 36941 h 208968"/>
                <a:gd name="connsiteX5" fmla="*/ 229682 w 233301"/>
                <a:gd name="connsiteY5" fmla="*/ 70029 h 208968"/>
                <a:gd name="connsiteX6" fmla="*/ 229682 w 233301"/>
                <a:gd name="connsiteY6" fmla="*/ 103116 h 208968"/>
                <a:gd name="connsiteX7" fmla="*/ 197786 w 233301"/>
                <a:gd name="connsiteY7" fmla="*/ 169292 h 208968"/>
                <a:gd name="connsiteX8" fmla="*/ 106939 w 233301"/>
                <a:gd name="connsiteY8" fmla="*/ 117267 h 208968"/>
                <a:gd name="connsiteX9" fmla="*/ 102096 w 233301"/>
                <a:gd name="connsiteY9" fmla="*/ 169292 h 208968"/>
                <a:gd name="connsiteX10" fmla="*/ 102097 w 233301"/>
                <a:gd name="connsiteY10" fmla="*/ 202380 h 208968"/>
                <a:gd name="connsiteX11" fmla="*/ 70200 w 233301"/>
                <a:gd name="connsiteY11" fmla="*/ 169292 h 208968"/>
                <a:gd name="connsiteX0" fmla="*/ 70200 w 233301"/>
                <a:gd name="connsiteY0" fmla="*/ 169292 h 208968"/>
                <a:gd name="connsiteX1" fmla="*/ 6407 w 233301"/>
                <a:gd name="connsiteY1" fmla="*/ 70029 h 208968"/>
                <a:gd name="connsiteX2" fmla="*/ 102096 w 233301"/>
                <a:gd name="connsiteY2" fmla="*/ 70029 h 208968"/>
                <a:gd name="connsiteX3" fmla="*/ 165889 w 233301"/>
                <a:gd name="connsiteY3" fmla="*/ 3852 h 208968"/>
                <a:gd name="connsiteX4" fmla="*/ 197786 w 233301"/>
                <a:gd name="connsiteY4" fmla="*/ 36941 h 208968"/>
                <a:gd name="connsiteX5" fmla="*/ 229682 w 233301"/>
                <a:gd name="connsiteY5" fmla="*/ 70029 h 208968"/>
                <a:gd name="connsiteX6" fmla="*/ 229682 w 233301"/>
                <a:gd name="connsiteY6" fmla="*/ 103116 h 208968"/>
                <a:gd name="connsiteX7" fmla="*/ 197786 w 233301"/>
                <a:gd name="connsiteY7" fmla="*/ 169292 h 208968"/>
                <a:gd name="connsiteX8" fmla="*/ 133992 w 233301"/>
                <a:gd name="connsiteY8" fmla="*/ 169292 h 208968"/>
                <a:gd name="connsiteX9" fmla="*/ 102096 w 233301"/>
                <a:gd name="connsiteY9" fmla="*/ 169292 h 208968"/>
                <a:gd name="connsiteX10" fmla="*/ 102097 w 233301"/>
                <a:gd name="connsiteY10" fmla="*/ 202380 h 208968"/>
                <a:gd name="connsiteX11" fmla="*/ 70200 w 233301"/>
                <a:gd name="connsiteY11" fmla="*/ 169292 h 208968"/>
                <a:gd name="connsiteX0" fmla="*/ 70200 w 233301"/>
                <a:gd name="connsiteY0" fmla="*/ 169292 h 208968"/>
                <a:gd name="connsiteX1" fmla="*/ 6407 w 233301"/>
                <a:gd name="connsiteY1" fmla="*/ 70029 h 208968"/>
                <a:gd name="connsiteX2" fmla="*/ 102096 w 233301"/>
                <a:gd name="connsiteY2" fmla="*/ 70029 h 208968"/>
                <a:gd name="connsiteX3" fmla="*/ 165889 w 233301"/>
                <a:gd name="connsiteY3" fmla="*/ 3852 h 208968"/>
                <a:gd name="connsiteX4" fmla="*/ 197786 w 233301"/>
                <a:gd name="connsiteY4" fmla="*/ 36941 h 208968"/>
                <a:gd name="connsiteX5" fmla="*/ 229682 w 233301"/>
                <a:gd name="connsiteY5" fmla="*/ 70029 h 208968"/>
                <a:gd name="connsiteX6" fmla="*/ 229682 w 233301"/>
                <a:gd name="connsiteY6" fmla="*/ 103116 h 208968"/>
                <a:gd name="connsiteX7" fmla="*/ 197785 w 233301"/>
                <a:gd name="connsiteY7" fmla="*/ 169292 h 208968"/>
                <a:gd name="connsiteX8" fmla="*/ 133992 w 233301"/>
                <a:gd name="connsiteY8" fmla="*/ 169292 h 208968"/>
                <a:gd name="connsiteX9" fmla="*/ 102096 w 233301"/>
                <a:gd name="connsiteY9" fmla="*/ 169292 h 208968"/>
                <a:gd name="connsiteX10" fmla="*/ 102097 w 233301"/>
                <a:gd name="connsiteY10" fmla="*/ 202380 h 208968"/>
                <a:gd name="connsiteX11" fmla="*/ 70200 w 233301"/>
                <a:gd name="connsiteY11" fmla="*/ 169292 h 208968"/>
                <a:gd name="connsiteX0" fmla="*/ 70200 w 233301"/>
                <a:gd name="connsiteY0" fmla="*/ 169292 h 208968"/>
                <a:gd name="connsiteX1" fmla="*/ 6407 w 233301"/>
                <a:gd name="connsiteY1" fmla="*/ 70029 h 208968"/>
                <a:gd name="connsiteX2" fmla="*/ 64394 w 233301"/>
                <a:gd name="connsiteY2" fmla="*/ 65525 h 208968"/>
                <a:gd name="connsiteX3" fmla="*/ 102096 w 233301"/>
                <a:gd name="connsiteY3" fmla="*/ 70029 h 208968"/>
                <a:gd name="connsiteX4" fmla="*/ 165889 w 233301"/>
                <a:gd name="connsiteY4" fmla="*/ 3852 h 208968"/>
                <a:gd name="connsiteX5" fmla="*/ 197786 w 233301"/>
                <a:gd name="connsiteY5" fmla="*/ 36941 h 208968"/>
                <a:gd name="connsiteX6" fmla="*/ 229682 w 233301"/>
                <a:gd name="connsiteY6" fmla="*/ 70029 h 208968"/>
                <a:gd name="connsiteX7" fmla="*/ 229682 w 233301"/>
                <a:gd name="connsiteY7" fmla="*/ 103116 h 208968"/>
                <a:gd name="connsiteX8" fmla="*/ 197785 w 233301"/>
                <a:gd name="connsiteY8" fmla="*/ 169292 h 208968"/>
                <a:gd name="connsiteX9" fmla="*/ 133992 w 233301"/>
                <a:gd name="connsiteY9" fmla="*/ 169292 h 208968"/>
                <a:gd name="connsiteX10" fmla="*/ 102096 w 233301"/>
                <a:gd name="connsiteY10" fmla="*/ 169292 h 208968"/>
                <a:gd name="connsiteX11" fmla="*/ 102097 w 233301"/>
                <a:gd name="connsiteY11" fmla="*/ 202380 h 208968"/>
                <a:gd name="connsiteX12" fmla="*/ 70200 w 233301"/>
                <a:gd name="connsiteY12" fmla="*/ 169292 h 208968"/>
                <a:gd name="connsiteX0" fmla="*/ 70200 w 233301"/>
                <a:gd name="connsiteY0" fmla="*/ 169292 h 208968"/>
                <a:gd name="connsiteX1" fmla="*/ 6407 w 233301"/>
                <a:gd name="connsiteY1" fmla="*/ 70029 h 208968"/>
                <a:gd name="connsiteX2" fmla="*/ 54965 w 233301"/>
                <a:gd name="connsiteY2" fmla="*/ 25937 h 208968"/>
                <a:gd name="connsiteX3" fmla="*/ 102096 w 233301"/>
                <a:gd name="connsiteY3" fmla="*/ 70029 h 208968"/>
                <a:gd name="connsiteX4" fmla="*/ 165889 w 233301"/>
                <a:gd name="connsiteY4" fmla="*/ 3852 h 208968"/>
                <a:gd name="connsiteX5" fmla="*/ 197786 w 233301"/>
                <a:gd name="connsiteY5" fmla="*/ 36941 h 208968"/>
                <a:gd name="connsiteX6" fmla="*/ 229682 w 233301"/>
                <a:gd name="connsiteY6" fmla="*/ 70029 h 208968"/>
                <a:gd name="connsiteX7" fmla="*/ 229682 w 233301"/>
                <a:gd name="connsiteY7" fmla="*/ 103116 h 208968"/>
                <a:gd name="connsiteX8" fmla="*/ 197785 w 233301"/>
                <a:gd name="connsiteY8" fmla="*/ 169292 h 208968"/>
                <a:gd name="connsiteX9" fmla="*/ 133992 w 233301"/>
                <a:gd name="connsiteY9" fmla="*/ 169292 h 208968"/>
                <a:gd name="connsiteX10" fmla="*/ 102096 w 233301"/>
                <a:gd name="connsiteY10" fmla="*/ 169292 h 208968"/>
                <a:gd name="connsiteX11" fmla="*/ 102097 w 233301"/>
                <a:gd name="connsiteY11" fmla="*/ 202380 h 208968"/>
                <a:gd name="connsiteX12" fmla="*/ 70200 w 233301"/>
                <a:gd name="connsiteY12" fmla="*/ 169292 h 208968"/>
                <a:gd name="connsiteX0" fmla="*/ 70200 w 233301"/>
                <a:gd name="connsiteY0" fmla="*/ 169292 h 208968"/>
                <a:gd name="connsiteX1" fmla="*/ 6407 w 233301"/>
                <a:gd name="connsiteY1" fmla="*/ 70029 h 208968"/>
                <a:gd name="connsiteX2" fmla="*/ 54965 w 233301"/>
                <a:gd name="connsiteY2" fmla="*/ 25937 h 208968"/>
                <a:gd name="connsiteX3" fmla="*/ 102096 w 233301"/>
                <a:gd name="connsiteY3" fmla="*/ 70029 h 208968"/>
                <a:gd name="connsiteX4" fmla="*/ 165889 w 233301"/>
                <a:gd name="connsiteY4" fmla="*/ 3852 h 208968"/>
                <a:gd name="connsiteX5" fmla="*/ 197786 w 233301"/>
                <a:gd name="connsiteY5" fmla="*/ 36941 h 208968"/>
                <a:gd name="connsiteX6" fmla="*/ 229682 w 233301"/>
                <a:gd name="connsiteY6" fmla="*/ 70029 h 208968"/>
                <a:gd name="connsiteX7" fmla="*/ 229682 w 233301"/>
                <a:gd name="connsiteY7" fmla="*/ 103116 h 208968"/>
                <a:gd name="connsiteX8" fmla="*/ 197785 w 233301"/>
                <a:gd name="connsiteY8" fmla="*/ 169292 h 208968"/>
                <a:gd name="connsiteX9" fmla="*/ 133992 w 233301"/>
                <a:gd name="connsiteY9" fmla="*/ 169292 h 208968"/>
                <a:gd name="connsiteX10" fmla="*/ 102096 w 233301"/>
                <a:gd name="connsiteY10" fmla="*/ 169292 h 208968"/>
                <a:gd name="connsiteX11" fmla="*/ 102097 w 233301"/>
                <a:gd name="connsiteY11" fmla="*/ 202380 h 208968"/>
                <a:gd name="connsiteX12" fmla="*/ 70200 w 233301"/>
                <a:gd name="connsiteY12" fmla="*/ 169292 h 208968"/>
                <a:gd name="connsiteX0" fmla="*/ 70200 w 233301"/>
                <a:gd name="connsiteY0" fmla="*/ 169292 h 208968"/>
                <a:gd name="connsiteX1" fmla="*/ 6407 w 233301"/>
                <a:gd name="connsiteY1" fmla="*/ 70029 h 208968"/>
                <a:gd name="connsiteX2" fmla="*/ 54965 w 233301"/>
                <a:gd name="connsiteY2" fmla="*/ 25937 h 208968"/>
                <a:gd name="connsiteX3" fmla="*/ 102096 w 233301"/>
                <a:gd name="connsiteY3" fmla="*/ 70029 h 208968"/>
                <a:gd name="connsiteX4" fmla="*/ 165889 w 233301"/>
                <a:gd name="connsiteY4" fmla="*/ 3852 h 208968"/>
                <a:gd name="connsiteX5" fmla="*/ 197786 w 233301"/>
                <a:gd name="connsiteY5" fmla="*/ 36941 h 208968"/>
                <a:gd name="connsiteX6" fmla="*/ 229682 w 233301"/>
                <a:gd name="connsiteY6" fmla="*/ 70029 h 208968"/>
                <a:gd name="connsiteX7" fmla="*/ 229682 w 233301"/>
                <a:gd name="connsiteY7" fmla="*/ 103116 h 208968"/>
                <a:gd name="connsiteX8" fmla="*/ 197785 w 233301"/>
                <a:gd name="connsiteY8" fmla="*/ 169292 h 208968"/>
                <a:gd name="connsiteX9" fmla="*/ 133992 w 233301"/>
                <a:gd name="connsiteY9" fmla="*/ 169292 h 208968"/>
                <a:gd name="connsiteX10" fmla="*/ 102096 w 233301"/>
                <a:gd name="connsiteY10" fmla="*/ 169292 h 208968"/>
                <a:gd name="connsiteX11" fmla="*/ 102097 w 233301"/>
                <a:gd name="connsiteY11" fmla="*/ 202380 h 208968"/>
                <a:gd name="connsiteX12" fmla="*/ 70200 w 233301"/>
                <a:gd name="connsiteY12" fmla="*/ 169292 h 208968"/>
                <a:gd name="connsiteX0" fmla="*/ 70200 w 233301"/>
                <a:gd name="connsiteY0" fmla="*/ 169292 h 208968"/>
                <a:gd name="connsiteX1" fmla="*/ 6407 w 233301"/>
                <a:gd name="connsiteY1" fmla="*/ 70029 h 208968"/>
                <a:gd name="connsiteX2" fmla="*/ 54965 w 233301"/>
                <a:gd name="connsiteY2" fmla="*/ 25937 h 208968"/>
                <a:gd name="connsiteX3" fmla="*/ 102096 w 233301"/>
                <a:gd name="connsiteY3" fmla="*/ 70029 h 208968"/>
                <a:gd name="connsiteX4" fmla="*/ 165889 w 233301"/>
                <a:gd name="connsiteY4" fmla="*/ 3852 h 208968"/>
                <a:gd name="connsiteX5" fmla="*/ 197786 w 233301"/>
                <a:gd name="connsiteY5" fmla="*/ 36941 h 208968"/>
                <a:gd name="connsiteX6" fmla="*/ 229682 w 233301"/>
                <a:gd name="connsiteY6" fmla="*/ 70029 h 208968"/>
                <a:gd name="connsiteX7" fmla="*/ 229682 w 233301"/>
                <a:gd name="connsiteY7" fmla="*/ 103116 h 208968"/>
                <a:gd name="connsiteX8" fmla="*/ 197785 w 233301"/>
                <a:gd name="connsiteY8" fmla="*/ 169292 h 208968"/>
                <a:gd name="connsiteX9" fmla="*/ 133992 w 233301"/>
                <a:gd name="connsiteY9" fmla="*/ 169292 h 208968"/>
                <a:gd name="connsiteX10" fmla="*/ 102096 w 233301"/>
                <a:gd name="connsiteY10" fmla="*/ 169292 h 208968"/>
                <a:gd name="connsiteX11" fmla="*/ 102097 w 233301"/>
                <a:gd name="connsiteY11" fmla="*/ 202380 h 208968"/>
                <a:gd name="connsiteX12" fmla="*/ 70200 w 233301"/>
                <a:gd name="connsiteY12" fmla="*/ 169292 h 208968"/>
                <a:gd name="connsiteX0" fmla="*/ 61736 w 224837"/>
                <a:gd name="connsiteY0" fmla="*/ 169292 h 208968"/>
                <a:gd name="connsiteX1" fmla="*/ 6407 w 224837"/>
                <a:gd name="connsiteY1" fmla="*/ 95598 h 208968"/>
                <a:gd name="connsiteX2" fmla="*/ 46501 w 224837"/>
                <a:gd name="connsiteY2" fmla="*/ 25937 h 208968"/>
                <a:gd name="connsiteX3" fmla="*/ 93632 w 224837"/>
                <a:gd name="connsiteY3" fmla="*/ 70029 h 208968"/>
                <a:gd name="connsiteX4" fmla="*/ 157425 w 224837"/>
                <a:gd name="connsiteY4" fmla="*/ 3852 h 208968"/>
                <a:gd name="connsiteX5" fmla="*/ 189322 w 224837"/>
                <a:gd name="connsiteY5" fmla="*/ 36941 h 208968"/>
                <a:gd name="connsiteX6" fmla="*/ 221218 w 224837"/>
                <a:gd name="connsiteY6" fmla="*/ 70029 h 208968"/>
                <a:gd name="connsiteX7" fmla="*/ 221218 w 224837"/>
                <a:gd name="connsiteY7" fmla="*/ 103116 h 208968"/>
                <a:gd name="connsiteX8" fmla="*/ 189321 w 224837"/>
                <a:gd name="connsiteY8" fmla="*/ 169292 h 208968"/>
                <a:gd name="connsiteX9" fmla="*/ 125528 w 224837"/>
                <a:gd name="connsiteY9" fmla="*/ 169292 h 208968"/>
                <a:gd name="connsiteX10" fmla="*/ 93632 w 224837"/>
                <a:gd name="connsiteY10" fmla="*/ 169292 h 208968"/>
                <a:gd name="connsiteX11" fmla="*/ 93633 w 224837"/>
                <a:gd name="connsiteY11" fmla="*/ 202380 h 208968"/>
                <a:gd name="connsiteX12" fmla="*/ 61736 w 224837"/>
                <a:gd name="connsiteY12" fmla="*/ 169292 h 208968"/>
                <a:gd name="connsiteX0" fmla="*/ 56297 w 219398"/>
                <a:gd name="connsiteY0" fmla="*/ 169292 h 208968"/>
                <a:gd name="connsiteX1" fmla="*/ 968 w 219398"/>
                <a:gd name="connsiteY1" fmla="*/ 95598 h 208968"/>
                <a:gd name="connsiteX2" fmla="*/ 41062 w 219398"/>
                <a:gd name="connsiteY2" fmla="*/ 25937 h 208968"/>
                <a:gd name="connsiteX3" fmla="*/ 88193 w 219398"/>
                <a:gd name="connsiteY3" fmla="*/ 70029 h 208968"/>
                <a:gd name="connsiteX4" fmla="*/ 151986 w 219398"/>
                <a:gd name="connsiteY4" fmla="*/ 3852 h 208968"/>
                <a:gd name="connsiteX5" fmla="*/ 183883 w 219398"/>
                <a:gd name="connsiteY5" fmla="*/ 36941 h 208968"/>
                <a:gd name="connsiteX6" fmla="*/ 215779 w 219398"/>
                <a:gd name="connsiteY6" fmla="*/ 70029 h 208968"/>
                <a:gd name="connsiteX7" fmla="*/ 215779 w 219398"/>
                <a:gd name="connsiteY7" fmla="*/ 103116 h 208968"/>
                <a:gd name="connsiteX8" fmla="*/ 183882 w 219398"/>
                <a:gd name="connsiteY8" fmla="*/ 169292 h 208968"/>
                <a:gd name="connsiteX9" fmla="*/ 120089 w 219398"/>
                <a:gd name="connsiteY9" fmla="*/ 169292 h 208968"/>
                <a:gd name="connsiteX10" fmla="*/ 88193 w 219398"/>
                <a:gd name="connsiteY10" fmla="*/ 169292 h 208968"/>
                <a:gd name="connsiteX11" fmla="*/ 88194 w 219398"/>
                <a:gd name="connsiteY11" fmla="*/ 202380 h 208968"/>
                <a:gd name="connsiteX12" fmla="*/ 56297 w 219398"/>
                <a:gd name="connsiteY12" fmla="*/ 169292 h 208968"/>
                <a:gd name="connsiteX0" fmla="*/ 55329 w 218430"/>
                <a:gd name="connsiteY0" fmla="*/ 169292 h 208968"/>
                <a:gd name="connsiteX1" fmla="*/ 0 w 218430"/>
                <a:gd name="connsiteY1" fmla="*/ 95598 h 208968"/>
                <a:gd name="connsiteX2" fmla="*/ 40094 w 218430"/>
                <a:gd name="connsiteY2" fmla="*/ 25937 h 208968"/>
                <a:gd name="connsiteX3" fmla="*/ 87225 w 218430"/>
                <a:gd name="connsiteY3" fmla="*/ 70029 h 208968"/>
                <a:gd name="connsiteX4" fmla="*/ 151018 w 218430"/>
                <a:gd name="connsiteY4" fmla="*/ 3852 h 208968"/>
                <a:gd name="connsiteX5" fmla="*/ 182915 w 218430"/>
                <a:gd name="connsiteY5" fmla="*/ 36941 h 208968"/>
                <a:gd name="connsiteX6" fmla="*/ 214811 w 218430"/>
                <a:gd name="connsiteY6" fmla="*/ 70029 h 208968"/>
                <a:gd name="connsiteX7" fmla="*/ 214811 w 218430"/>
                <a:gd name="connsiteY7" fmla="*/ 103116 h 208968"/>
                <a:gd name="connsiteX8" fmla="*/ 182914 w 218430"/>
                <a:gd name="connsiteY8" fmla="*/ 169292 h 208968"/>
                <a:gd name="connsiteX9" fmla="*/ 119121 w 218430"/>
                <a:gd name="connsiteY9" fmla="*/ 169292 h 208968"/>
                <a:gd name="connsiteX10" fmla="*/ 87225 w 218430"/>
                <a:gd name="connsiteY10" fmla="*/ 169292 h 208968"/>
                <a:gd name="connsiteX11" fmla="*/ 87226 w 218430"/>
                <a:gd name="connsiteY11" fmla="*/ 202380 h 208968"/>
                <a:gd name="connsiteX12" fmla="*/ 55329 w 218430"/>
                <a:gd name="connsiteY12" fmla="*/ 169292 h 208968"/>
                <a:gd name="connsiteX0" fmla="*/ 56280 w 219381"/>
                <a:gd name="connsiteY0" fmla="*/ 169292 h 208968"/>
                <a:gd name="connsiteX1" fmla="*/ 951 w 219381"/>
                <a:gd name="connsiteY1" fmla="*/ 95598 h 208968"/>
                <a:gd name="connsiteX2" fmla="*/ 41045 w 219381"/>
                <a:gd name="connsiteY2" fmla="*/ 25937 h 208968"/>
                <a:gd name="connsiteX3" fmla="*/ 88176 w 219381"/>
                <a:gd name="connsiteY3" fmla="*/ 70029 h 208968"/>
                <a:gd name="connsiteX4" fmla="*/ 151969 w 219381"/>
                <a:gd name="connsiteY4" fmla="*/ 3852 h 208968"/>
                <a:gd name="connsiteX5" fmla="*/ 183866 w 219381"/>
                <a:gd name="connsiteY5" fmla="*/ 36941 h 208968"/>
                <a:gd name="connsiteX6" fmla="*/ 215762 w 219381"/>
                <a:gd name="connsiteY6" fmla="*/ 70029 h 208968"/>
                <a:gd name="connsiteX7" fmla="*/ 215762 w 219381"/>
                <a:gd name="connsiteY7" fmla="*/ 103116 h 208968"/>
                <a:gd name="connsiteX8" fmla="*/ 183865 w 219381"/>
                <a:gd name="connsiteY8" fmla="*/ 169292 h 208968"/>
                <a:gd name="connsiteX9" fmla="*/ 120072 w 219381"/>
                <a:gd name="connsiteY9" fmla="*/ 169292 h 208968"/>
                <a:gd name="connsiteX10" fmla="*/ 88176 w 219381"/>
                <a:gd name="connsiteY10" fmla="*/ 169292 h 208968"/>
                <a:gd name="connsiteX11" fmla="*/ 88177 w 219381"/>
                <a:gd name="connsiteY11" fmla="*/ 202380 h 208968"/>
                <a:gd name="connsiteX12" fmla="*/ 56280 w 219381"/>
                <a:gd name="connsiteY12" fmla="*/ 169292 h 208968"/>
                <a:gd name="connsiteX0" fmla="*/ 56280 w 219381"/>
                <a:gd name="connsiteY0" fmla="*/ 169292 h 208968"/>
                <a:gd name="connsiteX1" fmla="*/ 951 w 219381"/>
                <a:gd name="connsiteY1" fmla="*/ 95598 h 208968"/>
                <a:gd name="connsiteX2" fmla="*/ 41045 w 219381"/>
                <a:gd name="connsiteY2" fmla="*/ 25937 h 208968"/>
                <a:gd name="connsiteX3" fmla="*/ 88176 w 219381"/>
                <a:gd name="connsiteY3" fmla="*/ 70029 h 208968"/>
                <a:gd name="connsiteX4" fmla="*/ 151969 w 219381"/>
                <a:gd name="connsiteY4" fmla="*/ 3852 h 208968"/>
                <a:gd name="connsiteX5" fmla="*/ 183866 w 219381"/>
                <a:gd name="connsiteY5" fmla="*/ 36941 h 208968"/>
                <a:gd name="connsiteX6" fmla="*/ 215762 w 219381"/>
                <a:gd name="connsiteY6" fmla="*/ 70029 h 208968"/>
                <a:gd name="connsiteX7" fmla="*/ 215762 w 219381"/>
                <a:gd name="connsiteY7" fmla="*/ 103116 h 208968"/>
                <a:gd name="connsiteX8" fmla="*/ 183865 w 219381"/>
                <a:gd name="connsiteY8" fmla="*/ 169292 h 208968"/>
                <a:gd name="connsiteX9" fmla="*/ 120072 w 219381"/>
                <a:gd name="connsiteY9" fmla="*/ 169292 h 208968"/>
                <a:gd name="connsiteX10" fmla="*/ 88176 w 219381"/>
                <a:gd name="connsiteY10" fmla="*/ 169292 h 208968"/>
                <a:gd name="connsiteX11" fmla="*/ 88177 w 219381"/>
                <a:gd name="connsiteY11" fmla="*/ 202380 h 208968"/>
                <a:gd name="connsiteX12" fmla="*/ 56280 w 219381"/>
                <a:gd name="connsiteY12" fmla="*/ 169292 h 208968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69292 h 181574"/>
                <a:gd name="connsiteX9" fmla="*/ 120072 w 219381"/>
                <a:gd name="connsiteY9" fmla="*/ 169292 h 181574"/>
                <a:gd name="connsiteX10" fmla="*/ 88176 w 219381"/>
                <a:gd name="connsiteY10" fmla="*/ 169292 h 181574"/>
                <a:gd name="connsiteX11" fmla="*/ 56280 w 219381"/>
                <a:gd name="connsiteY11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69292 h 181574"/>
                <a:gd name="connsiteX9" fmla="*/ 120072 w 219381"/>
                <a:gd name="connsiteY9" fmla="*/ 169292 h 181574"/>
                <a:gd name="connsiteX10" fmla="*/ 88176 w 219381"/>
                <a:gd name="connsiteY10" fmla="*/ 103117 h 181574"/>
                <a:gd name="connsiteX11" fmla="*/ 56280 w 219381"/>
                <a:gd name="connsiteY11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69292 h 181574"/>
                <a:gd name="connsiteX9" fmla="*/ 120072 w 219381"/>
                <a:gd name="connsiteY9" fmla="*/ 169292 h 181574"/>
                <a:gd name="connsiteX10" fmla="*/ 88176 w 219381"/>
                <a:gd name="connsiteY10" fmla="*/ 103117 h 181574"/>
                <a:gd name="connsiteX11" fmla="*/ 56280 w 219381"/>
                <a:gd name="connsiteY11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69292 h 181574"/>
                <a:gd name="connsiteX9" fmla="*/ 120072 w 219381"/>
                <a:gd name="connsiteY9" fmla="*/ 169292 h 181574"/>
                <a:gd name="connsiteX10" fmla="*/ 88176 w 219381"/>
                <a:gd name="connsiteY10" fmla="*/ 103117 h 181574"/>
                <a:gd name="connsiteX11" fmla="*/ 56280 w 219381"/>
                <a:gd name="connsiteY11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69292 h 181574"/>
                <a:gd name="connsiteX9" fmla="*/ 120072 w 219381"/>
                <a:gd name="connsiteY9" fmla="*/ 169292 h 181574"/>
                <a:gd name="connsiteX10" fmla="*/ 88176 w 219381"/>
                <a:gd name="connsiteY10" fmla="*/ 136205 h 181574"/>
                <a:gd name="connsiteX11" fmla="*/ 56280 w 219381"/>
                <a:gd name="connsiteY11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69292 h 181574"/>
                <a:gd name="connsiteX9" fmla="*/ 120072 w 219381"/>
                <a:gd name="connsiteY9" fmla="*/ 169292 h 181574"/>
                <a:gd name="connsiteX10" fmla="*/ 88176 w 219381"/>
                <a:gd name="connsiteY10" fmla="*/ 136205 h 181574"/>
                <a:gd name="connsiteX11" fmla="*/ 56280 w 219381"/>
                <a:gd name="connsiteY11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69293 h 181574"/>
                <a:gd name="connsiteX9" fmla="*/ 120072 w 219381"/>
                <a:gd name="connsiteY9" fmla="*/ 169292 h 181574"/>
                <a:gd name="connsiteX10" fmla="*/ 88176 w 219381"/>
                <a:gd name="connsiteY10" fmla="*/ 136205 h 181574"/>
                <a:gd name="connsiteX11" fmla="*/ 56280 w 219381"/>
                <a:gd name="connsiteY11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36205 h 181574"/>
                <a:gd name="connsiteX9" fmla="*/ 120072 w 219381"/>
                <a:gd name="connsiteY9" fmla="*/ 169292 h 181574"/>
                <a:gd name="connsiteX10" fmla="*/ 88176 w 219381"/>
                <a:gd name="connsiteY10" fmla="*/ 136205 h 181574"/>
                <a:gd name="connsiteX11" fmla="*/ 56280 w 219381"/>
                <a:gd name="connsiteY11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36205 h 181574"/>
                <a:gd name="connsiteX9" fmla="*/ 120772 w 219381"/>
                <a:gd name="connsiteY9" fmla="*/ 152023 h 181574"/>
                <a:gd name="connsiteX10" fmla="*/ 88176 w 219381"/>
                <a:gd name="connsiteY10" fmla="*/ 136205 h 181574"/>
                <a:gd name="connsiteX11" fmla="*/ 56280 w 219381"/>
                <a:gd name="connsiteY11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36205 h 181574"/>
                <a:gd name="connsiteX9" fmla="*/ 159048 w 219381"/>
                <a:gd name="connsiteY9" fmla="*/ 142097 h 181574"/>
                <a:gd name="connsiteX10" fmla="*/ 120772 w 219381"/>
                <a:gd name="connsiteY10" fmla="*/ 152023 h 181574"/>
                <a:gd name="connsiteX11" fmla="*/ 88176 w 219381"/>
                <a:gd name="connsiteY11" fmla="*/ 136205 h 181574"/>
                <a:gd name="connsiteX12" fmla="*/ 56280 w 219381"/>
                <a:gd name="connsiteY12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36205 h 181574"/>
                <a:gd name="connsiteX9" fmla="*/ 157622 w 219381"/>
                <a:gd name="connsiteY9" fmla="*/ 112695 h 181574"/>
                <a:gd name="connsiteX10" fmla="*/ 120772 w 219381"/>
                <a:gd name="connsiteY10" fmla="*/ 152023 h 181574"/>
                <a:gd name="connsiteX11" fmla="*/ 88176 w 219381"/>
                <a:gd name="connsiteY11" fmla="*/ 136205 h 181574"/>
                <a:gd name="connsiteX12" fmla="*/ 56280 w 219381"/>
                <a:gd name="connsiteY12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36205 h 181574"/>
                <a:gd name="connsiteX9" fmla="*/ 157622 w 219381"/>
                <a:gd name="connsiteY9" fmla="*/ 112695 h 181574"/>
                <a:gd name="connsiteX10" fmla="*/ 120772 w 219381"/>
                <a:gd name="connsiteY10" fmla="*/ 152023 h 181574"/>
                <a:gd name="connsiteX11" fmla="*/ 88176 w 219381"/>
                <a:gd name="connsiteY11" fmla="*/ 136205 h 181574"/>
                <a:gd name="connsiteX12" fmla="*/ 56280 w 219381"/>
                <a:gd name="connsiteY12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36205 h 181574"/>
                <a:gd name="connsiteX9" fmla="*/ 157622 w 219381"/>
                <a:gd name="connsiteY9" fmla="*/ 112695 h 181574"/>
                <a:gd name="connsiteX10" fmla="*/ 120772 w 219381"/>
                <a:gd name="connsiteY10" fmla="*/ 152023 h 181574"/>
                <a:gd name="connsiteX11" fmla="*/ 88176 w 219381"/>
                <a:gd name="connsiteY11" fmla="*/ 136205 h 181574"/>
                <a:gd name="connsiteX12" fmla="*/ 56280 w 219381"/>
                <a:gd name="connsiteY12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36205 h 181574"/>
                <a:gd name="connsiteX9" fmla="*/ 157622 w 219381"/>
                <a:gd name="connsiteY9" fmla="*/ 112695 h 181574"/>
                <a:gd name="connsiteX10" fmla="*/ 120772 w 219381"/>
                <a:gd name="connsiteY10" fmla="*/ 152023 h 181574"/>
                <a:gd name="connsiteX11" fmla="*/ 88176 w 219381"/>
                <a:gd name="connsiteY11" fmla="*/ 136205 h 181574"/>
                <a:gd name="connsiteX12" fmla="*/ 56280 w 219381"/>
                <a:gd name="connsiteY12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36205 h 181574"/>
                <a:gd name="connsiteX9" fmla="*/ 157622 w 219381"/>
                <a:gd name="connsiteY9" fmla="*/ 112695 h 181574"/>
                <a:gd name="connsiteX10" fmla="*/ 120772 w 219381"/>
                <a:gd name="connsiteY10" fmla="*/ 152023 h 181574"/>
                <a:gd name="connsiteX11" fmla="*/ 88176 w 219381"/>
                <a:gd name="connsiteY11" fmla="*/ 136205 h 181574"/>
                <a:gd name="connsiteX12" fmla="*/ 56280 w 219381"/>
                <a:gd name="connsiteY12" fmla="*/ 169292 h 181574"/>
                <a:gd name="connsiteX0" fmla="*/ 56280 w 219381"/>
                <a:gd name="connsiteY0" fmla="*/ 151267 h 163549"/>
                <a:gd name="connsiteX1" fmla="*/ 951 w 219381"/>
                <a:gd name="connsiteY1" fmla="*/ 77573 h 163549"/>
                <a:gd name="connsiteX2" fmla="*/ 41045 w 219381"/>
                <a:gd name="connsiteY2" fmla="*/ 7912 h 163549"/>
                <a:gd name="connsiteX3" fmla="*/ 88176 w 219381"/>
                <a:gd name="connsiteY3" fmla="*/ 52004 h 163549"/>
                <a:gd name="connsiteX4" fmla="*/ 129278 w 219381"/>
                <a:gd name="connsiteY4" fmla="*/ 3852 h 163549"/>
                <a:gd name="connsiteX5" fmla="*/ 183866 w 219381"/>
                <a:gd name="connsiteY5" fmla="*/ 18916 h 163549"/>
                <a:gd name="connsiteX6" fmla="*/ 215762 w 219381"/>
                <a:gd name="connsiteY6" fmla="*/ 52004 h 163549"/>
                <a:gd name="connsiteX7" fmla="*/ 215762 w 219381"/>
                <a:gd name="connsiteY7" fmla="*/ 85091 h 163549"/>
                <a:gd name="connsiteX8" fmla="*/ 183865 w 219381"/>
                <a:gd name="connsiteY8" fmla="*/ 118180 h 163549"/>
                <a:gd name="connsiteX9" fmla="*/ 157622 w 219381"/>
                <a:gd name="connsiteY9" fmla="*/ 94670 h 163549"/>
                <a:gd name="connsiteX10" fmla="*/ 120772 w 219381"/>
                <a:gd name="connsiteY10" fmla="*/ 133998 h 163549"/>
                <a:gd name="connsiteX11" fmla="*/ 88176 w 219381"/>
                <a:gd name="connsiteY11" fmla="*/ 118180 h 163549"/>
                <a:gd name="connsiteX12" fmla="*/ 56280 w 219381"/>
                <a:gd name="connsiteY12" fmla="*/ 151267 h 163549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183866 w 219381"/>
                <a:gd name="connsiteY5" fmla="*/ 15064 h 159697"/>
                <a:gd name="connsiteX6" fmla="*/ 215762 w 219381"/>
                <a:gd name="connsiteY6" fmla="*/ 48152 h 159697"/>
                <a:gd name="connsiteX7" fmla="*/ 215762 w 219381"/>
                <a:gd name="connsiteY7" fmla="*/ 81239 h 159697"/>
                <a:gd name="connsiteX8" fmla="*/ 183865 w 219381"/>
                <a:gd name="connsiteY8" fmla="*/ 114328 h 159697"/>
                <a:gd name="connsiteX9" fmla="*/ 157622 w 219381"/>
                <a:gd name="connsiteY9" fmla="*/ 90818 h 159697"/>
                <a:gd name="connsiteX10" fmla="*/ 120772 w 219381"/>
                <a:gd name="connsiteY10" fmla="*/ 130146 h 159697"/>
                <a:gd name="connsiteX11" fmla="*/ 88176 w 219381"/>
                <a:gd name="connsiteY11" fmla="*/ 114328 h 159697"/>
                <a:gd name="connsiteX12" fmla="*/ 56280 w 219381"/>
                <a:gd name="connsiteY12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183866 w 219381"/>
                <a:gd name="connsiteY5" fmla="*/ 15064 h 159697"/>
                <a:gd name="connsiteX6" fmla="*/ 215762 w 219381"/>
                <a:gd name="connsiteY6" fmla="*/ 48152 h 159697"/>
                <a:gd name="connsiteX7" fmla="*/ 215762 w 219381"/>
                <a:gd name="connsiteY7" fmla="*/ 81239 h 159697"/>
                <a:gd name="connsiteX8" fmla="*/ 183865 w 219381"/>
                <a:gd name="connsiteY8" fmla="*/ 114328 h 159697"/>
                <a:gd name="connsiteX9" fmla="*/ 157622 w 219381"/>
                <a:gd name="connsiteY9" fmla="*/ 90818 h 159697"/>
                <a:gd name="connsiteX10" fmla="*/ 120772 w 219381"/>
                <a:gd name="connsiteY10" fmla="*/ 130146 h 159697"/>
                <a:gd name="connsiteX11" fmla="*/ 88176 w 219381"/>
                <a:gd name="connsiteY11" fmla="*/ 114328 h 159697"/>
                <a:gd name="connsiteX12" fmla="*/ 56280 w 219381"/>
                <a:gd name="connsiteY12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215762 w 219381"/>
                <a:gd name="connsiteY5" fmla="*/ 48152 h 159697"/>
                <a:gd name="connsiteX6" fmla="*/ 215762 w 219381"/>
                <a:gd name="connsiteY6" fmla="*/ 81239 h 159697"/>
                <a:gd name="connsiteX7" fmla="*/ 183865 w 219381"/>
                <a:gd name="connsiteY7" fmla="*/ 114328 h 159697"/>
                <a:gd name="connsiteX8" fmla="*/ 157622 w 219381"/>
                <a:gd name="connsiteY8" fmla="*/ 90818 h 159697"/>
                <a:gd name="connsiteX9" fmla="*/ 120772 w 219381"/>
                <a:gd name="connsiteY9" fmla="*/ 130146 h 159697"/>
                <a:gd name="connsiteX10" fmla="*/ 88176 w 219381"/>
                <a:gd name="connsiteY10" fmla="*/ 114328 h 159697"/>
                <a:gd name="connsiteX11" fmla="*/ 56280 w 219381"/>
                <a:gd name="connsiteY11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215762 w 219381"/>
                <a:gd name="connsiteY5" fmla="*/ 48152 h 159697"/>
                <a:gd name="connsiteX6" fmla="*/ 215762 w 219381"/>
                <a:gd name="connsiteY6" fmla="*/ 81239 h 159697"/>
                <a:gd name="connsiteX7" fmla="*/ 183865 w 219381"/>
                <a:gd name="connsiteY7" fmla="*/ 114328 h 159697"/>
                <a:gd name="connsiteX8" fmla="*/ 157622 w 219381"/>
                <a:gd name="connsiteY8" fmla="*/ 90818 h 159697"/>
                <a:gd name="connsiteX9" fmla="*/ 120772 w 219381"/>
                <a:gd name="connsiteY9" fmla="*/ 130146 h 159697"/>
                <a:gd name="connsiteX10" fmla="*/ 88176 w 219381"/>
                <a:gd name="connsiteY10" fmla="*/ 114328 h 159697"/>
                <a:gd name="connsiteX11" fmla="*/ 56280 w 219381"/>
                <a:gd name="connsiteY11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215762 w 219381"/>
                <a:gd name="connsiteY5" fmla="*/ 48152 h 159697"/>
                <a:gd name="connsiteX6" fmla="*/ 215762 w 219381"/>
                <a:gd name="connsiteY6" fmla="*/ 81239 h 159697"/>
                <a:gd name="connsiteX7" fmla="*/ 183865 w 219381"/>
                <a:gd name="connsiteY7" fmla="*/ 114328 h 159697"/>
                <a:gd name="connsiteX8" fmla="*/ 157622 w 219381"/>
                <a:gd name="connsiteY8" fmla="*/ 90818 h 159697"/>
                <a:gd name="connsiteX9" fmla="*/ 120772 w 219381"/>
                <a:gd name="connsiteY9" fmla="*/ 130146 h 159697"/>
                <a:gd name="connsiteX10" fmla="*/ 88176 w 219381"/>
                <a:gd name="connsiteY10" fmla="*/ 114328 h 159697"/>
                <a:gd name="connsiteX11" fmla="*/ 56280 w 219381"/>
                <a:gd name="connsiteY11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215762 w 219381"/>
                <a:gd name="connsiteY5" fmla="*/ 48152 h 159697"/>
                <a:gd name="connsiteX6" fmla="*/ 215762 w 219381"/>
                <a:gd name="connsiteY6" fmla="*/ 81239 h 159697"/>
                <a:gd name="connsiteX7" fmla="*/ 183865 w 219381"/>
                <a:gd name="connsiteY7" fmla="*/ 81239 h 159697"/>
                <a:gd name="connsiteX8" fmla="*/ 157622 w 219381"/>
                <a:gd name="connsiteY8" fmla="*/ 90818 h 159697"/>
                <a:gd name="connsiteX9" fmla="*/ 120772 w 219381"/>
                <a:gd name="connsiteY9" fmla="*/ 130146 h 159697"/>
                <a:gd name="connsiteX10" fmla="*/ 88176 w 219381"/>
                <a:gd name="connsiteY10" fmla="*/ 114328 h 159697"/>
                <a:gd name="connsiteX11" fmla="*/ 56280 w 219381"/>
                <a:gd name="connsiteY11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215762 w 219381"/>
                <a:gd name="connsiteY5" fmla="*/ 48152 h 159697"/>
                <a:gd name="connsiteX6" fmla="*/ 215762 w 219381"/>
                <a:gd name="connsiteY6" fmla="*/ 81239 h 159697"/>
                <a:gd name="connsiteX7" fmla="*/ 183865 w 219381"/>
                <a:gd name="connsiteY7" fmla="*/ 147415 h 159697"/>
                <a:gd name="connsiteX8" fmla="*/ 157622 w 219381"/>
                <a:gd name="connsiteY8" fmla="*/ 90818 h 159697"/>
                <a:gd name="connsiteX9" fmla="*/ 120772 w 219381"/>
                <a:gd name="connsiteY9" fmla="*/ 130146 h 159697"/>
                <a:gd name="connsiteX10" fmla="*/ 88176 w 219381"/>
                <a:gd name="connsiteY10" fmla="*/ 114328 h 159697"/>
                <a:gd name="connsiteX11" fmla="*/ 56280 w 219381"/>
                <a:gd name="connsiteY11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215762 w 219381"/>
                <a:gd name="connsiteY5" fmla="*/ 48152 h 159697"/>
                <a:gd name="connsiteX6" fmla="*/ 215762 w 219381"/>
                <a:gd name="connsiteY6" fmla="*/ 81239 h 159697"/>
                <a:gd name="connsiteX7" fmla="*/ 183865 w 219381"/>
                <a:gd name="connsiteY7" fmla="*/ 147415 h 159697"/>
                <a:gd name="connsiteX8" fmla="*/ 157622 w 219381"/>
                <a:gd name="connsiteY8" fmla="*/ 90818 h 159697"/>
                <a:gd name="connsiteX9" fmla="*/ 120772 w 219381"/>
                <a:gd name="connsiteY9" fmla="*/ 130146 h 159697"/>
                <a:gd name="connsiteX10" fmla="*/ 88176 w 219381"/>
                <a:gd name="connsiteY10" fmla="*/ 114328 h 159697"/>
                <a:gd name="connsiteX11" fmla="*/ 56280 w 219381"/>
                <a:gd name="connsiteY11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215762 w 219381"/>
                <a:gd name="connsiteY5" fmla="*/ 48152 h 159697"/>
                <a:gd name="connsiteX6" fmla="*/ 215762 w 219381"/>
                <a:gd name="connsiteY6" fmla="*/ 81239 h 159697"/>
                <a:gd name="connsiteX7" fmla="*/ 183865 w 219381"/>
                <a:gd name="connsiteY7" fmla="*/ 147415 h 159697"/>
                <a:gd name="connsiteX8" fmla="*/ 157622 w 219381"/>
                <a:gd name="connsiteY8" fmla="*/ 90818 h 159697"/>
                <a:gd name="connsiteX9" fmla="*/ 120772 w 219381"/>
                <a:gd name="connsiteY9" fmla="*/ 130146 h 159697"/>
                <a:gd name="connsiteX10" fmla="*/ 88176 w 219381"/>
                <a:gd name="connsiteY10" fmla="*/ 114328 h 159697"/>
                <a:gd name="connsiteX11" fmla="*/ 56280 w 219381"/>
                <a:gd name="connsiteY11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215762 w 219381"/>
                <a:gd name="connsiteY5" fmla="*/ 48152 h 159697"/>
                <a:gd name="connsiteX6" fmla="*/ 215762 w 219381"/>
                <a:gd name="connsiteY6" fmla="*/ 81239 h 159697"/>
                <a:gd name="connsiteX7" fmla="*/ 184565 w 219381"/>
                <a:gd name="connsiteY7" fmla="*/ 133454 h 159697"/>
                <a:gd name="connsiteX8" fmla="*/ 157622 w 219381"/>
                <a:gd name="connsiteY8" fmla="*/ 90818 h 159697"/>
                <a:gd name="connsiteX9" fmla="*/ 120772 w 219381"/>
                <a:gd name="connsiteY9" fmla="*/ 130146 h 159697"/>
                <a:gd name="connsiteX10" fmla="*/ 88176 w 219381"/>
                <a:gd name="connsiteY10" fmla="*/ 114328 h 159697"/>
                <a:gd name="connsiteX11" fmla="*/ 56280 w 219381"/>
                <a:gd name="connsiteY11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215762 w 219381"/>
                <a:gd name="connsiteY5" fmla="*/ 48152 h 159697"/>
                <a:gd name="connsiteX6" fmla="*/ 215762 w 219381"/>
                <a:gd name="connsiteY6" fmla="*/ 81239 h 159697"/>
                <a:gd name="connsiteX7" fmla="*/ 184565 w 219381"/>
                <a:gd name="connsiteY7" fmla="*/ 133454 h 159697"/>
                <a:gd name="connsiteX8" fmla="*/ 157622 w 219381"/>
                <a:gd name="connsiteY8" fmla="*/ 90818 h 159697"/>
                <a:gd name="connsiteX9" fmla="*/ 120772 w 219381"/>
                <a:gd name="connsiteY9" fmla="*/ 130146 h 159697"/>
                <a:gd name="connsiteX10" fmla="*/ 88176 w 219381"/>
                <a:gd name="connsiteY10" fmla="*/ 114328 h 159697"/>
                <a:gd name="connsiteX11" fmla="*/ 56280 w 219381"/>
                <a:gd name="connsiteY11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215762 w 219381"/>
                <a:gd name="connsiteY5" fmla="*/ 48152 h 159697"/>
                <a:gd name="connsiteX6" fmla="*/ 215762 w 219381"/>
                <a:gd name="connsiteY6" fmla="*/ 81239 h 159697"/>
                <a:gd name="connsiteX7" fmla="*/ 185628 w 219381"/>
                <a:gd name="connsiteY7" fmla="*/ 132351 h 159697"/>
                <a:gd name="connsiteX8" fmla="*/ 157622 w 219381"/>
                <a:gd name="connsiteY8" fmla="*/ 90818 h 159697"/>
                <a:gd name="connsiteX9" fmla="*/ 120772 w 219381"/>
                <a:gd name="connsiteY9" fmla="*/ 130146 h 159697"/>
                <a:gd name="connsiteX10" fmla="*/ 88176 w 219381"/>
                <a:gd name="connsiteY10" fmla="*/ 114328 h 159697"/>
                <a:gd name="connsiteX11" fmla="*/ 56280 w 219381"/>
                <a:gd name="connsiteY11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215762 w 219381"/>
                <a:gd name="connsiteY5" fmla="*/ 48152 h 159697"/>
                <a:gd name="connsiteX6" fmla="*/ 215762 w 219381"/>
                <a:gd name="connsiteY6" fmla="*/ 81239 h 159697"/>
                <a:gd name="connsiteX7" fmla="*/ 185628 w 219381"/>
                <a:gd name="connsiteY7" fmla="*/ 132351 h 159697"/>
                <a:gd name="connsiteX8" fmla="*/ 157622 w 219381"/>
                <a:gd name="connsiteY8" fmla="*/ 90818 h 159697"/>
                <a:gd name="connsiteX9" fmla="*/ 120772 w 219381"/>
                <a:gd name="connsiteY9" fmla="*/ 130146 h 159697"/>
                <a:gd name="connsiteX10" fmla="*/ 88176 w 219381"/>
                <a:gd name="connsiteY10" fmla="*/ 114328 h 159697"/>
                <a:gd name="connsiteX11" fmla="*/ 56280 w 219381"/>
                <a:gd name="connsiteY11" fmla="*/ 147415 h 159697"/>
                <a:gd name="connsiteX0" fmla="*/ 56280 w 225154"/>
                <a:gd name="connsiteY0" fmla="*/ 147415 h 159697"/>
                <a:gd name="connsiteX1" fmla="*/ 951 w 225154"/>
                <a:gd name="connsiteY1" fmla="*/ 73721 h 159697"/>
                <a:gd name="connsiteX2" fmla="*/ 41045 w 225154"/>
                <a:gd name="connsiteY2" fmla="*/ 4060 h 159697"/>
                <a:gd name="connsiteX3" fmla="*/ 88176 w 225154"/>
                <a:gd name="connsiteY3" fmla="*/ 48152 h 159697"/>
                <a:gd name="connsiteX4" fmla="*/ 129278 w 225154"/>
                <a:gd name="connsiteY4" fmla="*/ 0 h 159697"/>
                <a:gd name="connsiteX5" fmla="*/ 215762 w 225154"/>
                <a:gd name="connsiteY5" fmla="*/ 48152 h 159697"/>
                <a:gd name="connsiteX6" fmla="*/ 185628 w 225154"/>
                <a:gd name="connsiteY6" fmla="*/ 132351 h 159697"/>
                <a:gd name="connsiteX7" fmla="*/ 157622 w 225154"/>
                <a:gd name="connsiteY7" fmla="*/ 90818 h 159697"/>
                <a:gd name="connsiteX8" fmla="*/ 120772 w 225154"/>
                <a:gd name="connsiteY8" fmla="*/ 130146 h 159697"/>
                <a:gd name="connsiteX9" fmla="*/ 88176 w 225154"/>
                <a:gd name="connsiteY9" fmla="*/ 114328 h 159697"/>
                <a:gd name="connsiteX10" fmla="*/ 56280 w 225154"/>
                <a:gd name="connsiteY10" fmla="*/ 147415 h 159697"/>
                <a:gd name="connsiteX0" fmla="*/ 56280 w 225154"/>
                <a:gd name="connsiteY0" fmla="*/ 147415 h 159697"/>
                <a:gd name="connsiteX1" fmla="*/ 951 w 225154"/>
                <a:gd name="connsiteY1" fmla="*/ 73721 h 159697"/>
                <a:gd name="connsiteX2" fmla="*/ 41045 w 225154"/>
                <a:gd name="connsiteY2" fmla="*/ 4060 h 159697"/>
                <a:gd name="connsiteX3" fmla="*/ 88176 w 225154"/>
                <a:gd name="connsiteY3" fmla="*/ 48152 h 159697"/>
                <a:gd name="connsiteX4" fmla="*/ 129278 w 225154"/>
                <a:gd name="connsiteY4" fmla="*/ 0 h 159697"/>
                <a:gd name="connsiteX5" fmla="*/ 215762 w 225154"/>
                <a:gd name="connsiteY5" fmla="*/ 48152 h 159697"/>
                <a:gd name="connsiteX6" fmla="*/ 185628 w 225154"/>
                <a:gd name="connsiteY6" fmla="*/ 132351 h 159697"/>
                <a:gd name="connsiteX7" fmla="*/ 157622 w 225154"/>
                <a:gd name="connsiteY7" fmla="*/ 90818 h 159697"/>
                <a:gd name="connsiteX8" fmla="*/ 120772 w 225154"/>
                <a:gd name="connsiteY8" fmla="*/ 130146 h 159697"/>
                <a:gd name="connsiteX9" fmla="*/ 88176 w 225154"/>
                <a:gd name="connsiteY9" fmla="*/ 114328 h 159697"/>
                <a:gd name="connsiteX10" fmla="*/ 56280 w 225154"/>
                <a:gd name="connsiteY10" fmla="*/ 147415 h 159697"/>
                <a:gd name="connsiteX0" fmla="*/ 56280 w 219474"/>
                <a:gd name="connsiteY0" fmla="*/ 147415 h 159697"/>
                <a:gd name="connsiteX1" fmla="*/ 951 w 219474"/>
                <a:gd name="connsiteY1" fmla="*/ 73721 h 159697"/>
                <a:gd name="connsiteX2" fmla="*/ 41045 w 219474"/>
                <a:gd name="connsiteY2" fmla="*/ 4060 h 159697"/>
                <a:gd name="connsiteX3" fmla="*/ 88176 w 219474"/>
                <a:gd name="connsiteY3" fmla="*/ 48152 h 159697"/>
                <a:gd name="connsiteX4" fmla="*/ 129278 w 219474"/>
                <a:gd name="connsiteY4" fmla="*/ 0 h 159697"/>
                <a:gd name="connsiteX5" fmla="*/ 210082 w 219474"/>
                <a:gd name="connsiteY5" fmla="*/ 40809 h 159697"/>
                <a:gd name="connsiteX6" fmla="*/ 185628 w 219474"/>
                <a:gd name="connsiteY6" fmla="*/ 132351 h 159697"/>
                <a:gd name="connsiteX7" fmla="*/ 157622 w 219474"/>
                <a:gd name="connsiteY7" fmla="*/ 90818 h 159697"/>
                <a:gd name="connsiteX8" fmla="*/ 120772 w 219474"/>
                <a:gd name="connsiteY8" fmla="*/ 130146 h 159697"/>
                <a:gd name="connsiteX9" fmla="*/ 88176 w 219474"/>
                <a:gd name="connsiteY9" fmla="*/ 114328 h 159697"/>
                <a:gd name="connsiteX10" fmla="*/ 56280 w 219474"/>
                <a:gd name="connsiteY10" fmla="*/ 147415 h 159697"/>
                <a:gd name="connsiteX0" fmla="*/ 56280 w 226553"/>
                <a:gd name="connsiteY0" fmla="*/ 147415 h 159697"/>
                <a:gd name="connsiteX1" fmla="*/ 951 w 226553"/>
                <a:gd name="connsiteY1" fmla="*/ 73721 h 159697"/>
                <a:gd name="connsiteX2" fmla="*/ 41045 w 226553"/>
                <a:gd name="connsiteY2" fmla="*/ 4060 h 159697"/>
                <a:gd name="connsiteX3" fmla="*/ 88176 w 226553"/>
                <a:gd name="connsiteY3" fmla="*/ 48152 h 159697"/>
                <a:gd name="connsiteX4" fmla="*/ 129278 w 226553"/>
                <a:gd name="connsiteY4" fmla="*/ 0 h 159697"/>
                <a:gd name="connsiteX5" fmla="*/ 210082 w 226553"/>
                <a:gd name="connsiteY5" fmla="*/ 40809 h 159697"/>
                <a:gd name="connsiteX6" fmla="*/ 185628 w 226553"/>
                <a:gd name="connsiteY6" fmla="*/ 132351 h 159697"/>
                <a:gd name="connsiteX7" fmla="*/ 157622 w 226553"/>
                <a:gd name="connsiteY7" fmla="*/ 90818 h 159697"/>
                <a:gd name="connsiteX8" fmla="*/ 120772 w 226553"/>
                <a:gd name="connsiteY8" fmla="*/ 130146 h 159697"/>
                <a:gd name="connsiteX9" fmla="*/ 88176 w 226553"/>
                <a:gd name="connsiteY9" fmla="*/ 114328 h 159697"/>
                <a:gd name="connsiteX10" fmla="*/ 56280 w 226553"/>
                <a:gd name="connsiteY10" fmla="*/ 147415 h 159697"/>
                <a:gd name="connsiteX0" fmla="*/ 56280 w 226553"/>
                <a:gd name="connsiteY0" fmla="*/ 147415 h 159697"/>
                <a:gd name="connsiteX1" fmla="*/ 951 w 226553"/>
                <a:gd name="connsiteY1" fmla="*/ 73721 h 159697"/>
                <a:gd name="connsiteX2" fmla="*/ 41045 w 226553"/>
                <a:gd name="connsiteY2" fmla="*/ 4060 h 159697"/>
                <a:gd name="connsiteX3" fmla="*/ 88176 w 226553"/>
                <a:gd name="connsiteY3" fmla="*/ 48152 h 159697"/>
                <a:gd name="connsiteX4" fmla="*/ 129278 w 226553"/>
                <a:gd name="connsiteY4" fmla="*/ 0 h 159697"/>
                <a:gd name="connsiteX5" fmla="*/ 210082 w 226553"/>
                <a:gd name="connsiteY5" fmla="*/ 40809 h 159697"/>
                <a:gd name="connsiteX6" fmla="*/ 185628 w 226553"/>
                <a:gd name="connsiteY6" fmla="*/ 132351 h 159697"/>
                <a:gd name="connsiteX7" fmla="*/ 157622 w 226553"/>
                <a:gd name="connsiteY7" fmla="*/ 90818 h 159697"/>
                <a:gd name="connsiteX8" fmla="*/ 120772 w 226553"/>
                <a:gd name="connsiteY8" fmla="*/ 130146 h 159697"/>
                <a:gd name="connsiteX9" fmla="*/ 88176 w 226553"/>
                <a:gd name="connsiteY9" fmla="*/ 114328 h 159697"/>
                <a:gd name="connsiteX10" fmla="*/ 56280 w 226553"/>
                <a:gd name="connsiteY10" fmla="*/ 147415 h 159697"/>
                <a:gd name="connsiteX0" fmla="*/ 56280 w 224062"/>
                <a:gd name="connsiteY0" fmla="*/ 147415 h 159697"/>
                <a:gd name="connsiteX1" fmla="*/ 951 w 224062"/>
                <a:gd name="connsiteY1" fmla="*/ 73721 h 159697"/>
                <a:gd name="connsiteX2" fmla="*/ 41045 w 224062"/>
                <a:gd name="connsiteY2" fmla="*/ 4060 h 159697"/>
                <a:gd name="connsiteX3" fmla="*/ 88176 w 224062"/>
                <a:gd name="connsiteY3" fmla="*/ 48152 h 159697"/>
                <a:gd name="connsiteX4" fmla="*/ 129278 w 224062"/>
                <a:gd name="connsiteY4" fmla="*/ 0 h 159697"/>
                <a:gd name="connsiteX5" fmla="*/ 207591 w 224062"/>
                <a:gd name="connsiteY5" fmla="*/ 34570 h 159697"/>
                <a:gd name="connsiteX6" fmla="*/ 185628 w 224062"/>
                <a:gd name="connsiteY6" fmla="*/ 132351 h 159697"/>
                <a:gd name="connsiteX7" fmla="*/ 157622 w 224062"/>
                <a:gd name="connsiteY7" fmla="*/ 90818 h 159697"/>
                <a:gd name="connsiteX8" fmla="*/ 120772 w 224062"/>
                <a:gd name="connsiteY8" fmla="*/ 130146 h 159697"/>
                <a:gd name="connsiteX9" fmla="*/ 88176 w 224062"/>
                <a:gd name="connsiteY9" fmla="*/ 114328 h 159697"/>
                <a:gd name="connsiteX10" fmla="*/ 56280 w 224062"/>
                <a:gd name="connsiteY10" fmla="*/ 147415 h 159697"/>
                <a:gd name="connsiteX0" fmla="*/ 56280 w 224761"/>
                <a:gd name="connsiteY0" fmla="*/ 147415 h 159697"/>
                <a:gd name="connsiteX1" fmla="*/ 951 w 224761"/>
                <a:gd name="connsiteY1" fmla="*/ 73721 h 159697"/>
                <a:gd name="connsiteX2" fmla="*/ 41045 w 224761"/>
                <a:gd name="connsiteY2" fmla="*/ 4060 h 159697"/>
                <a:gd name="connsiteX3" fmla="*/ 88176 w 224761"/>
                <a:gd name="connsiteY3" fmla="*/ 48152 h 159697"/>
                <a:gd name="connsiteX4" fmla="*/ 129278 w 224761"/>
                <a:gd name="connsiteY4" fmla="*/ 0 h 159697"/>
                <a:gd name="connsiteX5" fmla="*/ 208290 w 224761"/>
                <a:gd name="connsiteY5" fmla="*/ 41566 h 159697"/>
                <a:gd name="connsiteX6" fmla="*/ 185628 w 224761"/>
                <a:gd name="connsiteY6" fmla="*/ 132351 h 159697"/>
                <a:gd name="connsiteX7" fmla="*/ 157622 w 224761"/>
                <a:gd name="connsiteY7" fmla="*/ 90818 h 159697"/>
                <a:gd name="connsiteX8" fmla="*/ 120772 w 224761"/>
                <a:gd name="connsiteY8" fmla="*/ 130146 h 159697"/>
                <a:gd name="connsiteX9" fmla="*/ 88176 w 224761"/>
                <a:gd name="connsiteY9" fmla="*/ 114328 h 159697"/>
                <a:gd name="connsiteX10" fmla="*/ 56280 w 224761"/>
                <a:gd name="connsiteY10" fmla="*/ 147415 h 159697"/>
                <a:gd name="connsiteX0" fmla="*/ 56280 w 233966"/>
                <a:gd name="connsiteY0" fmla="*/ 147415 h 159697"/>
                <a:gd name="connsiteX1" fmla="*/ 951 w 233966"/>
                <a:gd name="connsiteY1" fmla="*/ 73721 h 159697"/>
                <a:gd name="connsiteX2" fmla="*/ 41045 w 233966"/>
                <a:gd name="connsiteY2" fmla="*/ 4060 h 159697"/>
                <a:gd name="connsiteX3" fmla="*/ 88176 w 233966"/>
                <a:gd name="connsiteY3" fmla="*/ 48152 h 159697"/>
                <a:gd name="connsiteX4" fmla="*/ 129278 w 233966"/>
                <a:gd name="connsiteY4" fmla="*/ 0 h 159697"/>
                <a:gd name="connsiteX5" fmla="*/ 208290 w 233966"/>
                <a:gd name="connsiteY5" fmla="*/ 41566 h 159697"/>
                <a:gd name="connsiteX6" fmla="*/ 185628 w 233966"/>
                <a:gd name="connsiteY6" fmla="*/ 132351 h 159697"/>
                <a:gd name="connsiteX7" fmla="*/ 157622 w 233966"/>
                <a:gd name="connsiteY7" fmla="*/ 90818 h 159697"/>
                <a:gd name="connsiteX8" fmla="*/ 120772 w 233966"/>
                <a:gd name="connsiteY8" fmla="*/ 130146 h 159697"/>
                <a:gd name="connsiteX9" fmla="*/ 88176 w 233966"/>
                <a:gd name="connsiteY9" fmla="*/ 114328 h 159697"/>
                <a:gd name="connsiteX10" fmla="*/ 56280 w 233966"/>
                <a:gd name="connsiteY10" fmla="*/ 147415 h 159697"/>
                <a:gd name="connsiteX0" fmla="*/ 56280 w 227223"/>
                <a:gd name="connsiteY0" fmla="*/ 147415 h 159697"/>
                <a:gd name="connsiteX1" fmla="*/ 951 w 227223"/>
                <a:gd name="connsiteY1" fmla="*/ 73721 h 159697"/>
                <a:gd name="connsiteX2" fmla="*/ 41045 w 227223"/>
                <a:gd name="connsiteY2" fmla="*/ 4060 h 159697"/>
                <a:gd name="connsiteX3" fmla="*/ 88176 w 227223"/>
                <a:gd name="connsiteY3" fmla="*/ 48152 h 159697"/>
                <a:gd name="connsiteX4" fmla="*/ 129278 w 227223"/>
                <a:gd name="connsiteY4" fmla="*/ 0 h 159697"/>
                <a:gd name="connsiteX5" fmla="*/ 201547 w 227223"/>
                <a:gd name="connsiteY5" fmla="*/ 34223 h 159697"/>
                <a:gd name="connsiteX6" fmla="*/ 185628 w 227223"/>
                <a:gd name="connsiteY6" fmla="*/ 132351 h 159697"/>
                <a:gd name="connsiteX7" fmla="*/ 157622 w 227223"/>
                <a:gd name="connsiteY7" fmla="*/ 90818 h 159697"/>
                <a:gd name="connsiteX8" fmla="*/ 120772 w 227223"/>
                <a:gd name="connsiteY8" fmla="*/ 130146 h 159697"/>
                <a:gd name="connsiteX9" fmla="*/ 88176 w 227223"/>
                <a:gd name="connsiteY9" fmla="*/ 114328 h 159697"/>
                <a:gd name="connsiteX10" fmla="*/ 56280 w 227223"/>
                <a:gd name="connsiteY10" fmla="*/ 147415 h 159697"/>
                <a:gd name="connsiteX0" fmla="*/ 56280 w 227223"/>
                <a:gd name="connsiteY0" fmla="*/ 147415 h 159697"/>
                <a:gd name="connsiteX1" fmla="*/ 951 w 227223"/>
                <a:gd name="connsiteY1" fmla="*/ 73721 h 159697"/>
                <a:gd name="connsiteX2" fmla="*/ 41045 w 227223"/>
                <a:gd name="connsiteY2" fmla="*/ 4060 h 159697"/>
                <a:gd name="connsiteX3" fmla="*/ 88176 w 227223"/>
                <a:gd name="connsiteY3" fmla="*/ 48152 h 159697"/>
                <a:gd name="connsiteX4" fmla="*/ 129278 w 227223"/>
                <a:gd name="connsiteY4" fmla="*/ 0 h 159697"/>
                <a:gd name="connsiteX5" fmla="*/ 201547 w 227223"/>
                <a:gd name="connsiteY5" fmla="*/ 34223 h 159697"/>
                <a:gd name="connsiteX6" fmla="*/ 185628 w 227223"/>
                <a:gd name="connsiteY6" fmla="*/ 132351 h 159697"/>
                <a:gd name="connsiteX7" fmla="*/ 157622 w 227223"/>
                <a:gd name="connsiteY7" fmla="*/ 90818 h 159697"/>
                <a:gd name="connsiteX8" fmla="*/ 120772 w 227223"/>
                <a:gd name="connsiteY8" fmla="*/ 130146 h 159697"/>
                <a:gd name="connsiteX9" fmla="*/ 88176 w 227223"/>
                <a:gd name="connsiteY9" fmla="*/ 114328 h 159697"/>
                <a:gd name="connsiteX10" fmla="*/ 56280 w 227223"/>
                <a:gd name="connsiteY10" fmla="*/ 147415 h 159697"/>
                <a:gd name="connsiteX0" fmla="*/ 56280 w 232175"/>
                <a:gd name="connsiteY0" fmla="*/ 147415 h 159697"/>
                <a:gd name="connsiteX1" fmla="*/ 951 w 232175"/>
                <a:gd name="connsiteY1" fmla="*/ 73721 h 159697"/>
                <a:gd name="connsiteX2" fmla="*/ 41045 w 232175"/>
                <a:gd name="connsiteY2" fmla="*/ 4060 h 159697"/>
                <a:gd name="connsiteX3" fmla="*/ 88176 w 232175"/>
                <a:gd name="connsiteY3" fmla="*/ 48152 h 159697"/>
                <a:gd name="connsiteX4" fmla="*/ 129278 w 232175"/>
                <a:gd name="connsiteY4" fmla="*/ 0 h 159697"/>
                <a:gd name="connsiteX5" fmla="*/ 206499 w 232175"/>
                <a:gd name="connsiteY5" fmla="*/ 39012 h 159697"/>
                <a:gd name="connsiteX6" fmla="*/ 185628 w 232175"/>
                <a:gd name="connsiteY6" fmla="*/ 132351 h 159697"/>
                <a:gd name="connsiteX7" fmla="*/ 157622 w 232175"/>
                <a:gd name="connsiteY7" fmla="*/ 90818 h 159697"/>
                <a:gd name="connsiteX8" fmla="*/ 120772 w 232175"/>
                <a:gd name="connsiteY8" fmla="*/ 130146 h 159697"/>
                <a:gd name="connsiteX9" fmla="*/ 88176 w 232175"/>
                <a:gd name="connsiteY9" fmla="*/ 114328 h 159697"/>
                <a:gd name="connsiteX10" fmla="*/ 56280 w 232175"/>
                <a:gd name="connsiteY10" fmla="*/ 147415 h 159697"/>
                <a:gd name="connsiteX0" fmla="*/ 56280 w 232175"/>
                <a:gd name="connsiteY0" fmla="*/ 147415 h 159697"/>
                <a:gd name="connsiteX1" fmla="*/ 951 w 232175"/>
                <a:gd name="connsiteY1" fmla="*/ 73721 h 159697"/>
                <a:gd name="connsiteX2" fmla="*/ 41045 w 232175"/>
                <a:gd name="connsiteY2" fmla="*/ 4060 h 159697"/>
                <a:gd name="connsiteX3" fmla="*/ 88176 w 232175"/>
                <a:gd name="connsiteY3" fmla="*/ 48152 h 159697"/>
                <a:gd name="connsiteX4" fmla="*/ 129278 w 232175"/>
                <a:gd name="connsiteY4" fmla="*/ 0 h 159697"/>
                <a:gd name="connsiteX5" fmla="*/ 206499 w 232175"/>
                <a:gd name="connsiteY5" fmla="*/ 39012 h 159697"/>
                <a:gd name="connsiteX6" fmla="*/ 185628 w 232175"/>
                <a:gd name="connsiteY6" fmla="*/ 132351 h 159697"/>
                <a:gd name="connsiteX7" fmla="*/ 157622 w 232175"/>
                <a:gd name="connsiteY7" fmla="*/ 90818 h 159697"/>
                <a:gd name="connsiteX8" fmla="*/ 120772 w 232175"/>
                <a:gd name="connsiteY8" fmla="*/ 130146 h 159697"/>
                <a:gd name="connsiteX9" fmla="*/ 88176 w 232175"/>
                <a:gd name="connsiteY9" fmla="*/ 114328 h 159697"/>
                <a:gd name="connsiteX10" fmla="*/ 56280 w 232175"/>
                <a:gd name="connsiteY10" fmla="*/ 147415 h 159697"/>
                <a:gd name="connsiteX0" fmla="*/ 56280 w 229685"/>
                <a:gd name="connsiteY0" fmla="*/ 147415 h 159697"/>
                <a:gd name="connsiteX1" fmla="*/ 951 w 229685"/>
                <a:gd name="connsiteY1" fmla="*/ 73721 h 159697"/>
                <a:gd name="connsiteX2" fmla="*/ 41045 w 229685"/>
                <a:gd name="connsiteY2" fmla="*/ 4060 h 159697"/>
                <a:gd name="connsiteX3" fmla="*/ 88176 w 229685"/>
                <a:gd name="connsiteY3" fmla="*/ 48152 h 159697"/>
                <a:gd name="connsiteX4" fmla="*/ 129278 w 229685"/>
                <a:gd name="connsiteY4" fmla="*/ 0 h 159697"/>
                <a:gd name="connsiteX5" fmla="*/ 204009 w 229685"/>
                <a:gd name="connsiteY5" fmla="*/ 30567 h 159697"/>
                <a:gd name="connsiteX6" fmla="*/ 185628 w 229685"/>
                <a:gd name="connsiteY6" fmla="*/ 132351 h 159697"/>
                <a:gd name="connsiteX7" fmla="*/ 157622 w 229685"/>
                <a:gd name="connsiteY7" fmla="*/ 90818 h 159697"/>
                <a:gd name="connsiteX8" fmla="*/ 120772 w 229685"/>
                <a:gd name="connsiteY8" fmla="*/ 130146 h 159697"/>
                <a:gd name="connsiteX9" fmla="*/ 88176 w 229685"/>
                <a:gd name="connsiteY9" fmla="*/ 114328 h 159697"/>
                <a:gd name="connsiteX10" fmla="*/ 56280 w 229685"/>
                <a:gd name="connsiteY10" fmla="*/ 147415 h 159697"/>
                <a:gd name="connsiteX0" fmla="*/ 56280 w 229685"/>
                <a:gd name="connsiteY0" fmla="*/ 147415 h 159697"/>
                <a:gd name="connsiteX1" fmla="*/ 951 w 229685"/>
                <a:gd name="connsiteY1" fmla="*/ 73721 h 159697"/>
                <a:gd name="connsiteX2" fmla="*/ 41045 w 229685"/>
                <a:gd name="connsiteY2" fmla="*/ 4060 h 159697"/>
                <a:gd name="connsiteX3" fmla="*/ 88176 w 229685"/>
                <a:gd name="connsiteY3" fmla="*/ 48152 h 159697"/>
                <a:gd name="connsiteX4" fmla="*/ 129278 w 229685"/>
                <a:gd name="connsiteY4" fmla="*/ 0 h 159697"/>
                <a:gd name="connsiteX5" fmla="*/ 204009 w 229685"/>
                <a:gd name="connsiteY5" fmla="*/ 30567 h 159697"/>
                <a:gd name="connsiteX6" fmla="*/ 185628 w 229685"/>
                <a:gd name="connsiteY6" fmla="*/ 132351 h 159697"/>
                <a:gd name="connsiteX7" fmla="*/ 157622 w 229685"/>
                <a:gd name="connsiteY7" fmla="*/ 90818 h 159697"/>
                <a:gd name="connsiteX8" fmla="*/ 120772 w 229685"/>
                <a:gd name="connsiteY8" fmla="*/ 130146 h 159697"/>
                <a:gd name="connsiteX9" fmla="*/ 88176 w 229685"/>
                <a:gd name="connsiteY9" fmla="*/ 114328 h 159697"/>
                <a:gd name="connsiteX10" fmla="*/ 56280 w 229685"/>
                <a:gd name="connsiteY10" fmla="*/ 147415 h 159697"/>
                <a:gd name="connsiteX0" fmla="*/ 56280 w 229685"/>
                <a:gd name="connsiteY0" fmla="*/ 147415 h 159697"/>
                <a:gd name="connsiteX1" fmla="*/ 951 w 229685"/>
                <a:gd name="connsiteY1" fmla="*/ 73721 h 159697"/>
                <a:gd name="connsiteX2" fmla="*/ 41045 w 229685"/>
                <a:gd name="connsiteY2" fmla="*/ 4060 h 159697"/>
                <a:gd name="connsiteX3" fmla="*/ 88176 w 229685"/>
                <a:gd name="connsiteY3" fmla="*/ 48152 h 159697"/>
                <a:gd name="connsiteX4" fmla="*/ 129278 w 229685"/>
                <a:gd name="connsiteY4" fmla="*/ 0 h 159697"/>
                <a:gd name="connsiteX5" fmla="*/ 204009 w 229685"/>
                <a:gd name="connsiteY5" fmla="*/ 30567 h 159697"/>
                <a:gd name="connsiteX6" fmla="*/ 185628 w 229685"/>
                <a:gd name="connsiteY6" fmla="*/ 132351 h 159697"/>
                <a:gd name="connsiteX7" fmla="*/ 157622 w 229685"/>
                <a:gd name="connsiteY7" fmla="*/ 90818 h 159697"/>
                <a:gd name="connsiteX8" fmla="*/ 120772 w 229685"/>
                <a:gd name="connsiteY8" fmla="*/ 130146 h 159697"/>
                <a:gd name="connsiteX9" fmla="*/ 88176 w 229685"/>
                <a:gd name="connsiteY9" fmla="*/ 114328 h 159697"/>
                <a:gd name="connsiteX10" fmla="*/ 56280 w 229685"/>
                <a:gd name="connsiteY10" fmla="*/ 147415 h 159697"/>
                <a:gd name="connsiteX0" fmla="*/ 56280 w 229685"/>
                <a:gd name="connsiteY0" fmla="*/ 147415 h 159697"/>
                <a:gd name="connsiteX1" fmla="*/ 951 w 229685"/>
                <a:gd name="connsiteY1" fmla="*/ 73721 h 159697"/>
                <a:gd name="connsiteX2" fmla="*/ 41045 w 229685"/>
                <a:gd name="connsiteY2" fmla="*/ 4060 h 159697"/>
                <a:gd name="connsiteX3" fmla="*/ 88176 w 229685"/>
                <a:gd name="connsiteY3" fmla="*/ 48152 h 159697"/>
                <a:gd name="connsiteX4" fmla="*/ 129278 w 229685"/>
                <a:gd name="connsiteY4" fmla="*/ 0 h 159697"/>
                <a:gd name="connsiteX5" fmla="*/ 204009 w 229685"/>
                <a:gd name="connsiteY5" fmla="*/ 30567 h 159697"/>
                <a:gd name="connsiteX6" fmla="*/ 185628 w 229685"/>
                <a:gd name="connsiteY6" fmla="*/ 132351 h 159697"/>
                <a:gd name="connsiteX7" fmla="*/ 157622 w 229685"/>
                <a:gd name="connsiteY7" fmla="*/ 90818 h 159697"/>
                <a:gd name="connsiteX8" fmla="*/ 120772 w 229685"/>
                <a:gd name="connsiteY8" fmla="*/ 130146 h 159697"/>
                <a:gd name="connsiteX9" fmla="*/ 88176 w 229685"/>
                <a:gd name="connsiteY9" fmla="*/ 114328 h 159697"/>
                <a:gd name="connsiteX10" fmla="*/ 56280 w 229685"/>
                <a:gd name="connsiteY10" fmla="*/ 147415 h 159697"/>
                <a:gd name="connsiteX0" fmla="*/ 56280 w 229685"/>
                <a:gd name="connsiteY0" fmla="*/ 147415 h 159697"/>
                <a:gd name="connsiteX1" fmla="*/ 951 w 229685"/>
                <a:gd name="connsiteY1" fmla="*/ 73721 h 159697"/>
                <a:gd name="connsiteX2" fmla="*/ 41746 w 229685"/>
                <a:gd name="connsiteY2" fmla="*/ 2232 h 159697"/>
                <a:gd name="connsiteX3" fmla="*/ 88176 w 229685"/>
                <a:gd name="connsiteY3" fmla="*/ 48152 h 159697"/>
                <a:gd name="connsiteX4" fmla="*/ 129278 w 229685"/>
                <a:gd name="connsiteY4" fmla="*/ 0 h 159697"/>
                <a:gd name="connsiteX5" fmla="*/ 204009 w 229685"/>
                <a:gd name="connsiteY5" fmla="*/ 30567 h 159697"/>
                <a:gd name="connsiteX6" fmla="*/ 185628 w 229685"/>
                <a:gd name="connsiteY6" fmla="*/ 132351 h 159697"/>
                <a:gd name="connsiteX7" fmla="*/ 157622 w 229685"/>
                <a:gd name="connsiteY7" fmla="*/ 90818 h 159697"/>
                <a:gd name="connsiteX8" fmla="*/ 120772 w 229685"/>
                <a:gd name="connsiteY8" fmla="*/ 130146 h 159697"/>
                <a:gd name="connsiteX9" fmla="*/ 88176 w 229685"/>
                <a:gd name="connsiteY9" fmla="*/ 114328 h 159697"/>
                <a:gd name="connsiteX10" fmla="*/ 56280 w 229685"/>
                <a:gd name="connsiteY10" fmla="*/ 147415 h 159697"/>
                <a:gd name="connsiteX0" fmla="*/ 56280 w 229685"/>
                <a:gd name="connsiteY0" fmla="*/ 147415 h 159697"/>
                <a:gd name="connsiteX1" fmla="*/ 951 w 229685"/>
                <a:gd name="connsiteY1" fmla="*/ 73721 h 159697"/>
                <a:gd name="connsiteX2" fmla="*/ 41746 w 229685"/>
                <a:gd name="connsiteY2" fmla="*/ 2232 h 159697"/>
                <a:gd name="connsiteX3" fmla="*/ 88176 w 229685"/>
                <a:gd name="connsiteY3" fmla="*/ 48152 h 159697"/>
                <a:gd name="connsiteX4" fmla="*/ 129278 w 229685"/>
                <a:gd name="connsiteY4" fmla="*/ 0 h 159697"/>
                <a:gd name="connsiteX5" fmla="*/ 204009 w 229685"/>
                <a:gd name="connsiteY5" fmla="*/ 30567 h 159697"/>
                <a:gd name="connsiteX6" fmla="*/ 185628 w 229685"/>
                <a:gd name="connsiteY6" fmla="*/ 132351 h 159697"/>
                <a:gd name="connsiteX7" fmla="*/ 157622 w 229685"/>
                <a:gd name="connsiteY7" fmla="*/ 90818 h 159697"/>
                <a:gd name="connsiteX8" fmla="*/ 120772 w 229685"/>
                <a:gd name="connsiteY8" fmla="*/ 130146 h 159697"/>
                <a:gd name="connsiteX9" fmla="*/ 88176 w 229685"/>
                <a:gd name="connsiteY9" fmla="*/ 114328 h 159697"/>
                <a:gd name="connsiteX10" fmla="*/ 56280 w 229685"/>
                <a:gd name="connsiteY10" fmla="*/ 147415 h 159697"/>
                <a:gd name="connsiteX0" fmla="*/ 56280 w 229685"/>
                <a:gd name="connsiteY0" fmla="*/ 147415 h 159697"/>
                <a:gd name="connsiteX1" fmla="*/ 951 w 229685"/>
                <a:gd name="connsiteY1" fmla="*/ 73721 h 159697"/>
                <a:gd name="connsiteX2" fmla="*/ 45636 w 229685"/>
                <a:gd name="connsiteY2" fmla="*/ 2610 h 159697"/>
                <a:gd name="connsiteX3" fmla="*/ 88176 w 229685"/>
                <a:gd name="connsiteY3" fmla="*/ 48152 h 159697"/>
                <a:gd name="connsiteX4" fmla="*/ 129278 w 229685"/>
                <a:gd name="connsiteY4" fmla="*/ 0 h 159697"/>
                <a:gd name="connsiteX5" fmla="*/ 204009 w 229685"/>
                <a:gd name="connsiteY5" fmla="*/ 30567 h 159697"/>
                <a:gd name="connsiteX6" fmla="*/ 185628 w 229685"/>
                <a:gd name="connsiteY6" fmla="*/ 132351 h 159697"/>
                <a:gd name="connsiteX7" fmla="*/ 157622 w 229685"/>
                <a:gd name="connsiteY7" fmla="*/ 90818 h 159697"/>
                <a:gd name="connsiteX8" fmla="*/ 120772 w 229685"/>
                <a:gd name="connsiteY8" fmla="*/ 130146 h 159697"/>
                <a:gd name="connsiteX9" fmla="*/ 88176 w 229685"/>
                <a:gd name="connsiteY9" fmla="*/ 114328 h 159697"/>
                <a:gd name="connsiteX10" fmla="*/ 56280 w 229685"/>
                <a:gd name="connsiteY10" fmla="*/ 147415 h 159697"/>
                <a:gd name="connsiteX0" fmla="*/ 56280 w 229685"/>
                <a:gd name="connsiteY0" fmla="*/ 147415 h 159697"/>
                <a:gd name="connsiteX1" fmla="*/ 951 w 229685"/>
                <a:gd name="connsiteY1" fmla="*/ 73721 h 159697"/>
                <a:gd name="connsiteX2" fmla="*/ 45636 w 229685"/>
                <a:gd name="connsiteY2" fmla="*/ 2610 h 159697"/>
                <a:gd name="connsiteX3" fmla="*/ 88176 w 229685"/>
                <a:gd name="connsiteY3" fmla="*/ 48152 h 159697"/>
                <a:gd name="connsiteX4" fmla="*/ 129278 w 229685"/>
                <a:gd name="connsiteY4" fmla="*/ 0 h 159697"/>
                <a:gd name="connsiteX5" fmla="*/ 204009 w 229685"/>
                <a:gd name="connsiteY5" fmla="*/ 30567 h 159697"/>
                <a:gd name="connsiteX6" fmla="*/ 185628 w 229685"/>
                <a:gd name="connsiteY6" fmla="*/ 132351 h 159697"/>
                <a:gd name="connsiteX7" fmla="*/ 157622 w 229685"/>
                <a:gd name="connsiteY7" fmla="*/ 90818 h 159697"/>
                <a:gd name="connsiteX8" fmla="*/ 120772 w 229685"/>
                <a:gd name="connsiteY8" fmla="*/ 130146 h 159697"/>
                <a:gd name="connsiteX9" fmla="*/ 88176 w 229685"/>
                <a:gd name="connsiteY9" fmla="*/ 114328 h 159697"/>
                <a:gd name="connsiteX10" fmla="*/ 56280 w 229685"/>
                <a:gd name="connsiteY10" fmla="*/ 147415 h 159697"/>
                <a:gd name="connsiteX0" fmla="*/ 56643 w 230048"/>
                <a:gd name="connsiteY0" fmla="*/ 147415 h 159697"/>
                <a:gd name="connsiteX1" fmla="*/ 1314 w 230048"/>
                <a:gd name="connsiteY1" fmla="*/ 73721 h 159697"/>
                <a:gd name="connsiteX2" fmla="*/ 45999 w 230048"/>
                <a:gd name="connsiteY2" fmla="*/ 2610 h 159697"/>
                <a:gd name="connsiteX3" fmla="*/ 88539 w 230048"/>
                <a:gd name="connsiteY3" fmla="*/ 48152 h 159697"/>
                <a:gd name="connsiteX4" fmla="*/ 129641 w 230048"/>
                <a:gd name="connsiteY4" fmla="*/ 0 h 159697"/>
                <a:gd name="connsiteX5" fmla="*/ 204372 w 230048"/>
                <a:gd name="connsiteY5" fmla="*/ 30567 h 159697"/>
                <a:gd name="connsiteX6" fmla="*/ 185991 w 230048"/>
                <a:gd name="connsiteY6" fmla="*/ 132351 h 159697"/>
                <a:gd name="connsiteX7" fmla="*/ 157985 w 230048"/>
                <a:gd name="connsiteY7" fmla="*/ 90818 h 159697"/>
                <a:gd name="connsiteX8" fmla="*/ 121135 w 230048"/>
                <a:gd name="connsiteY8" fmla="*/ 130146 h 159697"/>
                <a:gd name="connsiteX9" fmla="*/ 88539 w 230048"/>
                <a:gd name="connsiteY9" fmla="*/ 114328 h 159697"/>
                <a:gd name="connsiteX10" fmla="*/ 56643 w 230048"/>
                <a:gd name="connsiteY10" fmla="*/ 147415 h 159697"/>
                <a:gd name="connsiteX0" fmla="*/ 55942 w 229347"/>
                <a:gd name="connsiteY0" fmla="*/ 147415 h 159697"/>
                <a:gd name="connsiteX1" fmla="*/ 1314 w 229347"/>
                <a:gd name="connsiteY1" fmla="*/ 67481 h 159697"/>
                <a:gd name="connsiteX2" fmla="*/ 45298 w 229347"/>
                <a:gd name="connsiteY2" fmla="*/ 2610 h 159697"/>
                <a:gd name="connsiteX3" fmla="*/ 87838 w 229347"/>
                <a:gd name="connsiteY3" fmla="*/ 48152 h 159697"/>
                <a:gd name="connsiteX4" fmla="*/ 128940 w 229347"/>
                <a:gd name="connsiteY4" fmla="*/ 0 h 159697"/>
                <a:gd name="connsiteX5" fmla="*/ 203671 w 229347"/>
                <a:gd name="connsiteY5" fmla="*/ 30567 h 159697"/>
                <a:gd name="connsiteX6" fmla="*/ 185290 w 229347"/>
                <a:gd name="connsiteY6" fmla="*/ 132351 h 159697"/>
                <a:gd name="connsiteX7" fmla="*/ 157284 w 229347"/>
                <a:gd name="connsiteY7" fmla="*/ 90818 h 159697"/>
                <a:gd name="connsiteX8" fmla="*/ 120434 w 229347"/>
                <a:gd name="connsiteY8" fmla="*/ 130146 h 159697"/>
                <a:gd name="connsiteX9" fmla="*/ 87838 w 229347"/>
                <a:gd name="connsiteY9" fmla="*/ 114328 h 159697"/>
                <a:gd name="connsiteX10" fmla="*/ 55942 w 229347"/>
                <a:gd name="connsiteY10" fmla="*/ 147415 h 159697"/>
                <a:gd name="connsiteX0" fmla="*/ 57368 w 230773"/>
                <a:gd name="connsiteY0" fmla="*/ 147415 h 159697"/>
                <a:gd name="connsiteX1" fmla="*/ 1314 w 230773"/>
                <a:gd name="connsiteY1" fmla="*/ 70064 h 159697"/>
                <a:gd name="connsiteX2" fmla="*/ 46724 w 230773"/>
                <a:gd name="connsiteY2" fmla="*/ 2610 h 159697"/>
                <a:gd name="connsiteX3" fmla="*/ 89264 w 230773"/>
                <a:gd name="connsiteY3" fmla="*/ 48152 h 159697"/>
                <a:gd name="connsiteX4" fmla="*/ 130366 w 230773"/>
                <a:gd name="connsiteY4" fmla="*/ 0 h 159697"/>
                <a:gd name="connsiteX5" fmla="*/ 205097 w 230773"/>
                <a:gd name="connsiteY5" fmla="*/ 30567 h 159697"/>
                <a:gd name="connsiteX6" fmla="*/ 186716 w 230773"/>
                <a:gd name="connsiteY6" fmla="*/ 132351 h 159697"/>
                <a:gd name="connsiteX7" fmla="*/ 158710 w 230773"/>
                <a:gd name="connsiteY7" fmla="*/ 90818 h 159697"/>
                <a:gd name="connsiteX8" fmla="*/ 121860 w 230773"/>
                <a:gd name="connsiteY8" fmla="*/ 130146 h 159697"/>
                <a:gd name="connsiteX9" fmla="*/ 89264 w 230773"/>
                <a:gd name="connsiteY9" fmla="*/ 114328 h 159697"/>
                <a:gd name="connsiteX10" fmla="*/ 57368 w 230773"/>
                <a:gd name="connsiteY10" fmla="*/ 147415 h 159697"/>
                <a:gd name="connsiteX0" fmla="*/ 56054 w 229459"/>
                <a:gd name="connsiteY0" fmla="*/ 147415 h 159697"/>
                <a:gd name="connsiteX1" fmla="*/ 0 w 229459"/>
                <a:gd name="connsiteY1" fmla="*/ 70064 h 159697"/>
                <a:gd name="connsiteX2" fmla="*/ 45410 w 229459"/>
                <a:gd name="connsiteY2" fmla="*/ 2610 h 159697"/>
                <a:gd name="connsiteX3" fmla="*/ 87950 w 229459"/>
                <a:gd name="connsiteY3" fmla="*/ 48152 h 159697"/>
                <a:gd name="connsiteX4" fmla="*/ 129052 w 229459"/>
                <a:gd name="connsiteY4" fmla="*/ 0 h 159697"/>
                <a:gd name="connsiteX5" fmla="*/ 203783 w 229459"/>
                <a:gd name="connsiteY5" fmla="*/ 30567 h 159697"/>
                <a:gd name="connsiteX6" fmla="*/ 185402 w 229459"/>
                <a:gd name="connsiteY6" fmla="*/ 132351 h 159697"/>
                <a:gd name="connsiteX7" fmla="*/ 157396 w 229459"/>
                <a:gd name="connsiteY7" fmla="*/ 90818 h 159697"/>
                <a:gd name="connsiteX8" fmla="*/ 120546 w 229459"/>
                <a:gd name="connsiteY8" fmla="*/ 130146 h 159697"/>
                <a:gd name="connsiteX9" fmla="*/ 87950 w 229459"/>
                <a:gd name="connsiteY9" fmla="*/ 114328 h 159697"/>
                <a:gd name="connsiteX10" fmla="*/ 56054 w 229459"/>
                <a:gd name="connsiteY10" fmla="*/ 147415 h 159697"/>
                <a:gd name="connsiteX0" fmla="*/ 58092 w 231497"/>
                <a:gd name="connsiteY0" fmla="*/ 147415 h 159697"/>
                <a:gd name="connsiteX1" fmla="*/ 2038 w 231497"/>
                <a:gd name="connsiteY1" fmla="*/ 70064 h 159697"/>
                <a:gd name="connsiteX2" fmla="*/ 47448 w 231497"/>
                <a:gd name="connsiteY2" fmla="*/ 2610 h 159697"/>
                <a:gd name="connsiteX3" fmla="*/ 89988 w 231497"/>
                <a:gd name="connsiteY3" fmla="*/ 48152 h 159697"/>
                <a:gd name="connsiteX4" fmla="*/ 131090 w 231497"/>
                <a:gd name="connsiteY4" fmla="*/ 0 h 159697"/>
                <a:gd name="connsiteX5" fmla="*/ 205821 w 231497"/>
                <a:gd name="connsiteY5" fmla="*/ 30567 h 159697"/>
                <a:gd name="connsiteX6" fmla="*/ 187440 w 231497"/>
                <a:gd name="connsiteY6" fmla="*/ 132351 h 159697"/>
                <a:gd name="connsiteX7" fmla="*/ 159434 w 231497"/>
                <a:gd name="connsiteY7" fmla="*/ 90818 h 159697"/>
                <a:gd name="connsiteX8" fmla="*/ 122584 w 231497"/>
                <a:gd name="connsiteY8" fmla="*/ 130146 h 159697"/>
                <a:gd name="connsiteX9" fmla="*/ 89988 w 231497"/>
                <a:gd name="connsiteY9" fmla="*/ 114328 h 159697"/>
                <a:gd name="connsiteX10" fmla="*/ 58092 w 231497"/>
                <a:gd name="connsiteY10" fmla="*/ 147415 h 159697"/>
                <a:gd name="connsiteX0" fmla="*/ 58092 w 231497"/>
                <a:gd name="connsiteY0" fmla="*/ 147415 h 147415"/>
                <a:gd name="connsiteX1" fmla="*/ 2038 w 231497"/>
                <a:gd name="connsiteY1" fmla="*/ 70064 h 147415"/>
                <a:gd name="connsiteX2" fmla="*/ 47448 w 231497"/>
                <a:gd name="connsiteY2" fmla="*/ 2610 h 147415"/>
                <a:gd name="connsiteX3" fmla="*/ 89988 w 231497"/>
                <a:gd name="connsiteY3" fmla="*/ 48152 h 147415"/>
                <a:gd name="connsiteX4" fmla="*/ 131090 w 231497"/>
                <a:gd name="connsiteY4" fmla="*/ 0 h 147415"/>
                <a:gd name="connsiteX5" fmla="*/ 205821 w 231497"/>
                <a:gd name="connsiteY5" fmla="*/ 30567 h 147415"/>
                <a:gd name="connsiteX6" fmla="*/ 187440 w 231497"/>
                <a:gd name="connsiteY6" fmla="*/ 132351 h 147415"/>
                <a:gd name="connsiteX7" fmla="*/ 159434 w 231497"/>
                <a:gd name="connsiteY7" fmla="*/ 90818 h 147415"/>
                <a:gd name="connsiteX8" fmla="*/ 122584 w 231497"/>
                <a:gd name="connsiteY8" fmla="*/ 130146 h 147415"/>
                <a:gd name="connsiteX9" fmla="*/ 89988 w 231497"/>
                <a:gd name="connsiteY9" fmla="*/ 114328 h 147415"/>
                <a:gd name="connsiteX10" fmla="*/ 58092 w 231497"/>
                <a:gd name="connsiteY10" fmla="*/ 147415 h 147415"/>
                <a:gd name="connsiteX0" fmla="*/ 55603 w 231497"/>
                <a:gd name="connsiteY0" fmla="*/ 132351 h 136882"/>
                <a:gd name="connsiteX1" fmla="*/ 2038 w 231497"/>
                <a:gd name="connsiteY1" fmla="*/ 70064 h 136882"/>
                <a:gd name="connsiteX2" fmla="*/ 47448 w 231497"/>
                <a:gd name="connsiteY2" fmla="*/ 2610 h 136882"/>
                <a:gd name="connsiteX3" fmla="*/ 89988 w 231497"/>
                <a:gd name="connsiteY3" fmla="*/ 48152 h 136882"/>
                <a:gd name="connsiteX4" fmla="*/ 131090 w 231497"/>
                <a:gd name="connsiteY4" fmla="*/ 0 h 136882"/>
                <a:gd name="connsiteX5" fmla="*/ 205821 w 231497"/>
                <a:gd name="connsiteY5" fmla="*/ 30567 h 136882"/>
                <a:gd name="connsiteX6" fmla="*/ 187440 w 231497"/>
                <a:gd name="connsiteY6" fmla="*/ 132351 h 136882"/>
                <a:gd name="connsiteX7" fmla="*/ 159434 w 231497"/>
                <a:gd name="connsiteY7" fmla="*/ 90818 h 136882"/>
                <a:gd name="connsiteX8" fmla="*/ 122584 w 231497"/>
                <a:gd name="connsiteY8" fmla="*/ 130146 h 136882"/>
                <a:gd name="connsiteX9" fmla="*/ 89988 w 231497"/>
                <a:gd name="connsiteY9" fmla="*/ 114328 h 136882"/>
                <a:gd name="connsiteX10" fmla="*/ 55603 w 231497"/>
                <a:gd name="connsiteY10" fmla="*/ 132351 h 136882"/>
                <a:gd name="connsiteX0" fmla="*/ 55603 w 231497"/>
                <a:gd name="connsiteY0" fmla="*/ 132351 h 136882"/>
                <a:gd name="connsiteX1" fmla="*/ 2038 w 231497"/>
                <a:gd name="connsiteY1" fmla="*/ 70064 h 136882"/>
                <a:gd name="connsiteX2" fmla="*/ 47448 w 231497"/>
                <a:gd name="connsiteY2" fmla="*/ 2610 h 136882"/>
                <a:gd name="connsiteX3" fmla="*/ 89988 w 231497"/>
                <a:gd name="connsiteY3" fmla="*/ 48152 h 136882"/>
                <a:gd name="connsiteX4" fmla="*/ 131090 w 231497"/>
                <a:gd name="connsiteY4" fmla="*/ 0 h 136882"/>
                <a:gd name="connsiteX5" fmla="*/ 205821 w 231497"/>
                <a:gd name="connsiteY5" fmla="*/ 30567 h 136882"/>
                <a:gd name="connsiteX6" fmla="*/ 187440 w 231497"/>
                <a:gd name="connsiteY6" fmla="*/ 132351 h 136882"/>
                <a:gd name="connsiteX7" fmla="*/ 159434 w 231497"/>
                <a:gd name="connsiteY7" fmla="*/ 90818 h 136882"/>
                <a:gd name="connsiteX8" fmla="*/ 122584 w 231497"/>
                <a:gd name="connsiteY8" fmla="*/ 130146 h 136882"/>
                <a:gd name="connsiteX9" fmla="*/ 89988 w 231497"/>
                <a:gd name="connsiteY9" fmla="*/ 114328 h 136882"/>
                <a:gd name="connsiteX10" fmla="*/ 55603 w 231497"/>
                <a:gd name="connsiteY10" fmla="*/ 132351 h 136882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9434 w 231497"/>
                <a:gd name="connsiteY7" fmla="*/ 90818 h 132351"/>
                <a:gd name="connsiteX8" fmla="*/ 122584 w 231497"/>
                <a:gd name="connsiteY8" fmla="*/ 130146 h 132351"/>
                <a:gd name="connsiteX9" fmla="*/ 89625 w 231497"/>
                <a:gd name="connsiteY9" fmla="*/ 101470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9434 w 231497"/>
                <a:gd name="connsiteY7" fmla="*/ 90818 h 132351"/>
                <a:gd name="connsiteX8" fmla="*/ 122584 w 231497"/>
                <a:gd name="connsiteY8" fmla="*/ 130146 h 132351"/>
                <a:gd name="connsiteX9" fmla="*/ 89987 w 231497"/>
                <a:gd name="connsiteY9" fmla="*/ 81240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9434 w 231497"/>
                <a:gd name="connsiteY7" fmla="*/ 90818 h 132351"/>
                <a:gd name="connsiteX8" fmla="*/ 122584 w 231497"/>
                <a:gd name="connsiteY8" fmla="*/ 130146 h 132351"/>
                <a:gd name="connsiteX9" fmla="*/ 89987 w 231497"/>
                <a:gd name="connsiteY9" fmla="*/ 81240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9434 w 231497"/>
                <a:gd name="connsiteY7" fmla="*/ 90818 h 132351"/>
                <a:gd name="connsiteX8" fmla="*/ 122584 w 231497"/>
                <a:gd name="connsiteY8" fmla="*/ 130146 h 132351"/>
                <a:gd name="connsiteX9" fmla="*/ 89987 w 231497"/>
                <a:gd name="connsiteY9" fmla="*/ 81240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9434 w 231497"/>
                <a:gd name="connsiteY7" fmla="*/ 90818 h 132351"/>
                <a:gd name="connsiteX8" fmla="*/ 122584 w 231497"/>
                <a:gd name="connsiteY8" fmla="*/ 130146 h 132351"/>
                <a:gd name="connsiteX9" fmla="*/ 90687 w 231497"/>
                <a:gd name="connsiteY9" fmla="*/ 90441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9434 w 231497"/>
                <a:gd name="connsiteY7" fmla="*/ 90818 h 132351"/>
                <a:gd name="connsiteX8" fmla="*/ 122584 w 231497"/>
                <a:gd name="connsiteY8" fmla="*/ 130146 h 132351"/>
                <a:gd name="connsiteX9" fmla="*/ 90687 w 231497"/>
                <a:gd name="connsiteY9" fmla="*/ 90441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9434 w 231497"/>
                <a:gd name="connsiteY7" fmla="*/ 90818 h 132351"/>
                <a:gd name="connsiteX8" fmla="*/ 122584 w 231497"/>
                <a:gd name="connsiteY8" fmla="*/ 130146 h 132351"/>
                <a:gd name="connsiteX9" fmla="*/ 90687 w 231497"/>
                <a:gd name="connsiteY9" fmla="*/ 90441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9434 w 231497"/>
                <a:gd name="connsiteY7" fmla="*/ 90818 h 132351"/>
                <a:gd name="connsiteX8" fmla="*/ 122584 w 231497"/>
                <a:gd name="connsiteY8" fmla="*/ 130146 h 132351"/>
                <a:gd name="connsiteX9" fmla="*/ 90687 w 231497"/>
                <a:gd name="connsiteY9" fmla="*/ 90441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9434 w 231497"/>
                <a:gd name="connsiteY7" fmla="*/ 90818 h 132351"/>
                <a:gd name="connsiteX8" fmla="*/ 122584 w 231497"/>
                <a:gd name="connsiteY8" fmla="*/ 130146 h 132351"/>
                <a:gd name="connsiteX9" fmla="*/ 90687 w 231497"/>
                <a:gd name="connsiteY9" fmla="*/ 90441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9434 w 231497"/>
                <a:gd name="connsiteY7" fmla="*/ 90818 h 132351"/>
                <a:gd name="connsiteX8" fmla="*/ 122584 w 231497"/>
                <a:gd name="connsiteY8" fmla="*/ 130146 h 132351"/>
                <a:gd name="connsiteX9" fmla="*/ 90687 w 231497"/>
                <a:gd name="connsiteY9" fmla="*/ 90441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6944 w 231497"/>
                <a:gd name="connsiteY7" fmla="*/ 93401 h 132351"/>
                <a:gd name="connsiteX8" fmla="*/ 122584 w 231497"/>
                <a:gd name="connsiteY8" fmla="*/ 130146 h 132351"/>
                <a:gd name="connsiteX9" fmla="*/ 90687 w 231497"/>
                <a:gd name="connsiteY9" fmla="*/ 90441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6944 w 231497"/>
                <a:gd name="connsiteY7" fmla="*/ 93401 h 132351"/>
                <a:gd name="connsiteX8" fmla="*/ 122584 w 231497"/>
                <a:gd name="connsiteY8" fmla="*/ 130146 h 132351"/>
                <a:gd name="connsiteX9" fmla="*/ 90687 w 231497"/>
                <a:gd name="connsiteY9" fmla="*/ 90441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6944 w 231497"/>
                <a:gd name="connsiteY7" fmla="*/ 93401 h 132351"/>
                <a:gd name="connsiteX8" fmla="*/ 122584 w 231497"/>
                <a:gd name="connsiteY8" fmla="*/ 130146 h 132351"/>
                <a:gd name="connsiteX9" fmla="*/ 90687 w 231497"/>
                <a:gd name="connsiteY9" fmla="*/ 90441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6944 w 231497"/>
                <a:gd name="connsiteY7" fmla="*/ 93401 h 132351"/>
                <a:gd name="connsiteX8" fmla="*/ 122584 w 231497"/>
                <a:gd name="connsiteY8" fmla="*/ 130146 h 132351"/>
                <a:gd name="connsiteX9" fmla="*/ 90687 w 231497"/>
                <a:gd name="connsiteY9" fmla="*/ 90441 h 132351"/>
                <a:gd name="connsiteX10" fmla="*/ 55603 w 231497"/>
                <a:gd name="connsiteY10" fmla="*/ 132351 h 132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497" h="132351">
                  <a:moveTo>
                    <a:pt x="55603" y="132351"/>
                  </a:moveTo>
                  <a:cubicBezTo>
                    <a:pt x="16965" y="109568"/>
                    <a:pt x="3006" y="87358"/>
                    <a:pt x="2038" y="70064"/>
                  </a:cubicBezTo>
                  <a:cubicBezTo>
                    <a:pt x="0" y="44903"/>
                    <a:pt x="8381" y="24524"/>
                    <a:pt x="47448" y="2610"/>
                  </a:cubicBezTo>
                  <a:cubicBezTo>
                    <a:pt x="72447" y="19095"/>
                    <a:pt x="71646" y="20206"/>
                    <a:pt x="89988" y="48152"/>
                  </a:cubicBezTo>
                  <a:cubicBezTo>
                    <a:pt x="98170" y="29143"/>
                    <a:pt x="111223" y="8313"/>
                    <a:pt x="131090" y="0"/>
                  </a:cubicBezTo>
                  <a:cubicBezTo>
                    <a:pt x="160832" y="5547"/>
                    <a:pt x="180145" y="4443"/>
                    <a:pt x="205821" y="30567"/>
                  </a:cubicBezTo>
                  <a:cubicBezTo>
                    <a:pt x="231497" y="56691"/>
                    <a:pt x="217666" y="92907"/>
                    <a:pt x="187440" y="132351"/>
                  </a:cubicBezTo>
                  <a:cubicBezTo>
                    <a:pt x="177961" y="122334"/>
                    <a:pt x="171685" y="121677"/>
                    <a:pt x="156944" y="93401"/>
                  </a:cubicBezTo>
                  <a:cubicBezTo>
                    <a:pt x="136134" y="118851"/>
                    <a:pt x="144665" y="112756"/>
                    <a:pt x="122584" y="130146"/>
                  </a:cubicBezTo>
                  <a:cubicBezTo>
                    <a:pt x="119818" y="130838"/>
                    <a:pt x="110246" y="124515"/>
                    <a:pt x="90687" y="90441"/>
                  </a:cubicBezTo>
                  <a:cubicBezTo>
                    <a:pt x="73592" y="117784"/>
                    <a:pt x="69414" y="121124"/>
                    <a:pt x="55603" y="13235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" name="Рисунок 9" descr="1.PNG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0000"/>
            </a:blip>
            <a:stretch>
              <a:fillRect/>
            </a:stretch>
          </p:blipFill>
          <p:spPr>
            <a:xfrm>
              <a:off x="7969268" y="698824"/>
              <a:ext cx="425432" cy="226235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 userDrawn="1"/>
        </p:nvSpPr>
        <p:spPr>
          <a:xfrm>
            <a:off x="8585067" y="6832232"/>
            <a:ext cx="1571636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" b="1" dirty="0" smtClean="0">
                <a:solidFill>
                  <a:srgbClr val="0067A5"/>
                </a:solidFill>
              </a:rPr>
              <a:t>www.imcmontan.ru</a:t>
            </a:r>
            <a:endParaRPr lang="ru-RU" sz="1150" b="1" dirty="0">
              <a:solidFill>
                <a:srgbClr val="0067A5"/>
              </a:solidFill>
            </a:endParaRPr>
          </a:p>
        </p:txBody>
      </p:sp>
      <p:sp>
        <p:nvSpPr>
          <p:cNvPr id="12" name="Овал 11"/>
          <p:cNvSpPr/>
          <p:nvPr userDrawn="1"/>
        </p:nvSpPr>
        <p:spPr>
          <a:xfrm>
            <a:off x="449160" y="260291"/>
            <a:ext cx="642942" cy="642942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 userDrawn="1"/>
        </p:nvSpPr>
        <p:spPr>
          <a:xfrm>
            <a:off x="264663" y="310552"/>
            <a:ext cx="10001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4E1CBC5-4531-44F1-8DCA-2E1BE83ABBDE}" type="slidenum">
              <a:rPr lang="ru-RU" sz="270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pPr algn="ctr"/>
              <a:t>‹#›</a:t>
            </a:fld>
            <a:endParaRPr lang="ru-RU" sz="2700" dirty="0">
              <a:solidFill>
                <a:schemeClr val="accent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5063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34670" y="1137425"/>
            <a:ext cx="9624060" cy="720080"/>
          </a:xfrm>
        </p:spPr>
        <p:txBody>
          <a:bodyPr>
            <a:noAutofit/>
          </a:bodyPr>
          <a:lstStyle>
            <a:lvl1pPr algn="l">
              <a:defRPr sz="2800" b="1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670" y="1923243"/>
            <a:ext cx="9624060" cy="4831137"/>
          </a:xfrm>
        </p:spPr>
        <p:txBody>
          <a:bodyPr>
            <a:normAutofit/>
          </a:bodyPr>
          <a:lstStyle>
            <a:lvl1pPr>
              <a:buClr>
                <a:schemeClr val="bg1">
                  <a:lumMod val="65000"/>
                </a:schemeClr>
              </a:buClr>
              <a:buSzPct val="100000"/>
              <a:buFont typeface="Wingdings 2" pitchFamily="18" charset="2"/>
              <a:buChar char=""/>
              <a:defRPr sz="240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  <a:lvl2pPr>
              <a:buClr>
                <a:schemeClr val="bg1">
                  <a:lumMod val="65000"/>
                </a:schemeClr>
              </a:buClr>
              <a:buFont typeface="Tahoma" pitchFamily="34" charset="0"/>
              <a:buChar char="●"/>
              <a:defRPr sz="200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defRPr>
            </a:lvl2pPr>
            <a:lvl3pPr>
              <a:buClr>
                <a:schemeClr val="bg1">
                  <a:lumMod val="65000"/>
                </a:schemeClr>
              </a:buClr>
              <a:buFont typeface="Courier New" pitchFamily="49" charset="0"/>
              <a:buChar char="o"/>
              <a:defRPr sz="180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defRPr>
            </a:lvl3pPr>
            <a:lvl4pPr>
              <a:buClr>
                <a:schemeClr val="bg1">
                  <a:lumMod val="65000"/>
                </a:schemeClr>
              </a:buClr>
              <a:defRPr sz="160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grpSp>
        <p:nvGrpSpPr>
          <p:cNvPr id="4" name="Группа 4"/>
          <p:cNvGrpSpPr/>
          <p:nvPr userDrawn="1"/>
        </p:nvGrpSpPr>
        <p:grpSpPr>
          <a:xfrm>
            <a:off x="0" y="120674"/>
            <a:ext cx="10713102" cy="967454"/>
            <a:chOff x="0" y="280169"/>
            <a:chExt cx="10713102" cy="967454"/>
          </a:xfrm>
        </p:grpSpPr>
        <p:sp>
          <p:nvSpPr>
            <p:cNvPr id="6" name="Полилиния 5"/>
            <p:cNvSpPr/>
            <p:nvPr userDrawn="1"/>
          </p:nvSpPr>
          <p:spPr>
            <a:xfrm>
              <a:off x="0" y="280169"/>
              <a:ext cx="10713102" cy="967454"/>
            </a:xfrm>
            <a:custGeom>
              <a:avLst/>
              <a:gdLst>
                <a:gd name="connsiteX0" fmla="*/ 10597 w 484760"/>
                <a:gd name="connsiteY0" fmla="*/ 1211 h 357002"/>
                <a:gd name="connsiteX1" fmla="*/ 10597 w 484760"/>
                <a:gd name="connsiteY1" fmla="*/ 1211 h 357002"/>
                <a:gd name="connsiteX2" fmla="*/ 297035 w 484760"/>
                <a:gd name="connsiteY2" fmla="*/ 12228 h 357002"/>
                <a:gd name="connsiteX3" fmla="*/ 374153 w 484760"/>
                <a:gd name="connsiteY3" fmla="*/ 78329 h 357002"/>
                <a:gd name="connsiteX4" fmla="*/ 418221 w 484760"/>
                <a:gd name="connsiteY4" fmla="*/ 133413 h 357002"/>
                <a:gd name="connsiteX5" fmla="*/ 462288 w 484760"/>
                <a:gd name="connsiteY5" fmla="*/ 232565 h 357002"/>
                <a:gd name="connsiteX6" fmla="*/ 484322 w 484760"/>
                <a:gd name="connsiteY6" fmla="*/ 320700 h 357002"/>
                <a:gd name="connsiteX7" fmla="*/ 473305 w 484760"/>
                <a:gd name="connsiteY7" fmla="*/ 353751 h 357002"/>
                <a:gd name="connsiteX8" fmla="*/ 418221 w 484760"/>
                <a:gd name="connsiteY8" fmla="*/ 331717 h 357002"/>
                <a:gd name="connsiteX9" fmla="*/ 297035 w 484760"/>
                <a:gd name="connsiteY9" fmla="*/ 309683 h 357002"/>
                <a:gd name="connsiteX10" fmla="*/ 230934 w 484760"/>
                <a:gd name="connsiteY10" fmla="*/ 276632 h 357002"/>
                <a:gd name="connsiteX11" fmla="*/ 153816 w 484760"/>
                <a:gd name="connsiteY11" fmla="*/ 232565 h 357002"/>
                <a:gd name="connsiteX12" fmla="*/ 76698 w 484760"/>
                <a:gd name="connsiteY12" fmla="*/ 133413 h 357002"/>
                <a:gd name="connsiteX13" fmla="*/ 21614 w 484760"/>
                <a:gd name="connsiteY13" fmla="*/ 67312 h 357002"/>
                <a:gd name="connsiteX14" fmla="*/ 10597 w 484760"/>
                <a:gd name="connsiteY14" fmla="*/ 1211 h 357002"/>
                <a:gd name="connsiteX0" fmla="*/ 10597 w 487205"/>
                <a:gd name="connsiteY0" fmla="*/ 305324 h 661115"/>
                <a:gd name="connsiteX1" fmla="*/ 10597 w 487205"/>
                <a:gd name="connsiteY1" fmla="*/ 305324 h 661115"/>
                <a:gd name="connsiteX2" fmla="*/ 297035 w 487205"/>
                <a:gd name="connsiteY2" fmla="*/ 316341 h 661115"/>
                <a:gd name="connsiteX3" fmla="*/ 374153 w 487205"/>
                <a:gd name="connsiteY3" fmla="*/ 382442 h 661115"/>
                <a:gd name="connsiteX4" fmla="*/ 451742 w 487205"/>
                <a:gd name="connsiteY4" fmla="*/ 18361 h 661115"/>
                <a:gd name="connsiteX5" fmla="*/ 462288 w 487205"/>
                <a:gd name="connsiteY5" fmla="*/ 536678 h 661115"/>
                <a:gd name="connsiteX6" fmla="*/ 484322 w 487205"/>
                <a:gd name="connsiteY6" fmla="*/ 624813 h 661115"/>
                <a:gd name="connsiteX7" fmla="*/ 473305 w 487205"/>
                <a:gd name="connsiteY7" fmla="*/ 657864 h 661115"/>
                <a:gd name="connsiteX8" fmla="*/ 418221 w 487205"/>
                <a:gd name="connsiteY8" fmla="*/ 635830 h 661115"/>
                <a:gd name="connsiteX9" fmla="*/ 297035 w 487205"/>
                <a:gd name="connsiteY9" fmla="*/ 613796 h 661115"/>
                <a:gd name="connsiteX10" fmla="*/ 230934 w 487205"/>
                <a:gd name="connsiteY10" fmla="*/ 580745 h 661115"/>
                <a:gd name="connsiteX11" fmla="*/ 153816 w 487205"/>
                <a:gd name="connsiteY11" fmla="*/ 536678 h 661115"/>
                <a:gd name="connsiteX12" fmla="*/ 76698 w 487205"/>
                <a:gd name="connsiteY12" fmla="*/ 437526 h 661115"/>
                <a:gd name="connsiteX13" fmla="*/ 21614 w 487205"/>
                <a:gd name="connsiteY13" fmla="*/ 371425 h 661115"/>
                <a:gd name="connsiteX14" fmla="*/ 10597 w 487205"/>
                <a:gd name="connsiteY14" fmla="*/ 305324 h 661115"/>
                <a:gd name="connsiteX0" fmla="*/ 10597 w 581499"/>
                <a:gd name="connsiteY0" fmla="*/ 606812 h 962603"/>
                <a:gd name="connsiteX1" fmla="*/ 10597 w 581499"/>
                <a:gd name="connsiteY1" fmla="*/ 606812 h 962603"/>
                <a:gd name="connsiteX2" fmla="*/ 297035 w 581499"/>
                <a:gd name="connsiteY2" fmla="*/ 617829 h 962603"/>
                <a:gd name="connsiteX3" fmla="*/ 374153 w 581499"/>
                <a:gd name="connsiteY3" fmla="*/ 683930 h 962603"/>
                <a:gd name="connsiteX4" fmla="*/ 451742 w 581499"/>
                <a:gd name="connsiteY4" fmla="*/ 319849 h 962603"/>
                <a:gd name="connsiteX5" fmla="*/ 570628 w 581499"/>
                <a:gd name="connsiteY5" fmla="*/ 176974 h 962603"/>
                <a:gd name="connsiteX6" fmla="*/ 484322 w 581499"/>
                <a:gd name="connsiteY6" fmla="*/ 926301 h 962603"/>
                <a:gd name="connsiteX7" fmla="*/ 473305 w 581499"/>
                <a:gd name="connsiteY7" fmla="*/ 959352 h 962603"/>
                <a:gd name="connsiteX8" fmla="*/ 418221 w 581499"/>
                <a:gd name="connsiteY8" fmla="*/ 937318 h 962603"/>
                <a:gd name="connsiteX9" fmla="*/ 297035 w 581499"/>
                <a:gd name="connsiteY9" fmla="*/ 915284 h 962603"/>
                <a:gd name="connsiteX10" fmla="*/ 230934 w 581499"/>
                <a:gd name="connsiteY10" fmla="*/ 882233 h 962603"/>
                <a:gd name="connsiteX11" fmla="*/ 153816 w 581499"/>
                <a:gd name="connsiteY11" fmla="*/ 838166 h 962603"/>
                <a:gd name="connsiteX12" fmla="*/ 76698 w 581499"/>
                <a:gd name="connsiteY12" fmla="*/ 739014 h 962603"/>
                <a:gd name="connsiteX13" fmla="*/ 21614 w 581499"/>
                <a:gd name="connsiteY13" fmla="*/ 672913 h 962603"/>
                <a:gd name="connsiteX14" fmla="*/ 10597 w 581499"/>
                <a:gd name="connsiteY14" fmla="*/ 606812 h 962603"/>
                <a:gd name="connsiteX0" fmla="*/ 10597 w 581499"/>
                <a:gd name="connsiteY0" fmla="*/ 606812 h 973809"/>
                <a:gd name="connsiteX1" fmla="*/ 10597 w 581499"/>
                <a:gd name="connsiteY1" fmla="*/ 606812 h 973809"/>
                <a:gd name="connsiteX2" fmla="*/ 297035 w 581499"/>
                <a:gd name="connsiteY2" fmla="*/ 617829 h 973809"/>
                <a:gd name="connsiteX3" fmla="*/ 374153 w 581499"/>
                <a:gd name="connsiteY3" fmla="*/ 683930 h 973809"/>
                <a:gd name="connsiteX4" fmla="*/ 451742 w 581499"/>
                <a:gd name="connsiteY4" fmla="*/ 319849 h 973809"/>
                <a:gd name="connsiteX5" fmla="*/ 570628 w 581499"/>
                <a:gd name="connsiteY5" fmla="*/ 176974 h 973809"/>
                <a:gd name="connsiteX6" fmla="*/ 570628 w 581499"/>
                <a:gd name="connsiteY6" fmla="*/ 962792 h 973809"/>
                <a:gd name="connsiteX7" fmla="*/ 473305 w 581499"/>
                <a:gd name="connsiteY7" fmla="*/ 959352 h 973809"/>
                <a:gd name="connsiteX8" fmla="*/ 418221 w 581499"/>
                <a:gd name="connsiteY8" fmla="*/ 937318 h 973809"/>
                <a:gd name="connsiteX9" fmla="*/ 297035 w 581499"/>
                <a:gd name="connsiteY9" fmla="*/ 915284 h 973809"/>
                <a:gd name="connsiteX10" fmla="*/ 230934 w 581499"/>
                <a:gd name="connsiteY10" fmla="*/ 882233 h 973809"/>
                <a:gd name="connsiteX11" fmla="*/ 153816 w 581499"/>
                <a:gd name="connsiteY11" fmla="*/ 838166 h 973809"/>
                <a:gd name="connsiteX12" fmla="*/ 76698 w 581499"/>
                <a:gd name="connsiteY12" fmla="*/ 739014 h 973809"/>
                <a:gd name="connsiteX13" fmla="*/ 21614 w 581499"/>
                <a:gd name="connsiteY13" fmla="*/ 672913 h 973809"/>
                <a:gd name="connsiteX14" fmla="*/ 10597 w 581499"/>
                <a:gd name="connsiteY14" fmla="*/ 606812 h 973809"/>
                <a:gd name="connsiteX0" fmla="*/ 10992 w 581894"/>
                <a:gd name="connsiteY0" fmla="*/ 606812 h 973809"/>
                <a:gd name="connsiteX1" fmla="*/ 10992 w 581894"/>
                <a:gd name="connsiteY1" fmla="*/ 606812 h 973809"/>
                <a:gd name="connsiteX2" fmla="*/ 297430 w 581894"/>
                <a:gd name="connsiteY2" fmla="*/ 617829 h 973809"/>
                <a:gd name="connsiteX3" fmla="*/ 374548 w 581894"/>
                <a:gd name="connsiteY3" fmla="*/ 683930 h 973809"/>
                <a:gd name="connsiteX4" fmla="*/ 452137 w 581894"/>
                <a:gd name="connsiteY4" fmla="*/ 319849 h 973809"/>
                <a:gd name="connsiteX5" fmla="*/ 571023 w 581894"/>
                <a:gd name="connsiteY5" fmla="*/ 176974 h 973809"/>
                <a:gd name="connsiteX6" fmla="*/ 571023 w 581894"/>
                <a:gd name="connsiteY6" fmla="*/ 962792 h 973809"/>
                <a:gd name="connsiteX7" fmla="*/ 473700 w 581894"/>
                <a:gd name="connsiteY7" fmla="*/ 959352 h 973809"/>
                <a:gd name="connsiteX8" fmla="*/ 418616 w 581894"/>
                <a:gd name="connsiteY8" fmla="*/ 937318 h 973809"/>
                <a:gd name="connsiteX9" fmla="*/ 297430 w 581894"/>
                <a:gd name="connsiteY9" fmla="*/ 915284 h 973809"/>
                <a:gd name="connsiteX10" fmla="*/ 231329 w 581894"/>
                <a:gd name="connsiteY10" fmla="*/ 882233 h 973809"/>
                <a:gd name="connsiteX11" fmla="*/ 154211 w 581894"/>
                <a:gd name="connsiteY11" fmla="*/ 838166 h 973809"/>
                <a:gd name="connsiteX12" fmla="*/ 77093 w 581894"/>
                <a:gd name="connsiteY12" fmla="*/ 739014 h 973809"/>
                <a:gd name="connsiteX13" fmla="*/ 12178 w 581894"/>
                <a:gd name="connsiteY13" fmla="*/ 748478 h 973809"/>
                <a:gd name="connsiteX14" fmla="*/ 10992 w 581894"/>
                <a:gd name="connsiteY14" fmla="*/ 606812 h 973809"/>
                <a:gd name="connsiteX0" fmla="*/ 12026 w 582928"/>
                <a:gd name="connsiteY0" fmla="*/ 606812 h 973809"/>
                <a:gd name="connsiteX1" fmla="*/ 12026 w 582928"/>
                <a:gd name="connsiteY1" fmla="*/ 606812 h 973809"/>
                <a:gd name="connsiteX2" fmla="*/ 94764 w 582928"/>
                <a:gd name="connsiteY2" fmla="*/ 34098 h 973809"/>
                <a:gd name="connsiteX3" fmla="*/ 375582 w 582928"/>
                <a:gd name="connsiteY3" fmla="*/ 683930 h 973809"/>
                <a:gd name="connsiteX4" fmla="*/ 453171 w 582928"/>
                <a:gd name="connsiteY4" fmla="*/ 319849 h 973809"/>
                <a:gd name="connsiteX5" fmla="*/ 572057 w 582928"/>
                <a:gd name="connsiteY5" fmla="*/ 176974 h 973809"/>
                <a:gd name="connsiteX6" fmla="*/ 572057 w 582928"/>
                <a:gd name="connsiteY6" fmla="*/ 962792 h 973809"/>
                <a:gd name="connsiteX7" fmla="*/ 474734 w 582928"/>
                <a:gd name="connsiteY7" fmla="*/ 959352 h 973809"/>
                <a:gd name="connsiteX8" fmla="*/ 419650 w 582928"/>
                <a:gd name="connsiteY8" fmla="*/ 937318 h 973809"/>
                <a:gd name="connsiteX9" fmla="*/ 298464 w 582928"/>
                <a:gd name="connsiteY9" fmla="*/ 915284 h 973809"/>
                <a:gd name="connsiteX10" fmla="*/ 232363 w 582928"/>
                <a:gd name="connsiteY10" fmla="*/ 882233 h 973809"/>
                <a:gd name="connsiteX11" fmla="*/ 155245 w 582928"/>
                <a:gd name="connsiteY11" fmla="*/ 838166 h 973809"/>
                <a:gd name="connsiteX12" fmla="*/ 78127 w 582928"/>
                <a:gd name="connsiteY12" fmla="*/ 739014 h 973809"/>
                <a:gd name="connsiteX13" fmla="*/ 13212 w 582928"/>
                <a:gd name="connsiteY13" fmla="*/ 748478 h 973809"/>
                <a:gd name="connsiteX14" fmla="*/ 12026 w 582928"/>
                <a:gd name="connsiteY14" fmla="*/ 606812 h 973809"/>
                <a:gd name="connsiteX0" fmla="*/ 10992 w 581894"/>
                <a:gd name="connsiteY0" fmla="*/ 606812 h 973809"/>
                <a:gd name="connsiteX1" fmla="*/ 10992 w 581894"/>
                <a:gd name="connsiteY1" fmla="*/ 606812 h 973809"/>
                <a:gd name="connsiteX2" fmla="*/ 93730 w 581894"/>
                <a:gd name="connsiteY2" fmla="*/ 34098 h 973809"/>
                <a:gd name="connsiteX3" fmla="*/ 374548 w 581894"/>
                <a:gd name="connsiteY3" fmla="*/ 683930 h 973809"/>
                <a:gd name="connsiteX4" fmla="*/ 452137 w 581894"/>
                <a:gd name="connsiteY4" fmla="*/ 319849 h 973809"/>
                <a:gd name="connsiteX5" fmla="*/ 571023 w 581894"/>
                <a:gd name="connsiteY5" fmla="*/ 176974 h 973809"/>
                <a:gd name="connsiteX6" fmla="*/ 571023 w 581894"/>
                <a:gd name="connsiteY6" fmla="*/ 962792 h 973809"/>
                <a:gd name="connsiteX7" fmla="*/ 473700 w 581894"/>
                <a:gd name="connsiteY7" fmla="*/ 959352 h 973809"/>
                <a:gd name="connsiteX8" fmla="*/ 418616 w 581894"/>
                <a:gd name="connsiteY8" fmla="*/ 937318 h 973809"/>
                <a:gd name="connsiteX9" fmla="*/ 297430 w 581894"/>
                <a:gd name="connsiteY9" fmla="*/ 915284 h 973809"/>
                <a:gd name="connsiteX10" fmla="*/ 231329 w 581894"/>
                <a:gd name="connsiteY10" fmla="*/ 882233 h 973809"/>
                <a:gd name="connsiteX11" fmla="*/ 154211 w 581894"/>
                <a:gd name="connsiteY11" fmla="*/ 838166 h 973809"/>
                <a:gd name="connsiteX12" fmla="*/ 77093 w 581894"/>
                <a:gd name="connsiteY12" fmla="*/ 739014 h 973809"/>
                <a:gd name="connsiteX13" fmla="*/ 12178 w 581894"/>
                <a:gd name="connsiteY13" fmla="*/ 748478 h 973809"/>
                <a:gd name="connsiteX14" fmla="*/ 10992 w 581894"/>
                <a:gd name="connsiteY14" fmla="*/ 606812 h 973809"/>
                <a:gd name="connsiteX0" fmla="*/ 10992 w 581894"/>
                <a:gd name="connsiteY0" fmla="*/ 606812 h 973809"/>
                <a:gd name="connsiteX1" fmla="*/ 10992 w 581894"/>
                <a:gd name="connsiteY1" fmla="*/ 606812 h 973809"/>
                <a:gd name="connsiteX2" fmla="*/ 93730 w 581894"/>
                <a:gd name="connsiteY2" fmla="*/ 34098 h 973809"/>
                <a:gd name="connsiteX3" fmla="*/ 374548 w 581894"/>
                <a:gd name="connsiteY3" fmla="*/ 683930 h 973809"/>
                <a:gd name="connsiteX4" fmla="*/ 452137 w 581894"/>
                <a:gd name="connsiteY4" fmla="*/ 319849 h 973809"/>
                <a:gd name="connsiteX5" fmla="*/ 571023 w 581894"/>
                <a:gd name="connsiteY5" fmla="*/ 176974 h 973809"/>
                <a:gd name="connsiteX6" fmla="*/ 571023 w 581894"/>
                <a:gd name="connsiteY6" fmla="*/ 962792 h 973809"/>
                <a:gd name="connsiteX7" fmla="*/ 473700 w 581894"/>
                <a:gd name="connsiteY7" fmla="*/ 959352 h 973809"/>
                <a:gd name="connsiteX8" fmla="*/ 418616 w 581894"/>
                <a:gd name="connsiteY8" fmla="*/ 937318 h 973809"/>
                <a:gd name="connsiteX9" fmla="*/ 297430 w 581894"/>
                <a:gd name="connsiteY9" fmla="*/ 915284 h 973809"/>
                <a:gd name="connsiteX10" fmla="*/ 231329 w 581894"/>
                <a:gd name="connsiteY10" fmla="*/ 882233 h 973809"/>
                <a:gd name="connsiteX11" fmla="*/ 154211 w 581894"/>
                <a:gd name="connsiteY11" fmla="*/ 838166 h 973809"/>
                <a:gd name="connsiteX12" fmla="*/ 77093 w 581894"/>
                <a:gd name="connsiteY12" fmla="*/ 739014 h 973809"/>
                <a:gd name="connsiteX13" fmla="*/ 12178 w 581894"/>
                <a:gd name="connsiteY13" fmla="*/ 748478 h 973809"/>
                <a:gd name="connsiteX14" fmla="*/ 10992 w 581894"/>
                <a:gd name="connsiteY14" fmla="*/ 606812 h 973809"/>
                <a:gd name="connsiteX0" fmla="*/ 10992 w 581894"/>
                <a:gd name="connsiteY0" fmla="*/ 606812 h 973809"/>
                <a:gd name="connsiteX1" fmla="*/ 10992 w 581894"/>
                <a:gd name="connsiteY1" fmla="*/ 606812 h 973809"/>
                <a:gd name="connsiteX2" fmla="*/ 93730 w 581894"/>
                <a:gd name="connsiteY2" fmla="*/ 34098 h 973809"/>
                <a:gd name="connsiteX3" fmla="*/ 116131 w 581894"/>
                <a:gd name="connsiteY3" fmla="*/ 391288 h 973809"/>
                <a:gd name="connsiteX4" fmla="*/ 452137 w 581894"/>
                <a:gd name="connsiteY4" fmla="*/ 319849 h 973809"/>
                <a:gd name="connsiteX5" fmla="*/ 571023 w 581894"/>
                <a:gd name="connsiteY5" fmla="*/ 176974 h 973809"/>
                <a:gd name="connsiteX6" fmla="*/ 571023 w 581894"/>
                <a:gd name="connsiteY6" fmla="*/ 962792 h 973809"/>
                <a:gd name="connsiteX7" fmla="*/ 473700 w 581894"/>
                <a:gd name="connsiteY7" fmla="*/ 959352 h 973809"/>
                <a:gd name="connsiteX8" fmla="*/ 418616 w 581894"/>
                <a:gd name="connsiteY8" fmla="*/ 937318 h 973809"/>
                <a:gd name="connsiteX9" fmla="*/ 297430 w 581894"/>
                <a:gd name="connsiteY9" fmla="*/ 915284 h 973809"/>
                <a:gd name="connsiteX10" fmla="*/ 231329 w 581894"/>
                <a:gd name="connsiteY10" fmla="*/ 882233 h 973809"/>
                <a:gd name="connsiteX11" fmla="*/ 154211 w 581894"/>
                <a:gd name="connsiteY11" fmla="*/ 838166 h 973809"/>
                <a:gd name="connsiteX12" fmla="*/ 77093 w 581894"/>
                <a:gd name="connsiteY12" fmla="*/ 739014 h 973809"/>
                <a:gd name="connsiteX13" fmla="*/ 12178 w 581894"/>
                <a:gd name="connsiteY13" fmla="*/ 748478 h 973809"/>
                <a:gd name="connsiteX14" fmla="*/ 10992 w 581894"/>
                <a:gd name="connsiteY14" fmla="*/ 606812 h 973809"/>
                <a:gd name="connsiteX0" fmla="*/ 10992 w 581894"/>
                <a:gd name="connsiteY0" fmla="*/ 606812 h 973809"/>
                <a:gd name="connsiteX1" fmla="*/ 10992 w 581894"/>
                <a:gd name="connsiteY1" fmla="*/ 606812 h 973809"/>
                <a:gd name="connsiteX2" fmla="*/ 93730 w 581894"/>
                <a:gd name="connsiteY2" fmla="*/ 34098 h 973809"/>
                <a:gd name="connsiteX3" fmla="*/ 116131 w 581894"/>
                <a:gd name="connsiteY3" fmla="*/ 391288 h 973809"/>
                <a:gd name="connsiteX4" fmla="*/ 138531 w 581894"/>
                <a:gd name="connsiteY4" fmla="*/ 105536 h 973809"/>
                <a:gd name="connsiteX5" fmla="*/ 571023 w 581894"/>
                <a:gd name="connsiteY5" fmla="*/ 176974 h 973809"/>
                <a:gd name="connsiteX6" fmla="*/ 571023 w 581894"/>
                <a:gd name="connsiteY6" fmla="*/ 962792 h 973809"/>
                <a:gd name="connsiteX7" fmla="*/ 473700 w 581894"/>
                <a:gd name="connsiteY7" fmla="*/ 959352 h 973809"/>
                <a:gd name="connsiteX8" fmla="*/ 418616 w 581894"/>
                <a:gd name="connsiteY8" fmla="*/ 937318 h 973809"/>
                <a:gd name="connsiteX9" fmla="*/ 297430 w 581894"/>
                <a:gd name="connsiteY9" fmla="*/ 915284 h 973809"/>
                <a:gd name="connsiteX10" fmla="*/ 231329 w 581894"/>
                <a:gd name="connsiteY10" fmla="*/ 882233 h 973809"/>
                <a:gd name="connsiteX11" fmla="*/ 154211 w 581894"/>
                <a:gd name="connsiteY11" fmla="*/ 838166 h 973809"/>
                <a:gd name="connsiteX12" fmla="*/ 77093 w 581894"/>
                <a:gd name="connsiteY12" fmla="*/ 739014 h 973809"/>
                <a:gd name="connsiteX13" fmla="*/ 12178 w 581894"/>
                <a:gd name="connsiteY13" fmla="*/ 748478 h 973809"/>
                <a:gd name="connsiteX14" fmla="*/ 10992 w 581894"/>
                <a:gd name="connsiteY14" fmla="*/ 606812 h 973809"/>
                <a:gd name="connsiteX0" fmla="*/ 10992 w 581894"/>
                <a:gd name="connsiteY0" fmla="*/ 606812 h 973809"/>
                <a:gd name="connsiteX1" fmla="*/ 10992 w 581894"/>
                <a:gd name="connsiteY1" fmla="*/ 606812 h 973809"/>
                <a:gd name="connsiteX2" fmla="*/ 93730 w 581894"/>
                <a:gd name="connsiteY2" fmla="*/ 34098 h 973809"/>
                <a:gd name="connsiteX3" fmla="*/ 116131 w 581894"/>
                <a:gd name="connsiteY3" fmla="*/ 391288 h 973809"/>
                <a:gd name="connsiteX4" fmla="*/ 138531 w 581894"/>
                <a:gd name="connsiteY4" fmla="*/ 105536 h 973809"/>
                <a:gd name="connsiteX5" fmla="*/ 571023 w 581894"/>
                <a:gd name="connsiteY5" fmla="*/ 176974 h 973809"/>
                <a:gd name="connsiteX6" fmla="*/ 571023 w 581894"/>
                <a:gd name="connsiteY6" fmla="*/ 962792 h 973809"/>
                <a:gd name="connsiteX7" fmla="*/ 473700 w 581894"/>
                <a:gd name="connsiteY7" fmla="*/ 959352 h 973809"/>
                <a:gd name="connsiteX8" fmla="*/ 418616 w 581894"/>
                <a:gd name="connsiteY8" fmla="*/ 937318 h 973809"/>
                <a:gd name="connsiteX9" fmla="*/ 297430 w 581894"/>
                <a:gd name="connsiteY9" fmla="*/ 915284 h 973809"/>
                <a:gd name="connsiteX10" fmla="*/ 231329 w 581894"/>
                <a:gd name="connsiteY10" fmla="*/ 882233 h 973809"/>
                <a:gd name="connsiteX11" fmla="*/ 154211 w 581894"/>
                <a:gd name="connsiteY11" fmla="*/ 838166 h 973809"/>
                <a:gd name="connsiteX12" fmla="*/ 82530 w 581894"/>
                <a:gd name="connsiteY12" fmla="*/ 534164 h 973809"/>
                <a:gd name="connsiteX13" fmla="*/ 12178 w 581894"/>
                <a:gd name="connsiteY13" fmla="*/ 748478 h 973809"/>
                <a:gd name="connsiteX14" fmla="*/ 10992 w 581894"/>
                <a:gd name="connsiteY14" fmla="*/ 606812 h 973809"/>
                <a:gd name="connsiteX0" fmla="*/ 12178 w 581894"/>
                <a:gd name="connsiteY0" fmla="*/ 534164 h 973809"/>
                <a:gd name="connsiteX1" fmla="*/ 10992 w 581894"/>
                <a:gd name="connsiteY1" fmla="*/ 606812 h 973809"/>
                <a:gd name="connsiteX2" fmla="*/ 93730 w 581894"/>
                <a:gd name="connsiteY2" fmla="*/ 34098 h 973809"/>
                <a:gd name="connsiteX3" fmla="*/ 116131 w 581894"/>
                <a:gd name="connsiteY3" fmla="*/ 391288 h 973809"/>
                <a:gd name="connsiteX4" fmla="*/ 138531 w 581894"/>
                <a:gd name="connsiteY4" fmla="*/ 105536 h 973809"/>
                <a:gd name="connsiteX5" fmla="*/ 571023 w 581894"/>
                <a:gd name="connsiteY5" fmla="*/ 176974 h 973809"/>
                <a:gd name="connsiteX6" fmla="*/ 571023 w 581894"/>
                <a:gd name="connsiteY6" fmla="*/ 962792 h 973809"/>
                <a:gd name="connsiteX7" fmla="*/ 473700 w 581894"/>
                <a:gd name="connsiteY7" fmla="*/ 959352 h 973809"/>
                <a:gd name="connsiteX8" fmla="*/ 418616 w 581894"/>
                <a:gd name="connsiteY8" fmla="*/ 937318 h 973809"/>
                <a:gd name="connsiteX9" fmla="*/ 297430 w 581894"/>
                <a:gd name="connsiteY9" fmla="*/ 915284 h 973809"/>
                <a:gd name="connsiteX10" fmla="*/ 231329 w 581894"/>
                <a:gd name="connsiteY10" fmla="*/ 882233 h 973809"/>
                <a:gd name="connsiteX11" fmla="*/ 154211 w 581894"/>
                <a:gd name="connsiteY11" fmla="*/ 838166 h 973809"/>
                <a:gd name="connsiteX12" fmla="*/ 82530 w 581894"/>
                <a:gd name="connsiteY12" fmla="*/ 534164 h 973809"/>
                <a:gd name="connsiteX13" fmla="*/ 12178 w 581894"/>
                <a:gd name="connsiteY13" fmla="*/ 748478 h 973809"/>
                <a:gd name="connsiteX14" fmla="*/ 12178 w 581894"/>
                <a:gd name="connsiteY14" fmla="*/ 534164 h 973809"/>
                <a:gd name="connsiteX0" fmla="*/ 33996 w 581894"/>
                <a:gd name="connsiteY0" fmla="*/ 462726 h 973809"/>
                <a:gd name="connsiteX1" fmla="*/ 10992 w 581894"/>
                <a:gd name="connsiteY1" fmla="*/ 606812 h 973809"/>
                <a:gd name="connsiteX2" fmla="*/ 93730 w 581894"/>
                <a:gd name="connsiteY2" fmla="*/ 34098 h 973809"/>
                <a:gd name="connsiteX3" fmla="*/ 116131 w 581894"/>
                <a:gd name="connsiteY3" fmla="*/ 391288 h 973809"/>
                <a:gd name="connsiteX4" fmla="*/ 138531 w 581894"/>
                <a:gd name="connsiteY4" fmla="*/ 105536 h 973809"/>
                <a:gd name="connsiteX5" fmla="*/ 571023 w 581894"/>
                <a:gd name="connsiteY5" fmla="*/ 176974 h 973809"/>
                <a:gd name="connsiteX6" fmla="*/ 571023 w 581894"/>
                <a:gd name="connsiteY6" fmla="*/ 962792 h 973809"/>
                <a:gd name="connsiteX7" fmla="*/ 473700 w 581894"/>
                <a:gd name="connsiteY7" fmla="*/ 959352 h 973809"/>
                <a:gd name="connsiteX8" fmla="*/ 418616 w 581894"/>
                <a:gd name="connsiteY8" fmla="*/ 937318 h 973809"/>
                <a:gd name="connsiteX9" fmla="*/ 297430 w 581894"/>
                <a:gd name="connsiteY9" fmla="*/ 915284 h 973809"/>
                <a:gd name="connsiteX10" fmla="*/ 231329 w 581894"/>
                <a:gd name="connsiteY10" fmla="*/ 882233 h 973809"/>
                <a:gd name="connsiteX11" fmla="*/ 154211 w 581894"/>
                <a:gd name="connsiteY11" fmla="*/ 838166 h 973809"/>
                <a:gd name="connsiteX12" fmla="*/ 82530 w 581894"/>
                <a:gd name="connsiteY12" fmla="*/ 534164 h 973809"/>
                <a:gd name="connsiteX13" fmla="*/ 12178 w 581894"/>
                <a:gd name="connsiteY13" fmla="*/ 748478 h 973809"/>
                <a:gd name="connsiteX14" fmla="*/ 33996 w 581894"/>
                <a:gd name="connsiteY14" fmla="*/ 462726 h 973809"/>
                <a:gd name="connsiteX0" fmla="*/ 14778 w 584494"/>
                <a:gd name="connsiteY0" fmla="*/ 748478 h 973809"/>
                <a:gd name="connsiteX1" fmla="*/ 13592 w 584494"/>
                <a:gd name="connsiteY1" fmla="*/ 606812 h 973809"/>
                <a:gd name="connsiteX2" fmla="*/ 96330 w 584494"/>
                <a:gd name="connsiteY2" fmla="*/ 34098 h 973809"/>
                <a:gd name="connsiteX3" fmla="*/ 118731 w 584494"/>
                <a:gd name="connsiteY3" fmla="*/ 391288 h 973809"/>
                <a:gd name="connsiteX4" fmla="*/ 141131 w 584494"/>
                <a:gd name="connsiteY4" fmla="*/ 105536 h 973809"/>
                <a:gd name="connsiteX5" fmla="*/ 573623 w 584494"/>
                <a:gd name="connsiteY5" fmla="*/ 176974 h 973809"/>
                <a:gd name="connsiteX6" fmla="*/ 573623 w 584494"/>
                <a:gd name="connsiteY6" fmla="*/ 962792 h 973809"/>
                <a:gd name="connsiteX7" fmla="*/ 476300 w 584494"/>
                <a:gd name="connsiteY7" fmla="*/ 959352 h 973809"/>
                <a:gd name="connsiteX8" fmla="*/ 421216 w 584494"/>
                <a:gd name="connsiteY8" fmla="*/ 937318 h 973809"/>
                <a:gd name="connsiteX9" fmla="*/ 300030 w 584494"/>
                <a:gd name="connsiteY9" fmla="*/ 915284 h 973809"/>
                <a:gd name="connsiteX10" fmla="*/ 233929 w 584494"/>
                <a:gd name="connsiteY10" fmla="*/ 882233 h 973809"/>
                <a:gd name="connsiteX11" fmla="*/ 156811 w 584494"/>
                <a:gd name="connsiteY11" fmla="*/ 838166 h 973809"/>
                <a:gd name="connsiteX12" fmla="*/ 85130 w 584494"/>
                <a:gd name="connsiteY12" fmla="*/ 534164 h 973809"/>
                <a:gd name="connsiteX13" fmla="*/ 14778 w 584494"/>
                <a:gd name="connsiteY13" fmla="*/ 748478 h 973809"/>
                <a:gd name="connsiteX0" fmla="*/ 120934 w 690650"/>
                <a:gd name="connsiteY0" fmla="*/ 748478 h 973809"/>
                <a:gd name="connsiteX1" fmla="*/ 119748 w 690650"/>
                <a:gd name="connsiteY1" fmla="*/ 606812 h 973809"/>
                <a:gd name="connsiteX2" fmla="*/ 202486 w 690650"/>
                <a:gd name="connsiteY2" fmla="*/ 34098 h 973809"/>
                <a:gd name="connsiteX3" fmla="*/ 224887 w 690650"/>
                <a:gd name="connsiteY3" fmla="*/ 391288 h 973809"/>
                <a:gd name="connsiteX4" fmla="*/ 247287 w 690650"/>
                <a:gd name="connsiteY4" fmla="*/ 105536 h 973809"/>
                <a:gd name="connsiteX5" fmla="*/ 679779 w 690650"/>
                <a:gd name="connsiteY5" fmla="*/ 176974 h 973809"/>
                <a:gd name="connsiteX6" fmla="*/ 679779 w 690650"/>
                <a:gd name="connsiteY6" fmla="*/ 962792 h 973809"/>
                <a:gd name="connsiteX7" fmla="*/ 582456 w 690650"/>
                <a:gd name="connsiteY7" fmla="*/ 959352 h 973809"/>
                <a:gd name="connsiteX8" fmla="*/ 527372 w 690650"/>
                <a:gd name="connsiteY8" fmla="*/ 937318 h 973809"/>
                <a:gd name="connsiteX9" fmla="*/ 406186 w 690650"/>
                <a:gd name="connsiteY9" fmla="*/ 915284 h 973809"/>
                <a:gd name="connsiteX10" fmla="*/ 340085 w 690650"/>
                <a:gd name="connsiteY10" fmla="*/ 882233 h 973809"/>
                <a:gd name="connsiteX11" fmla="*/ 262967 w 690650"/>
                <a:gd name="connsiteY11" fmla="*/ 838166 h 973809"/>
                <a:gd name="connsiteX12" fmla="*/ 191286 w 690650"/>
                <a:gd name="connsiteY12" fmla="*/ 534164 h 973809"/>
                <a:gd name="connsiteX13" fmla="*/ 120934 w 690650"/>
                <a:gd name="connsiteY13" fmla="*/ 748478 h 973809"/>
                <a:gd name="connsiteX0" fmla="*/ 120934 w 690650"/>
                <a:gd name="connsiteY0" fmla="*/ 748478 h 973809"/>
                <a:gd name="connsiteX1" fmla="*/ 119748 w 690650"/>
                <a:gd name="connsiteY1" fmla="*/ 606812 h 973809"/>
                <a:gd name="connsiteX2" fmla="*/ 202486 w 690650"/>
                <a:gd name="connsiteY2" fmla="*/ 34098 h 973809"/>
                <a:gd name="connsiteX3" fmla="*/ 224887 w 690650"/>
                <a:gd name="connsiteY3" fmla="*/ 391288 h 973809"/>
                <a:gd name="connsiteX4" fmla="*/ 247287 w 690650"/>
                <a:gd name="connsiteY4" fmla="*/ 105536 h 973809"/>
                <a:gd name="connsiteX5" fmla="*/ 679779 w 690650"/>
                <a:gd name="connsiteY5" fmla="*/ 176974 h 973809"/>
                <a:gd name="connsiteX6" fmla="*/ 679779 w 690650"/>
                <a:gd name="connsiteY6" fmla="*/ 962792 h 973809"/>
                <a:gd name="connsiteX7" fmla="*/ 582456 w 690650"/>
                <a:gd name="connsiteY7" fmla="*/ 959352 h 973809"/>
                <a:gd name="connsiteX8" fmla="*/ 527372 w 690650"/>
                <a:gd name="connsiteY8" fmla="*/ 937318 h 973809"/>
                <a:gd name="connsiteX9" fmla="*/ 406186 w 690650"/>
                <a:gd name="connsiteY9" fmla="*/ 915284 h 973809"/>
                <a:gd name="connsiteX10" fmla="*/ 340085 w 690650"/>
                <a:gd name="connsiteY10" fmla="*/ 882233 h 973809"/>
                <a:gd name="connsiteX11" fmla="*/ 262967 w 690650"/>
                <a:gd name="connsiteY11" fmla="*/ 838166 h 973809"/>
                <a:gd name="connsiteX12" fmla="*/ 191286 w 690650"/>
                <a:gd name="connsiteY12" fmla="*/ 534164 h 973809"/>
                <a:gd name="connsiteX13" fmla="*/ 120934 w 690650"/>
                <a:gd name="connsiteY13" fmla="*/ 748478 h 973809"/>
                <a:gd name="connsiteX0" fmla="*/ 120934 w 690650"/>
                <a:gd name="connsiteY0" fmla="*/ 748478 h 1352087"/>
                <a:gd name="connsiteX1" fmla="*/ 119748 w 690650"/>
                <a:gd name="connsiteY1" fmla="*/ 606812 h 1352087"/>
                <a:gd name="connsiteX2" fmla="*/ 202486 w 690650"/>
                <a:gd name="connsiteY2" fmla="*/ 34098 h 1352087"/>
                <a:gd name="connsiteX3" fmla="*/ 224887 w 690650"/>
                <a:gd name="connsiteY3" fmla="*/ 391288 h 1352087"/>
                <a:gd name="connsiteX4" fmla="*/ 247287 w 690650"/>
                <a:gd name="connsiteY4" fmla="*/ 105536 h 1352087"/>
                <a:gd name="connsiteX5" fmla="*/ 679779 w 690650"/>
                <a:gd name="connsiteY5" fmla="*/ 176974 h 1352087"/>
                <a:gd name="connsiteX6" fmla="*/ 679779 w 690650"/>
                <a:gd name="connsiteY6" fmla="*/ 962792 h 1352087"/>
                <a:gd name="connsiteX7" fmla="*/ 582456 w 690650"/>
                <a:gd name="connsiteY7" fmla="*/ 959352 h 1352087"/>
                <a:gd name="connsiteX8" fmla="*/ 527372 w 690650"/>
                <a:gd name="connsiteY8" fmla="*/ 937318 h 1352087"/>
                <a:gd name="connsiteX9" fmla="*/ 406186 w 690650"/>
                <a:gd name="connsiteY9" fmla="*/ 915284 h 1352087"/>
                <a:gd name="connsiteX10" fmla="*/ 340085 w 690650"/>
                <a:gd name="connsiteY10" fmla="*/ 882233 h 1352087"/>
                <a:gd name="connsiteX11" fmla="*/ 262967 w 690650"/>
                <a:gd name="connsiteY11" fmla="*/ 838166 h 1352087"/>
                <a:gd name="connsiteX12" fmla="*/ 236087 w 690650"/>
                <a:gd name="connsiteY12" fmla="*/ 1248544 h 1352087"/>
                <a:gd name="connsiteX13" fmla="*/ 120934 w 690650"/>
                <a:gd name="connsiteY13" fmla="*/ 748478 h 1352087"/>
                <a:gd name="connsiteX0" fmla="*/ 120934 w 690650"/>
                <a:gd name="connsiteY0" fmla="*/ 748478 h 1352087"/>
                <a:gd name="connsiteX1" fmla="*/ 119748 w 690650"/>
                <a:gd name="connsiteY1" fmla="*/ 606812 h 1352087"/>
                <a:gd name="connsiteX2" fmla="*/ 202486 w 690650"/>
                <a:gd name="connsiteY2" fmla="*/ 34098 h 1352087"/>
                <a:gd name="connsiteX3" fmla="*/ 224887 w 690650"/>
                <a:gd name="connsiteY3" fmla="*/ 391288 h 1352087"/>
                <a:gd name="connsiteX4" fmla="*/ 247287 w 690650"/>
                <a:gd name="connsiteY4" fmla="*/ 105536 h 1352087"/>
                <a:gd name="connsiteX5" fmla="*/ 679779 w 690650"/>
                <a:gd name="connsiteY5" fmla="*/ 176974 h 1352087"/>
                <a:gd name="connsiteX6" fmla="*/ 679779 w 690650"/>
                <a:gd name="connsiteY6" fmla="*/ 962792 h 1352087"/>
                <a:gd name="connsiteX7" fmla="*/ 582456 w 690650"/>
                <a:gd name="connsiteY7" fmla="*/ 959352 h 1352087"/>
                <a:gd name="connsiteX8" fmla="*/ 527372 w 690650"/>
                <a:gd name="connsiteY8" fmla="*/ 937318 h 1352087"/>
                <a:gd name="connsiteX9" fmla="*/ 406186 w 690650"/>
                <a:gd name="connsiteY9" fmla="*/ 915284 h 1352087"/>
                <a:gd name="connsiteX10" fmla="*/ 340085 w 690650"/>
                <a:gd name="connsiteY10" fmla="*/ 882233 h 1352087"/>
                <a:gd name="connsiteX11" fmla="*/ 262967 w 690650"/>
                <a:gd name="connsiteY11" fmla="*/ 838166 h 1352087"/>
                <a:gd name="connsiteX12" fmla="*/ 236087 w 690650"/>
                <a:gd name="connsiteY12" fmla="*/ 1248544 h 1352087"/>
                <a:gd name="connsiteX13" fmla="*/ 120934 w 690650"/>
                <a:gd name="connsiteY13" fmla="*/ 748478 h 1352087"/>
                <a:gd name="connsiteX0" fmla="*/ 120934 w 690650"/>
                <a:gd name="connsiteY0" fmla="*/ 748478 h 1260317"/>
                <a:gd name="connsiteX1" fmla="*/ 119748 w 690650"/>
                <a:gd name="connsiteY1" fmla="*/ 606812 h 1260317"/>
                <a:gd name="connsiteX2" fmla="*/ 202486 w 690650"/>
                <a:gd name="connsiteY2" fmla="*/ 34098 h 1260317"/>
                <a:gd name="connsiteX3" fmla="*/ 224887 w 690650"/>
                <a:gd name="connsiteY3" fmla="*/ 391288 h 1260317"/>
                <a:gd name="connsiteX4" fmla="*/ 247287 w 690650"/>
                <a:gd name="connsiteY4" fmla="*/ 105536 h 1260317"/>
                <a:gd name="connsiteX5" fmla="*/ 679779 w 690650"/>
                <a:gd name="connsiteY5" fmla="*/ 176974 h 1260317"/>
                <a:gd name="connsiteX6" fmla="*/ 679779 w 690650"/>
                <a:gd name="connsiteY6" fmla="*/ 962792 h 1260317"/>
                <a:gd name="connsiteX7" fmla="*/ 582456 w 690650"/>
                <a:gd name="connsiteY7" fmla="*/ 959352 h 1260317"/>
                <a:gd name="connsiteX8" fmla="*/ 527372 w 690650"/>
                <a:gd name="connsiteY8" fmla="*/ 937318 h 1260317"/>
                <a:gd name="connsiteX9" fmla="*/ 406186 w 690650"/>
                <a:gd name="connsiteY9" fmla="*/ 915284 h 1260317"/>
                <a:gd name="connsiteX10" fmla="*/ 340085 w 690650"/>
                <a:gd name="connsiteY10" fmla="*/ 882233 h 1260317"/>
                <a:gd name="connsiteX11" fmla="*/ 262967 w 690650"/>
                <a:gd name="connsiteY11" fmla="*/ 838166 h 1260317"/>
                <a:gd name="connsiteX12" fmla="*/ 236087 w 690650"/>
                <a:gd name="connsiteY12" fmla="*/ 1248544 h 1260317"/>
                <a:gd name="connsiteX13" fmla="*/ 120934 w 690650"/>
                <a:gd name="connsiteY13" fmla="*/ 748478 h 1260317"/>
                <a:gd name="connsiteX0" fmla="*/ 120934 w 690650"/>
                <a:gd name="connsiteY0" fmla="*/ 748478 h 973809"/>
                <a:gd name="connsiteX1" fmla="*/ 119748 w 690650"/>
                <a:gd name="connsiteY1" fmla="*/ 606812 h 973809"/>
                <a:gd name="connsiteX2" fmla="*/ 202486 w 690650"/>
                <a:gd name="connsiteY2" fmla="*/ 34098 h 973809"/>
                <a:gd name="connsiteX3" fmla="*/ 224887 w 690650"/>
                <a:gd name="connsiteY3" fmla="*/ 391288 h 973809"/>
                <a:gd name="connsiteX4" fmla="*/ 247287 w 690650"/>
                <a:gd name="connsiteY4" fmla="*/ 105536 h 973809"/>
                <a:gd name="connsiteX5" fmla="*/ 679779 w 690650"/>
                <a:gd name="connsiteY5" fmla="*/ 176974 h 973809"/>
                <a:gd name="connsiteX6" fmla="*/ 679779 w 690650"/>
                <a:gd name="connsiteY6" fmla="*/ 962792 h 973809"/>
                <a:gd name="connsiteX7" fmla="*/ 582456 w 690650"/>
                <a:gd name="connsiteY7" fmla="*/ 959352 h 973809"/>
                <a:gd name="connsiteX8" fmla="*/ 527372 w 690650"/>
                <a:gd name="connsiteY8" fmla="*/ 937318 h 973809"/>
                <a:gd name="connsiteX9" fmla="*/ 406186 w 690650"/>
                <a:gd name="connsiteY9" fmla="*/ 915284 h 973809"/>
                <a:gd name="connsiteX10" fmla="*/ 340085 w 690650"/>
                <a:gd name="connsiteY10" fmla="*/ 882233 h 973809"/>
                <a:gd name="connsiteX11" fmla="*/ 262967 w 690650"/>
                <a:gd name="connsiteY11" fmla="*/ 838166 h 973809"/>
                <a:gd name="connsiteX12" fmla="*/ 191286 w 690650"/>
                <a:gd name="connsiteY12" fmla="*/ 391288 h 973809"/>
                <a:gd name="connsiteX13" fmla="*/ 120934 w 690650"/>
                <a:gd name="connsiteY13" fmla="*/ 748478 h 973809"/>
                <a:gd name="connsiteX0" fmla="*/ 120934 w 690650"/>
                <a:gd name="connsiteY0" fmla="*/ 748478 h 973809"/>
                <a:gd name="connsiteX1" fmla="*/ 119748 w 690650"/>
                <a:gd name="connsiteY1" fmla="*/ 606812 h 973809"/>
                <a:gd name="connsiteX2" fmla="*/ 202486 w 690650"/>
                <a:gd name="connsiteY2" fmla="*/ 34098 h 973809"/>
                <a:gd name="connsiteX3" fmla="*/ 224887 w 690650"/>
                <a:gd name="connsiteY3" fmla="*/ 391288 h 973809"/>
                <a:gd name="connsiteX4" fmla="*/ 247287 w 690650"/>
                <a:gd name="connsiteY4" fmla="*/ 105536 h 973809"/>
                <a:gd name="connsiteX5" fmla="*/ 679779 w 690650"/>
                <a:gd name="connsiteY5" fmla="*/ 176974 h 973809"/>
                <a:gd name="connsiteX6" fmla="*/ 679779 w 690650"/>
                <a:gd name="connsiteY6" fmla="*/ 962792 h 973809"/>
                <a:gd name="connsiteX7" fmla="*/ 582456 w 690650"/>
                <a:gd name="connsiteY7" fmla="*/ 959352 h 973809"/>
                <a:gd name="connsiteX8" fmla="*/ 527372 w 690650"/>
                <a:gd name="connsiteY8" fmla="*/ 937318 h 973809"/>
                <a:gd name="connsiteX9" fmla="*/ 406186 w 690650"/>
                <a:gd name="connsiteY9" fmla="*/ 915284 h 973809"/>
                <a:gd name="connsiteX10" fmla="*/ 340085 w 690650"/>
                <a:gd name="connsiteY10" fmla="*/ 882233 h 973809"/>
                <a:gd name="connsiteX11" fmla="*/ 262967 w 690650"/>
                <a:gd name="connsiteY11" fmla="*/ 838166 h 973809"/>
                <a:gd name="connsiteX12" fmla="*/ 191286 w 690650"/>
                <a:gd name="connsiteY12" fmla="*/ 391288 h 973809"/>
                <a:gd name="connsiteX13" fmla="*/ 120934 w 690650"/>
                <a:gd name="connsiteY13" fmla="*/ 748478 h 973809"/>
                <a:gd name="connsiteX0" fmla="*/ 94197 w 663913"/>
                <a:gd name="connsiteY0" fmla="*/ 748478 h 973809"/>
                <a:gd name="connsiteX1" fmla="*/ 119748 w 663913"/>
                <a:gd name="connsiteY1" fmla="*/ 605602 h 973809"/>
                <a:gd name="connsiteX2" fmla="*/ 175749 w 663913"/>
                <a:gd name="connsiteY2" fmla="*/ 34098 h 973809"/>
                <a:gd name="connsiteX3" fmla="*/ 198150 w 663913"/>
                <a:gd name="connsiteY3" fmla="*/ 391288 h 973809"/>
                <a:gd name="connsiteX4" fmla="*/ 220550 w 663913"/>
                <a:gd name="connsiteY4" fmla="*/ 105536 h 973809"/>
                <a:gd name="connsiteX5" fmla="*/ 653042 w 663913"/>
                <a:gd name="connsiteY5" fmla="*/ 176974 h 973809"/>
                <a:gd name="connsiteX6" fmla="*/ 653042 w 663913"/>
                <a:gd name="connsiteY6" fmla="*/ 962792 h 973809"/>
                <a:gd name="connsiteX7" fmla="*/ 555719 w 663913"/>
                <a:gd name="connsiteY7" fmla="*/ 959352 h 973809"/>
                <a:gd name="connsiteX8" fmla="*/ 500635 w 663913"/>
                <a:gd name="connsiteY8" fmla="*/ 937318 h 973809"/>
                <a:gd name="connsiteX9" fmla="*/ 379449 w 663913"/>
                <a:gd name="connsiteY9" fmla="*/ 915284 h 973809"/>
                <a:gd name="connsiteX10" fmla="*/ 313348 w 663913"/>
                <a:gd name="connsiteY10" fmla="*/ 882233 h 973809"/>
                <a:gd name="connsiteX11" fmla="*/ 236230 w 663913"/>
                <a:gd name="connsiteY11" fmla="*/ 838166 h 973809"/>
                <a:gd name="connsiteX12" fmla="*/ 164549 w 663913"/>
                <a:gd name="connsiteY12" fmla="*/ 391288 h 973809"/>
                <a:gd name="connsiteX13" fmla="*/ 94197 w 663913"/>
                <a:gd name="connsiteY13" fmla="*/ 748478 h 973809"/>
                <a:gd name="connsiteX0" fmla="*/ 23262 w 592978"/>
                <a:gd name="connsiteY0" fmla="*/ 748478 h 973809"/>
                <a:gd name="connsiteX1" fmla="*/ 119748 w 592978"/>
                <a:gd name="connsiteY1" fmla="*/ 319850 h 973809"/>
                <a:gd name="connsiteX2" fmla="*/ 104814 w 592978"/>
                <a:gd name="connsiteY2" fmla="*/ 34098 h 973809"/>
                <a:gd name="connsiteX3" fmla="*/ 127215 w 592978"/>
                <a:gd name="connsiteY3" fmla="*/ 391288 h 973809"/>
                <a:gd name="connsiteX4" fmla="*/ 149615 w 592978"/>
                <a:gd name="connsiteY4" fmla="*/ 105536 h 973809"/>
                <a:gd name="connsiteX5" fmla="*/ 582107 w 592978"/>
                <a:gd name="connsiteY5" fmla="*/ 176974 h 973809"/>
                <a:gd name="connsiteX6" fmla="*/ 582107 w 592978"/>
                <a:gd name="connsiteY6" fmla="*/ 962792 h 973809"/>
                <a:gd name="connsiteX7" fmla="*/ 484784 w 592978"/>
                <a:gd name="connsiteY7" fmla="*/ 959352 h 973809"/>
                <a:gd name="connsiteX8" fmla="*/ 429700 w 592978"/>
                <a:gd name="connsiteY8" fmla="*/ 937318 h 973809"/>
                <a:gd name="connsiteX9" fmla="*/ 308514 w 592978"/>
                <a:gd name="connsiteY9" fmla="*/ 915284 h 973809"/>
                <a:gd name="connsiteX10" fmla="*/ 242413 w 592978"/>
                <a:gd name="connsiteY10" fmla="*/ 882233 h 973809"/>
                <a:gd name="connsiteX11" fmla="*/ 165295 w 592978"/>
                <a:gd name="connsiteY11" fmla="*/ 838166 h 973809"/>
                <a:gd name="connsiteX12" fmla="*/ 93614 w 592978"/>
                <a:gd name="connsiteY12" fmla="*/ 391288 h 973809"/>
                <a:gd name="connsiteX13" fmla="*/ 23262 w 592978"/>
                <a:gd name="connsiteY13" fmla="*/ 748478 h 973809"/>
                <a:gd name="connsiteX0" fmla="*/ 11923 w 581639"/>
                <a:gd name="connsiteY0" fmla="*/ 748478 h 1534296"/>
                <a:gd name="connsiteX1" fmla="*/ 168143 w 581639"/>
                <a:gd name="connsiteY1" fmla="*/ 1534296 h 1534296"/>
                <a:gd name="connsiteX2" fmla="*/ 93475 w 581639"/>
                <a:gd name="connsiteY2" fmla="*/ 34098 h 1534296"/>
                <a:gd name="connsiteX3" fmla="*/ 115876 w 581639"/>
                <a:gd name="connsiteY3" fmla="*/ 391288 h 1534296"/>
                <a:gd name="connsiteX4" fmla="*/ 138276 w 581639"/>
                <a:gd name="connsiteY4" fmla="*/ 105536 h 1534296"/>
                <a:gd name="connsiteX5" fmla="*/ 570768 w 581639"/>
                <a:gd name="connsiteY5" fmla="*/ 176974 h 1534296"/>
                <a:gd name="connsiteX6" fmla="*/ 570768 w 581639"/>
                <a:gd name="connsiteY6" fmla="*/ 962792 h 1534296"/>
                <a:gd name="connsiteX7" fmla="*/ 473445 w 581639"/>
                <a:gd name="connsiteY7" fmla="*/ 959352 h 1534296"/>
                <a:gd name="connsiteX8" fmla="*/ 418361 w 581639"/>
                <a:gd name="connsiteY8" fmla="*/ 937318 h 1534296"/>
                <a:gd name="connsiteX9" fmla="*/ 297175 w 581639"/>
                <a:gd name="connsiteY9" fmla="*/ 915284 h 1534296"/>
                <a:gd name="connsiteX10" fmla="*/ 231074 w 581639"/>
                <a:gd name="connsiteY10" fmla="*/ 882233 h 1534296"/>
                <a:gd name="connsiteX11" fmla="*/ 153956 w 581639"/>
                <a:gd name="connsiteY11" fmla="*/ 838166 h 1534296"/>
                <a:gd name="connsiteX12" fmla="*/ 82275 w 581639"/>
                <a:gd name="connsiteY12" fmla="*/ 391288 h 1534296"/>
                <a:gd name="connsiteX13" fmla="*/ 11923 w 581639"/>
                <a:gd name="connsiteY13" fmla="*/ 748478 h 1534296"/>
                <a:gd name="connsiteX0" fmla="*/ 11923 w 581639"/>
                <a:gd name="connsiteY0" fmla="*/ 748478 h 1705927"/>
                <a:gd name="connsiteX1" fmla="*/ 168143 w 581639"/>
                <a:gd name="connsiteY1" fmla="*/ 1534296 h 1705927"/>
                <a:gd name="connsiteX2" fmla="*/ 93475 w 581639"/>
                <a:gd name="connsiteY2" fmla="*/ 34098 h 1705927"/>
                <a:gd name="connsiteX3" fmla="*/ 115876 w 581639"/>
                <a:gd name="connsiteY3" fmla="*/ 391288 h 1705927"/>
                <a:gd name="connsiteX4" fmla="*/ 138276 w 581639"/>
                <a:gd name="connsiteY4" fmla="*/ 105536 h 1705927"/>
                <a:gd name="connsiteX5" fmla="*/ 570768 w 581639"/>
                <a:gd name="connsiteY5" fmla="*/ 176974 h 1705927"/>
                <a:gd name="connsiteX6" fmla="*/ 570768 w 581639"/>
                <a:gd name="connsiteY6" fmla="*/ 962792 h 1705927"/>
                <a:gd name="connsiteX7" fmla="*/ 473445 w 581639"/>
                <a:gd name="connsiteY7" fmla="*/ 959352 h 1705927"/>
                <a:gd name="connsiteX8" fmla="*/ 418361 w 581639"/>
                <a:gd name="connsiteY8" fmla="*/ 937318 h 1705927"/>
                <a:gd name="connsiteX9" fmla="*/ 297175 w 581639"/>
                <a:gd name="connsiteY9" fmla="*/ 915284 h 1705927"/>
                <a:gd name="connsiteX10" fmla="*/ 231074 w 581639"/>
                <a:gd name="connsiteY10" fmla="*/ 882233 h 1705927"/>
                <a:gd name="connsiteX11" fmla="*/ 153956 w 581639"/>
                <a:gd name="connsiteY11" fmla="*/ 838166 h 1705927"/>
                <a:gd name="connsiteX12" fmla="*/ 82275 w 581639"/>
                <a:gd name="connsiteY12" fmla="*/ 391288 h 1705927"/>
                <a:gd name="connsiteX13" fmla="*/ 11923 w 581639"/>
                <a:gd name="connsiteY13" fmla="*/ 748478 h 1705927"/>
                <a:gd name="connsiteX0" fmla="*/ 11923 w 581639"/>
                <a:gd name="connsiteY0" fmla="*/ 748478 h 973809"/>
                <a:gd name="connsiteX1" fmla="*/ 11923 w 581639"/>
                <a:gd name="connsiteY1" fmla="*/ 391287 h 973809"/>
                <a:gd name="connsiteX2" fmla="*/ 93475 w 581639"/>
                <a:gd name="connsiteY2" fmla="*/ 34098 h 973809"/>
                <a:gd name="connsiteX3" fmla="*/ 115876 w 581639"/>
                <a:gd name="connsiteY3" fmla="*/ 391288 h 973809"/>
                <a:gd name="connsiteX4" fmla="*/ 138276 w 581639"/>
                <a:gd name="connsiteY4" fmla="*/ 105536 h 973809"/>
                <a:gd name="connsiteX5" fmla="*/ 570768 w 581639"/>
                <a:gd name="connsiteY5" fmla="*/ 176974 h 973809"/>
                <a:gd name="connsiteX6" fmla="*/ 570768 w 581639"/>
                <a:gd name="connsiteY6" fmla="*/ 962792 h 973809"/>
                <a:gd name="connsiteX7" fmla="*/ 473445 w 581639"/>
                <a:gd name="connsiteY7" fmla="*/ 959352 h 973809"/>
                <a:gd name="connsiteX8" fmla="*/ 418361 w 581639"/>
                <a:gd name="connsiteY8" fmla="*/ 937318 h 973809"/>
                <a:gd name="connsiteX9" fmla="*/ 297175 w 581639"/>
                <a:gd name="connsiteY9" fmla="*/ 915284 h 973809"/>
                <a:gd name="connsiteX10" fmla="*/ 231074 w 581639"/>
                <a:gd name="connsiteY10" fmla="*/ 882233 h 973809"/>
                <a:gd name="connsiteX11" fmla="*/ 153956 w 581639"/>
                <a:gd name="connsiteY11" fmla="*/ 838166 h 973809"/>
                <a:gd name="connsiteX12" fmla="*/ 82275 w 581639"/>
                <a:gd name="connsiteY12" fmla="*/ 391288 h 973809"/>
                <a:gd name="connsiteX13" fmla="*/ 11923 w 581639"/>
                <a:gd name="connsiteY13" fmla="*/ 748478 h 973809"/>
                <a:gd name="connsiteX0" fmla="*/ 111419 w 569716"/>
                <a:gd name="connsiteY0" fmla="*/ 1534295 h 1546403"/>
                <a:gd name="connsiteX1" fmla="*/ 0 w 569716"/>
                <a:gd name="connsiteY1" fmla="*/ 391287 h 1546403"/>
                <a:gd name="connsiteX2" fmla="*/ 81552 w 569716"/>
                <a:gd name="connsiteY2" fmla="*/ 34098 h 1546403"/>
                <a:gd name="connsiteX3" fmla="*/ 103953 w 569716"/>
                <a:gd name="connsiteY3" fmla="*/ 391288 h 1546403"/>
                <a:gd name="connsiteX4" fmla="*/ 126353 w 569716"/>
                <a:gd name="connsiteY4" fmla="*/ 105536 h 1546403"/>
                <a:gd name="connsiteX5" fmla="*/ 558845 w 569716"/>
                <a:gd name="connsiteY5" fmla="*/ 176974 h 1546403"/>
                <a:gd name="connsiteX6" fmla="*/ 558845 w 569716"/>
                <a:gd name="connsiteY6" fmla="*/ 962792 h 1546403"/>
                <a:gd name="connsiteX7" fmla="*/ 461522 w 569716"/>
                <a:gd name="connsiteY7" fmla="*/ 959352 h 1546403"/>
                <a:gd name="connsiteX8" fmla="*/ 406438 w 569716"/>
                <a:gd name="connsiteY8" fmla="*/ 937318 h 1546403"/>
                <a:gd name="connsiteX9" fmla="*/ 285252 w 569716"/>
                <a:gd name="connsiteY9" fmla="*/ 915284 h 1546403"/>
                <a:gd name="connsiteX10" fmla="*/ 219151 w 569716"/>
                <a:gd name="connsiteY10" fmla="*/ 882233 h 1546403"/>
                <a:gd name="connsiteX11" fmla="*/ 142033 w 569716"/>
                <a:gd name="connsiteY11" fmla="*/ 838166 h 1546403"/>
                <a:gd name="connsiteX12" fmla="*/ 70352 w 569716"/>
                <a:gd name="connsiteY12" fmla="*/ 391288 h 1546403"/>
                <a:gd name="connsiteX13" fmla="*/ 111419 w 569716"/>
                <a:gd name="connsiteY13" fmla="*/ 1534295 h 1546403"/>
                <a:gd name="connsiteX0" fmla="*/ 111419 w 569716"/>
                <a:gd name="connsiteY0" fmla="*/ 1534295 h 1554033"/>
                <a:gd name="connsiteX1" fmla="*/ 0 w 569716"/>
                <a:gd name="connsiteY1" fmla="*/ 391287 h 1554033"/>
                <a:gd name="connsiteX2" fmla="*/ 81552 w 569716"/>
                <a:gd name="connsiteY2" fmla="*/ 34098 h 1554033"/>
                <a:gd name="connsiteX3" fmla="*/ 103953 w 569716"/>
                <a:gd name="connsiteY3" fmla="*/ 391288 h 1554033"/>
                <a:gd name="connsiteX4" fmla="*/ 126353 w 569716"/>
                <a:gd name="connsiteY4" fmla="*/ 105536 h 1554033"/>
                <a:gd name="connsiteX5" fmla="*/ 558845 w 569716"/>
                <a:gd name="connsiteY5" fmla="*/ 176974 h 1554033"/>
                <a:gd name="connsiteX6" fmla="*/ 558845 w 569716"/>
                <a:gd name="connsiteY6" fmla="*/ 962792 h 1554033"/>
                <a:gd name="connsiteX7" fmla="*/ 461522 w 569716"/>
                <a:gd name="connsiteY7" fmla="*/ 959352 h 1554033"/>
                <a:gd name="connsiteX8" fmla="*/ 406438 w 569716"/>
                <a:gd name="connsiteY8" fmla="*/ 937318 h 1554033"/>
                <a:gd name="connsiteX9" fmla="*/ 285252 w 569716"/>
                <a:gd name="connsiteY9" fmla="*/ 915284 h 1554033"/>
                <a:gd name="connsiteX10" fmla="*/ 219151 w 569716"/>
                <a:gd name="connsiteY10" fmla="*/ 882233 h 1554033"/>
                <a:gd name="connsiteX11" fmla="*/ 142033 w 569716"/>
                <a:gd name="connsiteY11" fmla="*/ 838166 h 1554033"/>
                <a:gd name="connsiteX12" fmla="*/ 70352 w 569716"/>
                <a:gd name="connsiteY12" fmla="*/ 391288 h 1554033"/>
                <a:gd name="connsiteX13" fmla="*/ 111419 w 569716"/>
                <a:gd name="connsiteY13" fmla="*/ 1534295 h 1554033"/>
                <a:gd name="connsiteX0" fmla="*/ 111419 w 569716"/>
                <a:gd name="connsiteY0" fmla="*/ 1534295 h 1554033"/>
                <a:gd name="connsiteX1" fmla="*/ 0 w 569716"/>
                <a:gd name="connsiteY1" fmla="*/ 391287 h 1554033"/>
                <a:gd name="connsiteX2" fmla="*/ 81552 w 569716"/>
                <a:gd name="connsiteY2" fmla="*/ 34098 h 1554033"/>
                <a:gd name="connsiteX3" fmla="*/ 103953 w 569716"/>
                <a:gd name="connsiteY3" fmla="*/ 391288 h 1554033"/>
                <a:gd name="connsiteX4" fmla="*/ 126353 w 569716"/>
                <a:gd name="connsiteY4" fmla="*/ 105536 h 1554033"/>
                <a:gd name="connsiteX5" fmla="*/ 558845 w 569716"/>
                <a:gd name="connsiteY5" fmla="*/ 176974 h 1554033"/>
                <a:gd name="connsiteX6" fmla="*/ 558845 w 569716"/>
                <a:gd name="connsiteY6" fmla="*/ 962792 h 1554033"/>
                <a:gd name="connsiteX7" fmla="*/ 461522 w 569716"/>
                <a:gd name="connsiteY7" fmla="*/ 959352 h 1554033"/>
                <a:gd name="connsiteX8" fmla="*/ 406438 w 569716"/>
                <a:gd name="connsiteY8" fmla="*/ 937318 h 1554033"/>
                <a:gd name="connsiteX9" fmla="*/ 285252 w 569716"/>
                <a:gd name="connsiteY9" fmla="*/ 915284 h 1554033"/>
                <a:gd name="connsiteX10" fmla="*/ 219151 w 569716"/>
                <a:gd name="connsiteY10" fmla="*/ 882233 h 1554033"/>
                <a:gd name="connsiteX11" fmla="*/ 142033 w 569716"/>
                <a:gd name="connsiteY11" fmla="*/ 838166 h 1554033"/>
                <a:gd name="connsiteX12" fmla="*/ 70352 w 569716"/>
                <a:gd name="connsiteY12" fmla="*/ 391288 h 1554033"/>
                <a:gd name="connsiteX13" fmla="*/ 111419 w 569716"/>
                <a:gd name="connsiteY13" fmla="*/ 1534295 h 1554033"/>
                <a:gd name="connsiteX0" fmla="*/ 13154 w 572253"/>
                <a:gd name="connsiteY0" fmla="*/ 748477 h 973809"/>
                <a:gd name="connsiteX1" fmla="*/ 2537 w 572253"/>
                <a:gd name="connsiteY1" fmla="*/ 391287 h 973809"/>
                <a:gd name="connsiteX2" fmla="*/ 84089 w 572253"/>
                <a:gd name="connsiteY2" fmla="*/ 34098 h 973809"/>
                <a:gd name="connsiteX3" fmla="*/ 106490 w 572253"/>
                <a:gd name="connsiteY3" fmla="*/ 391288 h 973809"/>
                <a:gd name="connsiteX4" fmla="*/ 128890 w 572253"/>
                <a:gd name="connsiteY4" fmla="*/ 105536 h 973809"/>
                <a:gd name="connsiteX5" fmla="*/ 561382 w 572253"/>
                <a:gd name="connsiteY5" fmla="*/ 176974 h 973809"/>
                <a:gd name="connsiteX6" fmla="*/ 561382 w 572253"/>
                <a:gd name="connsiteY6" fmla="*/ 962792 h 973809"/>
                <a:gd name="connsiteX7" fmla="*/ 464059 w 572253"/>
                <a:gd name="connsiteY7" fmla="*/ 959352 h 973809"/>
                <a:gd name="connsiteX8" fmla="*/ 408975 w 572253"/>
                <a:gd name="connsiteY8" fmla="*/ 937318 h 973809"/>
                <a:gd name="connsiteX9" fmla="*/ 287789 w 572253"/>
                <a:gd name="connsiteY9" fmla="*/ 915284 h 973809"/>
                <a:gd name="connsiteX10" fmla="*/ 221688 w 572253"/>
                <a:gd name="connsiteY10" fmla="*/ 882233 h 973809"/>
                <a:gd name="connsiteX11" fmla="*/ 144570 w 572253"/>
                <a:gd name="connsiteY11" fmla="*/ 838166 h 973809"/>
                <a:gd name="connsiteX12" fmla="*/ 72889 w 572253"/>
                <a:gd name="connsiteY12" fmla="*/ 391288 h 973809"/>
                <a:gd name="connsiteX13" fmla="*/ 13154 w 572253"/>
                <a:gd name="connsiteY13" fmla="*/ 748477 h 973809"/>
                <a:gd name="connsiteX0" fmla="*/ 10617 w 569716"/>
                <a:gd name="connsiteY0" fmla="*/ 748477 h 973809"/>
                <a:gd name="connsiteX1" fmla="*/ 0 w 569716"/>
                <a:gd name="connsiteY1" fmla="*/ 391287 h 973809"/>
                <a:gd name="connsiteX2" fmla="*/ 81552 w 569716"/>
                <a:gd name="connsiteY2" fmla="*/ 34098 h 973809"/>
                <a:gd name="connsiteX3" fmla="*/ 103953 w 569716"/>
                <a:gd name="connsiteY3" fmla="*/ 391288 h 973809"/>
                <a:gd name="connsiteX4" fmla="*/ 126353 w 569716"/>
                <a:gd name="connsiteY4" fmla="*/ 105536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85252 w 569716"/>
                <a:gd name="connsiteY9" fmla="*/ 915284 h 973809"/>
                <a:gd name="connsiteX10" fmla="*/ 219151 w 569716"/>
                <a:gd name="connsiteY10" fmla="*/ 882233 h 973809"/>
                <a:gd name="connsiteX11" fmla="*/ 142033 w 569716"/>
                <a:gd name="connsiteY11" fmla="*/ 838166 h 973809"/>
                <a:gd name="connsiteX12" fmla="*/ 70352 w 569716"/>
                <a:gd name="connsiteY12" fmla="*/ 391288 h 973809"/>
                <a:gd name="connsiteX13" fmla="*/ 10617 w 569716"/>
                <a:gd name="connsiteY13" fmla="*/ 748477 h 973809"/>
                <a:gd name="connsiteX0" fmla="*/ 10617 w 569716"/>
                <a:gd name="connsiteY0" fmla="*/ 748477 h 973809"/>
                <a:gd name="connsiteX1" fmla="*/ 0 w 569716"/>
                <a:gd name="connsiteY1" fmla="*/ 534163 h 973809"/>
                <a:gd name="connsiteX2" fmla="*/ 81552 w 569716"/>
                <a:gd name="connsiteY2" fmla="*/ 34098 h 973809"/>
                <a:gd name="connsiteX3" fmla="*/ 103953 w 569716"/>
                <a:gd name="connsiteY3" fmla="*/ 391288 h 973809"/>
                <a:gd name="connsiteX4" fmla="*/ 126353 w 569716"/>
                <a:gd name="connsiteY4" fmla="*/ 105536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85252 w 569716"/>
                <a:gd name="connsiteY9" fmla="*/ 915284 h 973809"/>
                <a:gd name="connsiteX10" fmla="*/ 219151 w 569716"/>
                <a:gd name="connsiteY10" fmla="*/ 882233 h 973809"/>
                <a:gd name="connsiteX11" fmla="*/ 142033 w 569716"/>
                <a:gd name="connsiteY11" fmla="*/ 838166 h 973809"/>
                <a:gd name="connsiteX12" fmla="*/ 70352 w 569716"/>
                <a:gd name="connsiteY12" fmla="*/ 391288 h 973809"/>
                <a:gd name="connsiteX13" fmla="*/ 10617 w 569716"/>
                <a:gd name="connsiteY13" fmla="*/ 748477 h 973809"/>
                <a:gd name="connsiteX0" fmla="*/ 10617 w 569716"/>
                <a:gd name="connsiteY0" fmla="*/ 748477 h 973809"/>
                <a:gd name="connsiteX1" fmla="*/ 0 w 569716"/>
                <a:gd name="connsiteY1" fmla="*/ 534163 h 973809"/>
                <a:gd name="connsiteX2" fmla="*/ 81552 w 569716"/>
                <a:gd name="connsiteY2" fmla="*/ 34098 h 973809"/>
                <a:gd name="connsiteX3" fmla="*/ 103953 w 569716"/>
                <a:gd name="connsiteY3" fmla="*/ 391288 h 973809"/>
                <a:gd name="connsiteX4" fmla="*/ 126353 w 569716"/>
                <a:gd name="connsiteY4" fmla="*/ 105536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85252 w 569716"/>
                <a:gd name="connsiteY9" fmla="*/ 915284 h 973809"/>
                <a:gd name="connsiteX10" fmla="*/ 219151 w 569716"/>
                <a:gd name="connsiteY10" fmla="*/ 882233 h 973809"/>
                <a:gd name="connsiteX11" fmla="*/ 142033 w 569716"/>
                <a:gd name="connsiteY11" fmla="*/ 838166 h 973809"/>
                <a:gd name="connsiteX12" fmla="*/ 70352 w 569716"/>
                <a:gd name="connsiteY12" fmla="*/ 391288 h 973809"/>
                <a:gd name="connsiteX13" fmla="*/ 10617 w 569716"/>
                <a:gd name="connsiteY13" fmla="*/ 748477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89011 w 573475"/>
                <a:gd name="connsiteY9" fmla="*/ 915284 h 973809"/>
                <a:gd name="connsiteX10" fmla="*/ 222910 w 573475"/>
                <a:gd name="connsiteY10" fmla="*/ 882233 h 973809"/>
                <a:gd name="connsiteX11" fmla="*/ 145792 w 573475"/>
                <a:gd name="connsiteY11" fmla="*/ 838166 h 973809"/>
                <a:gd name="connsiteX12" fmla="*/ 74111 w 573475"/>
                <a:gd name="connsiteY12" fmla="*/ 391288 h 973809"/>
                <a:gd name="connsiteX13" fmla="*/ 3759 w 573475"/>
                <a:gd name="connsiteY13" fmla="*/ 677039 h 973809"/>
                <a:gd name="connsiteX0" fmla="*/ 3759 w 573475"/>
                <a:gd name="connsiteY0" fmla="*/ 677039 h 1159350"/>
                <a:gd name="connsiteX1" fmla="*/ 3759 w 573475"/>
                <a:gd name="connsiteY1" fmla="*/ 534163 h 1159350"/>
                <a:gd name="connsiteX2" fmla="*/ 85311 w 573475"/>
                <a:gd name="connsiteY2" fmla="*/ 34098 h 1159350"/>
                <a:gd name="connsiteX3" fmla="*/ 107712 w 573475"/>
                <a:gd name="connsiteY3" fmla="*/ 391288 h 1159350"/>
                <a:gd name="connsiteX4" fmla="*/ 130112 w 573475"/>
                <a:gd name="connsiteY4" fmla="*/ 105536 h 1159350"/>
                <a:gd name="connsiteX5" fmla="*/ 562604 w 573475"/>
                <a:gd name="connsiteY5" fmla="*/ 176974 h 1159350"/>
                <a:gd name="connsiteX6" fmla="*/ 562604 w 573475"/>
                <a:gd name="connsiteY6" fmla="*/ 962792 h 1159350"/>
                <a:gd name="connsiteX7" fmla="*/ 465281 w 573475"/>
                <a:gd name="connsiteY7" fmla="*/ 959352 h 1159350"/>
                <a:gd name="connsiteX8" fmla="*/ 410197 w 573475"/>
                <a:gd name="connsiteY8" fmla="*/ 937318 h 1159350"/>
                <a:gd name="connsiteX9" fmla="*/ 289011 w 573475"/>
                <a:gd name="connsiteY9" fmla="*/ 915284 h 1159350"/>
                <a:gd name="connsiteX10" fmla="*/ 222910 w 573475"/>
                <a:gd name="connsiteY10" fmla="*/ 882233 h 1159350"/>
                <a:gd name="connsiteX11" fmla="*/ 159979 w 573475"/>
                <a:gd name="connsiteY11" fmla="*/ 1105667 h 1159350"/>
                <a:gd name="connsiteX12" fmla="*/ 74111 w 573475"/>
                <a:gd name="connsiteY12" fmla="*/ 391288 h 1159350"/>
                <a:gd name="connsiteX13" fmla="*/ 3759 w 573475"/>
                <a:gd name="connsiteY13" fmla="*/ 677039 h 1159350"/>
                <a:gd name="connsiteX0" fmla="*/ 3759 w 573475"/>
                <a:gd name="connsiteY0" fmla="*/ 677039 h 1159350"/>
                <a:gd name="connsiteX1" fmla="*/ 3759 w 573475"/>
                <a:gd name="connsiteY1" fmla="*/ 534163 h 1159350"/>
                <a:gd name="connsiteX2" fmla="*/ 85311 w 573475"/>
                <a:gd name="connsiteY2" fmla="*/ 34098 h 1159350"/>
                <a:gd name="connsiteX3" fmla="*/ 107712 w 573475"/>
                <a:gd name="connsiteY3" fmla="*/ 391288 h 1159350"/>
                <a:gd name="connsiteX4" fmla="*/ 130112 w 573475"/>
                <a:gd name="connsiteY4" fmla="*/ 105536 h 1159350"/>
                <a:gd name="connsiteX5" fmla="*/ 562604 w 573475"/>
                <a:gd name="connsiteY5" fmla="*/ 176974 h 1159350"/>
                <a:gd name="connsiteX6" fmla="*/ 562604 w 573475"/>
                <a:gd name="connsiteY6" fmla="*/ 962792 h 1159350"/>
                <a:gd name="connsiteX7" fmla="*/ 465281 w 573475"/>
                <a:gd name="connsiteY7" fmla="*/ 959352 h 1159350"/>
                <a:gd name="connsiteX8" fmla="*/ 410197 w 573475"/>
                <a:gd name="connsiteY8" fmla="*/ 937318 h 1159350"/>
                <a:gd name="connsiteX9" fmla="*/ 289011 w 573475"/>
                <a:gd name="connsiteY9" fmla="*/ 915284 h 1159350"/>
                <a:gd name="connsiteX10" fmla="*/ 222910 w 573475"/>
                <a:gd name="connsiteY10" fmla="*/ 882233 h 1159350"/>
                <a:gd name="connsiteX11" fmla="*/ 159979 w 573475"/>
                <a:gd name="connsiteY11" fmla="*/ 1105667 h 1159350"/>
                <a:gd name="connsiteX12" fmla="*/ 74111 w 573475"/>
                <a:gd name="connsiteY12" fmla="*/ 391288 h 1159350"/>
                <a:gd name="connsiteX13" fmla="*/ 3759 w 573475"/>
                <a:gd name="connsiteY13" fmla="*/ 677039 h 1159350"/>
                <a:gd name="connsiteX0" fmla="*/ 3759 w 573475"/>
                <a:gd name="connsiteY0" fmla="*/ 677039 h 1113602"/>
                <a:gd name="connsiteX1" fmla="*/ 3759 w 573475"/>
                <a:gd name="connsiteY1" fmla="*/ 534163 h 1113602"/>
                <a:gd name="connsiteX2" fmla="*/ 85311 w 573475"/>
                <a:gd name="connsiteY2" fmla="*/ 34098 h 1113602"/>
                <a:gd name="connsiteX3" fmla="*/ 107712 w 573475"/>
                <a:gd name="connsiteY3" fmla="*/ 391288 h 1113602"/>
                <a:gd name="connsiteX4" fmla="*/ 130112 w 573475"/>
                <a:gd name="connsiteY4" fmla="*/ 105536 h 1113602"/>
                <a:gd name="connsiteX5" fmla="*/ 562604 w 573475"/>
                <a:gd name="connsiteY5" fmla="*/ 176974 h 1113602"/>
                <a:gd name="connsiteX6" fmla="*/ 562604 w 573475"/>
                <a:gd name="connsiteY6" fmla="*/ 962792 h 1113602"/>
                <a:gd name="connsiteX7" fmla="*/ 465281 w 573475"/>
                <a:gd name="connsiteY7" fmla="*/ 959352 h 1113602"/>
                <a:gd name="connsiteX8" fmla="*/ 410197 w 573475"/>
                <a:gd name="connsiteY8" fmla="*/ 937318 h 1113602"/>
                <a:gd name="connsiteX9" fmla="*/ 289011 w 573475"/>
                <a:gd name="connsiteY9" fmla="*/ 915284 h 1113602"/>
                <a:gd name="connsiteX10" fmla="*/ 222910 w 573475"/>
                <a:gd name="connsiteY10" fmla="*/ 882233 h 1113602"/>
                <a:gd name="connsiteX11" fmla="*/ 159979 w 573475"/>
                <a:gd name="connsiteY11" fmla="*/ 1105667 h 1113602"/>
                <a:gd name="connsiteX12" fmla="*/ 74111 w 573475"/>
                <a:gd name="connsiteY12" fmla="*/ 391288 h 1113602"/>
                <a:gd name="connsiteX13" fmla="*/ 3759 w 573475"/>
                <a:gd name="connsiteY13" fmla="*/ 677039 h 1113602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89011 w 573475"/>
                <a:gd name="connsiteY9" fmla="*/ 915284 h 973809"/>
                <a:gd name="connsiteX10" fmla="*/ 222910 w 573475"/>
                <a:gd name="connsiteY10" fmla="*/ 882233 h 973809"/>
                <a:gd name="connsiteX11" fmla="*/ 97758 w 573475"/>
                <a:gd name="connsiteY11" fmla="*/ 755938 h 973809"/>
                <a:gd name="connsiteX12" fmla="*/ 74111 w 573475"/>
                <a:gd name="connsiteY12" fmla="*/ 391288 h 973809"/>
                <a:gd name="connsiteX13" fmla="*/ 3759 w 573475"/>
                <a:gd name="connsiteY13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89011 w 573475"/>
                <a:gd name="connsiteY9" fmla="*/ 915284 h 973809"/>
                <a:gd name="connsiteX10" fmla="*/ 215980 w 573475"/>
                <a:gd name="connsiteY10" fmla="*/ 677039 h 973809"/>
                <a:gd name="connsiteX11" fmla="*/ 97758 w 573475"/>
                <a:gd name="connsiteY11" fmla="*/ 755938 h 973809"/>
                <a:gd name="connsiteX12" fmla="*/ 74111 w 573475"/>
                <a:gd name="connsiteY12" fmla="*/ 391288 h 973809"/>
                <a:gd name="connsiteX13" fmla="*/ 3759 w 573475"/>
                <a:gd name="connsiteY13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89011 w 573475"/>
                <a:gd name="connsiteY9" fmla="*/ 915284 h 973809"/>
                <a:gd name="connsiteX10" fmla="*/ 215980 w 573475"/>
                <a:gd name="connsiteY10" fmla="*/ 677039 h 973809"/>
                <a:gd name="connsiteX11" fmla="*/ 97758 w 573475"/>
                <a:gd name="connsiteY11" fmla="*/ 755938 h 973809"/>
                <a:gd name="connsiteX12" fmla="*/ 74111 w 573475"/>
                <a:gd name="connsiteY12" fmla="*/ 391288 h 973809"/>
                <a:gd name="connsiteX13" fmla="*/ 3759 w 573475"/>
                <a:gd name="connsiteY13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89011 w 573475"/>
                <a:gd name="connsiteY9" fmla="*/ 915284 h 973809"/>
                <a:gd name="connsiteX10" fmla="*/ 215980 w 573475"/>
                <a:gd name="connsiteY10" fmla="*/ 677039 h 973809"/>
                <a:gd name="connsiteX11" fmla="*/ 97758 w 573475"/>
                <a:gd name="connsiteY11" fmla="*/ 755938 h 973809"/>
                <a:gd name="connsiteX12" fmla="*/ 74111 w 573475"/>
                <a:gd name="connsiteY12" fmla="*/ 391288 h 973809"/>
                <a:gd name="connsiteX13" fmla="*/ 3759 w 573475"/>
                <a:gd name="connsiteY13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89011 w 573475"/>
                <a:gd name="connsiteY9" fmla="*/ 915284 h 973809"/>
                <a:gd name="connsiteX10" fmla="*/ 120601 w 573475"/>
                <a:gd name="connsiteY10" fmla="*/ 519802 h 973809"/>
                <a:gd name="connsiteX11" fmla="*/ 97758 w 573475"/>
                <a:gd name="connsiteY11" fmla="*/ 755938 h 973809"/>
                <a:gd name="connsiteX12" fmla="*/ 74111 w 573475"/>
                <a:gd name="connsiteY12" fmla="*/ 391288 h 973809"/>
                <a:gd name="connsiteX13" fmla="*/ 3759 w 573475"/>
                <a:gd name="connsiteY13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20601 w 573475"/>
                <a:gd name="connsiteY10" fmla="*/ 519802 h 973809"/>
                <a:gd name="connsiteX11" fmla="*/ 97758 w 573475"/>
                <a:gd name="connsiteY11" fmla="*/ 755938 h 973809"/>
                <a:gd name="connsiteX12" fmla="*/ 74111 w 573475"/>
                <a:gd name="connsiteY12" fmla="*/ 391288 h 973809"/>
                <a:gd name="connsiteX13" fmla="*/ 3759 w 573475"/>
                <a:gd name="connsiteY13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20601 w 573475"/>
                <a:gd name="connsiteY10" fmla="*/ 519802 h 973809"/>
                <a:gd name="connsiteX11" fmla="*/ 97758 w 573475"/>
                <a:gd name="connsiteY11" fmla="*/ 755938 h 973809"/>
                <a:gd name="connsiteX12" fmla="*/ 74111 w 573475"/>
                <a:gd name="connsiteY12" fmla="*/ 391288 h 973809"/>
                <a:gd name="connsiteX13" fmla="*/ 3759 w 573475"/>
                <a:gd name="connsiteY13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20601 w 573475"/>
                <a:gd name="connsiteY10" fmla="*/ 519802 h 973809"/>
                <a:gd name="connsiteX11" fmla="*/ 97758 w 573475"/>
                <a:gd name="connsiteY11" fmla="*/ 755938 h 973809"/>
                <a:gd name="connsiteX12" fmla="*/ 74111 w 573475"/>
                <a:gd name="connsiteY12" fmla="*/ 391288 h 973809"/>
                <a:gd name="connsiteX13" fmla="*/ 3759 w 573475"/>
                <a:gd name="connsiteY13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0752 w 573475"/>
                <a:gd name="connsiteY10" fmla="*/ 665503 h 973809"/>
                <a:gd name="connsiteX11" fmla="*/ 120601 w 573475"/>
                <a:gd name="connsiteY11" fmla="*/ 519802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0601 w 573475"/>
                <a:gd name="connsiteY11" fmla="*/ 519802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30112 w 573475"/>
                <a:gd name="connsiteY4" fmla="*/ 10553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7712 w 573475"/>
                <a:gd name="connsiteY3" fmla="*/ 391288 h 973809"/>
                <a:gd name="connsiteX4" fmla="*/ 141607 w 573475"/>
                <a:gd name="connsiteY4" fmla="*/ 67627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5635 w 573475"/>
                <a:gd name="connsiteY3" fmla="*/ 354005 h 973809"/>
                <a:gd name="connsiteX4" fmla="*/ 141607 w 573475"/>
                <a:gd name="connsiteY4" fmla="*/ 67627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5635 w 573475"/>
                <a:gd name="connsiteY3" fmla="*/ 354005 h 973809"/>
                <a:gd name="connsiteX4" fmla="*/ 134550 w 573475"/>
                <a:gd name="connsiteY4" fmla="*/ 10115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5635 w 573475"/>
                <a:gd name="connsiteY3" fmla="*/ 354005 h 973809"/>
                <a:gd name="connsiteX4" fmla="*/ 134550 w 573475"/>
                <a:gd name="connsiteY4" fmla="*/ 10115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5635 w 573475"/>
                <a:gd name="connsiteY3" fmla="*/ 354005 h 973809"/>
                <a:gd name="connsiteX4" fmla="*/ 134550 w 573475"/>
                <a:gd name="connsiteY4" fmla="*/ 10115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5635 w 573475"/>
                <a:gd name="connsiteY3" fmla="*/ 354005 h 973809"/>
                <a:gd name="connsiteX4" fmla="*/ 134550 w 573475"/>
                <a:gd name="connsiteY4" fmla="*/ 101156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5311 w 573475"/>
                <a:gd name="connsiteY2" fmla="*/ 34098 h 973809"/>
                <a:gd name="connsiteX3" fmla="*/ 105635 w 573475"/>
                <a:gd name="connsiteY3" fmla="*/ 354005 h 973809"/>
                <a:gd name="connsiteX4" fmla="*/ 135222 w 573475"/>
                <a:gd name="connsiteY4" fmla="*/ 78320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0954 w 573475"/>
                <a:gd name="connsiteY2" fmla="*/ 32458 h 973809"/>
                <a:gd name="connsiteX3" fmla="*/ 105635 w 573475"/>
                <a:gd name="connsiteY3" fmla="*/ 354005 h 973809"/>
                <a:gd name="connsiteX4" fmla="*/ 135222 w 573475"/>
                <a:gd name="connsiteY4" fmla="*/ 78320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0954 w 573475"/>
                <a:gd name="connsiteY2" fmla="*/ 32458 h 973809"/>
                <a:gd name="connsiteX3" fmla="*/ 105635 w 573475"/>
                <a:gd name="connsiteY3" fmla="*/ 354005 h 973809"/>
                <a:gd name="connsiteX4" fmla="*/ 135222 w 573475"/>
                <a:gd name="connsiteY4" fmla="*/ 78320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0954 w 573475"/>
                <a:gd name="connsiteY2" fmla="*/ 32458 h 973809"/>
                <a:gd name="connsiteX3" fmla="*/ 106242 w 573475"/>
                <a:gd name="connsiteY3" fmla="*/ 358015 h 973809"/>
                <a:gd name="connsiteX4" fmla="*/ 135222 w 573475"/>
                <a:gd name="connsiteY4" fmla="*/ 78320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0954 w 573475"/>
                <a:gd name="connsiteY2" fmla="*/ 32458 h 973809"/>
                <a:gd name="connsiteX3" fmla="*/ 106242 w 573475"/>
                <a:gd name="connsiteY3" fmla="*/ 358015 h 973809"/>
                <a:gd name="connsiteX4" fmla="*/ 135222 w 573475"/>
                <a:gd name="connsiteY4" fmla="*/ 78320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0954 w 573475"/>
                <a:gd name="connsiteY2" fmla="*/ 32458 h 973809"/>
                <a:gd name="connsiteX3" fmla="*/ 106242 w 573475"/>
                <a:gd name="connsiteY3" fmla="*/ 358015 h 973809"/>
                <a:gd name="connsiteX4" fmla="*/ 135222 w 573475"/>
                <a:gd name="connsiteY4" fmla="*/ 78320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0954 w 573475"/>
                <a:gd name="connsiteY2" fmla="*/ 32458 h 973809"/>
                <a:gd name="connsiteX3" fmla="*/ 106242 w 573475"/>
                <a:gd name="connsiteY3" fmla="*/ 358015 h 973809"/>
                <a:gd name="connsiteX4" fmla="*/ 135222 w 573475"/>
                <a:gd name="connsiteY4" fmla="*/ 78320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0954 w 573475"/>
                <a:gd name="connsiteY2" fmla="*/ 32458 h 973809"/>
                <a:gd name="connsiteX3" fmla="*/ 106242 w 573475"/>
                <a:gd name="connsiteY3" fmla="*/ 358015 h 973809"/>
                <a:gd name="connsiteX4" fmla="*/ 135222 w 573475"/>
                <a:gd name="connsiteY4" fmla="*/ 78320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3759 w 573475"/>
                <a:gd name="connsiteY0" fmla="*/ 677039 h 973809"/>
                <a:gd name="connsiteX1" fmla="*/ 3759 w 573475"/>
                <a:gd name="connsiteY1" fmla="*/ 534163 h 973809"/>
                <a:gd name="connsiteX2" fmla="*/ 80954 w 573475"/>
                <a:gd name="connsiteY2" fmla="*/ 32458 h 973809"/>
                <a:gd name="connsiteX3" fmla="*/ 106242 w 573475"/>
                <a:gd name="connsiteY3" fmla="*/ 358015 h 973809"/>
                <a:gd name="connsiteX4" fmla="*/ 135222 w 573475"/>
                <a:gd name="connsiteY4" fmla="*/ 78320 h 973809"/>
                <a:gd name="connsiteX5" fmla="*/ 562604 w 573475"/>
                <a:gd name="connsiteY5" fmla="*/ 176974 h 973809"/>
                <a:gd name="connsiteX6" fmla="*/ 562604 w 573475"/>
                <a:gd name="connsiteY6" fmla="*/ 962792 h 973809"/>
                <a:gd name="connsiteX7" fmla="*/ 465281 w 573475"/>
                <a:gd name="connsiteY7" fmla="*/ 959352 h 973809"/>
                <a:gd name="connsiteX8" fmla="*/ 410197 w 573475"/>
                <a:gd name="connsiteY8" fmla="*/ 937318 h 973809"/>
                <a:gd name="connsiteX9" fmla="*/ 269678 w 573475"/>
                <a:gd name="connsiteY9" fmla="*/ 910498 h 973809"/>
                <a:gd name="connsiteX10" fmla="*/ 172950 w 573475"/>
                <a:gd name="connsiteY10" fmla="*/ 759475 h 973809"/>
                <a:gd name="connsiteX11" fmla="*/ 121766 w 573475"/>
                <a:gd name="connsiteY11" fmla="*/ 515489 h 973809"/>
                <a:gd name="connsiteX12" fmla="*/ 97758 w 573475"/>
                <a:gd name="connsiteY12" fmla="*/ 755938 h 973809"/>
                <a:gd name="connsiteX13" fmla="*/ 74111 w 573475"/>
                <a:gd name="connsiteY13" fmla="*/ 391288 h 973809"/>
                <a:gd name="connsiteX14" fmla="*/ 3759 w 573475"/>
                <a:gd name="connsiteY14" fmla="*/ 677039 h 973809"/>
                <a:gd name="connsiteX0" fmla="*/ 153 w 569869"/>
                <a:gd name="connsiteY0" fmla="*/ 677039 h 973809"/>
                <a:gd name="connsiteX1" fmla="*/ 153 w 569869"/>
                <a:gd name="connsiteY1" fmla="*/ 534163 h 973809"/>
                <a:gd name="connsiteX2" fmla="*/ 77348 w 569869"/>
                <a:gd name="connsiteY2" fmla="*/ 32458 h 973809"/>
                <a:gd name="connsiteX3" fmla="*/ 102636 w 569869"/>
                <a:gd name="connsiteY3" fmla="*/ 358015 h 973809"/>
                <a:gd name="connsiteX4" fmla="*/ 131616 w 569869"/>
                <a:gd name="connsiteY4" fmla="*/ 78320 h 973809"/>
                <a:gd name="connsiteX5" fmla="*/ 558998 w 569869"/>
                <a:gd name="connsiteY5" fmla="*/ 176974 h 973809"/>
                <a:gd name="connsiteX6" fmla="*/ 558998 w 569869"/>
                <a:gd name="connsiteY6" fmla="*/ 962792 h 973809"/>
                <a:gd name="connsiteX7" fmla="*/ 461675 w 569869"/>
                <a:gd name="connsiteY7" fmla="*/ 959352 h 973809"/>
                <a:gd name="connsiteX8" fmla="*/ 406591 w 569869"/>
                <a:gd name="connsiteY8" fmla="*/ 937318 h 973809"/>
                <a:gd name="connsiteX9" fmla="*/ 266072 w 569869"/>
                <a:gd name="connsiteY9" fmla="*/ 910498 h 973809"/>
                <a:gd name="connsiteX10" fmla="*/ 169344 w 569869"/>
                <a:gd name="connsiteY10" fmla="*/ 759475 h 973809"/>
                <a:gd name="connsiteX11" fmla="*/ 118160 w 569869"/>
                <a:gd name="connsiteY11" fmla="*/ 515489 h 973809"/>
                <a:gd name="connsiteX12" fmla="*/ 94152 w 569869"/>
                <a:gd name="connsiteY12" fmla="*/ 755938 h 973809"/>
                <a:gd name="connsiteX13" fmla="*/ 70505 w 569869"/>
                <a:gd name="connsiteY13" fmla="*/ 391288 h 973809"/>
                <a:gd name="connsiteX14" fmla="*/ 153 w 569869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34163 h 973809"/>
                <a:gd name="connsiteX2" fmla="*/ 77195 w 569716"/>
                <a:gd name="connsiteY2" fmla="*/ 32458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533 w 569716"/>
                <a:gd name="connsiteY1" fmla="*/ 576655 h 973809"/>
                <a:gd name="connsiteX2" fmla="*/ 77195 w 569716"/>
                <a:gd name="connsiteY2" fmla="*/ 32458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533 w 569716"/>
                <a:gd name="connsiteY1" fmla="*/ 576655 h 973809"/>
                <a:gd name="connsiteX2" fmla="*/ 77195 w 569716"/>
                <a:gd name="connsiteY2" fmla="*/ 32458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7195 w 569716"/>
                <a:gd name="connsiteY2" fmla="*/ 32458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7195 w 569716"/>
                <a:gd name="connsiteY2" fmla="*/ 32458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7195 w 569716"/>
                <a:gd name="connsiteY2" fmla="*/ 32458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7195 w 569716"/>
                <a:gd name="connsiteY2" fmla="*/ 32458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7195 w 569716"/>
                <a:gd name="connsiteY2" fmla="*/ 32458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7195 w 569716"/>
                <a:gd name="connsiteY2" fmla="*/ 32458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7195 w 569716"/>
                <a:gd name="connsiteY2" fmla="*/ 32458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7195 w 569716"/>
                <a:gd name="connsiteY2" fmla="*/ 32458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2483 w 569716"/>
                <a:gd name="connsiteY3" fmla="*/ 358015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352 w 569716"/>
                <a:gd name="connsiteY13" fmla="*/ 39128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2658 w 569716"/>
                <a:gd name="connsiteY13" fmla="*/ 420291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0693 w 569716"/>
                <a:gd name="connsiteY13" fmla="*/ 425082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1582 w 569716"/>
                <a:gd name="connsiteY13" fmla="*/ 41584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1582 w 569716"/>
                <a:gd name="connsiteY13" fmla="*/ 41584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1582 w 569716"/>
                <a:gd name="connsiteY13" fmla="*/ 415848 h 973809"/>
                <a:gd name="connsiteX14" fmla="*/ 0 w 569716"/>
                <a:gd name="connsiteY14" fmla="*/ 677039 h 973809"/>
                <a:gd name="connsiteX0" fmla="*/ 0 w 569716"/>
                <a:gd name="connsiteY0" fmla="*/ 677039 h 973809"/>
                <a:gd name="connsiteX1" fmla="*/ 0 w 569716"/>
                <a:gd name="connsiteY1" fmla="*/ 568105 h 973809"/>
                <a:gd name="connsiteX2" fmla="*/ 78429 w 569716"/>
                <a:gd name="connsiteY2" fmla="*/ 31135 h 973809"/>
                <a:gd name="connsiteX3" fmla="*/ 100856 w 569716"/>
                <a:gd name="connsiteY3" fmla="*/ 356478 h 973809"/>
                <a:gd name="connsiteX4" fmla="*/ 131463 w 569716"/>
                <a:gd name="connsiteY4" fmla="*/ 78320 h 973809"/>
                <a:gd name="connsiteX5" fmla="*/ 558845 w 569716"/>
                <a:gd name="connsiteY5" fmla="*/ 176974 h 973809"/>
                <a:gd name="connsiteX6" fmla="*/ 558845 w 569716"/>
                <a:gd name="connsiteY6" fmla="*/ 962792 h 973809"/>
                <a:gd name="connsiteX7" fmla="*/ 461522 w 569716"/>
                <a:gd name="connsiteY7" fmla="*/ 959352 h 973809"/>
                <a:gd name="connsiteX8" fmla="*/ 406438 w 569716"/>
                <a:gd name="connsiteY8" fmla="*/ 937318 h 973809"/>
                <a:gd name="connsiteX9" fmla="*/ 265919 w 569716"/>
                <a:gd name="connsiteY9" fmla="*/ 910498 h 973809"/>
                <a:gd name="connsiteX10" fmla="*/ 169191 w 569716"/>
                <a:gd name="connsiteY10" fmla="*/ 759475 h 973809"/>
                <a:gd name="connsiteX11" fmla="*/ 118007 w 569716"/>
                <a:gd name="connsiteY11" fmla="*/ 515489 h 973809"/>
                <a:gd name="connsiteX12" fmla="*/ 93999 w 569716"/>
                <a:gd name="connsiteY12" fmla="*/ 755938 h 973809"/>
                <a:gd name="connsiteX13" fmla="*/ 71582 w 569716"/>
                <a:gd name="connsiteY13" fmla="*/ 415848 h 973809"/>
                <a:gd name="connsiteX14" fmla="*/ 0 w 569716"/>
                <a:gd name="connsiteY14" fmla="*/ 677039 h 973809"/>
                <a:gd name="connsiteX0" fmla="*/ 0 w 569716"/>
                <a:gd name="connsiteY0" fmla="*/ 677039 h 978424"/>
                <a:gd name="connsiteX1" fmla="*/ 0 w 569716"/>
                <a:gd name="connsiteY1" fmla="*/ 568105 h 978424"/>
                <a:gd name="connsiteX2" fmla="*/ 78429 w 569716"/>
                <a:gd name="connsiteY2" fmla="*/ 31135 h 978424"/>
                <a:gd name="connsiteX3" fmla="*/ 100856 w 569716"/>
                <a:gd name="connsiteY3" fmla="*/ 356478 h 978424"/>
                <a:gd name="connsiteX4" fmla="*/ 131463 w 569716"/>
                <a:gd name="connsiteY4" fmla="*/ 78320 h 978424"/>
                <a:gd name="connsiteX5" fmla="*/ 558845 w 569716"/>
                <a:gd name="connsiteY5" fmla="*/ 176974 h 978424"/>
                <a:gd name="connsiteX6" fmla="*/ 558845 w 569716"/>
                <a:gd name="connsiteY6" fmla="*/ 962792 h 978424"/>
                <a:gd name="connsiteX7" fmla="*/ 461522 w 569716"/>
                <a:gd name="connsiteY7" fmla="*/ 959352 h 978424"/>
                <a:gd name="connsiteX8" fmla="*/ 405831 w 569716"/>
                <a:gd name="connsiteY8" fmla="*/ 972170 h 978424"/>
                <a:gd name="connsiteX9" fmla="*/ 265919 w 569716"/>
                <a:gd name="connsiteY9" fmla="*/ 910498 h 978424"/>
                <a:gd name="connsiteX10" fmla="*/ 169191 w 569716"/>
                <a:gd name="connsiteY10" fmla="*/ 759475 h 978424"/>
                <a:gd name="connsiteX11" fmla="*/ 118007 w 569716"/>
                <a:gd name="connsiteY11" fmla="*/ 515489 h 978424"/>
                <a:gd name="connsiteX12" fmla="*/ 93999 w 569716"/>
                <a:gd name="connsiteY12" fmla="*/ 755938 h 978424"/>
                <a:gd name="connsiteX13" fmla="*/ 71582 w 569716"/>
                <a:gd name="connsiteY13" fmla="*/ 415848 h 978424"/>
                <a:gd name="connsiteX14" fmla="*/ 0 w 569716"/>
                <a:gd name="connsiteY14" fmla="*/ 677039 h 978424"/>
                <a:gd name="connsiteX0" fmla="*/ 0 w 569716"/>
                <a:gd name="connsiteY0" fmla="*/ 677039 h 987111"/>
                <a:gd name="connsiteX1" fmla="*/ 0 w 569716"/>
                <a:gd name="connsiteY1" fmla="*/ 568105 h 987111"/>
                <a:gd name="connsiteX2" fmla="*/ 78429 w 569716"/>
                <a:gd name="connsiteY2" fmla="*/ 31135 h 987111"/>
                <a:gd name="connsiteX3" fmla="*/ 100856 w 569716"/>
                <a:gd name="connsiteY3" fmla="*/ 356478 h 987111"/>
                <a:gd name="connsiteX4" fmla="*/ 131463 w 569716"/>
                <a:gd name="connsiteY4" fmla="*/ 78320 h 987111"/>
                <a:gd name="connsiteX5" fmla="*/ 558845 w 569716"/>
                <a:gd name="connsiteY5" fmla="*/ 176974 h 987111"/>
                <a:gd name="connsiteX6" fmla="*/ 558845 w 569716"/>
                <a:gd name="connsiteY6" fmla="*/ 962792 h 987111"/>
                <a:gd name="connsiteX7" fmla="*/ 461522 w 569716"/>
                <a:gd name="connsiteY7" fmla="*/ 959352 h 987111"/>
                <a:gd name="connsiteX8" fmla="*/ 405831 w 569716"/>
                <a:gd name="connsiteY8" fmla="*/ 972170 h 987111"/>
                <a:gd name="connsiteX9" fmla="*/ 265919 w 569716"/>
                <a:gd name="connsiteY9" fmla="*/ 910498 h 987111"/>
                <a:gd name="connsiteX10" fmla="*/ 169191 w 569716"/>
                <a:gd name="connsiteY10" fmla="*/ 759475 h 987111"/>
                <a:gd name="connsiteX11" fmla="*/ 118007 w 569716"/>
                <a:gd name="connsiteY11" fmla="*/ 515489 h 987111"/>
                <a:gd name="connsiteX12" fmla="*/ 93999 w 569716"/>
                <a:gd name="connsiteY12" fmla="*/ 755938 h 987111"/>
                <a:gd name="connsiteX13" fmla="*/ 71582 w 569716"/>
                <a:gd name="connsiteY13" fmla="*/ 415848 h 987111"/>
                <a:gd name="connsiteX14" fmla="*/ 0 w 569716"/>
                <a:gd name="connsiteY14" fmla="*/ 677039 h 987111"/>
                <a:gd name="connsiteX0" fmla="*/ 0 w 569716"/>
                <a:gd name="connsiteY0" fmla="*/ 677039 h 987111"/>
                <a:gd name="connsiteX1" fmla="*/ 0 w 569716"/>
                <a:gd name="connsiteY1" fmla="*/ 568105 h 987111"/>
                <a:gd name="connsiteX2" fmla="*/ 78429 w 569716"/>
                <a:gd name="connsiteY2" fmla="*/ 31135 h 987111"/>
                <a:gd name="connsiteX3" fmla="*/ 100856 w 569716"/>
                <a:gd name="connsiteY3" fmla="*/ 356478 h 987111"/>
                <a:gd name="connsiteX4" fmla="*/ 131463 w 569716"/>
                <a:gd name="connsiteY4" fmla="*/ 78320 h 987111"/>
                <a:gd name="connsiteX5" fmla="*/ 558845 w 569716"/>
                <a:gd name="connsiteY5" fmla="*/ 176974 h 987111"/>
                <a:gd name="connsiteX6" fmla="*/ 558845 w 569716"/>
                <a:gd name="connsiteY6" fmla="*/ 962792 h 987111"/>
                <a:gd name="connsiteX7" fmla="*/ 461522 w 569716"/>
                <a:gd name="connsiteY7" fmla="*/ 959352 h 987111"/>
                <a:gd name="connsiteX8" fmla="*/ 405831 w 569716"/>
                <a:gd name="connsiteY8" fmla="*/ 972170 h 987111"/>
                <a:gd name="connsiteX9" fmla="*/ 265919 w 569716"/>
                <a:gd name="connsiteY9" fmla="*/ 910498 h 987111"/>
                <a:gd name="connsiteX10" fmla="*/ 169191 w 569716"/>
                <a:gd name="connsiteY10" fmla="*/ 759475 h 987111"/>
                <a:gd name="connsiteX11" fmla="*/ 118007 w 569716"/>
                <a:gd name="connsiteY11" fmla="*/ 515489 h 987111"/>
                <a:gd name="connsiteX12" fmla="*/ 93999 w 569716"/>
                <a:gd name="connsiteY12" fmla="*/ 755938 h 987111"/>
                <a:gd name="connsiteX13" fmla="*/ 71582 w 569716"/>
                <a:gd name="connsiteY13" fmla="*/ 415848 h 987111"/>
                <a:gd name="connsiteX14" fmla="*/ 0 w 569716"/>
                <a:gd name="connsiteY14" fmla="*/ 677039 h 987111"/>
                <a:gd name="connsiteX0" fmla="*/ 0 w 569716"/>
                <a:gd name="connsiteY0" fmla="*/ 677039 h 987111"/>
                <a:gd name="connsiteX1" fmla="*/ 0 w 569716"/>
                <a:gd name="connsiteY1" fmla="*/ 568105 h 987111"/>
                <a:gd name="connsiteX2" fmla="*/ 78429 w 569716"/>
                <a:gd name="connsiteY2" fmla="*/ 31135 h 987111"/>
                <a:gd name="connsiteX3" fmla="*/ 100856 w 569716"/>
                <a:gd name="connsiteY3" fmla="*/ 356478 h 987111"/>
                <a:gd name="connsiteX4" fmla="*/ 131463 w 569716"/>
                <a:gd name="connsiteY4" fmla="*/ 78320 h 987111"/>
                <a:gd name="connsiteX5" fmla="*/ 558845 w 569716"/>
                <a:gd name="connsiteY5" fmla="*/ 176974 h 987111"/>
                <a:gd name="connsiteX6" fmla="*/ 558845 w 569716"/>
                <a:gd name="connsiteY6" fmla="*/ 962792 h 987111"/>
                <a:gd name="connsiteX7" fmla="*/ 461522 w 569716"/>
                <a:gd name="connsiteY7" fmla="*/ 959352 h 987111"/>
                <a:gd name="connsiteX8" fmla="*/ 405831 w 569716"/>
                <a:gd name="connsiteY8" fmla="*/ 972170 h 987111"/>
                <a:gd name="connsiteX9" fmla="*/ 265919 w 569716"/>
                <a:gd name="connsiteY9" fmla="*/ 910498 h 987111"/>
                <a:gd name="connsiteX10" fmla="*/ 169191 w 569716"/>
                <a:gd name="connsiteY10" fmla="*/ 759475 h 987111"/>
                <a:gd name="connsiteX11" fmla="*/ 118007 w 569716"/>
                <a:gd name="connsiteY11" fmla="*/ 515489 h 987111"/>
                <a:gd name="connsiteX12" fmla="*/ 93999 w 569716"/>
                <a:gd name="connsiteY12" fmla="*/ 755938 h 987111"/>
                <a:gd name="connsiteX13" fmla="*/ 71582 w 569716"/>
                <a:gd name="connsiteY13" fmla="*/ 415848 h 987111"/>
                <a:gd name="connsiteX14" fmla="*/ 0 w 569716"/>
                <a:gd name="connsiteY14" fmla="*/ 677039 h 987111"/>
                <a:gd name="connsiteX0" fmla="*/ 0 w 569716"/>
                <a:gd name="connsiteY0" fmla="*/ 677039 h 987111"/>
                <a:gd name="connsiteX1" fmla="*/ 0 w 569716"/>
                <a:gd name="connsiteY1" fmla="*/ 568105 h 987111"/>
                <a:gd name="connsiteX2" fmla="*/ 78429 w 569716"/>
                <a:gd name="connsiteY2" fmla="*/ 31135 h 987111"/>
                <a:gd name="connsiteX3" fmla="*/ 100856 w 569716"/>
                <a:gd name="connsiteY3" fmla="*/ 356478 h 987111"/>
                <a:gd name="connsiteX4" fmla="*/ 131463 w 569716"/>
                <a:gd name="connsiteY4" fmla="*/ 78320 h 987111"/>
                <a:gd name="connsiteX5" fmla="*/ 558845 w 569716"/>
                <a:gd name="connsiteY5" fmla="*/ 176974 h 987111"/>
                <a:gd name="connsiteX6" fmla="*/ 558845 w 569716"/>
                <a:gd name="connsiteY6" fmla="*/ 962792 h 987111"/>
                <a:gd name="connsiteX7" fmla="*/ 461522 w 569716"/>
                <a:gd name="connsiteY7" fmla="*/ 959352 h 987111"/>
                <a:gd name="connsiteX8" fmla="*/ 405831 w 569716"/>
                <a:gd name="connsiteY8" fmla="*/ 972170 h 987111"/>
                <a:gd name="connsiteX9" fmla="*/ 265919 w 569716"/>
                <a:gd name="connsiteY9" fmla="*/ 910498 h 987111"/>
                <a:gd name="connsiteX10" fmla="*/ 169191 w 569716"/>
                <a:gd name="connsiteY10" fmla="*/ 759475 h 987111"/>
                <a:gd name="connsiteX11" fmla="*/ 118007 w 569716"/>
                <a:gd name="connsiteY11" fmla="*/ 515489 h 987111"/>
                <a:gd name="connsiteX12" fmla="*/ 93999 w 569716"/>
                <a:gd name="connsiteY12" fmla="*/ 755938 h 987111"/>
                <a:gd name="connsiteX13" fmla="*/ 71582 w 569716"/>
                <a:gd name="connsiteY13" fmla="*/ 415848 h 987111"/>
                <a:gd name="connsiteX14" fmla="*/ 0 w 569716"/>
                <a:gd name="connsiteY14" fmla="*/ 677039 h 987111"/>
                <a:gd name="connsiteX0" fmla="*/ 0 w 569716"/>
                <a:gd name="connsiteY0" fmla="*/ 663114 h 973186"/>
                <a:gd name="connsiteX1" fmla="*/ 0 w 569716"/>
                <a:gd name="connsiteY1" fmla="*/ 554180 h 973186"/>
                <a:gd name="connsiteX2" fmla="*/ 78429 w 569716"/>
                <a:gd name="connsiteY2" fmla="*/ 17210 h 973186"/>
                <a:gd name="connsiteX3" fmla="*/ 100856 w 569716"/>
                <a:gd name="connsiteY3" fmla="*/ 342553 h 973186"/>
                <a:gd name="connsiteX4" fmla="*/ 131463 w 569716"/>
                <a:gd name="connsiteY4" fmla="*/ 64395 h 973186"/>
                <a:gd name="connsiteX5" fmla="*/ 257699 w 569716"/>
                <a:gd name="connsiteY5" fmla="*/ 31538 h 973186"/>
                <a:gd name="connsiteX6" fmla="*/ 558845 w 569716"/>
                <a:gd name="connsiteY6" fmla="*/ 163049 h 973186"/>
                <a:gd name="connsiteX7" fmla="*/ 558845 w 569716"/>
                <a:gd name="connsiteY7" fmla="*/ 948867 h 973186"/>
                <a:gd name="connsiteX8" fmla="*/ 461522 w 569716"/>
                <a:gd name="connsiteY8" fmla="*/ 945427 h 973186"/>
                <a:gd name="connsiteX9" fmla="*/ 405831 w 569716"/>
                <a:gd name="connsiteY9" fmla="*/ 958245 h 973186"/>
                <a:gd name="connsiteX10" fmla="*/ 265919 w 569716"/>
                <a:gd name="connsiteY10" fmla="*/ 896573 h 973186"/>
                <a:gd name="connsiteX11" fmla="*/ 169191 w 569716"/>
                <a:gd name="connsiteY11" fmla="*/ 745550 h 973186"/>
                <a:gd name="connsiteX12" fmla="*/ 118007 w 569716"/>
                <a:gd name="connsiteY12" fmla="*/ 501564 h 973186"/>
                <a:gd name="connsiteX13" fmla="*/ 93999 w 569716"/>
                <a:gd name="connsiteY13" fmla="*/ 742013 h 973186"/>
                <a:gd name="connsiteX14" fmla="*/ 71582 w 569716"/>
                <a:gd name="connsiteY14" fmla="*/ 401923 h 973186"/>
                <a:gd name="connsiteX15" fmla="*/ 0 w 569716"/>
                <a:gd name="connsiteY15" fmla="*/ 663114 h 973186"/>
                <a:gd name="connsiteX0" fmla="*/ 0 w 569716"/>
                <a:gd name="connsiteY0" fmla="*/ 663114 h 973186"/>
                <a:gd name="connsiteX1" fmla="*/ 0 w 569716"/>
                <a:gd name="connsiteY1" fmla="*/ 554180 h 973186"/>
                <a:gd name="connsiteX2" fmla="*/ 78429 w 569716"/>
                <a:gd name="connsiteY2" fmla="*/ 17210 h 973186"/>
                <a:gd name="connsiteX3" fmla="*/ 100856 w 569716"/>
                <a:gd name="connsiteY3" fmla="*/ 342553 h 973186"/>
                <a:gd name="connsiteX4" fmla="*/ 131463 w 569716"/>
                <a:gd name="connsiteY4" fmla="*/ 64395 h 973186"/>
                <a:gd name="connsiteX5" fmla="*/ 264533 w 569716"/>
                <a:gd name="connsiteY5" fmla="*/ 149492 h 973186"/>
                <a:gd name="connsiteX6" fmla="*/ 558845 w 569716"/>
                <a:gd name="connsiteY6" fmla="*/ 163049 h 973186"/>
                <a:gd name="connsiteX7" fmla="*/ 558845 w 569716"/>
                <a:gd name="connsiteY7" fmla="*/ 948867 h 973186"/>
                <a:gd name="connsiteX8" fmla="*/ 461522 w 569716"/>
                <a:gd name="connsiteY8" fmla="*/ 945427 h 973186"/>
                <a:gd name="connsiteX9" fmla="*/ 405831 w 569716"/>
                <a:gd name="connsiteY9" fmla="*/ 958245 h 973186"/>
                <a:gd name="connsiteX10" fmla="*/ 265919 w 569716"/>
                <a:gd name="connsiteY10" fmla="*/ 896573 h 973186"/>
                <a:gd name="connsiteX11" fmla="*/ 169191 w 569716"/>
                <a:gd name="connsiteY11" fmla="*/ 745550 h 973186"/>
                <a:gd name="connsiteX12" fmla="*/ 118007 w 569716"/>
                <a:gd name="connsiteY12" fmla="*/ 501564 h 973186"/>
                <a:gd name="connsiteX13" fmla="*/ 93999 w 569716"/>
                <a:gd name="connsiteY13" fmla="*/ 742013 h 973186"/>
                <a:gd name="connsiteX14" fmla="*/ 71582 w 569716"/>
                <a:gd name="connsiteY14" fmla="*/ 401923 h 973186"/>
                <a:gd name="connsiteX15" fmla="*/ 0 w 569716"/>
                <a:gd name="connsiteY15" fmla="*/ 663114 h 973186"/>
                <a:gd name="connsiteX0" fmla="*/ 0 w 569716"/>
                <a:gd name="connsiteY0" fmla="*/ 663114 h 973186"/>
                <a:gd name="connsiteX1" fmla="*/ 0 w 569716"/>
                <a:gd name="connsiteY1" fmla="*/ 554180 h 973186"/>
                <a:gd name="connsiteX2" fmla="*/ 78429 w 569716"/>
                <a:gd name="connsiteY2" fmla="*/ 17210 h 973186"/>
                <a:gd name="connsiteX3" fmla="*/ 100856 w 569716"/>
                <a:gd name="connsiteY3" fmla="*/ 342553 h 973186"/>
                <a:gd name="connsiteX4" fmla="*/ 131463 w 569716"/>
                <a:gd name="connsiteY4" fmla="*/ 64395 h 973186"/>
                <a:gd name="connsiteX5" fmla="*/ 264533 w 569716"/>
                <a:gd name="connsiteY5" fmla="*/ 149492 h 973186"/>
                <a:gd name="connsiteX6" fmla="*/ 558845 w 569716"/>
                <a:gd name="connsiteY6" fmla="*/ 163049 h 973186"/>
                <a:gd name="connsiteX7" fmla="*/ 558845 w 569716"/>
                <a:gd name="connsiteY7" fmla="*/ 948867 h 973186"/>
                <a:gd name="connsiteX8" fmla="*/ 461522 w 569716"/>
                <a:gd name="connsiteY8" fmla="*/ 945427 h 973186"/>
                <a:gd name="connsiteX9" fmla="*/ 405831 w 569716"/>
                <a:gd name="connsiteY9" fmla="*/ 958245 h 973186"/>
                <a:gd name="connsiteX10" fmla="*/ 265919 w 569716"/>
                <a:gd name="connsiteY10" fmla="*/ 896573 h 973186"/>
                <a:gd name="connsiteX11" fmla="*/ 169191 w 569716"/>
                <a:gd name="connsiteY11" fmla="*/ 745550 h 973186"/>
                <a:gd name="connsiteX12" fmla="*/ 118007 w 569716"/>
                <a:gd name="connsiteY12" fmla="*/ 501564 h 973186"/>
                <a:gd name="connsiteX13" fmla="*/ 93999 w 569716"/>
                <a:gd name="connsiteY13" fmla="*/ 742013 h 973186"/>
                <a:gd name="connsiteX14" fmla="*/ 71582 w 569716"/>
                <a:gd name="connsiteY14" fmla="*/ 401923 h 973186"/>
                <a:gd name="connsiteX15" fmla="*/ 0 w 569716"/>
                <a:gd name="connsiteY15" fmla="*/ 663114 h 973186"/>
                <a:gd name="connsiteX0" fmla="*/ 0 w 569716"/>
                <a:gd name="connsiteY0" fmla="*/ 663114 h 973186"/>
                <a:gd name="connsiteX1" fmla="*/ 0 w 569716"/>
                <a:gd name="connsiteY1" fmla="*/ 554180 h 973186"/>
                <a:gd name="connsiteX2" fmla="*/ 78429 w 569716"/>
                <a:gd name="connsiteY2" fmla="*/ 17210 h 973186"/>
                <a:gd name="connsiteX3" fmla="*/ 100856 w 569716"/>
                <a:gd name="connsiteY3" fmla="*/ 342553 h 973186"/>
                <a:gd name="connsiteX4" fmla="*/ 131463 w 569716"/>
                <a:gd name="connsiteY4" fmla="*/ 64395 h 973186"/>
                <a:gd name="connsiteX5" fmla="*/ 264533 w 569716"/>
                <a:gd name="connsiteY5" fmla="*/ 149492 h 973186"/>
                <a:gd name="connsiteX6" fmla="*/ 558845 w 569716"/>
                <a:gd name="connsiteY6" fmla="*/ 163049 h 973186"/>
                <a:gd name="connsiteX7" fmla="*/ 558845 w 569716"/>
                <a:gd name="connsiteY7" fmla="*/ 948867 h 973186"/>
                <a:gd name="connsiteX8" fmla="*/ 461522 w 569716"/>
                <a:gd name="connsiteY8" fmla="*/ 945427 h 973186"/>
                <a:gd name="connsiteX9" fmla="*/ 405831 w 569716"/>
                <a:gd name="connsiteY9" fmla="*/ 958245 h 973186"/>
                <a:gd name="connsiteX10" fmla="*/ 265919 w 569716"/>
                <a:gd name="connsiteY10" fmla="*/ 896573 h 973186"/>
                <a:gd name="connsiteX11" fmla="*/ 169191 w 569716"/>
                <a:gd name="connsiteY11" fmla="*/ 745550 h 973186"/>
                <a:gd name="connsiteX12" fmla="*/ 118007 w 569716"/>
                <a:gd name="connsiteY12" fmla="*/ 501564 h 973186"/>
                <a:gd name="connsiteX13" fmla="*/ 93999 w 569716"/>
                <a:gd name="connsiteY13" fmla="*/ 742013 h 973186"/>
                <a:gd name="connsiteX14" fmla="*/ 71582 w 569716"/>
                <a:gd name="connsiteY14" fmla="*/ 401923 h 973186"/>
                <a:gd name="connsiteX15" fmla="*/ 0 w 569716"/>
                <a:gd name="connsiteY15" fmla="*/ 663114 h 973186"/>
                <a:gd name="connsiteX0" fmla="*/ 0 w 569716"/>
                <a:gd name="connsiteY0" fmla="*/ 663114 h 973186"/>
                <a:gd name="connsiteX1" fmla="*/ 0 w 569716"/>
                <a:gd name="connsiteY1" fmla="*/ 554180 h 973186"/>
                <a:gd name="connsiteX2" fmla="*/ 78429 w 569716"/>
                <a:gd name="connsiteY2" fmla="*/ 17210 h 973186"/>
                <a:gd name="connsiteX3" fmla="*/ 100856 w 569716"/>
                <a:gd name="connsiteY3" fmla="*/ 342553 h 973186"/>
                <a:gd name="connsiteX4" fmla="*/ 131463 w 569716"/>
                <a:gd name="connsiteY4" fmla="*/ 64395 h 973186"/>
                <a:gd name="connsiteX5" fmla="*/ 264533 w 569716"/>
                <a:gd name="connsiteY5" fmla="*/ 149492 h 973186"/>
                <a:gd name="connsiteX6" fmla="*/ 558845 w 569716"/>
                <a:gd name="connsiteY6" fmla="*/ 163049 h 973186"/>
                <a:gd name="connsiteX7" fmla="*/ 558845 w 569716"/>
                <a:gd name="connsiteY7" fmla="*/ 948867 h 973186"/>
                <a:gd name="connsiteX8" fmla="*/ 461522 w 569716"/>
                <a:gd name="connsiteY8" fmla="*/ 945427 h 973186"/>
                <a:gd name="connsiteX9" fmla="*/ 405831 w 569716"/>
                <a:gd name="connsiteY9" fmla="*/ 958245 h 973186"/>
                <a:gd name="connsiteX10" fmla="*/ 265919 w 569716"/>
                <a:gd name="connsiteY10" fmla="*/ 896573 h 973186"/>
                <a:gd name="connsiteX11" fmla="*/ 169191 w 569716"/>
                <a:gd name="connsiteY11" fmla="*/ 745550 h 973186"/>
                <a:gd name="connsiteX12" fmla="*/ 118007 w 569716"/>
                <a:gd name="connsiteY12" fmla="*/ 501564 h 973186"/>
                <a:gd name="connsiteX13" fmla="*/ 93999 w 569716"/>
                <a:gd name="connsiteY13" fmla="*/ 742013 h 973186"/>
                <a:gd name="connsiteX14" fmla="*/ 71582 w 569716"/>
                <a:gd name="connsiteY14" fmla="*/ 401923 h 973186"/>
                <a:gd name="connsiteX15" fmla="*/ 0 w 569716"/>
                <a:gd name="connsiteY15" fmla="*/ 663114 h 973186"/>
                <a:gd name="connsiteX0" fmla="*/ 0 w 569716"/>
                <a:gd name="connsiteY0" fmla="*/ 663114 h 973186"/>
                <a:gd name="connsiteX1" fmla="*/ 0 w 569716"/>
                <a:gd name="connsiteY1" fmla="*/ 554180 h 973186"/>
                <a:gd name="connsiteX2" fmla="*/ 78429 w 569716"/>
                <a:gd name="connsiteY2" fmla="*/ 17210 h 973186"/>
                <a:gd name="connsiteX3" fmla="*/ 100856 w 569716"/>
                <a:gd name="connsiteY3" fmla="*/ 342553 h 973186"/>
                <a:gd name="connsiteX4" fmla="*/ 131463 w 569716"/>
                <a:gd name="connsiteY4" fmla="*/ 64395 h 973186"/>
                <a:gd name="connsiteX5" fmla="*/ 264533 w 569716"/>
                <a:gd name="connsiteY5" fmla="*/ 149492 h 973186"/>
                <a:gd name="connsiteX6" fmla="*/ 558845 w 569716"/>
                <a:gd name="connsiteY6" fmla="*/ 163049 h 973186"/>
                <a:gd name="connsiteX7" fmla="*/ 558845 w 569716"/>
                <a:gd name="connsiteY7" fmla="*/ 948867 h 973186"/>
                <a:gd name="connsiteX8" fmla="*/ 461522 w 569716"/>
                <a:gd name="connsiteY8" fmla="*/ 945427 h 973186"/>
                <a:gd name="connsiteX9" fmla="*/ 405831 w 569716"/>
                <a:gd name="connsiteY9" fmla="*/ 958245 h 973186"/>
                <a:gd name="connsiteX10" fmla="*/ 265919 w 569716"/>
                <a:gd name="connsiteY10" fmla="*/ 896573 h 973186"/>
                <a:gd name="connsiteX11" fmla="*/ 169191 w 569716"/>
                <a:gd name="connsiteY11" fmla="*/ 745550 h 973186"/>
                <a:gd name="connsiteX12" fmla="*/ 118007 w 569716"/>
                <a:gd name="connsiteY12" fmla="*/ 501564 h 973186"/>
                <a:gd name="connsiteX13" fmla="*/ 93999 w 569716"/>
                <a:gd name="connsiteY13" fmla="*/ 742013 h 973186"/>
                <a:gd name="connsiteX14" fmla="*/ 71582 w 569716"/>
                <a:gd name="connsiteY14" fmla="*/ 401923 h 973186"/>
                <a:gd name="connsiteX15" fmla="*/ 0 w 569716"/>
                <a:gd name="connsiteY15" fmla="*/ 663114 h 973186"/>
                <a:gd name="connsiteX0" fmla="*/ 0 w 569716"/>
                <a:gd name="connsiteY0" fmla="*/ 663114 h 973186"/>
                <a:gd name="connsiteX1" fmla="*/ 0 w 569716"/>
                <a:gd name="connsiteY1" fmla="*/ 554180 h 973186"/>
                <a:gd name="connsiteX2" fmla="*/ 78429 w 569716"/>
                <a:gd name="connsiteY2" fmla="*/ 17210 h 973186"/>
                <a:gd name="connsiteX3" fmla="*/ 100856 w 569716"/>
                <a:gd name="connsiteY3" fmla="*/ 342553 h 973186"/>
                <a:gd name="connsiteX4" fmla="*/ 131463 w 569716"/>
                <a:gd name="connsiteY4" fmla="*/ 64395 h 973186"/>
                <a:gd name="connsiteX5" fmla="*/ 264533 w 569716"/>
                <a:gd name="connsiteY5" fmla="*/ 149492 h 973186"/>
                <a:gd name="connsiteX6" fmla="*/ 558845 w 569716"/>
                <a:gd name="connsiteY6" fmla="*/ 163049 h 973186"/>
                <a:gd name="connsiteX7" fmla="*/ 558845 w 569716"/>
                <a:gd name="connsiteY7" fmla="*/ 948867 h 973186"/>
                <a:gd name="connsiteX8" fmla="*/ 461522 w 569716"/>
                <a:gd name="connsiteY8" fmla="*/ 945427 h 973186"/>
                <a:gd name="connsiteX9" fmla="*/ 405831 w 569716"/>
                <a:gd name="connsiteY9" fmla="*/ 958245 h 973186"/>
                <a:gd name="connsiteX10" fmla="*/ 265919 w 569716"/>
                <a:gd name="connsiteY10" fmla="*/ 896573 h 973186"/>
                <a:gd name="connsiteX11" fmla="*/ 169191 w 569716"/>
                <a:gd name="connsiteY11" fmla="*/ 745550 h 973186"/>
                <a:gd name="connsiteX12" fmla="*/ 118007 w 569716"/>
                <a:gd name="connsiteY12" fmla="*/ 501564 h 973186"/>
                <a:gd name="connsiteX13" fmla="*/ 93999 w 569716"/>
                <a:gd name="connsiteY13" fmla="*/ 742013 h 973186"/>
                <a:gd name="connsiteX14" fmla="*/ 71582 w 569716"/>
                <a:gd name="connsiteY14" fmla="*/ 401923 h 973186"/>
                <a:gd name="connsiteX15" fmla="*/ 0 w 569716"/>
                <a:gd name="connsiteY15" fmla="*/ 663114 h 973186"/>
                <a:gd name="connsiteX0" fmla="*/ 0 w 569716"/>
                <a:gd name="connsiteY0" fmla="*/ 663114 h 973186"/>
                <a:gd name="connsiteX1" fmla="*/ 0 w 569716"/>
                <a:gd name="connsiteY1" fmla="*/ 554180 h 973186"/>
                <a:gd name="connsiteX2" fmla="*/ 78429 w 569716"/>
                <a:gd name="connsiteY2" fmla="*/ 17210 h 973186"/>
                <a:gd name="connsiteX3" fmla="*/ 100856 w 569716"/>
                <a:gd name="connsiteY3" fmla="*/ 342553 h 973186"/>
                <a:gd name="connsiteX4" fmla="*/ 131463 w 569716"/>
                <a:gd name="connsiteY4" fmla="*/ 64395 h 973186"/>
                <a:gd name="connsiteX5" fmla="*/ 264533 w 569716"/>
                <a:gd name="connsiteY5" fmla="*/ 149492 h 973186"/>
                <a:gd name="connsiteX6" fmla="*/ 558845 w 569716"/>
                <a:gd name="connsiteY6" fmla="*/ 163049 h 973186"/>
                <a:gd name="connsiteX7" fmla="*/ 558845 w 569716"/>
                <a:gd name="connsiteY7" fmla="*/ 948867 h 973186"/>
                <a:gd name="connsiteX8" fmla="*/ 461522 w 569716"/>
                <a:gd name="connsiteY8" fmla="*/ 945427 h 973186"/>
                <a:gd name="connsiteX9" fmla="*/ 405831 w 569716"/>
                <a:gd name="connsiteY9" fmla="*/ 958245 h 973186"/>
                <a:gd name="connsiteX10" fmla="*/ 265919 w 569716"/>
                <a:gd name="connsiteY10" fmla="*/ 896573 h 973186"/>
                <a:gd name="connsiteX11" fmla="*/ 169191 w 569716"/>
                <a:gd name="connsiteY11" fmla="*/ 745550 h 973186"/>
                <a:gd name="connsiteX12" fmla="*/ 118007 w 569716"/>
                <a:gd name="connsiteY12" fmla="*/ 501564 h 973186"/>
                <a:gd name="connsiteX13" fmla="*/ 93999 w 569716"/>
                <a:gd name="connsiteY13" fmla="*/ 742013 h 973186"/>
                <a:gd name="connsiteX14" fmla="*/ 71582 w 569716"/>
                <a:gd name="connsiteY14" fmla="*/ 401923 h 973186"/>
                <a:gd name="connsiteX15" fmla="*/ 0 w 569716"/>
                <a:gd name="connsiteY15" fmla="*/ 663114 h 973186"/>
                <a:gd name="connsiteX0" fmla="*/ 0 w 569716"/>
                <a:gd name="connsiteY0" fmla="*/ 663114 h 967454"/>
                <a:gd name="connsiteX1" fmla="*/ 0 w 569716"/>
                <a:gd name="connsiteY1" fmla="*/ 554180 h 967454"/>
                <a:gd name="connsiteX2" fmla="*/ 78429 w 569716"/>
                <a:gd name="connsiteY2" fmla="*/ 17210 h 967454"/>
                <a:gd name="connsiteX3" fmla="*/ 100856 w 569716"/>
                <a:gd name="connsiteY3" fmla="*/ 342553 h 967454"/>
                <a:gd name="connsiteX4" fmla="*/ 131463 w 569716"/>
                <a:gd name="connsiteY4" fmla="*/ 64395 h 967454"/>
                <a:gd name="connsiteX5" fmla="*/ 264533 w 569716"/>
                <a:gd name="connsiteY5" fmla="*/ 149492 h 967454"/>
                <a:gd name="connsiteX6" fmla="*/ 558845 w 569716"/>
                <a:gd name="connsiteY6" fmla="*/ 163049 h 967454"/>
                <a:gd name="connsiteX7" fmla="*/ 558845 w 569716"/>
                <a:gd name="connsiteY7" fmla="*/ 948867 h 967454"/>
                <a:gd name="connsiteX8" fmla="*/ 461522 w 569716"/>
                <a:gd name="connsiteY8" fmla="*/ 945427 h 967454"/>
                <a:gd name="connsiteX9" fmla="*/ 405078 w 569716"/>
                <a:gd name="connsiteY9" fmla="*/ 952513 h 967454"/>
                <a:gd name="connsiteX10" fmla="*/ 265919 w 569716"/>
                <a:gd name="connsiteY10" fmla="*/ 896573 h 967454"/>
                <a:gd name="connsiteX11" fmla="*/ 169191 w 569716"/>
                <a:gd name="connsiteY11" fmla="*/ 745550 h 967454"/>
                <a:gd name="connsiteX12" fmla="*/ 118007 w 569716"/>
                <a:gd name="connsiteY12" fmla="*/ 501564 h 967454"/>
                <a:gd name="connsiteX13" fmla="*/ 93999 w 569716"/>
                <a:gd name="connsiteY13" fmla="*/ 742013 h 967454"/>
                <a:gd name="connsiteX14" fmla="*/ 71582 w 569716"/>
                <a:gd name="connsiteY14" fmla="*/ 401923 h 967454"/>
                <a:gd name="connsiteX15" fmla="*/ 0 w 569716"/>
                <a:gd name="connsiteY15" fmla="*/ 663114 h 967454"/>
                <a:gd name="connsiteX0" fmla="*/ 0 w 558845"/>
                <a:gd name="connsiteY0" fmla="*/ 724394 h 1028734"/>
                <a:gd name="connsiteX1" fmla="*/ 0 w 558845"/>
                <a:gd name="connsiteY1" fmla="*/ 615460 h 1028734"/>
                <a:gd name="connsiteX2" fmla="*/ 78429 w 558845"/>
                <a:gd name="connsiteY2" fmla="*/ 78490 h 1028734"/>
                <a:gd name="connsiteX3" fmla="*/ 100856 w 558845"/>
                <a:gd name="connsiteY3" fmla="*/ 403833 h 1028734"/>
                <a:gd name="connsiteX4" fmla="*/ 131463 w 558845"/>
                <a:gd name="connsiteY4" fmla="*/ 125675 h 1028734"/>
                <a:gd name="connsiteX5" fmla="*/ 264533 w 558845"/>
                <a:gd name="connsiteY5" fmla="*/ 210772 h 1028734"/>
                <a:gd name="connsiteX6" fmla="*/ 540761 w 558845"/>
                <a:gd name="connsiteY6" fmla="*/ 152888 h 1028734"/>
                <a:gd name="connsiteX7" fmla="*/ 558845 w 558845"/>
                <a:gd name="connsiteY7" fmla="*/ 1010147 h 1028734"/>
                <a:gd name="connsiteX8" fmla="*/ 461522 w 558845"/>
                <a:gd name="connsiteY8" fmla="*/ 1006707 h 1028734"/>
                <a:gd name="connsiteX9" fmla="*/ 405078 w 558845"/>
                <a:gd name="connsiteY9" fmla="*/ 1013793 h 1028734"/>
                <a:gd name="connsiteX10" fmla="*/ 265919 w 558845"/>
                <a:gd name="connsiteY10" fmla="*/ 957853 h 1028734"/>
                <a:gd name="connsiteX11" fmla="*/ 169191 w 558845"/>
                <a:gd name="connsiteY11" fmla="*/ 806830 h 1028734"/>
                <a:gd name="connsiteX12" fmla="*/ 118007 w 558845"/>
                <a:gd name="connsiteY12" fmla="*/ 562844 h 1028734"/>
                <a:gd name="connsiteX13" fmla="*/ 93999 w 558845"/>
                <a:gd name="connsiteY13" fmla="*/ 803293 h 1028734"/>
                <a:gd name="connsiteX14" fmla="*/ 71582 w 558845"/>
                <a:gd name="connsiteY14" fmla="*/ 463203 h 1028734"/>
                <a:gd name="connsiteX15" fmla="*/ 0 w 558845"/>
                <a:gd name="connsiteY15" fmla="*/ 724394 h 1028734"/>
                <a:gd name="connsiteX0" fmla="*/ 0 w 558845"/>
                <a:gd name="connsiteY0" fmla="*/ 724394 h 1028734"/>
                <a:gd name="connsiteX1" fmla="*/ 0 w 558845"/>
                <a:gd name="connsiteY1" fmla="*/ 615460 h 1028734"/>
                <a:gd name="connsiteX2" fmla="*/ 78429 w 558845"/>
                <a:gd name="connsiteY2" fmla="*/ 78490 h 1028734"/>
                <a:gd name="connsiteX3" fmla="*/ 100856 w 558845"/>
                <a:gd name="connsiteY3" fmla="*/ 403833 h 1028734"/>
                <a:gd name="connsiteX4" fmla="*/ 131463 w 558845"/>
                <a:gd name="connsiteY4" fmla="*/ 125675 h 1028734"/>
                <a:gd name="connsiteX5" fmla="*/ 264533 w 558845"/>
                <a:gd name="connsiteY5" fmla="*/ 210772 h 1028734"/>
                <a:gd name="connsiteX6" fmla="*/ 540761 w 558845"/>
                <a:gd name="connsiteY6" fmla="*/ 152888 h 1028734"/>
                <a:gd name="connsiteX7" fmla="*/ 558845 w 558845"/>
                <a:gd name="connsiteY7" fmla="*/ 1010147 h 1028734"/>
                <a:gd name="connsiteX8" fmla="*/ 461522 w 558845"/>
                <a:gd name="connsiteY8" fmla="*/ 1006707 h 1028734"/>
                <a:gd name="connsiteX9" fmla="*/ 405078 w 558845"/>
                <a:gd name="connsiteY9" fmla="*/ 1013793 h 1028734"/>
                <a:gd name="connsiteX10" fmla="*/ 265919 w 558845"/>
                <a:gd name="connsiteY10" fmla="*/ 957853 h 1028734"/>
                <a:gd name="connsiteX11" fmla="*/ 169191 w 558845"/>
                <a:gd name="connsiteY11" fmla="*/ 806830 h 1028734"/>
                <a:gd name="connsiteX12" fmla="*/ 118007 w 558845"/>
                <a:gd name="connsiteY12" fmla="*/ 562844 h 1028734"/>
                <a:gd name="connsiteX13" fmla="*/ 93999 w 558845"/>
                <a:gd name="connsiteY13" fmla="*/ 803293 h 1028734"/>
                <a:gd name="connsiteX14" fmla="*/ 71582 w 558845"/>
                <a:gd name="connsiteY14" fmla="*/ 463203 h 1028734"/>
                <a:gd name="connsiteX15" fmla="*/ 0 w 558845"/>
                <a:gd name="connsiteY15" fmla="*/ 724394 h 1028734"/>
                <a:gd name="connsiteX0" fmla="*/ 0 w 559564"/>
                <a:gd name="connsiteY0" fmla="*/ 683145 h 987485"/>
                <a:gd name="connsiteX1" fmla="*/ 0 w 559564"/>
                <a:gd name="connsiteY1" fmla="*/ 574211 h 987485"/>
                <a:gd name="connsiteX2" fmla="*/ 78429 w 559564"/>
                <a:gd name="connsiteY2" fmla="*/ 37241 h 987485"/>
                <a:gd name="connsiteX3" fmla="*/ 100856 w 559564"/>
                <a:gd name="connsiteY3" fmla="*/ 362584 h 987485"/>
                <a:gd name="connsiteX4" fmla="*/ 131463 w 559564"/>
                <a:gd name="connsiteY4" fmla="*/ 84426 h 987485"/>
                <a:gd name="connsiteX5" fmla="*/ 264533 w 559564"/>
                <a:gd name="connsiteY5" fmla="*/ 169523 h 987485"/>
                <a:gd name="connsiteX6" fmla="*/ 558836 w 559564"/>
                <a:gd name="connsiteY6" fmla="*/ 152888 h 987485"/>
                <a:gd name="connsiteX7" fmla="*/ 558845 w 559564"/>
                <a:gd name="connsiteY7" fmla="*/ 968898 h 987485"/>
                <a:gd name="connsiteX8" fmla="*/ 461522 w 559564"/>
                <a:gd name="connsiteY8" fmla="*/ 965458 h 987485"/>
                <a:gd name="connsiteX9" fmla="*/ 405078 w 559564"/>
                <a:gd name="connsiteY9" fmla="*/ 972544 h 987485"/>
                <a:gd name="connsiteX10" fmla="*/ 265919 w 559564"/>
                <a:gd name="connsiteY10" fmla="*/ 916604 h 987485"/>
                <a:gd name="connsiteX11" fmla="*/ 169191 w 559564"/>
                <a:gd name="connsiteY11" fmla="*/ 765581 h 987485"/>
                <a:gd name="connsiteX12" fmla="*/ 118007 w 559564"/>
                <a:gd name="connsiteY12" fmla="*/ 521595 h 987485"/>
                <a:gd name="connsiteX13" fmla="*/ 93999 w 559564"/>
                <a:gd name="connsiteY13" fmla="*/ 762044 h 987485"/>
                <a:gd name="connsiteX14" fmla="*/ 71582 w 559564"/>
                <a:gd name="connsiteY14" fmla="*/ 421954 h 987485"/>
                <a:gd name="connsiteX15" fmla="*/ 0 w 559564"/>
                <a:gd name="connsiteY15" fmla="*/ 683145 h 987485"/>
                <a:gd name="connsiteX0" fmla="*/ 0 w 559211"/>
                <a:gd name="connsiteY0" fmla="*/ 683145 h 987485"/>
                <a:gd name="connsiteX1" fmla="*/ 0 w 559211"/>
                <a:gd name="connsiteY1" fmla="*/ 574211 h 987485"/>
                <a:gd name="connsiteX2" fmla="*/ 78429 w 559211"/>
                <a:gd name="connsiteY2" fmla="*/ 37241 h 987485"/>
                <a:gd name="connsiteX3" fmla="*/ 100856 w 559211"/>
                <a:gd name="connsiteY3" fmla="*/ 362584 h 987485"/>
                <a:gd name="connsiteX4" fmla="*/ 131463 w 559211"/>
                <a:gd name="connsiteY4" fmla="*/ 84426 h 987485"/>
                <a:gd name="connsiteX5" fmla="*/ 264533 w 559211"/>
                <a:gd name="connsiteY5" fmla="*/ 169523 h 987485"/>
                <a:gd name="connsiteX6" fmla="*/ 558836 w 559211"/>
                <a:gd name="connsiteY6" fmla="*/ 152888 h 987485"/>
                <a:gd name="connsiteX7" fmla="*/ 558845 w 559211"/>
                <a:gd name="connsiteY7" fmla="*/ 968898 h 987485"/>
                <a:gd name="connsiteX8" fmla="*/ 461522 w 559211"/>
                <a:gd name="connsiteY8" fmla="*/ 965458 h 987485"/>
                <a:gd name="connsiteX9" fmla="*/ 405078 w 559211"/>
                <a:gd name="connsiteY9" fmla="*/ 972544 h 987485"/>
                <a:gd name="connsiteX10" fmla="*/ 265919 w 559211"/>
                <a:gd name="connsiteY10" fmla="*/ 916604 h 987485"/>
                <a:gd name="connsiteX11" fmla="*/ 169191 w 559211"/>
                <a:gd name="connsiteY11" fmla="*/ 765581 h 987485"/>
                <a:gd name="connsiteX12" fmla="*/ 118007 w 559211"/>
                <a:gd name="connsiteY12" fmla="*/ 521595 h 987485"/>
                <a:gd name="connsiteX13" fmla="*/ 93999 w 559211"/>
                <a:gd name="connsiteY13" fmla="*/ 762044 h 987485"/>
                <a:gd name="connsiteX14" fmla="*/ 71582 w 559211"/>
                <a:gd name="connsiteY14" fmla="*/ 421954 h 987485"/>
                <a:gd name="connsiteX15" fmla="*/ 0 w 559211"/>
                <a:gd name="connsiteY15" fmla="*/ 683145 h 987485"/>
                <a:gd name="connsiteX0" fmla="*/ 0 w 559211"/>
                <a:gd name="connsiteY0" fmla="*/ 683145 h 987485"/>
                <a:gd name="connsiteX1" fmla="*/ 0 w 559211"/>
                <a:gd name="connsiteY1" fmla="*/ 574211 h 987485"/>
                <a:gd name="connsiteX2" fmla="*/ 78429 w 559211"/>
                <a:gd name="connsiteY2" fmla="*/ 37241 h 987485"/>
                <a:gd name="connsiteX3" fmla="*/ 100856 w 559211"/>
                <a:gd name="connsiteY3" fmla="*/ 362584 h 987485"/>
                <a:gd name="connsiteX4" fmla="*/ 131463 w 559211"/>
                <a:gd name="connsiteY4" fmla="*/ 84426 h 987485"/>
                <a:gd name="connsiteX5" fmla="*/ 264533 w 559211"/>
                <a:gd name="connsiteY5" fmla="*/ 169523 h 987485"/>
                <a:gd name="connsiteX6" fmla="*/ 558836 w 559211"/>
                <a:gd name="connsiteY6" fmla="*/ 152888 h 987485"/>
                <a:gd name="connsiteX7" fmla="*/ 558492 w 559211"/>
                <a:gd name="connsiteY7" fmla="*/ 919276 h 987485"/>
                <a:gd name="connsiteX8" fmla="*/ 461522 w 559211"/>
                <a:gd name="connsiteY8" fmla="*/ 965458 h 987485"/>
                <a:gd name="connsiteX9" fmla="*/ 405078 w 559211"/>
                <a:gd name="connsiteY9" fmla="*/ 972544 h 987485"/>
                <a:gd name="connsiteX10" fmla="*/ 265919 w 559211"/>
                <a:gd name="connsiteY10" fmla="*/ 916604 h 987485"/>
                <a:gd name="connsiteX11" fmla="*/ 169191 w 559211"/>
                <a:gd name="connsiteY11" fmla="*/ 765581 h 987485"/>
                <a:gd name="connsiteX12" fmla="*/ 118007 w 559211"/>
                <a:gd name="connsiteY12" fmla="*/ 521595 h 987485"/>
                <a:gd name="connsiteX13" fmla="*/ 93999 w 559211"/>
                <a:gd name="connsiteY13" fmla="*/ 762044 h 987485"/>
                <a:gd name="connsiteX14" fmla="*/ 71582 w 559211"/>
                <a:gd name="connsiteY14" fmla="*/ 421954 h 987485"/>
                <a:gd name="connsiteX15" fmla="*/ 0 w 559211"/>
                <a:gd name="connsiteY15" fmla="*/ 683145 h 987485"/>
                <a:gd name="connsiteX0" fmla="*/ 0 w 559211"/>
                <a:gd name="connsiteY0" fmla="*/ 683145 h 987485"/>
                <a:gd name="connsiteX1" fmla="*/ 0 w 559211"/>
                <a:gd name="connsiteY1" fmla="*/ 574211 h 987485"/>
                <a:gd name="connsiteX2" fmla="*/ 78429 w 559211"/>
                <a:gd name="connsiteY2" fmla="*/ 37241 h 987485"/>
                <a:gd name="connsiteX3" fmla="*/ 100856 w 559211"/>
                <a:gd name="connsiteY3" fmla="*/ 362584 h 987485"/>
                <a:gd name="connsiteX4" fmla="*/ 131463 w 559211"/>
                <a:gd name="connsiteY4" fmla="*/ 84426 h 987485"/>
                <a:gd name="connsiteX5" fmla="*/ 264533 w 559211"/>
                <a:gd name="connsiteY5" fmla="*/ 169523 h 987485"/>
                <a:gd name="connsiteX6" fmla="*/ 558836 w 559211"/>
                <a:gd name="connsiteY6" fmla="*/ 152888 h 987485"/>
                <a:gd name="connsiteX7" fmla="*/ 558492 w 559211"/>
                <a:gd name="connsiteY7" fmla="*/ 919276 h 987485"/>
                <a:gd name="connsiteX8" fmla="*/ 461522 w 559211"/>
                <a:gd name="connsiteY8" fmla="*/ 965458 h 987485"/>
                <a:gd name="connsiteX9" fmla="*/ 405078 w 559211"/>
                <a:gd name="connsiteY9" fmla="*/ 972544 h 987485"/>
                <a:gd name="connsiteX10" fmla="*/ 265919 w 559211"/>
                <a:gd name="connsiteY10" fmla="*/ 916604 h 987485"/>
                <a:gd name="connsiteX11" fmla="*/ 169191 w 559211"/>
                <a:gd name="connsiteY11" fmla="*/ 765581 h 987485"/>
                <a:gd name="connsiteX12" fmla="*/ 118007 w 559211"/>
                <a:gd name="connsiteY12" fmla="*/ 521595 h 987485"/>
                <a:gd name="connsiteX13" fmla="*/ 93999 w 559211"/>
                <a:gd name="connsiteY13" fmla="*/ 762044 h 987485"/>
                <a:gd name="connsiteX14" fmla="*/ 71582 w 559211"/>
                <a:gd name="connsiteY14" fmla="*/ 421954 h 987485"/>
                <a:gd name="connsiteX15" fmla="*/ 0 w 559211"/>
                <a:gd name="connsiteY15" fmla="*/ 683145 h 987485"/>
                <a:gd name="connsiteX0" fmla="*/ 0 w 559211"/>
                <a:gd name="connsiteY0" fmla="*/ 663114 h 967454"/>
                <a:gd name="connsiteX1" fmla="*/ 0 w 559211"/>
                <a:gd name="connsiteY1" fmla="*/ 554180 h 967454"/>
                <a:gd name="connsiteX2" fmla="*/ 78429 w 559211"/>
                <a:gd name="connsiteY2" fmla="*/ 17210 h 967454"/>
                <a:gd name="connsiteX3" fmla="*/ 100856 w 559211"/>
                <a:gd name="connsiteY3" fmla="*/ 342553 h 967454"/>
                <a:gd name="connsiteX4" fmla="*/ 131463 w 559211"/>
                <a:gd name="connsiteY4" fmla="*/ 64395 h 967454"/>
                <a:gd name="connsiteX5" fmla="*/ 264533 w 559211"/>
                <a:gd name="connsiteY5" fmla="*/ 149492 h 967454"/>
                <a:gd name="connsiteX6" fmla="*/ 558836 w 559211"/>
                <a:gd name="connsiteY6" fmla="*/ 132857 h 967454"/>
                <a:gd name="connsiteX7" fmla="*/ 558492 w 559211"/>
                <a:gd name="connsiteY7" fmla="*/ 899245 h 967454"/>
                <a:gd name="connsiteX8" fmla="*/ 461522 w 559211"/>
                <a:gd name="connsiteY8" fmla="*/ 945427 h 967454"/>
                <a:gd name="connsiteX9" fmla="*/ 405078 w 559211"/>
                <a:gd name="connsiteY9" fmla="*/ 952513 h 967454"/>
                <a:gd name="connsiteX10" fmla="*/ 265919 w 559211"/>
                <a:gd name="connsiteY10" fmla="*/ 896573 h 967454"/>
                <a:gd name="connsiteX11" fmla="*/ 169191 w 559211"/>
                <a:gd name="connsiteY11" fmla="*/ 745550 h 967454"/>
                <a:gd name="connsiteX12" fmla="*/ 118007 w 559211"/>
                <a:gd name="connsiteY12" fmla="*/ 501564 h 967454"/>
                <a:gd name="connsiteX13" fmla="*/ 93999 w 559211"/>
                <a:gd name="connsiteY13" fmla="*/ 742013 h 967454"/>
                <a:gd name="connsiteX14" fmla="*/ 71582 w 559211"/>
                <a:gd name="connsiteY14" fmla="*/ 401923 h 967454"/>
                <a:gd name="connsiteX15" fmla="*/ 0 w 559211"/>
                <a:gd name="connsiteY15" fmla="*/ 663114 h 967454"/>
                <a:gd name="connsiteX0" fmla="*/ 0 w 559211"/>
                <a:gd name="connsiteY0" fmla="*/ 663114 h 967454"/>
                <a:gd name="connsiteX1" fmla="*/ 0 w 559211"/>
                <a:gd name="connsiteY1" fmla="*/ 554180 h 967454"/>
                <a:gd name="connsiteX2" fmla="*/ 78429 w 559211"/>
                <a:gd name="connsiteY2" fmla="*/ 17210 h 967454"/>
                <a:gd name="connsiteX3" fmla="*/ 100856 w 559211"/>
                <a:gd name="connsiteY3" fmla="*/ 342553 h 967454"/>
                <a:gd name="connsiteX4" fmla="*/ 131463 w 559211"/>
                <a:gd name="connsiteY4" fmla="*/ 64395 h 967454"/>
                <a:gd name="connsiteX5" fmla="*/ 264533 w 559211"/>
                <a:gd name="connsiteY5" fmla="*/ 149492 h 967454"/>
                <a:gd name="connsiteX6" fmla="*/ 558836 w 559211"/>
                <a:gd name="connsiteY6" fmla="*/ 132857 h 967454"/>
                <a:gd name="connsiteX7" fmla="*/ 558492 w 559211"/>
                <a:gd name="connsiteY7" fmla="*/ 899245 h 967454"/>
                <a:gd name="connsiteX8" fmla="*/ 461522 w 559211"/>
                <a:gd name="connsiteY8" fmla="*/ 945427 h 967454"/>
                <a:gd name="connsiteX9" fmla="*/ 405078 w 559211"/>
                <a:gd name="connsiteY9" fmla="*/ 952513 h 967454"/>
                <a:gd name="connsiteX10" fmla="*/ 265919 w 559211"/>
                <a:gd name="connsiteY10" fmla="*/ 896573 h 967454"/>
                <a:gd name="connsiteX11" fmla="*/ 169191 w 559211"/>
                <a:gd name="connsiteY11" fmla="*/ 745550 h 967454"/>
                <a:gd name="connsiteX12" fmla="*/ 118007 w 559211"/>
                <a:gd name="connsiteY12" fmla="*/ 501564 h 967454"/>
                <a:gd name="connsiteX13" fmla="*/ 93999 w 559211"/>
                <a:gd name="connsiteY13" fmla="*/ 742013 h 967454"/>
                <a:gd name="connsiteX14" fmla="*/ 71582 w 559211"/>
                <a:gd name="connsiteY14" fmla="*/ 401923 h 967454"/>
                <a:gd name="connsiteX15" fmla="*/ 0 w 559211"/>
                <a:gd name="connsiteY15" fmla="*/ 663114 h 967454"/>
                <a:gd name="connsiteX0" fmla="*/ 0 w 559211"/>
                <a:gd name="connsiteY0" fmla="*/ 663114 h 967454"/>
                <a:gd name="connsiteX1" fmla="*/ 0 w 559211"/>
                <a:gd name="connsiteY1" fmla="*/ 554180 h 967454"/>
                <a:gd name="connsiteX2" fmla="*/ 78429 w 559211"/>
                <a:gd name="connsiteY2" fmla="*/ 17210 h 967454"/>
                <a:gd name="connsiteX3" fmla="*/ 100856 w 559211"/>
                <a:gd name="connsiteY3" fmla="*/ 342553 h 967454"/>
                <a:gd name="connsiteX4" fmla="*/ 131463 w 559211"/>
                <a:gd name="connsiteY4" fmla="*/ 64395 h 967454"/>
                <a:gd name="connsiteX5" fmla="*/ 264533 w 559211"/>
                <a:gd name="connsiteY5" fmla="*/ 149492 h 967454"/>
                <a:gd name="connsiteX6" fmla="*/ 558836 w 559211"/>
                <a:gd name="connsiteY6" fmla="*/ 132857 h 967454"/>
                <a:gd name="connsiteX7" fmla="*/ 558492 w 559211"/>
                <a:gd name="connsiteY7" fmla="*/ 899245 h 967454"/>
                <a:gd name="connsiteX8" fmla="*/ 461522 w 559211"/>
                <a:gd name="connsiteY8" fmla="*/ 945427 h 967454"/>
                <a:gd name="connsiteX9" fmla="*/ 405078 w 559211"/>
                <a:gd name="connsiteY9" fmla="*/ 952513 h 967454"/>
                <a:gd name="connsiteX10" fmla="*/ 265919 w 559211"/>
                <a:gd name="connsiteY10" fmla="*/ 896573 h 967454"/>
                <a:gd name="connsiteX11" fmla="*/ 169191 w 559211"/>
                <a:gd name="connsiteY11" fmla="*/ 745550 h 967454"/>
                <a:gd name="connsiteX12" fmla="*/ 118007 w 559211"/>
                <a:gd name="connsiteY12" fmla="*/ 501564 h 967454"/>
                <a:gd name="connsiteX13" fmla="*/ 93999 w 559211"/>
                <a:gd name="connsiteY13" fmla="*/ 742013 h 967454"/>
                <a:gd name="connsiteX14" fmla="*/ 71582 w 559211"/>
                <a:gd name="connsiteY14" fmla="*/ 401923 h 967454"/>
                <a:gd name="connsiteX15" fmla="*/ 0 w 559211"/>
                <a:gd name="connsiteY15" fmla="*/ 663114 h 967454"/>
                <a:gd name="connsiteX0" fmla="*/ 0 w 559211"/>
                <a:gd name="connsiteY0" fmla="*/ 663114 h 967454"/>
                <a:gd name="connsiteX1" fmla="*/ 0 w 559211"/>
                <a:gd name="connsiteY1" fmla="*/ 554180 h 967454"/>
                <a:gd name="connsiteX2" fmla="*/ 78429 w 559211"/>
                <a:gd name="connsiteY2" fmla="*/ 17210 h 967454"/>
                <a:gd name="connsiteX3" fmla="*/ 100856 w 559211"/>
                <a:gd name="connsiteY3" fmla="*/ 342553 h 967454"/>
                <a:gd name="connsiteX4" fmla="*/ 131463 w 559211"/>
                <a:gd name="connsiteY4" fmla="*/ 64395 h 967454"/>
                <a:gd name="connsiteX5" fmla="*/ 264533 w 559211"/>
                <a:gd name="connsiteY5" fmla="*/ 149492 h 967454"/>
                <a:gd name="connsiteX6" fmla="*/ 558836 w 559211"/>
                <a:gd name="connsiteY6" fmla="*/ 132857 h 967454"/>
                <a:gd name="connsiteX7" fmla="*/ 559156 w 559211"/>
                <a:gd name="connsiteY7" fmla="*/ 890527 h 967454"/>
                <a:gd name="connsiteX8" fmla="*/ 461522 w 559211"/>
                <a:gd name="connsiteY8" fmla="*/ 945427 h 967454"/>
                <a:gd name="connsiteX9" fmla="*/ 405078 w 559211"/>
                <a:gd name="connsiteY9" fmla="*/ 952513 h 967454"/>
                <a:gd name="connsiteX10" fmla="*/ 265919 w 559211"/>
                <a:gd name="connsiteY10" fmla="*/ 896573 h 967454"/>
                <a:gd name="connsiteX11" fmla="*/ 169191 w 559211"/>
                <a:gd name="connsiteY11" fmla="*/ 745550 h 967454"/>
                <a:gd name="connsiteX12" fmla="*/ 118007 w 559211"/>
                <a:gd name="connsiteY12" fmla="*/ 501564 h 967454"/>
                <a:gd name="connsiteX13" fmla="*/ 93999 w 559211"/>
                <a:gd name="connsiteY13" fmla="*/ 742013 h 967454"/>
                <a:gd name="connsiteX14" fmla="*/ 71582 w 559211"/>
                <a:gd name="connsiteY14" fmla="*/ 401923 h 967454"/>
                <a:gd name="connsiteX15" fmla="*/ 0 w 559211"/>
                <a:gd name="connsiteY15" fmla="*/ 663114 h 967454"/>
                <a:gd name="connsiteX0" fmla="*/ 0 w 559875"/>
                <a:gd name="connsiteY0" fmla="*/ 663114 h 967454"/>
                <a:gd name="connsiteX1" fmla="*/ 0 w 559875"/>
                <a:gd name="connsiteY1" fmla="*/ 554180 h 967454"/>
                <a:gd name="connsiteX2" fmla="*/ 78429 w 559875"/>
                <a:gd name="connsiteY2" fmla="*/ 17210 h 967454"/>
                <a:gd name="connsiteX3" fmla="*/ 100856 w 559875"/>
                <a:gd name="connsiteY3" fmla="*/ 342553 h 967454"/>
                <a:gd name="connsiteX4" fmla="*/ 131463 w 559875"/>
                <a:gd name="connsiteY4" fmla="*/ 64395 h 967454"/>
                <a:gd name="connsiteX5" fmla="*/ 264533 w 559875"/>
                <a:gd name="connsiteY5" fmla="*/ 149492 h 967454"/>
                <a:gd name="connsiteX6" fmla="*/ 559500 w 559875"/>
                <a:gd name="connsiteY6" fmla="*/ 114619 h 967454"/>
                <a:gd name="connsiteX7" fmla="*/ 559156 w 559875"/>
                <a:gd name="connsiteY7" fmla="*/ 890527 h 967454"/>
                <a:gd name="connsiteX8" fmla="*/ 461522 w 559875"/>
                <a:gd name="connsiteY8" fmla="*/ 945427 h 967454"/>
                <a:gd name="connsiteX9" fmla="*/ 405078 w 559875"/>
                <a:gd name="connsiteY9" fmla="*/ 952513 h 967454"/>
                <a:gd name="connsiteX10" fmla="*/ 265919 w 559875"/>
                <a:gd name="connsiteY10" fmla="*/ 896573 h 967454"/>
                <a:gd name="connsiteX11" fmla="*/ 169191 w 559875"/>
                <a:gd name="connsiteY11" fmla="*/ 745550 h 967454"/>
                <a:gd name="connsiteX12" fmla="*/ 118007 w 559875"/>
                <a:gd name="connsiteY12" fmla="*/ 501564 h 967454"/>
                <a:gd name="connsiteX13" fmla="*/ 93999 w 559875"/>
                <a:gd name="connsiteY13" fmla="*/ 742013 h 967454"/>
                <a:gd name="connsiteX14" fmla="*/ 71582 w 559875"/>
                <a:gd name="connsiteY14" fmla="*/ 401923 h 967454"/>
                <a:gd name="connsiteX15" fmla="*/ 0 w 559875"/>
                <a:gd name="connsiteY15" fmla="*/ 663114 h 967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59875" h="967454">
                  <a:moveTo>
                    <a:pt x="0" y="663114"/>
                  </a:moveTo>
                  <a:cubicBezTo>
                    <a:pt x="55" y="580809"/>
                    <a:pt x="76" y="604666"/>
                    <a:pt x="0" y="554180"/>
                  </a:cubicBezTo>
                  <a:cubicBezTo>
                    <a:pt x="42030" y="510926"/>
                    <a:pt x="64921" y="35439"/>
                    <a:pt x="78429" y="17210"/>
                  </a:cubicBezTo>
                  <a:cubicBezTo>
                    <a:pt x="89612" y="0"/>
                    <a:pt x="92489" y="287954"/>
                    <a:pt x="100856" y="342553"/>
                  </a:cubicBezTo>
                  <a:cubicBezTo>
                    <a:pt x="110072" y="398302"/>
                    <a:pt x="115803" y="94180"/>
                    <a:pt x="131463" y="64395"/>
                  </a:cubicBezTo>
                  <a:cubicBezTo>
                    <a:pt x="148116" y="43560"/>
                    <a:pt x="116304" y="118971"/>
                    <a:pt x="264533" y="149492"/>
                  </a:cubicBezTo>
                  <a:cubicBezTo>
                    <a:pt x="335763" y="165934"/>
                    <a:pt x="483924" y="190733"/>
                    <a:pt x="559500" y="114619"/>
                  </a:cubicBezTo>
                  <a:cubicBezTo>
                    <a:pt x="559875" y="336698"/>
                    <a:pt x="559156" y="890527"/>
                    <a:pt x="559156" y="890527"/>
                  </a:cubicBezTo>
                  <a:cubicBezTo>
                    <a:pt x="552609" y="903625"/>
                    <a:pt x="472977" y="943518"/>
                    <a:pt x="461522" y="945427"/>
                  </a:cubicBezTo>
                  <a:cubicBezTo>
                    <a:pt x="442015" y="948678"/>
                    <a:pt x="423839" y="958767"/>
                    <a:pt x="405078" y="952513"/>
                  </a:cubicBezTo>
                  <a:cubicBezTo>
                    <a:pt x="351318" y="967454"/>
                    <a:pt x="307754" y="931305"/>
                    <a:pt x="265919" y="896573"/>
                  </a:cubicBezTo>
                  <a:cubicBezTo>
                    <a:pt x="226012" y="851271"/>
                    <a:pt x="193843" y="811385"/>
                    <a:pt x="169191" y="745550"/>
                  </a:cubicBezTo>
                  <a:cubicBezTo>
                    <a:pt x="138154" y="673203"/>
                    <a:pt x="127694" y="498351"/>
                    <a:pt x="118007" y="501564"/>
                  </a:cubicBezTo>
                  <a:cubicBezTo>
                    <a:pt x="104294" y="518243"/>
                    <a:pt x="101652" y="695543"/>
                    <a:pt x="93999" y="742013"/>
                  </a:cubicBezTo>
                  <a:cubicBezTo>
                    <a:pt x="86006" y="771884"/>
                    <a:pt x="80002" y="400263"/>
                    <a:pt x="71582" y="401923"/>
                  </a:cubicBezTo>
                  <a:cubicBezTo>
                    <a:pt x="55813" y="404783"/>
                    <a:pt x="41744" y="823652"/>
                    <a:pt x="0" y="663114"/>
                  </a:cubicBezTo>
                  <a:close/>
                </a:path>
              </a:pathLst>
            </a:custGeom>
            <a:solidFill>
              <a:srgbClr val="0049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" name="Рисунок 7" descr="C:\Users\Svetlana Volkova\AppData\Local\Microsoft\Windows\Temporary Internet Files\Content.Outlook\UNXP8UXN\Logo IMC Montan New _ 2014.png"/>
            <p:cNvPicPr>
              <a:picLocks noChangeAspect="1"/>
            </p:cNvPicPr>
            <p:nvPr userDrawn="1"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lum bright="100000" contrast="-100000"/>
            </a:blip>
            <a:srcRect l="25068"/>
            <a:stretch>
              <a:fillRect/>
            </a:stretch>
          </p:blipFill>
          <p:spPr bwMode="auto">
            <a:xfrm>
              <a:off x="8443935" y="676119"/>
              <a:ext cx="1546235" cy="308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Полилиния 8"/>
            <p:cNvSpPr/>
            <p:nvPr userDrawn="1"/>
          </p:nvSpPr>
          <p:spPr>
            <a:xfrm>
              <a:off x="7931239" y="673741"/>
              <a:ext cx="518480" cy="285749"/>
            </a:xfrm>
            <a:custGeom>
              <a:avLst/>
              <a:gdLst>
                <a:gd name="connsiteX0" fmla="*/ 5911 w 95187"/>
                <a:gd name="connsiteY0" fmla="*/ 91981 h 91981"/>
                <a:gd name="connsiteX1" fmla="*/ 5911 w 95187"/>
                <a:gd name="connsiteY1" fmla="*/ 91981 h 91981"/>
                <a:gd name="connsiteX2" fmla="*/ 32964 w 95187"/>
                <a:gd name="connsiteY2" fmla="*/ 5411 h 91981"/>
                <a:gd name="connsiteX3" fmla="*/ 41080 w 95187"/>
                <a:gd name="connsiteY3" fmla="*/ 0 h 91981"/>
                <a:gd name="connsiteX4" fmla="*/ 73544 w 95187"/>
                <a:gd name="connsiteY4" fmla="*/ 5411 h 91981"/>
                <a:gd name="connsiteX5" fmla="*/ 87071 w 95187"/>
                <a:gd name="connsiteY5" fmla="*/ 24348 h 91981"/>
                <a:gd name="connsiteX6" fmla="*/ 95187 w 95187"/>
                <a:gd name="connsiteY6" fmla="*/ 35169 h 91981"/>
                <a:gd name="connsiteX7" fmla="*/ 89776 w 95187"/>
                <a:gd name="connsiteY7" fmla="*/ 64928 h 91981"/>
                <a:gd name="connsiteX8" fmla="*/ 81660 w 95187"/>
                <a:gd name="connsiteY8" fmla="*/ 70338 h 91981"/>
                <a:gd name="connsiteX9" fmla="*/ 68133 w 95187"/>
                <a:gd name="connsiteY9" fmla="*/ 73044 h 91981"/>
                <a:gd name="connsiteX10" fmla="*/ 60018 w 95187"/>
                <a:gd name="connsiteY10" fmla="*/ 75749 h 91981"/>
                <a:gd name="connsiteX11" fmla="*/ 32964 w 95187"/>
                <a:gd name="connsiteY11" fmla="*/ 67633 h 91981"/>
                <a:gd name="connsiteX12" fmla="*/ 24848 w 95187"/>
                <a:gd name="connsiteY12" fmla="*/ 64928 h 91981"/>
                <a:gd name="connsiteX13" fmla="*/ 11322 w 95187"/>
                <a:gd name="connsiteY13" fmla="*/ 67633 h 91981"/>
                <a:gd name="connsiteX14" fmla="*/ 5911 w 95187"/>
                <a:gd name="connsiteY14" fmla="*/ 91981 h 91981"/>
                <a:gd name="connsiteX0" fmla="*/ 5911 w 95187"/>
                <a:gd name="connsiteY0" fmla="*/ 91981 h 164745"/>
                <a:gd name="connsiteX1" fmla="*/ 5911 w 95187"/>
                <a:gd name="connsiteY1" fmla="*/ 91981 h 164745"/>
                <a:gd name="connsiteX2" fmla="*/ 32964 w 95187"/>
                <a:gd name="connsiteY2" fmla="*/ 5411 h 164745"/>
                <a:gd name="connsiteX3" fmla="*/ 41080 w 95187"/>
                <a:gd name="connsiteY3" fmla="*/ 0 h 164745"/>
                <a:gd name="connsiteX4" fmla="*/ 73544 w 95187"/>
                <a:gd name="connsiteY4" fmla="*/ 5411 h 164745"/>
                <a:gd name="connsiteX5" fmla="*/ 87071 w 95187"/>
                <a:gd name="connsiteY5" fmla="*/ 24348 h 164745"/>
                <a:gd name="connsiteX6" fmla="*/ 95187 w 95187"/>
                <a:gd name="connsiteY6" fmla="*/ 35169 h 164745"/>
                <a:gd name="connsiteX7" fmla="*/ 89776 w 95187"/>
                <a:gd name="connsiteY7" fmla="*/ 64928 h 164745"/>
                <a:gd name="connsiteX8" fmla="*/ 81660 w 95187"/>
                <a:gd name="connsiteY8" fmla="*/ 70338 h 164745"/>
                <a:gd name="connsiteX9" fmla="*/ 68133 w 95187"/>
                <a:gd name="connsiteY9" fmla="*/ 73044 h 164745"/>
                <a:gd name="connsiteX10" fmla="*/ 60018 w 95187"/>
                <a:gd name="connsiteY10" fmla="*/ 75749 h 164745"/>
                <a:gd name="connsiteX11" fmla="*/ 63291 w 95187"/>
                <a:gd name="connsiteY11" fmla="*/ 158157 h 164745"/>
                <a:gd name="connsiteX12" fmla="*/ 24848 w 95187"/>
                <a:gd name="connsiteY12" fmla="*/ 64928 h 164745"/>
                <a:gd name="connsiteX13" fmla="*/ 11322 w 95187"/>
                <a:gd name="connsiteY13" fmla="*/ 67633 h 164745"/>
                <a:gd name="connsiteX14" fmla="*/ 5911 w 95187"/>
                <a:gd name="connsiteY14" fmla="*/ 91981 h 164745"/>
                <a:gd name="connsiteX0" fmla="*/ 5911 w 129788"/>
                <a:gd name="connsiteY0" fmla="*/ 91981 h 164745"/>
                <a:gd name="connsiteX1" fmla="*/ 5911 w 129788"/>
                <a:gd name="connsiteY1" fmla="*/ 91981 h 164745"/>
                <a:gd name="connsiteX2" fmla="*/ 32964 w 129788"/>
                <a:gd name="connsiteY2" fmla="*/ 5411 h 164745"/>
                <a:gd name="connsiteX3" fmla="*/ 41080 w 129788"/>
                <a:gd name="connsiteY3" fmla="*/ 0 h 164745"/>
                <a:gd name="connsiteX4" fmla="*/ 73544 w 129788"/>
                <a:gd name="connsiteY4" fmla="*/ 5411 h 164745"/>
                <a:gd name="connsiteX5" fmla="*/ 87071 w 129788"/>
                <a:gd name="connsiteY5" fmla="*/ 24348 h 164745"/>
                <a:gd name="connsiteX6" fmla="*/ 95187 w 129788"/>
                <a:gd name="connsiteY6" fmla="*/ 35169 h 164745"/>
                <a:gd name="connsiteX7" fmla="*/ 89776 w 129788"/>
                <a:gd name="connsiteY7" fmla="*/ 64928 h 164745"/>
                <a:gd name="connsiteX8" fmla="*/ 81660 w 129788"/>
                <a:gd name="connsiteY8" fmla="*/ 70338 h 164745"/>
                <a:gd name="connsiteX9" fmla="*/ 68133 w 129788"/>
                <a:gd name="connsiteY9" fmla="*/ 73044 h 164745"/>
                <a:gd name="connsiteX10" fmla="*/ 127083 w 129788"/>
                <a:gd name="connsiteY10" fmla="*/ 91981 h 164745"/>
                <a:gd name="connsiteX11" fmla="*/ 63291 w 129788"/>
                <a:gd name="connsiteY11" fmla="*/ 158157 h 164745"/>
                <a:gd name="connsiteX12" fmla="*/ 24848 w 129788"/>
                <a:gd name="connsiteY12" fmla="*/ 64928 h 164745"/>
                <a:gd name="connsiteX13" fmla="*/ 11322 w 129788"/>
                <a:gd name="connsiteY13" fmla="*/ 67633 h 164745"/>
                <a:gd name="connsiteX14" fmla="*/ 5911 w 129788"/>
                <a:gd name="connsiteY14" fmla="*/ 91981 h 164745"/>
                <a:gd name="connsiteX0" fmla="*/ 5911 w 141106"/>
                <a:gd name="connsiteY0" fmla="*/ 136204 h 208968"/>
                <a:gd name="connsiteX1" fmla="*/ 5911 w 141106"/>
                <a:gd name="connsiteY1" fmla="*/ 136204 h 208968"/>
                <a:gd name="connsiteX2" fmla="*/ 32964 w 141106"/>
                <a:gd name="connsiteY2" fmla="*/ 49634 h 208968"/>
                <a:gd name="connsiteX3" fmla="*/ 41080 w 141106"/>
                <a:gd name="connsiteY3" fmla="*/ 44223 h 208968"/>
                <a:gd name="connsiteX4" fmla="*/ 127083 w 141106"/>
                <a:gd name="connsiteY4" fmla="*/ 3852 h 208968"/>
                <a:gd name="connsiteX5" fmla="*/ 87071 w 141106"/>
                <a:gd name="connsiteY5" fmla="*/ 68571 h 208968"/>
                <a:gd name="connsiteX6" fmla="*/ 95187 w 141106"/>
                <a:gd name="connsiteY6" fmla="*/ 79392 h 208968"/>
                <a:gd name="connsiteX7" fmla="*/ 89776 w 141106"/>
                <a:gd name="connsiteY7" fmla="*/ 109151 h 208968"/>
                <a:gd name="connsiteX8" fmla="*/ 81660 w 141106"/>
                <a:gd name="connsiteY8" fmla="*/ 114561 h 208968"/>
                <a:gd name="connsiteX9" fmla="*/ 68133 w 141106"/>
                <a:gd name="connsiteY9" fmla="*/ 117267 h 208968"/>
                <a:gd name="connsiteX10" fmla="*/ 127083 w 141106"/>
                <a:gd name="connsiteY10" fmla="*/ 136204 h 208968"/>
                <a:gd name="connsiteX11" fmla="*/ 63291 w 141106"/>
                <a:gd name="connsiteY11" fmla="*/ 202380 h 208968"/>
                <a:gd name="connsiteX12" fmla="*/ 24848 w 141106"/>
                <a:gd name="connsiteY12" fmla="*/ 109151 h 208968"/>
                <a:gd name="connsiteX13" fmla="*/ 11322 w 141106"/>
                <a:gd name="connsiteY13" fmla="*/ 111856 h 208968"/>
                <a:gd name="connsiteX14" fmla="*/ 5911 w 141106"/>
                <a:gd name="connsiteY14" fmla="*/ 136204 h 208968"/>
                <a:gd name="connsiteX0" fmla="*/ 64082 w 199277"/>
                <a:gd name="connsiteY0" fmla="*/ 136204 h 208968"/>
                <a:gd name="connsiteX1" fmla="*/ 64082 w 199277"/>
                <a:gd name="connsiteY1" fmla="*/ 136204 h 208968"/>
                <a:gd name="connsiteX2" fmla="*/ 25772 w 199277"/>
                <a:gd name="connsiteY2" fmla="*/ 70029 h 208968"/>
                <a:gd name="connsiteX3" fmla="*/ 99251 w 199277"/>
                <a:gd name="connsiteY3" fmla="*/ 44223 h 208968"/>
                <a:gd name="connsiteX4" fmla="*/ 185254 w 199277"/>
                <a:gd name="connsiteY4" fmla="*/ 3852 h 208968"/>
                <a:gd name="connsiteX5" fmla="*/ 145242 w 199277"/>
                <a:gd name="connsiteY5" fmla="*/ 68571 h 208968"/>
                <a:gd name="connsiteX6" fmla="*/ 153358 w 199277"/>
                <a:gd name="connsiteY6" fmla="*/ 79392 h 208968"/>
                <a:gd name="connsiteX7" fmla="*/ 147947 w 199277"/>
                <a:gd name="connsiteY7" fmla="*/ 109151 h 208968"/>
                <a:gd name="connsiteX8" fmla="*/ 139831 w 199277"/>
                <a:gd name="connsiteY8" fmla="*/ 114561 h 208968"/>
                <a:gd name="connsiteX9" fmla="*/ 126304 w 199277"/>
                <a:gd name="connsiteY9" fmla="*/ 117267 h 208968"/>
                <a:gd name="connsiteX10" fmla="*/ 185254 w 199277"/>
                <a:gd name="connsiteY10" fmla="*/ 136204 h 208968"/>
                <a:gd name="connsiteX11" fmla="*/ 121462 w 199277"/>
                <a:gd name="connsiteY11" fmla="*/ 202380 h 208968"/>
                <a:gd name="connsiteX12" fmla="*/ 83019 w 199277"/>
                <a:gd name="connsiteY12" fmla="*/ 109151 h 208968"/>
                <a:gd name="connsiteX13" fmla="*/ 69493 w 199277"/>
                <a:gd name="connsiteY13" fmla="*/ 111856 h 208968"/>
                <a:gd name="connsiteX14" fmla="*/ 64082 w 199277"/>
                <a:gd name="connsiteY14" fmla="*/ 136204 h 208968"/>
                <a:gd name="connsiteX0" fmla="*/ 64082 w 199277"/>
                <a:gd name="connsiteY0" fmla="*/ 136204 h 208968"/>
                <a:gd name="connsiteX1" fmla="*/ 64082 w 199277"/>
                <a:gd name="connsiteY1" fmla="*/ 136204 h 208968"/>
                <a:gd name="connsiteX2" fmla="*/ 25772 w 199277"/>
                <a:gd name="connsiteY2" fmla="*/ 70029 h 208968"/>
                <a:gd name="connsiteX3" fmla="*/ 89565 w 199277"/>
                <a:gd name="connsiteY3" fmla="*/ 36941 h 208968"/>
                <a:gd name="connsiteX4" fmla="*/ 185254 w 199277"/>
                <a:gd name="connsiteY4" fmla="*/ 3852 h 208968"/>
                <a:gd name="connsiteX5" fmla="*/ 145242 w 199277"/>
                <a:gd name="connsiteY5" fmla="*/ 68571 h 208968"/>
                <a:gd name="connsiteX6" fmla="*/ 153358 w 199277"/>
                <a:gd name="connsiteY6" fmla="*/ 79392 h 208968"/>
                <a:gd name="connsiteX7" fmla="*/ 147947 w 199277"/>
                <a:gd name="connsiteY7" fmla="*/ 109151 h 208968"/>
                <a:gd name="connsiteX8" fmla="*/ 139831 w 199277"/>
                <a:gd name="connsiteY8" fmla="*/ 114561 h 208968"/>
                <a:gd name="connsiteX9" fmla="*/ 126304 w 199277"/>
                <a:gd name="connsiteY9" fmla="*/ 117267 h 208968"/>
                <a:gd name="connsiteX10" fmla="*/ 185254 w 199277"/>
                <a:gd name="connsiteY10" fmla="*/ 136204 h 208968"/>
                <a:gd name="connsiteX11" fmla="*/ 121462 w 199277"/>
                <a:gd name="connsiteY11" fmla="*/ 202380 h 208968"/>
                <a:gd name="connsiteX12" fmla="*/ 83019 w 199277"/>
                <a:gd name="connsiteY12" fmla="*/ 109151 h 208968"/>
                <a:gd name="connsiteX13" fmla="*/ 69493 w 199277"/>
                <a:gd name="connsiteY13" fmla="*/ 111856 h 208968"/>
                <a:gd name="connsiteX14" fmla="*/ 64082 w 199277"/>
                <a:gd name="connsiteY14" fmla="*/ 136204 h 208968"/>
                <a:gd name="connsiteX0" fmla="*/ 64082 w 199277"/>
                <a:gd name="connsiteY0" fmla="*/ 136204 h 208968"/>
                <a:gd name="connsiteX1" fmla="*/ 64082 w 199277"/>
                <a:gd name="connsiteY1" fmla="*/ 136204 h 208968"/>
                <a:gd name="connsiteX2" fmla="*/ 25772 w 199277"/>
                <a:gd name="connsiteY2" fmla="*/ 70029 h 208968"/>
                <a:gd name="connsiteX3" fmla="*/ 57668 w 199277"/>
                <a:gd name="connsiteY3" fmla="*/ 36941 h 208968"/>
                <a:gd name="connsiteX4" fmla="*/ 185254 w 199277"/>
                <a:gd name="connsiteY4" fmla="*/ 3852 h 208968"/>
                <a:gd name="connsiteX5" fmla="*/ 145242 w 199277"/>
                <a:gd name="connsiteY5" fmla="*/ 68571 h 208968"/>
                <a:gd name="connsiteX6" fmla="*/ 153358 w 199277"/>
                <a:gd name="connsiteY6" fmla="*/ 79392 h 208968"/>
                <a:gd name="connsiteX7" fmla="*/ 147947 w 199277"/>
                <a:gd name="connsiteY7" fmla="*/ 109151 h 208968"/>
                <a:gd name="connsiteX8" fmla="*/ 139831 w 199277"/>
                <a:gd name="connsiteY8" fmla="*/ 114561 h 208968"/>
                <a:gd name="connsiteX9" fmla="*/ 126304 w 199277"/>
                <a:gd name="connsiteY9" fmla="*/ 117267 h 208968"/>
                <a:gd name="connsiteX10" fmla="*/ 185254 w 199277"/>
                <a:gd name="connsiteY10" fmla="*/ 136204 h 208968"/>
                <a:gd name="connsiteX11" fmla="*/ 121462 w 199277"/>
                <a:gd name="connsiteY11" fmla="*/ 202380 h 208968"/>
                <a:gd name="connsiteX12" fmla="*/ 83019 w 199277"/>
                <a:gd name="connsiteY12" fmla="*/ 109151 h 208968"/>
                <a:gd name="connsiteX13" fmla="*/ 69493 w 199277"/>
                <a:gd name="connsiteY13" fmla="*/ 111856 h 208968"/>
                <a:gd name="connsiteX14" fmla="*/ 64082 w 199277"/>
                <a:gd name="connsiteY14" fmla="*/ 136204 h 208968"/>
                <a:gd name="connsiteX0" fmla="*/ 64082 w 199277"/>
                <a:gd name="connsiteY0" fmla="*/ 136204 h 208968"/>
                <a:gd name="connsiteX1" fmla="*/ 64082 w 199277"/>
                <a:gd name="connsiteY1" fmla="*/ 136204 h 208968"/>
                <a:gd name="connsiteX2" fmla="*/ 25772 w 199277"/>
                <a:gd name="connsiteY2" fmla="*/ 70029 h 208968"/>
                <a:gd name="connsiteX3" fmla="*/ 57668 w 199277"/>
                <a:gd name="connsiteY3" fmla="*/ 36941 h 208968"/>
                <a:gd name="connsiteX4" fmla="*/ 185254 w 199277"/>
                <a:gd name="connsiteY4" fmla="*/ 3852 h 208968"/>
                <a:gd name="connsiteX5" fmla="*/ 145242 w 199277"/>
                <a:gd name="connsiteY5" fmla="*/ 68571 h 208968"/>
                <a:gd name="connsiteX6" fmla="*/ 153358 w 199277"/>
                <a:gd name="connsiteY6" fmla="*/ 79392 h 208968"/>
                <a:gd name="connsiteX7" fmla="*/ 147947 w 199277"/>
                <a:gd name="connsiteY7" fmla="*/ 109151 h 208968"/>
                <a:gd name="connsiteX8" fmla="*/ 139831 w 199277"/>
                <a:gd name="connsiteY8" fmla="*/ 114561 h 208968"/>
                <a:gd name="connsiteX9" fmla="*/ 126304 w 199277"/>
                <a:gd name="connsiteY9" fmla="*/ 117267 h 208968"/>
                <a:gd name="connsiteX10" fmla="*/ 185254 w 199277"/>
                <a:gd name="connsiteY10" fmla="*/ 136204 h 208968"/>
                <a:gd name="connsiteX11" fmla="*/ 121462 w 199277"/>
                <a:gd name="connsiteY11" fmla="*/ 202380 h 208968"/>
                <a:gd name="connsiteX12" fmla="*/ 83019 w 199277"/>
                <a:gd name="connsiteY12" fmla="*/ 109151 h 208968"/>
                <a:gd name="connsiteX13" fmla="*/ 69493 w 199277"/>
                <a:gd name="connsiteY13" fmla="*/ 111856 h 208968"/>
                <a:gd name="connsiteX14" fmla="*/ 64082 w 199277"/>
                <a:gd name="connsiteY14" fmla="*/ 136204 h 208968"/>
                <a:gd name="connsiteX0" fmla="*/ 64082 w 199277"/>
                <a:gd name="connsiteY0" fmla="*/ 136204 h 208968"/>
                <a:gd name="connsiteX1" fmla="*/ 64082 w 199277"/>
                <a:gd name="connsiteY1" fmla="*/ 136204 h 208968"/>
                <a:gd name="connsiteX2" fmla="*/ 25772 w 199277"/>
                <a:gd name="connsiteY2" fmla="*/ 70029 h 208968"/>
                <a:gd name="connsiteX3" fmla="*/ 121461 w 199277"/>
                <a:gd name="connsiteY3" fmla="*/ 70029 h 208968"/>
                <a:gd name="connsiteX4" fmla="*/ 185254 w 199277"/>
                <a:gd name="connsiteY4" fmla="*/ 3852 h 208968"/>
                <a:gd name="connsiteX5" fmla="*/ 145242 w 199277"/>
                <a:gd name="connsiteY5" fmla="*/ 68571 h 208968"/>
                <a:gd name="connsiteX6" fmla="*/ 153358 w 199277"/>
                <a:gd name="connsiteY6" fmla="*/ 79392 h 208968"/>
                <a:gd name="connsiteX7" fmla="*/ 147947 w 199277"/>
                <a:gd name="connsiteY7" fmla="*/ 109151 h 208968"/>
                <a:gd name="connsiteX8" fmla="*/ 139831 w 199277"/>
                <a:gd name="connsiteY8" fmla="*/ 114561 h 208968"/>
                <a:gd name="connsiteX9" fmla="*/ 126304 w 199277"/>
                <a:gd name="connsiteY9" fmla="*/ 117267 h 208968"/>
                <a:gd name="connsiteX10" fmla="*/ 185254 w 199277"/>
                <a:gd name="connsiteY10" fmla="*/ 136204 h 208968"/>
                <a:gd name="connsiteX11" fmla="*/ 121462 w 199277"/>
                <a:gd name="connsiteY11" fmla="*/ 202380 h 208968"/>
                <a:gd name="connsiteX12" fmla="*/ 83019 w 199277"/>
                <a:gd name="connsiteY12" fmla="*/ 109151 h 208968"/>
                <a:gd name="connsiteX13" fmla="*/ 69493 w 199277"/>
                <a:gd name="connsiteY13" fmla="*/ 111856 h 208968"/>
                <a:gd name="connsiteX14" fmla="*/ 64082 w 199277"/>
                <a:gd name="connsiteY14" fmla="*/ 136204 h 208968"/>
                <a:gd name="connsiteX0" fmla="*/ 64082 w 199277"/>
                <a:gd name="connsiteY0" fmla="*/ 136204 h 208968"/>
                <a:gd name="connsiteX1" fmla="*/ 64082 w 199277"/>
                <a:gd name="connsiteY1" fmla="*/ 136204 h 208968"/>
                <a:gd name="connsiteX2" fmla="*/ 25772 w 199277"/>
                <a:gd name="connsiteY2" fmla="*/ 70029 h 208968"/>
                <a:gd name="connsiteX3" fmla="*/ 121461 w 199277"/>
                <a:gd name="connsiteY3" fmla="*/ 70029 h 208968"/>
                <a:gd name="connsiteX4" fmla="*/ 185254 w 199277"/>
                <a:gd name="connsiteY4" fmla="*/ 3852 h 208968"/>
                <a:gd name="connsiteX5" fmla="*/ 145242 w 199277"/>
                <a:gd name="connsiteY5" fmla="*/ 68571 h 208968"/>
                <a:gd name="connsiteX6" fmla="*/ 153358 w 199277"/>
                <a:gd name="connsiteY6" fmla="*/ 79392 h 208968"/>
                <a:gd name="connsiteX7" fmla="*/ 147947 w 199277"/>
                <a:gd name="connsiteY7" fmla="*/ 109151 h 208968"/>
                <a:gd name="connsiteX8" fmla="*/ 139831 w 199277"/>
                <a:gd name="connsiteY8" fmla="*/ 114561 h 208968"/>
                <a:gd name="connsiteX9" fmla="*/ 126304 w 199277"/>
                <a:gd name="connsiteY9" fmla="*/ 117267 h 208968"/>
                <a:gd name="connsiteX10" fmla="*/ 185254 w 199277"/>
                <a:gd name="connsiteY10" fmla="*/ 136204 h 208968"/>
                <a:gd name="connsiteX11" fmla="*/ 121462 w 199277"/>
                <a:gd name="connsiteY11" fmla="*/ 202380 h 208968"/>
                <a:gd name="connsiteX12" fmla="*/ 83019 w 199277"/>
                <a:gd name="connsiteY12" fmla="*/ 109151 h 208968"/>
                <a:gd name="connsiteX13" fmla="*/ 69493 w 199277"/>
                <a:gd name="connsiteY13" fmla="*/ 111856 h 208968"/>
                <a:gd name="connsiteX14" fmla="*/ 64082 w 199277"/>
                <a:gd name="connsiteY14" fmla="*/ 136204 h 208968"/>
                <a:gd name="connsiteX0" fmla="*/ 69493 w 199277"/>
                <a:gd name="connsiteY0" fmla="*/ 111856 h 208968"/>
                <a:gd name="connsiteX1" fmla="*/ 64082 w 199277"/>
                <a:gd name="connsiteY1" fmla="*/ 136204 h 208968"/>
                <a:gd name="connsiteX2" fmla="*/ 25772 w 199277"/>
                <a:gd name="connsiteY2" fmla="*/ 70029 h 208968"/>
                <a:gd name="connsiteX3" fmla="*/ 121461 w 199277"/>
                <a:gd name="connsiteY3" fmla="*/ 70029 h 208968"/>
                <a:gd name="connsiteX4" fmla="*/ 185254 w 199277"/>
                <a:gd name="connsiteY4" fmla="*/ 3852 h 208968"/>
                <a:gd name="connsiteX5" fmla="*/ 145242 w 199277"/>
                <a:gd name="connsiteY5" fmla="*/ 68571 h 208968"/>
                <a:gd name="connsiteX6" fmla="*/ 153358 w 199277"/>
                <a:gd name="connsiteY6" fmla="*/ 79392 h 208968"/>
                <a:gd name="connsiteX7" fmla="*/ 147947 w 199277"/>
                <a:gd name="connsiteY7" fmla="*/ 109151 h 208968"/>
                <a:gd name="connsiteX8" fmla="*/ 139831 w 199277"/>
                <a:gd name="connsiteY8" fmla="*/ 114561 h 208968"/>
                <a:gd name="connsiteX9" fmla="*/ 126304 w 199277"/>
                <a:gd name="connsiteY9" fmla="*/ 117267 h 208968"/>
                <a:gd name="connsiteX10" fmla="*/ 185254 w 199277"/>
                <a:gd name="connsiteY10" fmla="*/ 136204 h 208968"/>
                <a:gd name="connsiteX11" fmla="*/ 121462 w 199277"/>
                <a:gd name="connsiteY11" fmla="*/ 202380 h 208968"/>
                <a:gd name="connsiteX12" fmla="*/ 83019 w 199277"/>
                <a:gd name="connsiteY12" fmla="*/ 109151 h 208968"/>
                <a:gd name="connsiteX13" fmla="*/ 69493 w 199277"/>
                <a:gd name="connsiteY13" fmla="*/ 111856 h 208968"/>
                <a:gd name="connsiteX0" fmla="*/ 83019 w 199277"/>
                <a:gd name="connsiteY0" fmla="*/ 109151 h 208968"/>
                <a:gd name="connsiteX1" fmla="*/ 64082 w 199277"/>
                <a:gd name="connsiteY1" fmla="*/ 136204 h 208968"/>
                <a:gd name="connsiteX2" fmla="*/ 25772 w 199277"/>
                <a:gd name="connsiteY2" fmla="*/ 70029 h 208968"/>
                <a:gd name="connsiteX3" fmla="*/ 121461 w 199277"/>
                <a:gd name="connsiteY3" fmla="*/ 70029 h 208968"/>
                <a:gd name="connsiteX4" fmla="*/ 185254 w 199277"/>
                <a:gd name="connsiteY4" fmla="*/ 3852 h 208968"/>
                <a:gd name="connsiteX5" fmla="*/ 145242 w 199277"/>
                <a:gd name="connsiteY5" fmla="*/ 68571 h 208968"/>
                <a:gd name="connsiteX6" fmla="*/ 153358 w 199277"/>
                <a:gd name="connsiteY6" fmla="*/ 79392 h 208968"/>
                <a:gd name="connsiteX7" fmla="*/ 147947 w 199277"/>
                <a:gd name="connsiteY7" fmla="*/ 109151 h 208968"/>
                <a:gd name="connsiteX8" fmla="*/ 139831 w 199277"/>
                <a:gd name="connsiteY8" fmla="*/ 114561 h 208968"/>
                <a:gd name="connsiteX9" fmla="*/ 126304 w 199277"/>
                <a:gd name="connsiteY9" fmla="*/ 117267 h 208968"/>
                <a:gd name="connsiteX10" fmla="*/ 185254 w 199277"/>
                <a:gd name="connsiteY10" fmla="*/ 136204 h 208968"/>
                <a:gd name="connsiteX11" fmla="*/ 121462 w 199277"/>
                <a:gd name="connsiteY11" fmla="*/ 202380 h 208968"/>
                <a:gd name="connsiteX12" fmla="*/ 83019 w 199277"/>
                <a:gd name="connsiteY12" fmla="*/ 109151 h 208968"/>
                <a:gd name="connsiteX0" fmla="*/ 63654 w 179912"/>
                <a:gd name="connsiteY0" fmla="*/ 109151 h 208968"/>
                <a:gd name="connsiteX1" fmla="*/ 6407 w 179912"/>
                <a:gd name="connsiteY1" fmla="*/ 70029 h 208968"/>
                <a:gd name="connsiteX2" fmla="*/ 102096 w 179912"/>
                <a:gd name="connsiteY2" fmla="*/ 70029 h 208968"/>
                <a:gd name="connsiteX3" fmla="*/ 165889 w 179912"/>
                <a:gd name="connsiteY3" fmla="*/ 3852 h 208968"/>
                <a:gd name="connsiteX4" fmla="*/ 125877 w 179912"/>
                <a:gd name="connsiteY4" fmla="*/ 68571 h 208968"/>
                <a:gd name="connsiteX5" fmla="*/ 133993 w 179912"/>
                <a:gd name="connsiteY5" fmla="*/ 79392 h 208968"/>
                <a:gd name="connsiteX6" fmla="*/ 128582 w 179912"/>
                <a:gd name="connsiteY6" fmla="*/ 109151 h 208968"/>
                <a:gd name="connsiteX7" fmla="*/ 120466 w 179912"/>
                <a:gd name="connsiteY7" fmla="*/ 114561 h 208968"/>
                <a:gd name="connsiteX8" fmla="*/ 106939 w 179912"/>
                <a:gd name="connsiteY8" fmla="*/ 117267 h 208968"/>
                <a:gd name="connsiteX9" fmla="*/ 165889 w 179912"/>
                <a:gd name="connsiteY9" fmla="*/ 136204 h 208968"/>
                <a:gd name="connsiteX10" fmla="*/ 102097 w 179912"/>
                <a:gd name="connsiteY10" fmla="*/ 202380 h 208968"/>
                <a:gd name="connsiteX11" fmla="*/ 63654 w 179912"/>
                <a:gd name="connsiteY11" fmla="*/ 109151 h 208968"/>
                <a:gd name="connsiteX0" fmla="*/ 70200 w 179912"/>
                <a:gd name="connsiteY0" fmla="*/ 169292 h 208968"/>
                <a:gd name="connsiteX1" fmla="*/ 6407 w 179912"/>
                <a:gd name="connsiteY1" fmla="*/ 70029 h 208968"/>
                <a:gd name="connsiteX2" fmla="*/ 102096 w 179912"/>
                <a:gd name="connsiteY2" fmla="*/ 70029 h 208968"/>
                <a:gd name="connsiteX3" fmla="*/ 165889 w 179912"/>
                <a:gd name="connsiteY3" fmla="*/ 3852 h 208968"/>
                <a:gd name="connsiteX4" fmla="*/ 125877 w 179912"/>
                <a:gd name="connsiteY4" fmla="*/ 68571 h 208968"/>
                <a:gd name="connsiteX5" fmla="*/ 133993 w 179912"/>
                <a:gd name="connsiteY5" fmla="*/ 79392 h 208968"/>
                <a:gd name="connsiteX6" fmla="*/ 128582 w 179912"/>
                <a:gd name="connsiteY6" fmla="*/ 109151 h 208968"/>
                <a:gd name="connsiteX7" fmla="*/ 120466 w 179912"/>
                <a:gd name="connsiteY7" fmla="*/ 114561 h 208968"/>
                <a:gd name="connsiteX8" fmla="*/ 106939 w 179912"/>
                <a:gd name="connsiteY8" fmla="*/ 117267 h 208968"/>
                <a:gd name="connsiteX9" fmla="*/ 165889 w 179912"/>
                <a:gd name="connsiteY9" fmla="*/ 136204 h 208968"/>
                <a:gd name="connsiteX10" fmla="*/ 102097 w 179912"/>
                <a:gd name="connsiteY10" fmla="*/ 202380 h 208968"/>
                <a:gd name="connsiteX11" fmla="*/ 70200 w 179912"/>
                <a:gd name="connsiteY11" fmla="*/ 169292 h 208968"/>
                <a:gd name="connsiteX0" fmla="*/ 70200 w 229682"/>
                <a:gd name="connsiteY0" fmla="*/ 169292 h 208968"/>
                <a:gd name="connsiteX1" fmla="*/ 6407 w 229682"/>
                <a:gd name="connsiteY1" fmla="*/ 70029 h 208968"/>
                <a:gd name="connsiteX2" fmla="*/ 102096 w 229682"/>
                <a:gd name="connsiteY2" fmla="*/ 70029 h 208968"/>
                <a:gd name="connsiteX3" fmla="*/ 165889 w 229682"/>
                <a:gd name="connsiteY3" fmla="*/ 3852 h 208968"/>
                <a:gd name="connsiteX4" fmla="*/ 125877 w 229682"/>
                <a:gd name="connsiteY4" fmla="*/ 68571 h 208968"/>
                <a:gd name="connsiteX5" fmla="*/ 229682 w 229682"/>
                <a:gd name="connsiteY5" fmla="*/ 70029 h 208968"/>
                <a:gd name="connsiteX6" fmla="*/ 128582 w 229682"/>
                <a:gd name="connsiteY6" fmla="*/ 109151 h 208968"/>
                <a:gd name="connsiteX7" fmla="*/ 120466 w 229682"/>
                <a:gd name="connsiteY7" fmla="*/ 114561 h 208968"/>
                <a:gd name="connsiteX8" fmla="*/ 106939 w 229682"/>
                <a:gd name="connsiteY8" fmla="*/ 117267 h 208968"/>
                <a:gd name="connsiteX9" fmla="*/ 165889 w 229682"/>
                <a:gd name="connsiteY9" fmla="*/ 136204 h 208968"/>
                <a:gd name="connsiteX10" fmla="*/ 102097 w 229682"/>
                <a:gd name="connsiteY10" fmla="*/ 202380 h 208968"/>
                <a:gd name="connsiteX11" fmla="*/ 70200 w 229682"/>
                <a:gd name="connsiteY11" fmla="*/ 169292 h 208968"/>
                <a:gd name="connsiteX0" fmla="*/ 70200 w 229682"/>
                <a:gd name="connsiteY0" fmla="*/ 169292 h 208968"/>
                <a:gd name="connsiteX1" fmla="*/ 6407 w 229682"/>
                <a:gd name="connsiteY1" fmla="*/ 70029 h 208968"/>
                <a:gd name="connsiteX2" fmla="*/ 102096 w 229682"/>
                <a:gd name="connsiteY2" fmla="*/ 70029 h 208968"/>
                <a:gd name="connsiteX3" fmla="*/ 165889 w 229682"/>
                <a:gd name="connsiteY3" fmla="*/ 3852 h 208968"/>
                <a:gd name="connsiteX4" fmla="*/ 197786 w 229682"/>
                <a:gd name="connsiteY4" fmla="*/ 36941 h 208968"/>
                <a:gd name="connsiteX5" fmla="*/ 229682 w 229682"/>
                <a:gd name="connsiteY5" fmla="*/ 70029 h 208968"/>
                <a:gd name="connsiteX6" fmla="*/ 128582 w 229682"/>
                <a:gd name="connsiteY6" fmla="*/ 109151 h 208968"/>
                <a:gd name="connsiteX7" fmla="*/ 120466 w 229682"/>
                <a:gd name="connsiteY7" fmla="*/ 114561 h 208968"/>
                <a:gd name="connsiteX8" fmla="*/ 106939 w 229682"/>
                <a:gd name="connsiteY8" fmla="*/ 117267 h 208968"/>
                <a:gd name="connsiteX9" fmla="*/ 165889 w 229682"/>
                <a:gd name="connsiteY9" fmla="*/ 136204 h 208968"/>
                <a:gd name="connsiteX10" fmla="*/ 102097 w 229682"/>
                <a:gd name="connsiteY10" fmla="*/ 202380 h 208968"/>
                <a:gd name="connsiteX11" fmla="*/ 70200 w 229682"/>
                <a:gd name="connsiteY11" fmla="*/ 169292 h 208968"/>
                <a:gd name="connsiteX0" fmla="*/ 70200 w 229682"/>
                <a:gd name="connsiteY0" fmla="*/ 169292 h 208968"/>
                <a:gd name="connsiteX1" fmla="*/ 6407 w 229682"/>
                <a:gd name="connsiteY1" fmla="*/ 70029 h 208968"/>
                <a:gd name="connsiteX2" fmla="*/ 102096 w 229682"/>
                <a:gd name="connsiteY2" fmla="*/ 70029 h 208968"/>
                <a:gd name="connsiteX3" fmla="*/ 165889 w 229682"/>
                <a:gd name="connsiteY3" fmla="*/ 3852 h 208968"/>
                <a:gd name="connsiteX4" fmla="*/ 197786 w 229682"/>
                <a:gd name="connsiteY4" fmla="*/ 36941 h 208968"/>
                <a:gd name="connsiteX5" fmla="*/ 229682 w 229682"/>
                <a:gd name="connsiteY5" fmla="*/ 70029 h 208968"/>
                <a:gd name="connsiteX6" fmla="*/ 128582 w 229682"/>
                <a:gd name="connsiteY6" fmla="*/ 109151 h 208968"/>
                <a:gd name="connsiteX7" fmla="*/ 197786 w 229682"/>
                <a:gd name="connsiteY7" fmla="*/ 169292 h 208968"/>
                <a:gd name="connsiteX8" fmla="*/ 106939 w 229682"/>
                <a:gd name="connsiteY8" fmla="*/ 117267 h 208968"/>
                <a:gd name="connsiteX9" fmla="*/ 165889 w 229682"/>
                <a:gd name="connsiteY9" fmla="*/ 136204 h 208968"/>
                <a:gd name="connsiteX10" fmla="*/ 102097 w 229682"/>
                <a:gd name="connsiteY10" fmla="*/ 202380 h 208968"/>
                <a:gd name="connsiteX11" fmla="*/ 70200 w 229682"/>
                <a:gd name="connsiteY11" fmla="*/ 169292 h 208968"/>
                <a:gd name="connsiteX0" fmla="*/ 70200 w 233301"/>
                <a:gd name="connsiteY0" fmla="*/ 169292 h 208968"/>
                <a:gd name="connsiteX1" fmla="*/ 6407 w 233301"/>
                <a:gd name="connsiteY1" fmla="*/ 70029 h 208968"/>
                <a:gd name="connsiteX2" fmla="*/ 102096 w 233301"/>
                <a:gd name="connsiteY2" fmla="*/ 70029 h 208968"/>
                <a:gd name="connsiteX3" fmla="*/ 165889 w 233301"/>
                <a:gd name="connsiteY3" fmla="*/ 3852 h 208968"/>
                <a:gd name="connsiteX4" fmla="*/ 197786 w 233301"/>
                <a:gd name="connsiteY4" fmla="*/ 36941 h 208968"/>
                <a:gd name="connsiteX5" fmla="*/ 229682 w 233301"/>
                <a:gd name="connsiteY5" fmla="*/ 70029 h 208968"/>
                <a:gd name="connsiteX6" fmla="*/ 229682 w 233301"/>
                <a:gd name="connsiteY6" fmla="*/ 103116 h 208968"/>
                <a:gd name="connsiteX7" fmla="*/ 197786 w 233301"/>
                <a:gd name="connsiteY7" fmla="*/ 169292 h 208968"/>
                <a:gd name="connsiteX8" fmla="*/ 106939 w 233301"/>
                <a:gd name="connsiteY8" fmla="*/ 117267 h 208968"/>
                <a:gd name="connsiteX9" fmla="*/ 165889 w 233301"/>
                <a:gd name="connsiteY9" fmla="*/ 136204 h 208968"/>
                <a:gd name="connsiteX10" fmla="*/ 102097 w 233301"/>
                <a:gd name="connsiteY10" fmla="*/ 202380 h 208968"/>
                <a:gd name="connsiteX11" fmla="*/ 70200 w 233301"/>
                <a:gd name="connsiteY11" fmla="*/ 169292 h 208968"/>
                <a:gd name="connsiteX0" fmla="*/ 70200 w 233301"/>
                <a:gd name="connsiteY0" fmla="*/ 169292 h 208968"/>
                <a:gd name="connsiteX1" fmla="*/ 6407 w 233301"/>
                <a:gd name="connsiteY1" fmla="*/ 70029 h 208968"/>
                <a:gd name="connsiteX2" fmla="*/ 102096 w 233301"/>
                <a:gd name="connsiteY2" fmla="*/ 70029 h 208968"/>
                <a:gd name="connsiteX3" fmla="*/ 165889 w 233301"/>
                <a:gd name="connsiteY3" fmla="*/ 3852 h 208968"/>
                <a:gd name="connsiteX4" fmla="*/ 197786 w 233301"/>
                <a:gd name="connsiteY4" fmla="*/ 36941 h 208968"/>
                <a:gd name="connsiteX5" fmla="*/ 229682 w 233301"/>
                <a:gd name="connsiteY5" fmla="*/ 70029 h 208968"/>
                <a:gd name="connsiteX6" fmla="*/ 229682 w 233301"/>
                <a:gd name="connsiteY6" fmla="*/ 103116 h 208968"/>
                <a:gd name="connsiteX7" fmla="*/ 197786 w 233301"/>
                <a:gd name="connsiteY7" fmla="*/ 169292 h 208968"/>
                <a:gd name="connsiteX8" fmla="*/ 106939 w 233301"/>
                <a:gd name="connsiteY8" fmla="*/ 117267 h 208968"/>
                <a:gd name="connsiteX9" fmla="*/ 102096 w 233301"/>
                <a:gd name="connsiteY9" fmla="*/ 169292 h 208968"/>
                <a:gd name="connsiteX10" fmla="*/ 102097 w 233301"/>
                <a:gd name="connsiteY10" fmla="*/ 202380 h 208968"/>
                <a:gd name="connsiteX11" fmla="*/ 70200 w 233301"/>
                <a:gd name="connsiteY11" fmla="*/ 169292 h 208968"/>
                <a:gd name="connsiteX0" fmla="*/ 70200 w 233301"/>
                <a:gd name="connsiteY0" fmla="*/ 169292 h 208968"/>
                <a:gd name="connsiteX1" fmla="*/ 6407 w 233301"/>
                <a:gd name="connsiteY1" fmla="*/ 70029 h 208968"/>
                <a:gd name="connsiteX2" fmla="*/ 102096 w 233301"/>
                <a:gd name="connsiteY2" fmla="*/ 70029 h 208968"/>
                <a:gd name="connsiteX3" fmla="*/ 165889 w 233301"/>
                <a:gd name="connsiteY3" fmla="*/ 3852 h 208968"/>
                <a:gd name="connsiteX4" fmla="*/ 197786 w 233301"/>
                <a:gd name="connsiteY4" fmla="*/ 36941 h 208968"/>
                <a:gd name="connsiteX5" fmla="*/ 229682 w 233301"/>
                <a:gd name="connsiteY5" fmla="*/ 70029 h 208968"/>
                <a:gd name="connsiteX6" fmla="*/ 229682 w 233301"/>
                <a:gd name="connsiteY6" fmla="*/ 103116 h 208968"/>
                <a:gd name="connsiteX7" fmla="*/ 197786 w 233301"/>
                <a:gd name="connsiteY7" fmla="*/ 169292 h 208968"/>
                <a:gd name="connsiteX8" fmla="*/ 133992 w 233301"/>
                <a:gd name="connsiteY8" fmla="*/ 169292 h 208968"/>
                <a:gd name="connsiteX9" fmla="*/ 102096 w 233301"/>
                <a:gd name="connsiteY9" fmla="*/ 169292 h 208968"/>
                <a:gd name="connsiteX10" fmla="*/ 102097 w 233301"/>
                <a:gd name="connsiteY10" fmla="*/ 202380 h 208968"/>
                <a:gd name="connsiteX11" fmla="*/ 70200 w 233301"/>
                <a:gd name="connsiteY11" fmla="*/ 169292 h 208968"/>
                <a:gd name="connsiteX0" fmla="*/ 70200 w 233301"/>
                <a:gd name="connsiteY0" fmla="*/ 169292 h 208968"/>
                <a:gd name="connsiteX1" fmla="*/ 6407 w 233301"/>
                <a:gd name="connsiteY1" fmla="*/ 70029 h 208968"/>
                <a:gd name="connsiteX2" fmla="*/ 102096 w 233301"/>
                <a:gd name="connsiteY2" fmla="*/ 70029 h 208968"/>
                <a:gd name="connsiteX3" fmla="*/ 165889 w 233301"/>
                <a:gd name="connsiteY3" fmla="*/ 3852 h 208968"/>
                <a:gd name="connsiteX4" fmla="*/ 197786 w 233301"/>
                <a:gd name="connsiteY4" fmla="*/ 36941 h 208968"/>
                <a:gd name="connsiteX5" fmla="*/ 229682 w 233301"/>
                <a:gd name="connsiteY5" fmla="*/ 70029 h 208968"/>
                <a:gd name="connsiteX6" fmla="*/ 229682 w 233301"/>
                <a:gd name="connsiteY6" fmla="*/ 103116 h 208968"/>
                <a:gd name="connsiteX7" fmla="*/ 197785 w 233301"/>
                <a:gd name="connsiteY7" fmla="*/ 169292 h 208968"/>
                <a:gd name="connsiteX8" fmla="*/ 133992 w 233301"/>
                <a:gd name="connsiteY8" fmla="*/ 169292 h 208968"/>
                <a:gd name="connsiteX9" fmla="*/ 102096 w 233301"/>
                <a:gd name="connsiteY9" fmla="*/ 169292 h 208968"/>
                <a:gd name="connsiteX10" fmla="*/ 102097 w 233301"/>
                <a:gd name="connsiteY10" fmla="*/ 202380 h 208968"/>
                <a:gd name="connsiteX11" fmla="*/ 70200 w 233301"/>
                <a:gd name="connsiteY11" fmla="*/ 169292 h 208968"/>
                <a:gd name="connsiteX0" fmla="*/ 70200 w 233301"/>
                <a:gd name="connsiteY0" fmla="*/ 169292 h 208968"/>
                <a:gd name="connsiteX1" fmla="*/ 6407 w 233301"/>
                <a:gd name="connsiteY1" fmla="*/ 70029 h 208968"/>
                <a:gd name="connsiteX2" fmla="*/ 64394 w 233301"/>
                <a:gd name="connsiteY2" fmla="*/ 65525 h 208968"/>
                <a:gd name="connsiteX3" fmla="*/ 102096 w 233301"/>
                <a:gd name="connsiteY3" fmla="*/ 70029 h 208968"/>
                <a:gd name="connsiteX4" fmla="*/ 165889 w 233301"/>
                <a:gd name="connsiteY4" fmla="*/ 3852 h 208968"/>
                <a:gd name="connsiteX5" fmla="*/ 197786 w 233301"/>
                <a:gd name="connsiteY5" fmla="*/ 36941 h 208968"/>
                <a:gd name="connsiteX6" fmla="*/ 229682 w 233301"/>
                <a:gd name="connsiteY6" fmla="*/ 70029 h 208968"/>
                <a:gd name="connsiteX7" fmla="*/ 229682 w 233301"/>
                <a:gd name="connsiteY7" fmla="*/ 103116 h 208968"/>
                <a:gd name="connsiteX8" fmla="*/ 197785 w 233301"/>
                <a:gd name="connsiteY8" fmla="*/ 169292 h 208968"/>
                <a:gd name="connsiteX9" fmla="*/ 133992 w 233301"/>
                <a:gd name="connsiteY9" fmla="*/ 169292 h 208968"/>
                <a:gd name="connsiteX10" fmla="*/ 102096 w 233301"/>
                <a:gd name="connsiteY10" fmla="*/ 169292 h 208968"/>
                <a:gd name="connsiteX11" fmla="*/ 102097 w 233301"/>
                <a:gd name="connsiteY11" fmla="*/ 202380 h 208968"/>
                <a:gd name="connsiteX12" fmla="*/ 70200 w 233301"/>
                <a:gd name="connsiteY12" fmla="*/ 169292 h 208968"/>
                <a:gd name="connsiteX0" fmla="*/ 70200 w 233301"/>
                <a:gd name="connsiteY0" fmla="*/ 169292 h 208968"/>
                <a:gd name="connsiteX1" fmla="*/ 6407 w 233301"/>
                <a:gd name="connsiteY1" fmla="*/ 70029 h 208968"/>
                <a:gd name="connsiteX2" fmla="*/ 54965 w 233301"/>
                <a:gd name="connsiteY2" fmla="*/ 25937 h 208968"/>
                <a:gd name="connsiteX3" fmla="*/ 102096 w 233301"/>
                <a:gd name="connsiteY3" fmla="*/ 70029 h 208968"/>
                <a:gd name="connsiteX4" fmla="*/ 165889 w 233301"/>
                <a:gd name="connsiteY4" fmla="*/ 3852 h 208968"/>
                <a:gd name="connsiteX5" fmla="*/ 197786 w 233301"/>
                <a:gd name="connsiteY5" fmla="*/ 36941 h 208968"/>
                <a:gd name="connsiteX6" fmla="*/ 229682 w 233301"/>
                <a:gd name="connsiteY6" fmla="*/ 70029 h 208968"/>
                <a:gd name="connsiteX7" fmla="*/ 229682 w 233301"/>
                <a:gd name="connsiteY7" fmla="*/ 103116 h 208968"/>
                <a:gd name="connsiteX8" fmla="*/ 197785 w 233301"/>
                <a:gd name="connsiteY8" fmla="*/ 169292 h 208968"/>
                <a:gd name="connsiteX9" fmla="*/ 133992 w 233301"/>
                <a:gd name="connsiteY9" fmla="*/ 169292 h 208968"/>
                <a:gd name="connsiteX10" fmla="*/ 102096 w 233301"/>
                <a:gd name="connsiteY10" fmla="*/ 169292 h 208968"/>
                <a:gd name="connsiteX11" fmla="*/ 102097 w 233301"/>
                <a:gd name="connsiteY11" fmla="*/ 202380 h 208968"/>
                <a:gd name="connsiteX12" fmla="*/ 70200 w 233301"/>
                <a:gd name="connsiteY12" fmla="*/ 169292 h 208968"/>
                <a:gd name="connsiteX0" fmla="*/ 70200 w 233301"/>
                <a:gd name="connsiteY0" fmla="*/ 169292 h 208968"/>
                <a:gd name="connsiteX1" fmla="*/ 6407 w 233301"/>
                <a:gd name="connsiteY1" fmla="*/ 70029 h 208968"/>
                <a:gd name="connsiteX2" fmla="*/ 54965 w 233301"/>
                <a:gd name="connsiteY2" fmla="*/ 25937 h 208968"/>
                <a:gd name="connsiteX3" fmla="*/ 102096 w 233301"/>
                <a:gd name="connsiteY3" fmla="*/ 70029 h 208968"/>
                <a:gd name="connsiteX4" fmla="*/ 165889 w 233301"/>
                <a:gd name="connsiteY4" fmla="*/ 3852 h 208968"/>
                <a:gd name="connsiteX5" fmla="*/ 197786 w 233301"/>
                <a:gd name="connsiteY5" fmla="*/ 36941 h 208968"/>
                <a:gd name="connsiteX6" fmla="*/ 229682 w 233301"/>
                <a:gd name="connsiteY6" fmla="*/ 70029 h 208968"/>
                <a:gd name="connsiteX7" fmla="*/ 229682 w 233301"/>
                <a:gd name="connsiteY7" fmla="*/ 103116 h 208968"/>
                <a:gd name="connsiteX8" fmla="*/ 197785 w 233301"/>
                <a:gd name="connsiteY8" fmla="*/ 169292 h 208968"/>
                <a:gd name="connsiteX9" fmla="*/ 133992 w 233301"/>
                <a:gd name="connsiteY9" fmla="*/ 169292 h 208968"/>
                <a:gd name="connsiteX10" fmla="*/ 102096 w 233301"/>
                <a:gd name="connsiteY10" fmla="*/ 169292 h 208968"/>
                <a:gd name="connsiteX11" fmla="*/ 102097 w 233301"/>
                <a:gd name="connsiteY11" fmla="*/ 202380 h 208968"/>
                <a:gd name="connsiteX12" fmla="*/ 70200 w 233301"/>
                <a:gd name="connsiteY12" fmla="*/ 169292 h 208968"/>
                <a:gd name="connsiteX0" fmla="*/ 70200 w 233301"/>
                <a:gd name="connsiteY0" fmla="*/ 169292 h 208968"/>
                <a:gd name="connsiteX1" fmla="*/ 6407 w 233301"/>
                <a:gd name="connsiteY1" fmla="*/ 70029 h 208968"/>
                <a:gd name="connsiteX2" fmla="*/ 54965 w 233301"/>
                <a:gd name="connsiteY2" fmla="*/ 25937 h 208968"/>
                <a:gd name="connsiteX3" fmla="*/ 102096 w 233301"/>
                <a:gd name="connsiteY3" fmla="*/ 70029 h 208968"/>
                <a:gd name="connsiteX4" fmla="*/ 165889 w 233301"/>
                <a:gd name="connsiteY4" fmla="*/ 3852 h 208968"/>
                <a:gd name="connsiteX5" fmla="*/ 197786 w 233301"/>
                <a:gd name="connsiteY5" fmla="*/ 36941 h 208968"/>
                <a:gd name="connsiteX6" fmla="*/ 229682 w 233301"/>
                <a:gd name="connsiteY6" fmla="*/ 70029 h 208968"/>
                <a:gd name="connsiteX7" fmla="*/ 229682 w 233301"/>
                <a:gd name="connsiteY7" fmla="*/ 103116 h 208968"/>
                <a:gd name="connsiteX8" fmla="*/ 197785 w 233301"/>
                <a:gd name="connsiteY8" fmla="*/ 169292 h 208968"/>
                <a:gd name="connsiteX9" fmla="*/ 133992 w 233301"/>
                <a:gd name="connsiteY9" fmla="*/ 169292 h 208968"/>
                <a:gd name="connsiteX10" fmla="*/ 102096 w 233301"/>
                <a:gd name="connsiteY10" fmla="*/ 169292 h 208968"/>
                <a:gd name="connsiteX11" fmla="*/ 102097 w 233301"/>
                <a:gd name="connsiteY11" fmla="*/ 202380 h 208968"/>
                <a:gd name="connsiteX12" fmla="*/ 70200 w 233301"/>
                <a:gd name="connsiteY12" fmla="*/ 169292 h 208968"/>
                <a:gd name="connsiteX0" fmla="*/ 70200 w 233301"/>
                <a:gd name="connsiteY0" fmla="*/ 169292 h 208968"/>
                <a:gd name="connsiteX1" fmla="*/ 6407 w 233301"/>
                <a:gd name="connsiteY1" fmla="*/ 70029 h 208968"/>
                <a:gd name="connsiteX2" fmla="*/ 54965 w 233301"/>
                <a:gd name="connsiteY2" fmla="*/ 25937 h 208968"/>
                <a:gd name="connsiteX3" fmla="*/ 102096 w 233301"/>
                <a:gd name="connsiteY3" fmla="*/ 70029 h 208968"/>
                <a:gd name="connsiteX4" fmla="*/ 165889 w 233301"/>
                <a:gd name="connsiteY4" fmla="*/ 3852 h 208968"/>
                <a:gd name="connsiteX5" fmla="*/ 197786 w 233301"/>
                <a:gd name="connsiteY5" fmla="*/ 36941 h 208968"/>
                <a:gd name="connsiteX6" fmla="*/ 229682 w 233301"/>
                <a:gd name="connsiteY6" fmla="*/ 70029 h 208968"/>
                <a:gd name="connsiteX7" fmla="*/ 229682 w 233301"/>
                <a:gd name="connsiteY7" fmla="*/ 103116 h 208968"/>
                <a:gd name="connsiteX8" fmla="*/ 197785 w 233301"/>
                <a:gd name="connsiteY8" fmla="*/ 169292 h 208968"/>
                <a:gd name="connsiteX9" fmla="*/ 133992 w 233301"/>
                <a:gd name="connsiteY9" fmla="*/ 169292 h 208968"/>
                <a:gd name="connsiteX10" fmla="*/ 102096 w 233301"/>
                <a:gd name="connsiteY10" fmla="*/ 169292 h 208968"/>
                <a:gd name="connsiteX11" fmla="*/ 102097 w 233301"/>
                <a:gd name="connsiteY11" fmla="*/ 202380 h 208968"/>
                <a:gd name="connsiteX12" fmla="*/ 70200 w 233301"/>
                <a:gd name="connsiteY12" fmla="*/ 169292 h 208968"/>
                <a:gd name="connsiteX0" fmla="*/ 61736 w 224837"/>
                <a:gd name="connsiteY0" fmla="*/ 169292 h 208968"/>
                <a:gd name="connsiteX1" fmla="*/ 6407 w 224837"/>
                <a:gd name="connsiteY1" fmla="*/ 95598 h 208968"/>
                <a:gd name="connsiteX2" fmla="*/ 46501 w 224837"/>
                <a:gd name="connsiteY2" fmla="*/ 25937 h 208968"/>
                <a:gd name="connsiteX3" fmla="*/ 93632 w 224837"/>
                <a:gd name="connsiteY3" fmla="*/ 70029 h 208968"/>
                <a:gd name="connsiteX4" fmla="*/ 157425 w 224837"/>
                <a:gd name="connsiteY4" fmla="*/ 3852 h 208968"/>
                <a:gd name="connsiteX5" fmla="*/ 189322 w 224837"/>
                <a:gd name="connsiteY5" fmla="*/ 36941 h 208968"/>
                <a:gd name="connsiteX6" fmla="*/ 221218 w 224837"/>
                <a:gd name="connsiteY6" fmla="*/ 70029 h 208968"/>
                <a:gd name="connsiteX7" fmla="*/ 221218 w 224837"/>
                <a:gd name="connsiteY7" fmla="*/ 103116 h 208968"/>
                <a:gd name="connsiteX8" fmla="*/ 189321 w 224837"/>
                <a:gd name="connsiteY8" fmla="*/ 169292 h 208968"/>
                <a:gd name="connsiteX9" fmla="*/ 125528 w 224837"/>
                <a:gd name="connsiteY9" fmla="*/ 169292 h 208968"/>
                <a:gd name="connsiteX10" fmla="*/ 93632 w 224837"/>
                <a:gd name="connsiteY10" fmla="*/ 169292 h 208968"/>
                <a:gd name="connsiteX11" fmla="*/ 93633 w 224837"/>
                <a:gd name="connsiteY11" fmla="*/ 202380 h 208968"/>
                <a:gd name="connsiteX12" fmla="*/ 61736 w 224837"/>
                <a:gd name="connsiteY12" fmla="*/ 169292 h 208968"/>
                <a:gd name="connsiteX0" fmla="*/ 56297 w 219398"/>
                <a:gd name="connsiteY0" fmla="*/ 169292 h 208968"/>
                <a:gd name="connsiteX1" fmla="*/ 968 w 219398"/>
                <a:gd name="connsiteY1" fmla="*/ 95598 h 208968"/>
                <a:gd name="connsiteX2" fmla="*/ 41062 w 219398"/>
                <a:gd name="connsiteY2" fmla="*/ 25937 h 208968"/>
                <a:gd name="connsiteX3" fmla="*/ 88193 w 219398"/>
                <a:gd name="connsiteY3" fmla="*/ 70029 h 208968"/>
                <a:gd name="connsiteX4" fmla="*/ 151986 w 219398"/>
                <a:gd name="connsiteY4" fmla="*/ 3852 h 208968"/>
                <a:gd name="connsiteX5" fmla="*/ 183883 w 219398"/>
                <a:gd name="connsiteY5" fmla="*/ 36941 h 208968"/>
                <a:gd name="connsiteX6" fmla="*/ 215779 w 219398"/>
                <a:gd name="connsiteY6" fmla="*/ 70029 h 208968"/>
                <a:gd name="connsiteX7" fmla="*/ 215779 w 219398"/>
                <a:gd name="connsiteY7" fmla="*/ 103116 h 208968"/>
                <a:gd name="connsiteX8" fmla="*/ 183882 w 219398"/>
                <a:gd name="connsiteY8" fmla="*/ 169292 h 208968"/>
                <a:gd name="connsiteX9" fmla="*/ 120089 w 219398"/>
                <a:gd name="connsiteY9" fmla="*/ 169292 h 208968"/>
                <a:gd name="connsiteX10" fmla="*/ 88193 w 219398"/>
                <a:gd name="connsiteY10" fmla="*/ 169292 h 208968"/>
                <a:gd name="connsiteX11" fmla="*/ 88194 w 219398"/>
                <a:gd name="connsiteY11" fmla="*/ 202380 h 208968"/>
                <a:gd name="connsiteX12" fmla="*/ 56297 w 219398"/>
                <a:gd name="connsiteY12" fmla="*/ 169292 h 208968"/>
                <a:gd name="connsiteX0" fmla="*/ 55329 w 218430"/>
                <a:gd name="connsiteY0" fmla="*/ 169292 h 208968"/>
                <a:gd name="connsiteX1" fmla="*/ 0 w 218430"/>
                <a:gd name="connsiteY1" fmla="*/ 95598 h 208968"/>
                <a:gd name="connsiteX2" fmla="*/ 40094 w 218430"/>
                <a:gd name="connsiteY2" fmla="*/ 25937 h 208968"/>
                <a:gd name="connsiteX3" fmla="*/ 87225 w 218430"/>
                <a:gd name="connsiteY3" fmla="*/ 70029 h 208968"/>
                <a:gd name="connsiteX4" fmla="*/ 151018 w 218430"/>
                <a:gd name="connsiteY4" fmla="*/ 3852 h 208968"/>
                <a:gd name="connsiteX5" fmla="*/ 182915 w 218430"/>
                <a:gd name="connsiteY5" fmla="*/ 36941 h 208968"/>
                <a:gd name="connsiteX6" fmla="*/ 214811 w 218430"/>
                <a:gd name="connsiteY6" fmla="*/ 70029 h 208968"/>
                <a:gd name="connsiteX7" fmla="*/ 214811 w 218430"/>
                <a:gd name="connsiteY7" fmla="*/ 103116 h 208968"/>
                <a:gd name="connsiteX8" fmla="*/ 182914 w 218430"/>
                <a:gd name="connsiteY8" fmla="*/ 169292 h 208968"/>
                <a:gd name="connsiteX9" fmla="*/ 119121 w 218430"/>
                <a:gd name="connsiteY9" fmla="*/ 169292 h 208968"/>
                <a:gd name="connsiteX10" fmla="*/ 87225 w 218430"/>
                <a:gd name="connsiteY10" fmla="*/ 169292 h 208968"/>
                <a:gd name="connsiteX11" fmla="*/ 87226 w 218430"/>
                <a:gd name="connsiteY11" fmla="*/ 202380 h 208968"/>
                <a:gd name="connsiteX12" fmla="*/ 55329 w 218430"/>
                <a:gd name="connsiteY12" fmla="*/ 169292 h 208968"/>
                <a:gd name="connsiteX0" fmla="*/ 56280 w 219381"/>
                <a:gd name="connsiteY0" fmla="*/ 169292 h 208968"/>
                <a:gd name="connsiteX1" fmla="*/ 951 w 219381"/>
                <a:gd name="connsiteY1" fmla="*/ 95598 h 208968"/>
                <a:gd name="connsiteX2" fmla="*/ 41045 w 219381"/>
                <a:gd name="connsiteY2" fmla="*/ 25937 h 208968"/>
                <a:gd name="connsiteX3" fmla="*/ 88176 w 219381"/>
                <a:gd name="connsiteY3" fmla="*/ 70029 h 208968"/>
                <a:gd name="connsiteX4" fmla="*/ 151969 w 219381"/>
                <a:gd name="connsiteY4" fmla="*/ 3852 h 208968"/>
                <a:gd name="connsiteX5" fmla="*/ 183866 w 219381"/>
                <a:gd name="connsiteY5" fmla="*/ 36941 h 208968"/>
                <a:gd name="connsiteX6" fmla="*/ 215762 w 219381"/>
                <a:gd name="connsiteY6" fmla="*/ 70029 h 208968"/>
                <a:gd name="connsiteX7" fmla="*/ 215762 w 219381"/>
                <a:gd name="connsiteY7" fmla="*/ 103116 h 208968"/>
                <a:gd name="connsiteX8" fmla="*/ 183865 w 219381"/>
                <a:gd name="connsiteY8" fmla="*/ 169292 h 208968"/>
                <a:gd name="connsiteX9" fmla="*/ 120072 w 219381"/>
                <a:gd name="connsiteY9" fmla="*/ 169292 h 208968"/>
                <a:gd name="connsiteX10" fmla="*/ 88176 w 219381"/>
                <a:gd name="connsiteY10" fmla="*/ 169292 h 208968"/>
                <a:gd name="connsiteX11" fmla="*/ 88177 w 219381"/>
                <a:gd name="connsiteY11" fmla="*/ 202380 h 208968"/>
                <a:gd name="connsiteX12" fmla="*/ 56280 w 219381"/>
                <a:gd name="connsiteY12" fmla="*/ 169292 h 208968"/>
                <a:gd name="connsiteX0" fmla="*/ 56280 w 219381"/>
                <a:gd name="connsiteY0" fmla="*/ 169292 h 208968"/>
                <a:gd name="connsiteX1" fmla="*/ 951 w 219381"/>
                <a:gd name="connsiteY1" fmla="*/ 95598 h 208968"/>
                <a:gd name="connsiteX2" fmla="*/ 41045 w 219381"/>
                <a:gd name="connsiteY2" fmla="*/ 25937 h 208968"/>
                <a:gd name="connsiteX3" fmla="*/ 88176 w 219381"/>
                <a:gd name="connsiteY3" fmla="*/ 70029 h 208968"/>
                <a:gd name="connsiteX4" fmla="*/ 151969 w 219381"/>
                <a:gd name="connsiteY4" fmla="*/ 3852 h 208968"/>
                <a:gd name="connsiteX5" fmla="*/ 183866 w 219381"/>
                <a:gd name="connsiteY5" fmla="*/ 36941 h 208968"/>
                <a:gd name="connsiteX6" fmla="*/ 215762 w 219381"/>
                <a:gd name="connsiteY6" fmla="*/ 70029 h 208968"/>
                <a:gd name="connsiteX7" fmla="*/ 215762 w 219381"/>
                <a:gd name="connsiteY7" fmla="*/ 103116 h 208968"/>
                <a:gd name="connsiteX8" fmla="*/ 183865 w 219381"/>
                <a:gd name="connsiteY8" fmla="*/ 169292 h 208968"/>
                <a:gd name="connsiteX9" fmla="*/ 120072 w 219381"/>
                <a:gd name="connsiteY9" fmla="*/ 169292 h 208968"/>
                <a:gd name="connsiteX10" fmla="*/ 88176 w 219381"/>
                <a:gd name="connsiteY10" fmla="*/ 169292 h 208968"/>
                <a:gd name="connsiteX11" fmla="*/ 88177 w 219381"/>
                <a:gd name="connsiteY11" fmla="*/ 202380 h 208968"/>
                <a:gd name="connsiteX12" fmla="*/ 56280 w 219381"/>
                <a:gd name="connsiteY12" fmla="*/ 169292 h 208968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69292 h 181574"/>
                <a:gd name="connsiteX9" fmla="*/ 120072 w 219381"/>
                <a:gd name="connsiteY9" fmla="*/ 169292 h 181574"/>
                <a:gd name="connsiteX10" fmla="*/ 88176 w 219381"/>
                <a:gd name="connsiteY10" fmla="*/ 169292 h 181574"/>
                <a:gd name="connsiteX11" fmla="*/ 56280 w 219381"/>
                <a:gd name="connsiteY11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69292 h 181574"/>
                <a:gd name="connsiteX9" fmla="*/ 120072 w 219381"/>
                <a:gd name="connsiteY9" fmla="*/ 169292 h 181574"/>
                <a:gd name="connsiteX10" fmla="*/ 88176 w 219381"/>
                <a:gd name="connsiteY10" fmla="*/ 103117 h 181574"/>
                <a:gd name="connsiteX11" fmla="*/ 56280 w 219381"/>
                <a:gd name="connsiteY11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69292 h 181574"/>
                <a:gd name="connsiteX9" fmla="*/ 120072 w 219381"/>
                <a:gd name="connsiteY9" fmla="*/ 169292 h 181574"/>
                <a:gd name="connsiteX10" fmla="*/ 88176 w 219381"/>
                <a:gd name="connsiteY10" fmla="*/ 103117 h 181574"/>
                <a:gd name="connsiteX11" fmla="*/ 56280 w 219381"/>
                <a:gd name="connsiteY11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69292 h 181574"/>
                <a:gd name="connsiteX9" fmla="*/ 120072 w 219381"/>
                <a:gd name="connsiteY9" fmla="*/ 169292 h 181574"/>
                <a:gd name="connsiteX10" fmla="*/ 88176 w 219381"/>
                <a:gd name="connsiteY10" fmla="*/ 103117 h 181574"/>
                <a:gd name="connsiteX11" fmla="*/ 56280 w 219381"/>
                <a:gd name="connsiteY11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69292 h 181574"/>
                <a:gd name="connsiteX9" fmla="*/ 120072 w 219381"/>
                <a:gd name="connsiteY9" fmla="*/ 169292 h 181574"/>
                <a:gd name="connsiteX10" fmla="*/ 88176 w 219381"/>
                <a:gd name="connsiteY10" fmla="*/ 136205 h 181574"/>
                <a:gd name="connsiteX11" fmla="*/ 56280 w 219381"/>
                <a:gd name="connsiteY11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69292 h 181574"/>
                <a:gd name="connsiteX9" fmla="*/ 120072 w 219381"/>
                <a:gd name="connsiteY9" fmla="*/ 169292 h 181574"/>
                <a:gd name="connsiteX10" fmla="*/ 88176 w 219381"/>
                <a:gd name="connsiteY10" fmla="*/ 136205 h 181574"/>
                <a:gd name="connsiteX11" fmla="*/ 56280 w 219381"/>
                <a:gd name="connsiteY11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69293 h 181574"/>
                <a:gd name="connsiteX9" fmla="*/ 120072 w 219381"/>
                <a:gd name="connsiteY9" fmla="*/ 169292 h 181574"/>
                <a:gd name="connsiteX10" fmla="*/ 88176 w 219381"/>
                <a:gd name="connsiteY10" fmla="*/ 136205 h 181574"/>
                <a:gd name="connsiteX11" fmla="*/ 56280 w 219381"/>
                <a:gd name="connsiteY11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36205 h 181574"/>
                <a:gd name="connsiteX9" fmla="*/ 120072 w 219381"/>
                <a:gd name="connsiteY9" fmla="*/ 169292 h 181574"/>
                <a:gd name="connsiteX10" fmla="*/ 88176 w 219381"/>
                <a:gd name="connsiteY10" fmla="*/ 136205 h 181574"/>
                <a:gd name="connsiteX11" fmla="*/ 56280 w 219381"/>
                <a:gd name="connsiteY11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36205 h 181574"/>
                <a:gd name="connsiteX9" fmla="*/ 120772 w 219381"/>
                <a:gd name="connsiteY9" fmla="*/ 152023 h 181574"/>
                <a:gd name="connsiteX10" fmla="*/ 88176 w 219381"/>
                <a:gd name="connsiteY10" fmla="*/ 136205 h 181574"/>
                <a:gd name="connsiteX11" fmla="*/ 56280 w 219381"/>
                <a:gd name="connsiteY11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36205 h 181574"/>
                <a:gd name="connsiteX9" fmla="*/ 159048 w 219381"/>
                <a:gd name="connsiteY9" fmla="*/ 142097 h 181574"/>
                <a:gd name="connsiteX10" fmla="*/ 120772 w 219381"/>
                <a:gd name="connsiteY10" fmla="*/ 152023 h 181574"/>
                <a:gd name="connsiteX11" fmla="*/ 88176 w 219381"/>
                <a:gd name="connsiteY11" fmla="*/ 136205 h 181574"/>
                <a:gd name="connsiteX12" fmla="*/ 56280 w 219381"/>
                <a:gd name="connsiteY12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36205 h 181574"/>
                <a:gd name="connsiteX9" fmla="*/ 157622 w 219381"/>
                <a:gd name="connsiteY9" fmla="*/ 112695 h 181574"/>
                <a:gd name="connsiteX10" fmla="*/ 120772 w 219381"/>
                <a:gd name="connsiteY10" fmla="*/ 152023 h 181574"/>
                <a:gd name="connsiteX11" fmla="*/ 88176 w 219381"/>
                <a:gd name="connsiteY11" fmla="*/ 136205 h 181574"/>
                <a:gd name="connsiteX12" fmla="*/ 56280 w 219381"/>
                <a:gd name="connsiteY12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36205 h 181574"/>
                <a:gd name="connsiteX9" fmla="*/ 157622 w 219381"/>
                <a:gd name="connsiteY9" fmla="*/ 112695 h 181574"/>
                <a:gd name="connsiteX10" fmla="*/ 120772 w 219381"/>
                <a:gd name="connsiteY10" fmla="*/ 152023 h 181574"/>
                <a:gd name="connsiteX11" fmla="*/ 88176 w 219381"/>
                <a:gd name="connsiteY11" fmla="*/ 136205 h 181574"/>
                <a:gd name="connsiteX12" fmla="*/ 56280 w 219381"/>
                <a:gd name="connsiteY12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36205 h 181574"/>
                <a:gd name="connsiteX9" fmla="*/ 157622 w 219381"/>
                <a:gd name="connsiteY9" fmla="*/ 112695 h 181574"/>
                <a:gd name="connsiteX10" fmla="*/ 120772 w 219381"/>
                <a:gd name="connsiteY10" fmla="*/ 152023 h 181574"/>
                <a:gd name="connsiteX11" fmla="*/ 88176 w 219381"/>
                <a:gd name="connsiteY11" fmla="*/ 136205 h 181574"/>
                <a:gd name="connsiteX12" fmla="*/ 56280 w 219381"/>
                <a:gd name="connsiteY12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36205 h 181574"/>
                <a:gd name="connsiteX9" fmla="*/ 157622 w 219381"/>
                <a:gd name="connsiteY9" fmla="*/ 112695 h 181574"/>
                <a:gd name="connsiteX10" fmla="*/ 120772 w 219381"/>
                <a:gd name="connsiteY10" fmla="*/ 152023 h 181574"/>
                <a:gd name="connsiteX11" fmla="*/ 88176 w 219381"/>
                <a:gd name="connsiteY11" fmla="*/ 136205 h 181574"/>
                <a:gd name="connsiteX12" fmla="*/ 56280 w 219381"/>
                <a:gd name="connsiteY12" fmla="*/ 169292 h 181574"/>
                <a:gd name="connsiteX0" fmla="*/ 56280 w 219381"/>
                <a:gd name="connsiteY0" fmla="*/ 169292 h 181574"/>
                <a:gd name="connsiteX1" fmla="*/ 951 w 219381"/>
                <a:gd name="connsiteY1" fmla="*/ 95598 h 181574"/>
                <a:gd name="connsiteX2" fmla="*/ 41045 w 219381"/>
                <a:gd name="connsiteY2" fmla="*/ 25937 h 181574"/>
                <a:gd name="connsiteX3" fmla="*/ 88176 w 219381"/>
                <a:gd name="connsiteY3" fmla="*/ 70029 h 181574"/>
                <a:gd name="connsiteX4" fmla="*/ 151969 w 219381"/>
                <a:gd name="connsiteY4" fmla="*/ 3852 h 181574"/>
                <a:gd name="connsiteX5" fmla="*/ 183866 w 219381"/>
                <a:gd name="connsiteY5" fmla="*/ 36941 h 181574"/>
                <a:gd name="connsiteX6" fmla="*/ 215762 w 219381"/>
                <a:gd name="connsiteY6" fmla="*/ 70029 h 181574"/>
                <a:gd name="connsiteX7" fmla="*/ 215762 w 219381"/>
                <a:gd name="connsiteY7" fmla="*/ 103116 h 181574"/>
                <a:gd name="connsiteX8" fmla="*/ 183865 w 219381"/>
                <a:gd name="connsiteY8" fmla="*/ 136205 h 181574"/>
                <a:gd name="connsiteX9" fmla="*/ 157622 w 219381"/>
                <a:gd name="connsiteY9" fmla="*/ 112695 h 181574"/>
                <a:gd name="connsiteX10" fmla="*/ 120772 w 219381"/>
                <a:gd name="connsiteY10" fmla="*/ 152023 h 181574"/>
                <a:gd name="connsiteX11" fmla="*/ 88176 w 219381"/>
                <a:gd name="connsiteY11" fmla="*/ 136205 h 181574"/>
                <a:gd name="connsiteX12" fmla="*/ 56280 w 219381"/>
                <a:gd name="connsiteY12" fmla="*/ 169292 h 181574"/>
                <a:gd name="connsiteX0" fmla="*/ 56280 w 219381"/>
                <a:gd name="connsiteY0" fmla="*/ 151267 h 163549"/>
                <a:gd name="connsiteX1" fmla="*/ 951 w 219381"/>
                <a:gd name="connsiteY1" fmla="*/ 77573 h 163549"/>
                <a:gd name="connsiteX2" fmla="*/ 41045 w 219381"/>
                <a:gd name="connsiteY2" fmla="*/ 7912 h 163549"/>
                <a:gd name="connsiteX3" fmla="*/ 88176 w 219381"/>
                <a:gd name="connsiteY3" fmla="*/ 52004 h 163549"/>
                <a:gd name="connsiteX4" fmla="*/ 129278 w 219381"/>
                <a:gd name="connsiteY4" fmla="*/ 3852 h 163549"/>
                <a:gd name="connsiteX5" fmla="*/ 183866 w 219381"/>
                <a:gd name="connsiteY5" fmla="*/ 18916 h 163549"/>
                <a:gd name="connsiteX6" fmla="*/ 215762 w 219381"/>
                <a:gd name="connsiteY6" fmla="*/ 52004 h 163549"/>
                <a:gd name="connsiteX7" fmla="*/ 215762 w 219381"/>
                <a:gd name="connsiteY7" fmla="*/ 85091 h 163549"/>
                <a:gd name="connsiteX8" fmla="*/ 183865 w 219381"/>
                <a:gd name="connsiteY8" fmla="*/ 118180 h 163549"/>
                <a:gd name="connsiteX9" fmla="*/ 157622 w 219381"/>
                <a:gd name="connsiteY9" fmla="*/ 94670 h 163549"/>
                <a:gd name="connsiteX10" fmla="*/ 120772 w 219381"/>
                <a:gd name="connsiteY10" fmla="*/ 133998 h 163549"/>
                <a:gd name="connsiteX11" fmla="*/ 88176 w 219381"/>
                <a:gd name="connsiteY11" fmla="*/ 118180 h 163549"/>
                <a:gd name="connsiteX12" fmla="*/ 56280 w 219381"/>
                <a:gd name="connsiteY12" fmla="*/ 151267 h 163549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183866 w 219381"/>
                <a:gd name="connsiteY5" fmla="*/ 15064 h 159697"/>
                <a:gd name="connsiteX6" fmla="*/ 215762 w 219381"/>
                <a:gd name="connsiteY6" fmla="*/ 48152 h 159697"/>
                <a:gd name="connsiteX7" fmla="*/ 215762 w 219381"/>
                <a:gd name="connsiteY7" fmla="*/ 81239 h 159697"/>
                <a:gd name="connsiteX8" fmla="*/ 183865 w 219381"/>
                <a:gd name="connsiteY8" fmla="*/ 114328 h 159697"/>
                <a:gd name="connsiteX9" fmla="*/ 157622 w 219381"/>
                <a:gd name="connsiteY9" fmla="*/ 90818 h 159697"/>
                <a:gd name="connsiteX10" fmla="*/ 120772 w 219381"/>
                <a:gd name="connsiteY10" fmla="*/ 130146 h 159697"/>
                <a:gd name="connsiteX11" fmla="*/ 88176 w 219381"/>
                <a:gd name="connsiteY11" fmla="*/ 114328 h 159697"/>
                <a:gd name="connsiteX12" fmla="*/ 56280 w 219381"/>
                <a:gd name="connsiteY12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183866 w 219381"/>
                <a:gd name="connsiteY5" fmla="*/ 15064 h 159697"/>
                <a:gd name="connsiteX6" fmla="*/ 215762 w 219381"/>
                <a:gd name="connsiteY6" fmla="*/ 48152 h 159697"/>
                <a:gd name="connsiteX7" fmla="*/ 215762 w 219381"/>
                <a:gd name="connsiteY7" fmla="*/ 81239 h 159697"/>
                <a:gd name="connsiteX8" fmla="*/ 183865 w 219381"/>
                <a:gd name="connsiteY8" fmla="*/ 114328 h 159697"/>
                <a:gd name="connsiteX9" fmla="*/ 157622 w 219381"/>
                <a:gd name="connsiteY9" fmla="*/ 90818 h 159697"/>
                <a:gd name="connsiteX10" fmla="*/ 120772 w 219381"/>
                <a:gd name="connsiteY10" fmla="*/ 130146 h 159697"/>
                <a:gd name="connsiteX11" fmla="*/ 88176 w 219381"/>
                <a:gd name="connsiteY11" fmla="*/ 114328 h 159697"/>
                <a:gd name="connsiteX12" fmla="*/ 56280 w 219381"/>
                <a:gd name="connsiteY12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215762 w 219381"/>
                <a:gd name="connsiteY5" fmla="*/ 48152 h 159697"/>
                <a:gd name="connsiteX6" fmla="*/ 215762 w 219381"/>
                <a:gd name="connsiteY6" fmla="*/ 81239 h 159697"/>
                <a:gd name="connsiteX7" fmla="*/ 183865 w 219381"/>
                <a:gd name="connsiteY7" fmla="*/ 114328 h 159697"/>
                <a:gd name="connsiteX8" fmla="*/ 157622 w 219381"/>
                <a:gd name="connsiteY8" fmla="*/ 90818 h 159697"/>
                <a:gd name="connsiteX9" fmla="*/ 120772 w 219381"/>
                <a:gd name="connsiteY9" fmla="*/ 130146 h 159697"/>
                <a:gd name="connsiteX10" fmla="*/ 88176 w 219381"/>
                <a:gd name="connsiteY10" fmla="*/ 114328 h 159697"/>
                <a:gd name="connsiteX11" fmla="*/ 56280 w 219381"/>
                <a:gd name="connsiteY11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215762 w 219381"/>
                <a:gd name="connsiteY5" fmla="*/ 48152 h 159697"/>
                <a:gd name="connsiteX6" fmla="*/ 215762 w 219381"/>
                <a:gd name="connsiteY6" fmla="*/ 81239 h 159697"/>
                <a:gd name="connsiteX7" fmla="*/ 183865 w 219381"/>
                <a:gd name="connsiteY7" fmla="*/ 114328 h 159697"/>
                <a:gd name="connsiteX8" fmla="*/ 157622 w 219381"/>
                <a:gd name="connsiteY8" fmla="*/ 90818 h 159697"/>
                <a:gd name="connsiteX9" fmla="*/ 120772 w 219381"/>
                <a:gd name="connsiteY9" fmla="*/ 130146 h 159697"/>
                <a:gd name="connsiteX10" fmla="*/ 88176 w 219381"/>
                <a:gd name="connsiteY10" fmla="*/ 114328 h 159697"/>
                <a:gd name="connsiteX11" fmla="*/ 56280 w 219381"/>
                <a:gd name="connsiteY11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215762 w 219381"/>
                <a:gd name="connsiteY5" fmla="*/ 48152 h 159697"/>
                <a:gd name="connsiteX6" fmla="*/ 215762 w 219381"/>
                <a:gd name="connsiteY6" fmla="*/ 81239 h 159697"/>
                <a:gd name="connsiteX7" fmla="*/ 183865 w 219381"/>
                <a:gd name="connsiteY7" fmla="*/ 114328 h 159697"/>
                <a:gd name="connsiteX8" fmla="*/ 157622 w 219381"/>
                <a:gd name="connsiteY8" fmla="*/ 90818 h 159697"/>
                <a:gd name="connsiteX9" fmla="*/ 120772 w 219381"/>
                <a:gd name="connsiteY9" fmla="*/ 130146 h 159697"/>
                <a:gd name="connsiteX10" fmla="*/ 88176 w 219381"/>
                <a:gd name="connsiteY10" fmla="*/ 114328 h 159697"/>
                <a:gd name="connsiteX11" fmla="*/ 56280 w 219381"/>
                <a:gd name="connsiteY11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215762 w 219381"/>
                <a:gd name="connsiteY5" fmla="*/ 48152 h 159697"/>
                <a:gd name="connsiteX6" fmla="*/ 215762 w 219381"/>
                <a:gd name="connsiteY6" fmla="*/ 81239 h 159697"/>
                <a:gd name="connsiteX7" fmla="*/ 183865 w 219381"/>
                <a:gd name="connsiteY7" fmla="*/ 81239 h 159697"/>
                <a:gd name="connsiteX8" fmla="*/ 157622 w 219381"/>
                <a:gd name="connsiteY8" fmla="*/ 90818 h 159697"/>
                <a:gd name="connsiteX9" fmla="*/ 120772 w 219381"/>
                <a:gd name="connsiteY9" fmla="*/ 130146 h 159697"/>
                <a:gd name="connsiteX10" fmla="*/ 88176 w 219381"/>
                <a:gd name="connsiteY10" fmla="*/ 114328 h 159697"/>
                <a:gd name="connsiteX11" fmla="*/ 56280 w 219381"/>
                <a:gd name="connsiteY11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215762 w 219381"/>
                <a:gd name="connsiteY5" fmla="*/ 48152 h 159697"/>
                <a:gd name="connsiteX6" fmla="*/ 215762 w 219381"/>
                <a:gd name="connsiteY6" fmla="*/ 81239 h 159697"/>
                <a:gd name="connsiteX7" fmla="*/ 183865 w 219381"/>
                <a:gd name="connsiteY7" fmla="*/ 147415 h 159697"/>
                <a:gd name="connsiteX8" fmla="*/ 157622 w 219381"/>
                <a:gd name="connsiteY8" fmla="*/ 90818 h 159697"/>
                <a:gd name="connsiteX9" fmla="*/ 120772 w 219381"/>
                <a:gd name="connsiteY9" fmla="*/ 130146 h 159697"/>
                <a:gd name="connsiteX10" fmla="*/ 88176 w 219381"/>
                <a:gd name="connsiteY10" fmla="*/ 114328 h 159697"/>
                <a:gd name="connsiteX11" fmla="*/ 56280 w 219381"/>
                <a:gd name="connsiteY11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215762 w 219381"/>
                <a:gd name="connsiteY5" fmla="*/ 48152 h 159697"/>
                <a:gd name="connsiteX6" fmla="*/ 215762 w 219381"/>
                <a:gd name="connsiteY6" fmla="*/ 81239 h 159697"/>
                <a:gd name="connsiteX7" fmla="*/ 183865 w 219381"/>
                <a:gd name="connsiteY7" fmla="*/ 147415 h 159697"/>
                <a:gd name="connsiteX8" fmla="*/ 157622 w 219381"/>
                <a:gd name="connsiteY8" fmla="*/ 90818 h 159697"/>
                <a:gd name="connsiteX9" fmla="*/ 120772 w 219381"/>
                <a:gd name="connsiteY9" fmla="*/ 130146 h 159697"/>
                <a:gd name="connsiteX10" fmla="*/ 88176 w 219381"/>
                <a:gd name="connsiteY10" fmla="*/ 114328 h 159697"/>
                <a:gd name="connsiteX11" fmla="*/ 56280 w 219381"/>
                <a:gd name="connsiteY11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215762 w 219381"/>
                <a:gd name="connsiteY5" fmla="*/ 48152 h 159697"/>
                <a:gd name="connsiteX6" fmla="*/ 215762 w 219381"/>
                <a:gd name="connsiteY6" fmla="*/ 81239 h 159697"/>
                <a:gd name="connsiteX7" fmla="*/ 183865 w 219381"/>
                <a:gd name="connsiteY7" fmla="*/ 147415 h 159697"/>
                <a:gd name="connsiteX8" fmla="*/ 157622 w 219381"/>
                <a:gd name="connsiteY8" fmla="*/ 90818 h 159697"/>
                <a:gd name="connsiteX9" fmla="*/ 120772 w 219381"/>
                <a:gd name="connsiteY9" fmla="*/ 130146 h 159697"/>
                <a:gd name="connsiteX10" fmla="*/ 88176 w 219381"/>
                <a:gd name="connsiteY10" fmla="*/ 114328 h 159697"/>
                <a:gd name="connsiteX11" fmla="*/ 56280 w 219381"/>
                <a:gd name="connsiteY11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215762 w 219381"/>
                <a:gd name="connsiteY5" fmla="*/ 48152 h 159697"/>
                <a:gd name="connsiteX6" fmla="*/ 215762 w 219381"/>
                <a:gd name="connsiteY6" fmla="*/ 81239 h 159697"/>
                <a:gd name="connsiteX7" fmla="*/ 184565 w 219381"/>
                <a:gd name="connsiteY7" fmla="*/ 133454 h 159697"/>
                <a:gd name="connsiteX8" fmla="*/ 157622 w 219381"/>
                <a:gd name="connsiteY8" fmla="*/ 90818 h 159697"/>
                <a:gd name="connsiteX9" fmla="*/ 120772 w 219381"/>
                <a:gd name="connsiteY9" fmla="*/ 130146 h 159697"/>
                <a:gd name="connsiteX10" fmla="*/ 88176 w 219381"/>
                <a:gd name="connsiteY10" fmla="*/ 114328 h 159697"/>
                <a:gd name="connsiteX11" fmla="*/ 56280 w 219381"/>
                <a:gd name="connsiteY11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215762 w 219381"/>
                <a:gd name="connsiteY5" fmla="*/ 48152 h 159697"/>
                <a:gd name="connsiteX6" fmla="*/ 215762 w 219381"/>
                <a:gd name="connsiteY6" fmla="*/ 81239 h 159697"/>
                <a:gd name="connsiteX7" fmla="*/ 184565 w 219381"/>
                <a:gd name="connsiteY7" fmla="*/ 133454 h 159697"/>
                <a:gd name="connsiteX8" fmla="*/ 157622 w 219381"/>
                <a:gd name="connsiteY8" fmla="*/ 90818 h 159697"/>
                <a:gd name="connsiteX9" fmla="*/ 120772 w 219381"/>
                <a:gd name="connsiteY9" fmla="*/ 130146 h 159697"/>
                <a:gd name="connsiteX10" fmla="*/ 88176 w 219381"/>
                <a:gd name="connsiteY10" fmla="*/ 114328 h 159697"/>
                <a:gd name="connsiteX11" fmla="*/ 56280 w 219381"/>
                <a:gd name="connsiteY11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215762 w 219381"/>
                <a:gd name="connsiteY5" fmla="*/ 48152 h 159697"/>
                <a:gd name="connsiteX6" fmla="*/ 215762 w 219381"/>
                <a:gd name="connsiteY6" fmla="*/ 81239 h 159697"/>
                <a:gd name="connsiteX7" fmla="*/ 185628 w 219381"/>
                <a:gd name="connsiteY7" fmla="*/ 132351 h 159697"/>
                <a:gd name="connsiteX8" fmla="*/ 157622 w 219381"/>
                <a:gd name="connsiteY8" fmla="*/ 90818 h 159697"/>
                <a:gd name="connsiteX9" fmla="*/ 120772 w 219381"/>
                <a:gd name="connsiteY9" fmla="*/ 130146 h 159697"/>
                <a:gd name="connsiteX10" fmla="*/ 88176 w 219381"/>
                <a:gd name="connsiteY10" fmla="*/ 114328 h 159697"/>
                <a:gd name="connsiteX11" fmla="*/ 56280 w 219381"/>
                <a:gd name="connsiteY11" fmla="*/ 147415 h 159697"/>
                <a:gd name="connsiteX0" fmla="*/ 56280 w 219381"/>
                <a:gd name="connsiteY0" fmla="*/ 147415 h 159697"/>
                <a:gd name="connsiteX1" fmla="*/ 951 w 219381"/>
                <a:gd name="connsiteY1" fmla="*/ 73721 h 159697"/>
                <a:gd name="connsiteX2" fmla="*/ 41045 w 219381"/>
                <a:gd name="connsiteY2" fmla="*/ 4060 h 159697"/>
                <a:gd name="connsiteX3" fmla="*/ 88176 w 219381"/>
                <a:gd name="connsiteY3" fmla="*/ 48152 h 159697"/>
                <a:gd name="connsiteX4" fmla="*/ 129278 w 219381"/>
                <a:gd name="connsiteY4" fmla="*/ 0 h 159697"/>
                <a:gd name="connsiteX5" fmla="*/ 215762 w 219381"/>
                <a:gd name="connsiteY5" fmla="*/ 48152 h 159697"/>
                <a:gd name="connsiteX6" fmla="*/ 215762 w 219381"/>
                <a:gd name="connsiteY6" fmla="*/ 81239 h 159697"/>
                <a:gd name="connsiteX7" fmla="*/ 185628 w 219381"/>
                <a:gd name="connsiteY7" fmla="*/ 132351 h 159697"/>
                <a:gd name="connsiteX8" fmla="*/ 157622 w 219381"/>
                <a:gd name="connsiteY8" fmla="*/ 90818 h 159697"/>
                <a:gd name="connsiteX9" fmla="*/ 120772 w 219381"/>
                <a:gd name="connsiteY9" fmla="*/ 130146 h 159697"/>
                <a:gd name="connsiteX10" fmla="*/ 88176 w 219381"/>
                <a:gd name="connsiteY10" fmla="*/ 114328 h 159697"/>
                <a:gd name="connsiteX11" fmla="*/ 56280 w 219381"/>
                <a:gd name="connsiteY11" fmla="*/ 147415 h 159697"/>
                <a:gd name="connsiteX0" fmla="*/ 56280 w 225154"/>
                <a:gd name="connsiteY0" fmla="*/ 147415 h 159697"/>
                <a:gd name="connsiteX1" fmla="*/ 951 w 225154"/>
                <a:gd name="connsiteY1" fmla="*/ 73721 h 159697"/>
                <a:gd name="connsiteX2" fmla="*/ 41045 w 225154"/>
                <a:gd name="connsiteY2" fmla="*/ 4060 h 159697"/>
                <a:gd name="connsiteX3" fmla="*/ 88176 w 225154"/>
                <a:gd name="connsiteY3" fmla="*/ 48152 h 159697"/>
                <a:gd name="connsiteX4" fmla="*/ 129278 w 225154"/>
                <a:gd name="connsiteY4" fmla="*/ 0 h 159697"/>
                <a:gd name="connsiteX5" fmla="*/ 215762 w 225154"/>
                <a:gd name="connsiteY5" fmla="*/ 48152 h 159697"/>
                <a:gd name="connsiteX6" fmla="*/ 185628 w 225154"/>
                <a:gd name="connsiteY6" fmla="*/ 132351 h 159697"/>
                <a:gd name="connsiteX7" fmla="*/ 157622 w 225154"/>
                <a:gd name="connsiteY7" fmla="*/ 90818 h 159697"/>
                <a:gd name="connsiteX8" fmla="*/ 120772 w 225154"/>
                <a:gd name="connsiteY8" fmla="*/ 130146 h 159697"/>
                <a:gd name="connsiteX9" fmla="*/ 88176 w 225154"/>
                <a:gd name="connsiteY9" fmla="*/ 114328 h 159697"/>
                <a:gd name="connsiteX10" fmla="*/ 56280 w 225154"/>
                <a:gd name="connsiteY10" fmla="*/ 147415 h 159697"/>
                <a:gd name="connsiteX0" fmla="*/ 56280 w 225154"/>
                <a:gd name="connsiteY0" fmla="*/ 147415 h 159697"/>
                <a:gd name="connsiteX1" fmla="*/ 951 w 225154"/>
                <a:gd name="connsiteY1" fmla="*/ 73721 h 159697"/>
                <a:gd name="connsiteX2" fmla="*/ 41045 w 225154"/>
                <a:gd name="connsiteY2" fmla="*/ 4060 h 159697"/>
                <a:gd name="connsiteX3" fmla="*/ 88176 w 225154"/>
                <a:gd name="connsiteY3" fmla="*/ 48152 h 159697"/>
                <a:gd name="connsiteX4" fmla="*/ 129278 w 225154"/>
                <a:gd name="connsiteY4" fmla="*/ 0 h 159697"/>
                <a:gd name="connsiteX5" fmla="*/ 215762 w 225154"/>
                <a:gd name="connsiteY5" fmla="*/ 48152 h 159697"/>
                <a:gd name="connsiteX6" fmla="*/ 185628 w 225154"/>
                <a:gd name="connsiteY6" fmla="*/ 132351 h 159697"/>
                <a:gd name="connsiteX7" fmla="*/ 157622 w 225154"/>
                <a:gd name="connsiteY7" fmla="*/ 90818 h 159697"/>
                <a:gd name="connsiteX8" fmla="*/ 120772 w 225154"/>
                <a:gd name="connsiteY8" fmla="*/ 130146 h 159697"/>
                <a:gd name="connsiteX9" fmla="*/ 88176 w 225154"/>
                <a:gd name="connsiteY9" fmla="*/ 114328 h 159697"/>
                <a:gd name="connsiteX10" fmla="*/ 56280 w 225154"/>
                <a:gd name="connsiteY10" fmla="*/ 147415 h 159697"/>
                <a:gd name="connsiteX0" fmla="*/ 56280 w 219474"/>
                <a:gd name="connsiteY0" fmla="*/ 147415 h 159697"/>
                <a:gd name="connsiteX1" fmla="*/ 951 w 219474"/>
                <a:gd name="connsiteY1" fmla="*/ 73721 h 159697"/>
                <a:gd name="connsiteX2" fmla="*/ 41045 w 219474"/>
                <a:gd name="connsiteY2" fmla="*/ 4060 h 159697"/>
                <a:gd name="connsiteX3" fmla="*/ 88176 w 219474"/>
                <a:gd name="connsiteY3" fmla="*/ 48152 h 159697"/>
                <a:gd name="connsiteX4" fmla="*/ 129278 w 219474"/>
                <a:gd name="connsiteY4" fmla="*/ 0 h 159697"/>
                <a:gd name="connsiteX5" fmla="*/ 210082 w 219474"/>
                <a:gd name="connsiteY5" fmla="*/ 40809 h 159697"/>
                <a:gd name="connsiteX6" fmla="*/ 185628 w 219474"/>
                <a:gd name="connsiteY6" fmla="*/ 132351 h 159697"/>
                <a:gd name="connsiteX7" fmla="*/ 157622 w 219474"/>
                <a:gd name="connsiteY7" fmla="*/ 90818 h 159697"/>
                <a:gd name="connsiteX8" fmla="*/ 120772 w 219474"/>
                <a:gd name="connsiteY8" fmla="*/ 130146 h 159697"/>
                <a:gd name="connsiteX9" fmla="*/ 88176 w 219474"/>
                <a:gd name="connsiteY9" fmla="*/ 114328 h 159697"/>
                <a:gd name="connsiteX10" fmla="*/ 56280 w 219474"/>
                <a:gd name="connsiteY10" fmla="*/ 147415 h 159697"/>
                <a:gd name="connsiteX0" fmla="*/ 56280 w 226553"/>
                <a:gd name="connsiteY0" fmla="*/ 147415 h 159697"/>
                <a:gd name="connsiteX1" fmla="*/ 951 w 226553"/>
                <a:gd name="connsiteY1" fmla="*/ 73721 h 159697"/>
                <a:gd name="connsiteX2" fmla="*/ 41045 w 226553"/>
                <a:gd name="connsiteY2" fmla="*/ 4060 h 159697"/>
                <a:gd name="connsiteX3" fmla="*/ 88176 w 226553"/>
                <a:gd name="connsiteY3" fmla="*/ 48152 h 159697"/>
                <a:gd name="connsiteX4" fmla="*/ 129278 w 226553"/>
                <a:gd name="connsiteY4" fmla="*/ 0 h 159697"/>
                <a:gd name="connsiteX5" fmla="*/ 210082 w 226553"/>
                <a:gd name="connsiteY5" fmla="*/ 40809 h 159697"/>
                <a:gd name="connsiteX6" fmla="*/ 185628 w 226553"/>
                <a:gd name="connsiteY6" fmla="*/ 132351 h 159697"/>
                <a:gd name="connsiteX7" fmla="*/ 157622 w 226553"/>
                <a:gd name="connsiteY7" fmla="*/ 90818 h 159697"/>
                <a:gd name="connsiteX8" fmla="*/ 120772 w 226553"/>
                <a:gd name="connsiteY8" fmla="*/ 130146 h 159697"/>
                <a:gd name="connsiteX9" fmla="*/ 88176 w 226553"/>
                <a:gd name="connsiteY9" fmla="*/ 114328 h 159697"/>
                <a:gd name="connsiteX10" fmla="*/ 56280 w 226553"/>
                <a:gd name="connsiteY10" fmla="*/ 147415 h 159697"/>
                <a:gd name="connsiteX0" fmla="*/ 56280 w 226553"/>
                <a:gd name="connsiteY0" fmla="*/ 147415 h 159697"/>
                <a:gd name="connsiteX1" fmla="*/ 951 w 226553"/>
                <a:gd name="connsiteY1" fmla="*/ 73721 h 159697"/>
                <a:gd name="connsiteX2" fmla="*/ 41045 w 226553"/>
                <a:gd name="connsiteY2" fmla="*/ 4060 h 159697"/>
                <a:gd name="connsiteX3" fmla="*/ 88176 w 226553"/>
                <a:gd name="connsiteY3" fmla="*/ 48152 h 159697"/>
                <a:gd name="connsiteX4" fmla="*/ 129278 w 226553"/>
                <a:gd name="connsiteY4" fmla="*/ 0 h 159697"/>
                <a:gd name="connsiteX5" fmla="*/ 210082 w 226553"/>
                <a:gd name="connsiteY5" fmla="*/ 40809 h 159697"/>
                <a:gd name="connsiteX6" fmla="*/ 185628 w 226553"/>
                <a:gd name="connsiteY6" fmla="*/ 132351 h 159697"/>
                <a:gd name="connsiteX7" fmla="*/ 157622 w 226553"/>
                <a:gd name="connsiteY7" fmla="*/ 90818 h 159697"/>
                <a:gd name="connsiteX8" fmla="*/ 120772 w 226553"/>
                <a:gd name="connsiteY8" fmla="*/ 130146 h 159697"/>
                <a:gd name="connsiteX9" fmla="*/ 88176 w 226553"/>
                <a:gd name="connsiteY9" fmla="*/ 114328 h 159697"/>
                <a:gd name="connsiteX10" fmla="*/ 56280 w 226553"/>
                <a:gd name="connsiteY10" fmla="*/ 147415 h 159697"/>
                <a:gd name="connsiteX0" fmla="*/ 56280 w 224062"/>
                <a:gd name="connsiteY0" fmla="*/ 147415 h 159697"/>
                <a:gd name="connsiteX1" fmla="*/ 951 w 224062"/>
                <a:gd name="connsiteY1" fmla="*/ 73721 h 159697"/>
                <a:gd name="connsiteX2" fmla="*/ 41045 w 224062"/>
                <a:gd name="connsiteY2" fmla="*/ 4060 h 159697"/>
                <a:gd name="connsiteX3" fmla="*/ 88176 w 224062"/>
                <a:gd name="connsiteY3" fmla="*/ 48152 h 159697"/>
                <a:gd name="connsiteX4" fmla="*/ 129278 w 224062"/>
                <a:gd name="connsiteY4" fmla="*/ 0 h 159697"/>
                <a:gd name="connsiteX5" fmla="*/ 207591 w 224062"/>
                <a:gd name="connsiteY5" fmla="*/ 34570 h 159697"/>
                <a:gd name="connsiteX6" fmla="*/ 185628 w 224062"/>
                <a:gd name="connsiteY6" fmla="*/ 132351 h 159697"/>
                <a:gd name="connsiteX7" fmla="*/ 157622 w 224062"/>
                <a:gd name="connsiteY7" fmla="*/ 90818 h 159697"/>
                <a:gd name="connsiteX8" fmla="*/ 120772 w 224062"/>
                <a:gd name="connsiteY8" fmla="*/ 130146 h 159697"/>
                <a:gd name="connsiteX9" fmla="*/ 88176 w 224062"/>
                <a:gd name="connsiteY9" fmla="*/ 114328 h 159697"/>
                <a:gd name="connsiteX10" fmla="*/ 56280 w 224062"/>
                <a:gd name="connsiteY10" fmla="*/ 147415 h 159697"/>
                <a:gd name="connsiteX0" fmla="*/ 56280 w 224761"/>
                <a:gd name="connsiteY0" fmla="*/ 147415 h 159697"/>
                <a:gd name="connsiteX1" fmla="*/ 951 w 224761"/>
                <a:gd name="connsiteY1" fmla="*/ 73721 h 159697"/>
                <a:gd name="connsiteX2" fmla="*/ 41045 w 224761"/>
                <a:gd name="connsiteY2" fmla="*/ 4060 h 159697"/>
                <a:gd name="connsiteX3" fmla="*/ 88176 w 224761"/>
                <a:gd name="connsiteY3" fmla="*/ 48152 h 159697"/>
                <a:gd name="connsiteX4" fmla="*/ 129278 w 224761"/>
                <a:gd name="connsiteY4" fmla="*/ 0 h 159697"/>
                <a:gd name="connsiteX5" fmla="*/ 208290 w 224761"/>
                <a:gd name="connsiteY5" fmla="*/ 41566 h 159697"/>
                <a:gd name="connsiteX6" fmla="*/ 185628 w 224761"/>
                <a:gd name="connsiteY6" fmla="*/ 132351 h 159697"/>
                <a:gd name="connsiteX7" fmla="*/ 157622 w 224761"/>
                <a:gd name="connsiteY7" fmla="*/ 90818 h 159697"/>
                <a:gd name="connsiteX8" fmla="*/ 120772 w 224761"/>
                <a:gd name="connsiteY8" fmla="*/ 130146 h 159697"/>
                <a:gd name="connsiteX9" fmla="*/ 88176 w 224761"/>
                <a:gd name="connsiteY9" fmla="*/ 114328 h 159697"/>
                <a:gd name="connsiteX10" fmla="*/ 56280 w 224761"/>
                <a:gd name="connsiteY10" fmla="*/ 147415 h 159697"/>
                <a:gd name="connsiteX0" fmla="*/ 56280 w 233966"/>
                <a:gd name="connsiteY0" fmla="*/ 147415 h 159697"/>
                <a:gd name="connsiteX1" fmla="*/ 951 w 233966"/>
                <a:gd name="connsiteY1" fmla="*/ 73721 h 159697"/>
                <a:gd name="connsiteX2" fmla="*/ 41045 w 233966"/>
                <a:gd name="connsiteY2" fmla="*/ 4060 h 159697"/>
                <a:gd name="connsiteX3" fmla="*/ 88176 w 233966"/>
                <a:gd name="connsiteY3" fmla="*/ 48152 h 159697"/>
                <a:gd name="connsiteX4" fmla="*/ 129278 w 233966"/>
                <a:gd name="connsiteY4" fmla="*/ 0 h 159697"/>
                <a:gd name="connsiteX5" fmla="*/ 208290 w 233966"/>
                <a:gd name="connsiteY5" fmla="*/ 41566 h 159697"/>
                <a:gd name="connsiteX6" fmla="*/ 185628 w 233966"/>
                <a:gd name="connsiteY6" fmla="*/ 132351 h 159697"/>
                <a:gd name="connsiteX7" fmla="*/ 157622 w 233966"/>
                <a:gd name="connsiteY7" fmla="*/ 90818 h 159697"/>
                <a:gd name="connsiteX8" fmla="*/ 120772 w 233966"/>
                <a:gd name="connsiteY8" fmla="*/ 130146 h 159697"/>
                <a:gd name="connsiteX9" fmla="*/ 88176 w 233966"/>
                <a:gd name="connsiteY9" fmla="*/ 114328 h 159697"/>
                <a:gd name="connsiteX10" fmla="*/ 56280 w 233966"/>
                <a:gd name="connsiteY10" fmla="*/ 147415 h 159697"/>
                <a:gd name="connsiteX0" fmla="*/ 56280 w 227223"/>
                <a:gd name="connsiteY0" fmla="*/ 147415 h 159697"/>
                <a:gd name="connsiteX1" fmla="*/ 951 w 227223"/>
                <a:gd name="connsiteY1" fmla="*/ 73721 h 159697"/>
                <a:gd name="connsiteX2" fmla="*/ 41045 w 227223"/>
                <a:gd name="connsiteY2" fmla="*/ 4060 h 159697"/>
                <a:gd name="connsiteX3" fmla="*/ 88176 w 227223"/>
                <a:gd name="connsiteY3" fmla="*/ 48152 h 159697"/>
                <a:gd name="connsiteX4" fmla="*/ 129278 w 227223"/>
                <a:gd name="connsiteY4" fmla="*/ 0 h 159697"/>
                <a:gd name="connsiteX5" fmla="*/ 201547 w 227223"/>
                <a:gd name="connsiteY5" fmla="*/ 34223 h 159697"/>
                <a:gd name="connsiteX6" fmla="*/ 185628 w 227223"/>
                <a:gd name="connsiteY6" fmla="*/ 132351 h 159697"/>
                <a:gd name="connsiteX7" fmla="*/ 157622 w 227223"/>
                <a:gd name="connsiteY7" fmla="*/ 90818 h 159697"/>
                <a:gd name="connsiteX8" fmla="*/ 120772 w 227223"/>
                <a:gd name="connsiteY8" fmla="*/ 130146 h 159697"/>
                <a:gd name="connsiteX9" fmla="*/ 88176 w 227223"/>
                <a:gd name="connsiteY9" fmla="*/ 114328 h 159697"/>
                <a:gd name="connsiteX10" fmla="*/ 56280 w 227223"/>
                <a:gd name="connsiteY10" fmla="*/ 147415 h 159697"/>
                <a:gd name="connsiteX0" fmla="*/ 56280 w 227223"/>
                <a:gd name="connsiteY0" fmla="*/ 147415 h 159697"/>
                <a:gd name="connsiteX1" fmla="*/ 951 w 227223"/>
                <a:gd name="connsiteY1" fmla="*/ 73721 h 159697"/>
                <a:gd name="connsiteX2" fmla="*/ 41045 w 227223"/>
                <a:gd name="connsiteY2" fmla="*/ 4060 h 159697"/>
                <a:gd name="connsiteX3" fmla="*/ 88176 w 227223"/>
                <a:gd name="connsiteY3" fmla="*/ 48152 h 159697"/>
                <a:gd name="connsiteX4" fmla="*/ 129278 w 227223"/>
                <a:gd name="connsiteY4" fmla="*/ 0 h 159697"/>
                <a:gd name="connsiteX5" fmla="*/ 201547 w 227223"/>
                <a:gd name="connsiteY5" fmla="*/ 34223 h 159697"/>
                <a:gd name="connsiteX6" fmla="*/ 185628 w 227223"/>
                <a:gd name="connsiteY6" fmla="*/ 132351 h 159697"/>
                <a:gd name="connsiteX7" fmla="*/ 157622 w 227223"/>
                <a:gd name="connsiteY7" fmla="*/ 90818 h 159697"/>
                <a:gd name="connsiteX8" fmla="*/ 120772 w 227223"/>
                <a:gd name="connsiteY8" fmla="*/ 130146 h 159697"/>
                <a:gd name="connsiteX9" fmla="*/ 88176 w 227223"/>
                <a:gd name="connsiteY9" fmla="*/ 114328 h 159697"/>
                <a:gd name="connsiteX10" fmla="*/ 56280 w 227223"/>
                <a:gd name="connsiteY10" fmla="*/ 147415 h 159697"/>
                <a:gd name="connsiteX0" fmla="*/ 56280 w 232175"/>
                <a:gd name="connsiteY0" fmla="*/ 147415 h 159697"/>
                <a:gd name="connsiteX1" fmla="*/ 951 w 232175"/>
                <a:gd name="connsiteY1" fmla="*/ 73721 h 159697"/>
                <a:gd name="connsiteX2" fmla="*/ 41045 w 232175"/>
                <a:gd name="connsiteY2" fmla="*/ 4060 h 159697"/>
                <a:gd name="connsiteX3" fmla="*/ 88176 w 232175"/>
                <a:gd name="connsiteY3" fmla="*/ 48152 h 159697"/>
                <a:gd name="connsiteX4" fmla="*/ 129278 w 232175"/>
                <a:gd name="connsiteY4" fmla="*/ 0 h 159697"/>
                <a:gd name="connsiteX5" fmla="*/ 206499 w 232175"/>
                <a:gd name="connsiteY5" fmla="*/ 39012 h 159697"/>
                <a:gd name="connsiteX6" fmla="*/ 185628 w 232175"/>
                <a:gd name="connsiteY6" fmla="*/ 132351 h 159697"/>
                <a:gd name="connsiteX7" fmla="*/ 157622 w 232175"/>
                <a:gd name="connsiteY7" fmla="*/ 90818 h 159697"/>
                <a:gd name="connsiteX8" fmla="*/ 120772 w 232175"/>
                <a:gd name="connsiteY8" fmla="*/ 130146 h 159697"/>
                <a:gd name="connsiteX9" fmla="*/ 88176 w 232175"/>
                <a:gd name="connsiteY9" fmla="*/ 114328 h 159697"/>
                <a:gd name="connsiteX10" fmla="*/ 56280 w 232175"/>
                <a:gd name="connsiteY10" fmla="*/ 147415 h 159697"/>
                <a:gd name="connsiteX0" fmla="*/ 56280 w 232175"/>
                <a:gd name="connsiteY0" fmla="*/ 147415 h 159697"/>
                <a:gd name="connsiteX1" fmla="*/ 951 w 232175"/>
                <a:gd name="connsiteY1" fmla="*/ 73721 h 159697"/>
                <a:gd name="connsiteX2" fmla="*/ 41045 w 232175"/>
                <a:gd name="connsiteY2" fmla="*/ 4060 h 159697"/>
                <a:gd name="connsiteX3" fmla="*/ 88176 w 232175"/>
                <a:gd name="connsiteY3" fmla="*/ 48152 h 159697"/>
                <a:gd name="connsiteX4" fmla="*/ 129278 w 232175"/>
                <a:gd name="connsiteY4" fmla="*/ 0 h 159697"/>
                <a:gd name="connsiteX5" fmla="*/ 206499 w 232175"/>
                <a:gd name="connsiteY5" fmla="*/ 39012 h 159697"/>
                <a:gd name="connsiteX6" fmla="*/ 185628 w 232175"/>
                <a:gd name="connsiteY6" fmla="*/ 132351 h 159697"/>
                <a:gd name="connsiteX7" fmla="*/ 157622 w 232175"/>
                <a:gd name="connsiteY7" fmla="*/ 90818 h 159697"/>
                <a:gd name="connsiteX8" fmla="*/ 120772 w 232175"/>
                <a:gd name="connsiteY8" fmla="*/ 130146 h 159697"/>
                <a:gd name="connsiteX9" fmla="*/ 88176 w 232175"/>
                <a:gd name="connsiteY9" fmla="*/ 114328 h 159697"/>
                <a:gd name="connsiteX10" fmla="*/ 56280 w 232175"/>
                <a:gd name="connsiteY10" fmla="*/ 147415 h 159697"/>
                <a:gd name="connsiteX0" fmla="*/ 56280 w 229685"/>
                <a:gd name="connsiteY0" fmla="*/ 147415 h 159697"/>
                <a:gd name="connsiteX1" fmla="*/ 951 w 229685"/>
                <a:gd name="connsiteY1" fmla="*/ 73721 h 159697"/>
                <a:gd name="connsiteX2" fmla="*/ 41045 w 229685"/>
                <a:gd name="connsiteY2" fmla="*/ 4060 h 159697"/>
                <a:gd name="connsiteX3" fmla="*/ 88176 w 229685"/>
                <a:gd name="connsiteY3" fmla="*/ 48152 h 159697"/>
                <a:gd name="connsiteX4" fmla="*/ 129278 w 229685"/>
                <a:gd name="connsiteY4" fmla="*/ 0 h 159697"/>
                <a:gd name="connsiteX5" fmla="*/ 204009 w 229685"/>
                <a:gd name="connsiteY5" fmla="*/ 30567 h 159697"/>
                <a:gd name="connsiteX6" fmla="*/ 185628 w 229685"/>
                <a:gd name="connsiteY6" fmla="*/ 132351 h 159697"/>
                <a:gd name="connsiteX7" fmla="*/ 157622 w 229685"/>
                <a:gd name="connsiteY7" fmla="*/ 90818 h 159697"/>
                <a:gd name="connsiteX8" fmla="*/ 120772 w 229685"/>
                <a:gd name="connsiteY8" fmla="*/ 130146 h 159697"/>
                <a:gd name="connsiteX9" fmla="*/ 88176 w 229685"/>
                <a:gd name="connsiteY9" fmla="*/ 114328 h 159697"/>
                <a:gd name="connsiteX10" fmla="*/ 56280 w 229685"/>
                <a:gd name="connsiteY10" fmla="*/ 147415 h 159697"/>
                <a:gd name="connsiteX0" fmla="*/ 56280 w 229685"/>
                <a:gd name="connsiteY0" fmla="*/ 147415 h 159697"/>
                <a:gd name="connsiteX1" fmla="*/ 951 w 229685"/>
                <a:gd name="connsiteY1" fmla="*/ 73721 h 159697"/>
                <a:gd name="connsiteX2" fmla="*/ 41045 w 229685"/>
                <a:gd name="connsiteY2" fmla="*/ 4060 h 159697"/>
                <a:gd name="connsiteX3" fmla="*/ 88176 w 229685"/>
                <a:gd name="connsiteY3" fmla="*/ 48152 h 159697"/>
                <a:gd name="connsiteX4" fmla="*/ 129278 w 229685"/>
                <a:gd name="connsiteY4" fmla="*/ 0 h 159697"/>
                <a:gd name="connsiteX5" fmla="*/ 204009 w 229685"/>
                <a:gd name="connsiteY5" fmla="*/ 30567 h 159697"/>
                <a:gd name="connsiteX6" fmla="*/ 185628 w 229685"/>
                <a:gd name="connsiteY6" fmla="*/ 132351 h 159697"/>
                <a:gd name="connsiteX7" fmla="*/ 157622 w 229685"/>
                <a:gd name="connsiteY7" fmla="*/ 90818 h 159697"/>
                <a:gd name="connsiteX8" fmla="*/ 120772 w 229685"/>
                <a:gd name="connsiteY8" fmla="*/ 130146 h 159697"/>
                <a:gd name="connsiteX9" fmla="*/ 88176 w 229685"/>
                <a:gd name="connsiteY9" fmla="*/ 114328 h 159697"/>
                <a:gd name="connsiteX10" fmla="*/ 56280 w 229685"/>
                <a:gd name="connsiteY10" fmla="*/ 147415 h 159697"/>
                <a:gd name="connsiteX0" fmla="*/ 56280 w 229685"/>
                <a:gd name="connsiteY0" fmla="*/ 147415 h 159697"/>
                <a:gd name="connsiteX1" fmla="*/ 951 w 229685"/>
                <a:gd name="connsiteY1" fmla="*/ 73721 h 159697"/>
                <a:gd name="connsiteX2" fmla="*/ 41045 w 229685"/>
                <a:gd name="connsiteY2" fmla="*/ 4060 h 159697"/>
                <a:gd name="connsiteX3" fmla="*/ 88176 w 229685"/>
                <a:gd name="connsiteY3" fmla="*/ 48152 h 159697"/>
                <a:gd name="connsiteX4" fmla="*/ 129278 w 229685"/>
                <a:gd name="connsiteY4" fmla="*/ 0 h 159697"/>
                <a:gd name="connsiteX5" fmla="*/ 204009 w 229685"/>
                <a:gd name="connsiteY5" fmla="*/ 30567 h 159697"/>
                <a:gd name="connsiteX6" fmla="*/ 185628 w 229685"/>
                <a:gd name="connsiteY6" fmla="*/ 132351 h 159697"/>
                <a:gd name="connsiteX7" fmla="*/ 157622 w 229685"/>
                <a:gd name="connsiteY7" fmla="*/ 90818 h 159697"/>
                <a:gd name="connsiteX8" fmla="*/ 120772 w 229685"/>
                <a:gd name="connsiteY8" fmla="*/ 130146 h 159697"/>
                <a:gd name="connsiteX9" fmla="*/ 88176 w 229685"/>
                <a:gd name="connsiteY9" fmla="*/ 114328 h 159697"/>
                <a:gd name="connsiteX10" fmla="*/ 56280 w 229685"/>
                <a:gd name="connsiteY10" fmla="*/ 147415 h 159697"/>
                <a:gd name="connsiteX0" fmla="*/ 56280 w 229685"/>
                <a:gd name="connsiteY0" fmla="*/ 147415 h 159697"/>
                <a:gd name="connsiteX1" fmla="*/ 951 w 229685"/>
                <a:gd name="connsiteY1" fmla="*/ 73721 h 159697"/>
                <a:gd name="connsiteX2" fmla="*/ 41045 w 229685"/>
                <a:gd name="connsiteY2" fmla="*/ 4060 h 159697"/>
                <a:gd name="connsiteX3" fmla="*/ 88176 w 229685"/>
                <a:gd name="connsiteY3" fmla="*/ 48152 h 159697"/>
                <a:gd name="connsiteX4" fmla="*/ 129278 w 229685"/>
                <a:gd name="connsiteY4" fmla="*/ 0 h 159697"/>
                <a:gd name="connsiteX5" fmla="*/ 204009 w 229685"/>
                <a:gd name="connsiteY5" fmla="*/ 30567 h 159697"/>
                <a:gd name="connsiteX6" fmla="*/ 185628 w 229685"/>
                <a:gd name="connsiteY6" fmla="*/ 132351 h 159697"/>
                <a:gd name="connsiteX7" fmla="*/ 157622 w 229685"/>
                <a:gd name="connsiteY7" fmla="*/ 90818 h 159697"/>
                <a:gd name="connsiteX8" fmla="*/ 120772 w 229685"/>
                <a:gd name="connsiteY8" fmla="*/ 130146 h 159697"/>
                <a:gd name="connsiteX9" fmla="*/ 88176 w 229685"/>
                <a:gd name="connsiteY9" fmla="*/ 114328 h 159697"/>
                <a:gd name="connsiteX10" fmla="*/ 56280 w 229685"/>
                <a:gd name="connsiteY10" fmla="*/ 147415 h 159697"/>
                <a:gd name="connsiteX0" fmla="*/ 56280 w 229685"/>
                <a:gd name="connsiteY0" fmla="*/ 147415 h 159697"/>
                <a:gd name="connsiteX1" fmla="*/ 951 w 229685"/>
                <a:gd name="connsiteY1" fmla="*/ 73721 h 159697"/>
                <a:gd name="connsiteX2" fmla="*/ 41746 w 229685"/>
                <a:gd name="connsiteY2" fmla="*/ 2232 h 159697"/>
                <a:gd name="connsiteX3" fmla="*/ 88176 w 229685"/>
                <a:gd name="connsiteY3" fmla="*/ 48152 h 159697"/>
                <a:gd name="connsiteX4" fmla="*/ 129278 w 229685"/>
                <a:gd name="connsiteY4" fmla="*/ 0 h 159697"/>
                <a:gd name="connsiteX5" fmla="*/ 204009 w 229685"/>
                <a:gd name="connsiteY5" fmla="*/ 30567 h 159697"/>
                <a:gd name="connsiteX6" fmla="*/ 185628 w 229685"/>
                <a:gd name="connsiteY6" fmla="*/ 132351 h 159697"/>
                <a:gd name="connsiteX7" fmla="*/ 157622 w 229685"/>
                <a:gd name="connsiteY7" fmla="*/ 90818 h 159697"/>
                <a:gd name="connsiteX8" fmla="*/ 120772 w 229685"/>
                <a:gd name="connsiteY8" fmla="*/ 130146 h 159697"/>
                <a:gd name="connsiteX9" fmla="*/ 88176 w 229685"/>
                <a:gd name="connsiteY9" fmla="*/ 114328 h 159697"/>
                <a:gd name="connsiteX10" fmla="*/ 56280 w 229685"/>
                <a:gd name="connsiteY10" fmla="*/ 147415 h 159697"/>
                <a:gd name="connsiteX0" fmla="*/ 56280 w 229685"/>
                <a:gd name="connsiteY0" fmla="*/ 147415 h 159697"/>
                <a:gd name="connsiteX1" fmla="*/ 951 w 229685"/>
                <a:gd name="connsiteY1" fmla="*/ 73721 h 159697"/>
                <a:gd name="connsiteX2" fmla="*/ 41746 w 229685"/>
                <a:gd name="connsiteY2" fmla="*/ 2232 h 159697"/>
                <a:gd name="connsiteX3" fmla="*/ 88176 w 229685"/>
                <a:gd name="connsiteY3" fmla="*/ 48152 h 159697"/>
                <a:gd name="connsiteX4" fmla="*/ 129278 w 229685"/>
                <a:gd name="connsiteY4" fmla="*/ 0 h 159697"/>
                <a:gd name="connsiteX5" fmla="*/ 204009 w 229685"/>
                <a:gd name="connsiteY5" fmla="*/ 30567 h 159697"/>
                <a:gd name="connsiteX6" fmla="*/ 185628 w 229685"/>
                <a:gd name="connsiteY6" fmla="*/ 132351 h 159697"/>
                <a:gd name="connsiteX7" fmla="*/ 157622 w 229685"/>
                <a:gd name="connsiteY7" fmla="*/ 90818 h 159697"/>
                <a:gd name="connsiteX8" fmla="*/ 120772 w 229685"/>
                <a:gd name="connsiteY8" fmla="*/ 130146 h 159697"/>
                <a:gd name="connsiteX9" fmla="*/ 88176 w 229685"/>
                <a:gd name="connsiteY9" fmla="*/ 114328 h 159697"/>
                <a:gd name="connsiteX10" fmla="*/ 56280 w 229685"/>
                <a:gd name="connsiteY10" fmla="*/ 147415 h 159697"/>
                <a:gd name="connsiteX0" fmla="*/ 56280 w 229685"/>
                <a:gd name="connsiteY0" fmla="*/ 147415 h 159697"/>
                <a:gd name="connsiteX1" fmla="*/ 951 w 229685"/>
                <a:gd name="connsiteY1" fmla="*/ 73721 h 159697"/>
                <a:gd name="connsiteX2" fmla="*/ 45636 w 229685"/>
                <a:gd name="connsiteY2" fmla="*/ 2610 h 159697"/>
                <a:gd name="connsiteX3" fmla="*/ 88176 w 229685"/>
                <a:gd name="connsiteY3" fmla="*/ 48152 h 159697"/>
                <a:gd name="connsiteX4" fmla="*/ 129278 w 229685"/>
                <a:gd name="connsiteY4" fmla="*/ 0 h 159697"/>
                <a:gd name="connsiteX5" fmla="*/ 204009 w 229685"/>
                <a:gd name="connsiteY5" fmla="*/ 30567 h 159697"/>
                <a:gd name="connsiteX6" fmla="*/ 185628 w 229685"/>
                <a:gd name="connsiteY6" fmla="*/ 132351 h 159697"/>
                <a:gd name="connsiteX7" fmla="*/ 157622 w 229685"/>
                <a:gd name="connsiteY7" fmla="*/ 90818 h 159697"/>
                <a:gd name="connsiteX8" fmla="*/ 120772 w 229685"/>
                <a:gd name="connsiteY8" fmla="*/ 130146 h 159697"/>
                <a:gd name="connsiteX9" fmla="*/ 88176 w 229685"/>
                <a:gd name="connsiteY9" fmla="*/ 114328 h 159697"/>
                <a:gd name="connsiteX10" fmla="*/ 56280 w 229685"/>
                <a:gd name="connsiteY10" fmla="*/ 147415 h 159697"/>
                <a:gd name="connsiteX0" fmla="*/ 56280 w 229685"/>
                <a:gd name="connsiteY0" fmla="*/ 147415 h 159697"/>
                <a:gd name="connsiteX1" fmla="*/ 951 w 229685"/>
                <a:gd name="connsiteY1" fmla="*/ 73721 h 159697"/>
                <a:gd name="connsiteX2" fmla="*/ 45636 w 229685"/>
                <a:gd name="connsiteY2" fmla="*/ 2610 h 159697"/>
                <a:gd name="connsiteX3" fmla="*/ 88176 w 229685"/>
                <a:gd name="connsiteY3" fmla="*/ 48152 h 159697"/>
                <a:gd name="connsiteX4" fmla="*/ 129278 w 229685"/>
                <a:gd name="connsiteY4" fmla="*/ 0 h 159697"/>
                <a:gd name="connsiteX5" fmla="*/ 204009 w 229685"/>
                <a:gd name="connsiteY5" fmla="*/ 30567 h 159697"/>
                <a:gd name="connsiteX6" fmla="*/ 185628 w 229685"/>
                <a:gd name="connsiteY6" fmla="*/ 132351 h 159697"/>
                <a:gd name="connsiteX7" fmla="*/ 157622 w 229685"/>
                <a:gd name="connsiteY7" fmla="*/ 90818 h 159697"/>
                <a:gd name="connsiteX8" fmla="*/ 120772 w 229685"/>
                <a:gd name="connsiteY8" fmla="*/ 130146 h 159697"/>
                <a:gd name="connsiteX9" fmla="*/ 88176 w 229685"/>
                <a:gd name="connsiteY9" fmla="*/ 114328 h 159697"/>
                <a:gd name="connsiteX10" fmla="*/ 56280 w 229685"/>
                <a:gd name="connsiteY10" fmla="*/ 147415 h 159697"/>
                <a:gd name="connsiteX0" fmla="*/ 56643 w 230048"/>
                <a:gd name="connsiteY0" fmla="*/ 147415 h 159697"/>
                <a:gd name="connsiteX1" fmla="*/ 1314 w 230048"/>
                <a:gd name="connsiteY1" fmla="*/ 73721 h 159697"/>
                <a:gd name="connsiteX2" fmla="*/ 45999 w 230048"/>
                <a:gd name="connsiteY2" fmla="*/ 2610 h 159697"/>
                <a:gd name="connsiteX3" fmla="*/ 88539 w 230048"/>
                <a:gd name="connsiteY3" fmla="*/ 48152 h 159697"/>
                <a:gd name="connsiteX4" fmla="*/ 129641 w 230048"/>
                <a:gd name="connsiteY4" fmla="*/ 0 h 159697"/>
                <a:gd name="connsiteX5" fmla="*/ 204372 w 230048"/>
                <a:gd name="connsiteY5" fmla="*/ 30567 h 159697"/>
                <a:gd name="connsiteX6" fmla="*/ 185991 w 230048"/>
                <a:gd name="connsiteY6" fmla="*/ 132351 h 159697"/>
                <a:gd name="connsiteX7" fmla="*/ 157985 w 230048"/>
                <a:gd name="connsiteY7" fmla="*/ 90818 h 159697"/>
                <a:gd name="connsiteX8" fmla="*/ 121135 w 230048"/>
                <a:gd name="connsiteY8" fmla="*/ 130146 h 159697"/>
                <a:gd name="connsiteX9" fmla="*/ 88539 w 230048"/>
                <a:gd name="connsiteY9" fmla="*/ 114328 h 159697"/>
                <a:gd name="connsiteX10" fmla="*/ 56643 w 230048"/>
                <a:gd name="connsiteY10" fmla="*/ 147415 h 159697"/>
                <a:gd name="connsiteX0" fmla="*/ 55942 w 229347"/>
                <a:gd name="connsiteY0" fmla="*/ 147415 h 159697"/>
                <a:gd name="connsiteX1" fmla="*/ 1314 w 229347"/>
                <a:gd name="connsiteY1" fmla="*/ 67481 h 159697"/>
                <a:gd name="connsiteX2" fmla="*/ 45298 w 229347"/>
                <a:gd name="connsiteY2" fmla="*/ 2610 h 159697"/>
                <a:gd name="connsiteX3" fmla="*/ 87838 w 229347"/>
                <a:gd name="connsiteY3" fmla="*/ 48152 h 159697"/>
                <a:gd name="connsiteX4" fmla="*/ 128940 w 229347"/>
                <a:gd name="connsiteY4" fmla="*/ 0 h 159697"/>
                <a:gd name="connsiteX5" fmla="*/ 203671 w 229347"/>
                <a:gd name="connsiteY5" fmla="*/ 30567 h 159697"/>
                <a:gd name="connsiteX6" fmla="*/ 185290 w 229347"/>
                <a:gd name="connsiteY6" fmla="*/ 132351 h 159697"/>
                <a:gd name="connsiteX7" fmla="*/ 157284 w 229347"/>
                <a:gd name="connsiteY7" fmla="*/ 90818 h 159697"/>
                <a:gd name="connsiteX8" fmla="*/ 120434 w 229347"/>
                <a:gd name="connsiteY8" fmla="*/ 130146 h 159697"/>
                <a:gd name="connsiteX9" fmla="*/ 87838 w 229347"/>
                <a:gd name="connsiteY9" fmla="*/ 114328 h 159697"/>
                <a:gd name="connsiteX10" fmla="*/ 55942 w 229347"/>
                <a:gd name="connsiteY10" fmla="*/ 147415 h 159697"/>
                <a:gd name="connsiteX0" fmla="*/ 57368 w 230773"/>
                <a:gd name="connsiteY0" fmla="*/ 147415 h 159697"/>
                <a:gd name="connsiteX1" fmla="*/ 1314 w 230773"/>
                <a:gd name="connsiteY1" fmla="*/ 70064 h 159697"/>
                <a:gd name="connsiteX2" fmla="*/ 46724 w 230773"/>
                <a:gd name="connsiteY2" fmla="*/ 2610 h 159697"/>
                <a:gd name="connsiteX3" fmla="*/ 89264 w 230773"/>
                <a:gd name="connsiteY3" fmla="*/ 48152 h 159697"/>
                <a:gd name="connsiteX4" fmla="*/ 130366 w 230773"/>
                <a:gd name="connsiteY4" fmla="*/ 0 h 159697"/>
                <a:gd name="connsiteX5" fmla="*/ 205097 w 230773"/>
                <a:gd name="connsiteY5" fmla="*/ 30567 h 159697"/>
                <a:gd name="connsiteX6" fmla="*/ 186716 w 230773"/>
                <a:gd name="connsiteY6" fmla="*/ 132351 h 159697"/>
                <a:gd name="connsiteX7" fmla="*/ 158710 w 230773"/>
                <a:gd name="connsiteY7" fmla="*/ 90818 h 159697"/>
                <a:gd name="connsiteX8" fmla="*/ 121860 w 230773"/>
                <a:gd name="connsiteY8" fmla="*/ 130146 h 159697"/>
                <a:gd name="connsiteX9" fmla="*/ 89264 w 230773"/>
                <a:gd name="connsiteY9" fmla="*/ 114328 h 159697"/>
                <a:gd name="connsiteX10" fmla="*/ 57368 w 230773"/>
                <a:gd name="connsiteY10" fmla="*/ 147415 h 159697"/>
                <a:gd name="connsiteX0" fmla="*/ 56054 w 229459"/>
                <a:gd name="connsiteY0" fmla="*/ 147415 h 159697"/>
                <a:gd name="connsiteX1" fmla="*/ 0 w 229459"/>
                <a:gd name="connsiteY1" fmla="*/ 70064 h 159697"/>
                <a:gd name="connsiteX2" fmla="*/ 45410 w 229459"/>
                <a:gd name="connsiteY2" fmla="*/ 2610 h 159697"/>
                <a:gd name="connsiteX3" fmla="*/ 87950 w 229459"/>
                <a:gd name="connsiteY3" fmla="*/ 48152 h 159697"/>
                <a:gd name="connsiteX4" fmla="*/ 129052 w 229459"/>
                <a:gd name="connsiteY4" fmla="*/ 0 h 159697"/>
                <a:gd name="connsiteX5" fmla="*/ 203783 w 229459"/>
                <a:gd name="connsiteY5" fmla="*/ 30567 h 159697"/>
                <a:gd name="connsiteX6" fmla="*/ 185402 w 229459"/>
                <a:gd name="connsiteY6" fmla="*/ 132351 h 159697"/>
                <a:gd name="connsiteX7" fmla="*/ 157396 w 229459"/>
                <a:gd name="connsiteY7" fmla="*/ 90818 h 159697"/>
                <a:gd name="connsiteX8" fmla="*/ 120546 w 229459"/>
                <a:gd name="connsiteY8" fmla="*/ 130146 h 159697"/>
                <a:gd name="connsiteX9" fmla="*/ 87950 w 229459"/>
                <a:gd name="connsiteY9" fmla="*/ 114328 h 159697"/>
                <a:gd name="connsiteX10" fmla="*/ 56054 w 229459"/>
                <a:gd name="connsiteY10" fmla="*/ 147415 h 159697"/>
                <a:gd name="connsiteX0" fmla="*/ 58092 w 231497"/>
                <a:gd name="connsiteY0" fmla="*/ 147415 h 159697"/>
                <a:gd name="connsiteX1" fmla="*/ 2038 w 231497"/>
                <a:gd name="connsiteY1" fmla="*/ 70064 h 159697"/>
                <a:gd name="connsiteX2" fmla="*/ 47448 w 231497"/>
                <a:gd name="connsiteY2" fmla="*/ 2610 h 159697"/>
                <a:gd name="connsiteX3" fmla="*/ 89988 w 231497"/>
                <a:gd name="connsiteY3" fmla="*/ 48152 h 159697"/>
                <a:gd name="connsiteX4" fmla="*/ 131090 w 231497"/>
                <a:gd name="connsiteY4" fmla="*/ 0 h 159697"/>
                <a:gd name="connsiteX5" fmla="*/ 205821 w 231497"/>
                <a:gd name="connsiteY5" fmla="*/ 30567 h 159697"/>
                <a:gd name="connsiteX6" fmla="*/ 187440 w 231497"/>
                <a:gd name="connsiteY6" fmla="*/ 132351 h 159697"/>
                <a:gd name="connsiteX7" fmla="*/ 159434 w 231497"/>
                <a:gd name="connsiteY7" fmla="*/ 90818 h 159697"/>
                <a:gd name="connsiteX8" fmla="*/ 122584 w 231497"/>
                <a:gd name="connsiteY8" fmla="*/ 130146 h 159697"/>
                <a:gd name="connsiteX9" fmla="*/ 89988 w 231497"/>
                <a:gd name="connsiteY9" fmla="*/ 114328 h 159697"/>
                <a:gd name="connsiteX10" fmla="*/ 58092 w 231497"/>
                <a:gd name="connsiteY10" fmla="*/ 147415 h 159697"/>
                <a:gd name="connsiteX0" fmla="*/ 58092 w 231497"/>
                <a:gd name="connsiteY0" fmla="*/ 147415 h 147415"/>
                <a:gd name="connsiteX1" fmla="*/ 2038 w 231497"/>
                <a:gd name="connsiteY1" fmla="*/ 70064 h 147415"/>
                <a:gd name="connsiteX2" fmla="*/ 47448 w 231497"/>
                <a:gd name="connsiteY2" fmla="*/ 2610 h 147415"/>
                <a:gd name="connsiteX3" fmla="*/ 89988 w 231497"/>
                <a:gd name="connsiteY3" fmla="*/ 48152 h 147415"/>
                <a:gd name="connsiteX4" fmla="*/ 131090 w 231497"/>
                <a:gd name="connsiteY4" fmla="*/ 0 h 147415"/>
                <a:gd name="connsiteX5" fmla="*/ 205821 w 231497"/>
                <a:gd name="connsiteY5" fmla="*/ 30567 h 147415"/>
                <a:gd name="connsiteX6" fmla="*/ 187440 w 231497"/>
                <a:gd name="connsiteY6" fmla="*/ 132351 h 147415"/>
                <a:gd name="connsiteX7" fmla="*/ 159434 w 231497"/>
                <a:gd name="connsiteY7" fmla="*/ 90818 h 147415"/>
                <a:gd name="connsiteX8" fmla="*/ 122584 w 231497"/>
                <a:gd name="connsiteY8" fmla="*/ 130146 h 147415"/>
                <a:gd name="connsiteX9" fmla="*/ 89988 w 231497"/>
                <a:gd name="connsiteY9" fmla="*/ 114328 h 147415"/>
                <a:gd name="connsiteX10" fmla="*/ 58092 w 231497"/>
                <a:gd name="connsiteY10" fmla="*/ 147415 h 147415"/>
                <a:gd name="connsiteX0" fmla="*/ 55603 w 231497"/>
                <a:gd name="connsiteY0" fmla="*/ 132351 h 136882"/>
                <a:gd name="connsiteX1" fmla="*/ 2038 w 231497"/>
                <a:gd name="connsiteY1" fmla="*/ 70064 h 136882"/>
                <a:gd name="connsiteX2" fmla="*/ 47448 w 231497"/>
                <a:gd name="connsiteY2" fmla="*/ 2610 h 136882"/>
                <a:gd name="connsiteX3" fmla="*/ 89988 w 231497"/>
                <a:gd name="connsiteY3" fmla="*/ 48152 h 136882"/>
                <a:gd name="connsiteX4" fmla="*/ 131090 w 231497"/>
                <a:gd name="connsiteY4" fmla="*/ 0 h 136882"/>
                <a:gd name="connsiteX5" fmla="*/ 205821 w 231497"/>
                <a:gd name="connsiteY5" fmla="*/ 30567 h 136882"/>
                <a:gd name="connsiteX6" fmla="*/ 187440 w 231497"/>
                <a:gd name="connsiteY6" fmla="*/ 132351 h 136882"/>
                <a:gd name="connsiteX7" fmla="*/ 159434 w 231497"/>
                <a:gd name="connsiteY7" fmla="*/ 90818 h 136882"/>
                <a:gd name="connsiteX8" fmla="*/ 122584 w 231497"/>
                <a:gd name="connsiteY8" fmla="*/ 130146 h 136882"/>
                <a:gd name="connsiteX9" fmla="*/ 89988 w 231497"/>
                <a:gd name="connsiteY9" fmla="*/ 114328 h 136882"/>
                <a:gd name="connsiteX10" fmla="*/ 55603 w 231497"/>
                <a:gd name="connsiteY10" fmla="*/ 132351 h 136882"/>
                <a:gd name="connsiteX0" fmla="*/ 55603 w 231497"/>
                <a:gd name="connsiteY0" fmla="*/ 132351 h 136882"/>
                <a:gd name="connsiteX1" fmla="*/ 2038 w 231497"/>
                <a:gd name="connsiteY1" fmla="*/ 70064 h 136882"/>
                <a:gd name="connsiteX2" fmla="*/ 47448 w 231497"/>
                <a:gd name="connsiteY2" fmla="*/ 2610 h 136882"/>
                <a:gd name="connsiteX3" fmla="*/ 89988 w 231497"/>
                <a:gd name="connsiteY3" fmla="*/ 48152 h 136882"/>
                <a:gd name="connsiteX4" fmla="*/ 131090 w 231497"/>
                <a:gd name="connsiteY4" fmla="*/ 0 h 136882"/>
                <a:gd name="connsiteX5" fmla="*/ 205821 w 231497"/>
                <a:gd name="connsiteY5" fmla="*/ 30567 h 136882"/>
                <a:gd name="connsiteX6" fmla="*/ 187440 w 231497"/>
                <a:gd name="connsiteY6" fmla="*/ 132351 h 136882"/>
                <a:gd name="connsiteX7" fmla="*/ 159434 w 231497"/>
                <a:gd name="connsiteY7" fmla="*/ 90818 h 136882"/>
                <a:gd name="connsiteX8" fmla="*/ 122584 w 231497"/>
                <a:gd name="connsiteY8" fmla="*/ 130146 h 136882"/>
                <a:gd name="connsiteX9" fmla="*/ 89988 w 231497"/>
                <a:gd name="connsiteY9" fmla="*/ 114328 h 136882"/>
                <a:gd name="connsiteX10" fmla="*/ 55603 w 231497"/>
                <a:gd name="connsiteY10" fmla="*/ 132351 h 136882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9434 w 231497"/>
                <a:gd name="connsiteY7" fmla="*/ 90818 h 132351"/>
                <a:gd name="connsiteX8" fmla="*/ 122584 w 231497"/>
                <a:gd name="connsiteY8" fmla="*/ 130146 h 132351"/>
                <a:gd name="connsiteX9" fmla="*/ 89625 w 231497"/>
                <a:gd name="connsiteY9" fmla="*/ 101470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9434 w 231497"/>
                <a:gd name="connsiteY7" fmla="*/ 90818 h 132351"/>
                <a:gd name="connsiteX8" fmla="*/ 122584 w 231497"/>
                <a:gd name="connsiteY8" fmla="*/ 130146 h 132351"/>
                <a:gd name="connsiteX9" fmla="*/ 89987 w 231497"/>
                <a:gd name="connsiteY9" fmla="*/ 81240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9434 w 231497"/>
                <a:gd name="connsiteY7" fmla="*/ 90818 h 132351"/>
                <a:gd name="connsiteX8" fmla="*/ 122584 w 231497"/>
                <a:gd name="connsiteY8" fmla="*/ 130146 h 132351"/>
                <a:gd name="connsiteX9" fmla="*/ 89987 w 231497"/>
                <a:gd name="connsiteY9" fmla="*/ 81240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9434 w 231497"/>
                <a:gd name="connsiteY7" fmla="*/ 90818 h 132351"/>
                <a:gd name="connsiteX8" fmla="*/ 122584 w 231497"/>
                <a:gd name="connsiteY8" fmla="*/ 130146 h 132351"/>
                <a:gd name="connsiteX9" fmla="*/ 89987 w 231497"/>
                <a:gd name="connsiteY9" fmla="*/ 81240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9434 w 231497"/>
                <a:gd name="connsiteY7" fmla="*/ 90818 h 132351"/>
                <a:gd name="connsiteX8" fmla="*/ 122584 w 231497"/>
                <a:gd name="connsiteY8" fmla="*/ 130146 h 132351"/>
                <a:gd name="connsiteX9" fmla="*/ 90687 w 231497"/>
                <a:gd name="connsiteY9" fmla="*/ 90441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9434 w 231497"/>
                <a:gd name="connsiteY7" fmla="*/ 90818 h 132351"/>
                <a:gd name="connsiteX8" fmla="*/ 122584 w 231497"/>
                <a:gd name="connsiteY8" fmla="*/ 130146 h 132351"/>
                <a:gd name="connsiteX9" fmla="*/ 90687 w 231497"/>
                <a:gd name="connsiteY9" fmla="*/ 90441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9434 w 231497"/>
                <a:gd name="connsiteY7" fmla="*/ 90818 h 132351"/>
                <a:gd name="connsiteX8" fmla="*/ 122584 w 231497"/>
                <a:gd name="connsiteY8" fmla="*/ 130146 h 132351"/>
                <a:gd name="connsiteX9" fmla="*/ 90687 w 231497"/>
                <a:gd name="connsiteY9" fmla="*/ 90441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9434 w 231497"/>
                <a:gd name="connsiteY7" fmla="*/ 90818 h 132351"/>
                <a:gd name="connsiteX8" fmla="*/ 122584 w 231497"/>
                <a:gd name="connsiteY8" fmla="*/ 130146 h 132351"/>
                <a:gd name="connsiteX9" fmla="*/ 90687 w 231497"/>
                <a:gd name="connsiteY9" fmla="*/ 90441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9434 w 231497"/>
                <a:gd name="connsiteY7" fmla="*/ 90818 h 132351"/>
                <a:gd name="connsiteX8" fmla="*/ 122584 w 231497"/>
                <a:gd name="connsiteY8" fmla="*/ 130146 h 132351"/>
                <a:gd name="connsiteX9" fmla="*/ 90687 w 231497"/>
                <a:gd name="connsiteY9" fmla="*/ 90441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9434 w 231497"/>
                <a:gd name="connsiteY7" fmla="*/ 90818 h 132351"/>
                <a:gd name="connsiteX8" fmla="*/ 122584 w 231497"/>
                <a:gd name="connsiteY8" fmla="*/ 130146 h 132351"/>
                <a:gd name="connsiteX9" fmla="*/ 90687 w 231497"/>
                <a:gd name="connsiteY9" fmla="*/ 90441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6944 w 231497"/>
                <a:gd name="connsiteY7" fmla="*/ 93401 h 132351"/>
                <a:gd name="connsiteX8" fmla="*/ 122584 w 231497"/>
                <a:gd name="connsiteY8" fmla="*/ 130146 h 132351"/>
                <a:gd name="connsiteX9" fmla="*/ 90687 w 231497"/>
                <a:gd name="connsiteY9" fmla="*/ 90441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6944 w 231497"/>
                <a:gd name="connsiteY7" fmla="*/ 93401 h 132351"/>
                <a:gd name="connsiteX8" fmla="*/ 122584 w 231497"/>
                <a:gd name="connsiteY8" fmla="*/ 130146 h 132351"/>
                <a:gd name="connsiteX9" fmla="*/ 90687 w 231497"/>
                <a:gd name="connsiteY9" fmla="*/ 90441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6944 w 231497"/>
                <a:gd name="connsiteY7" fmla="*/ 93401 h 132351"/>
                <a:gd name="connsiteX8" fmla="*/ 122584 w 231497"/>
                <a:gd name="connsiteY8" fmla="*/ 130146 h 132351"/>
                <a:gd name="connsiteX9" fmla="*/ 90687 w 231497"/>
                <a:gd name="connsiteY9" fmla="*/ 90441 h 132351"/>
                <a:gd name="connsiteX10" fmla="*/ 55603 w 231497"/>
                <a:gd name="connsiteY10" fmla="*/ 132351 h 132351"/>
                <a:gd name="connsiteX0" fmla="*/ 55603 w 231497"/>
                <a:gd name="connsiteY0" fmla="*/ 132351 h 132351"/>
                <a:gd name="connsiteX1" fmla="*/ 2038 w 231497"/>
                <a:gd name="connsiteY1" fmla="*/ 70064 h 132351"/>
                <a:gd name="connsiteX2" fmla="*/ 47448 w 231497"/>
                <a:gd name="connsiteY2" fmla="*/ 2610 h 132351"/>
                <a:gd name="connsiteX3" fmla="*/ 89988 w 231497"/>
                <a:gd name="connsiteY3" fmla="*/ 48152 h 132351"/>
                <a:gd name="connsiteX4" fmla="*/ 131090 w 231497"/>
                <a:gd name="connsiteY4" fmla="*/ 0 h 132351"/>
                <a:gd name="connsiteX5" fmla="*/ 205821 w 231497"/>
                <a:gd name="connsiteY5" fmla="*/ 30567 h 132351"/>
                <a:gd name="connsiteX6" fmla="*/ 187440 w 231497"/>
                <a:gd name="connsiteY6" fmla="*/ 132351 h 132351"/>
                <a:gd name="connsiteX7" fmla="*/ 156944 w 231497"/>
                <a:gd name="connsiteY7" fmla="*/ 93401 h 132351"/>
                <a:gd name="connsiteX8" fmla="*/ 122584 w 231497"/>
                <a:gd name="connsiteY8" fmla="*/ 130146 h 132351"/>
                <a:gd name="connsiteX9" fmla="*/ 90687 w 231497"/>
                <a:gd name="connsiteY9" fmla="*/ 90441 h 132351"/>
                <a:gd name="connsiteX10" fmla="*/ 55603 w 231497"/>
                <a:gd name="connsiteY10" fmla="*/ 132351 h 132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497" h="132351">
                  <a:moveTo>
                    <a:pt x="55603" y="132351"/>
                  </a:moveTo>
                  <a:cubicBezTo>
                    <a:pt x="16965" y="109568"/>
                    <a:pt x="3006" y="87358"/>
                    <a:pt x="2038" y="70064"/>
                  </a:cubicBezTo>
                  <a:cubicBezTo>
                    <a:pt x="0" y="44903"/>
                    <a:pt x="8381" y="24524"/>
                    <a:pt x="47448" y="2610"/>
                  </a:cubicBezTo>
                  <a:cubicBezTo>
                    <a:pt x="72447" y="19095"/>
                    <a:pt x="71646" y="20206"/>
                    <a:pt x="89988" y="48152"/>
                  </a:cubicBezTo>
                  <a:cubicBezTo>
                    <a:pt x="98170" y="29143"/>
                    <a:pt x="111223" y="8313"/>
                    <a:pt x="131090" y="0"/>
                  </a:cubicBezTo>
                  <a:cubicBezTo>
                    <a:pt x="160832" y="5547"/>
                    <a:pt x="180145" y="4443"/>
                    <a:pt x="205821" y="30567"/>
                  </a:cubicBezTo>
                  <a:cubicBezTo>
                    <a:pt x="231497" y="56691"/>
                    <a:pt x="217666" y="92907"/>
                    <a:pt x="187440" y="132351"/>
                  </a:cubicBezTo>
                  <a:cubicBezTo>
                    <a:pt x="177961" y="122334"/>
                    <a:pt x="171685" y="121677"/>
                    <a:pt x="156944" y="93401"/>
                  </a:cubicBezTo>
                  <a:cubicBezTo>
                    <a:pt x="136134" y="118851"/>
                    <a:pt x="144665" y="112756"/>
                    <a:pt x="122584" y="130146"/>
                  </a:cubicBezTo>
                  <a:cubicBezTo>
                    <a:pt x="119818" y="130838"/>
                    <a:pt x="110246" y="124515"/>
                    <a:pt x="90687" y="90441"/>
                  </a:cubicBezTo>
                  <a:cubicBezTo>
                    <a:pt x="73592" y="117784"/>
                    <a:pt x="69414" y="121124"/>
                    <a:pt x="55603" y="13235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" name="Рисунок 9" descr="1.PNG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0000"/>
            </a:blip>
            <a:stretch>
              <a:fillRect/>
            </a:stretch>
          </p:blipFill>
          <p:spPr>
            <a:xfrm>
              <a:off x="7969268" y="698824"/>
              <a:ext cx="425432" cy="226235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 userDrawn="1"/>
        </p:nvSpPr>
        <p:spPr>
          <a:xfrm>
            <a:off x="8585067" y="6832232"/>
            <a:ext cx="1571636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" b="1" dirty="0" smtClean="0">
                <a:solidFill>
                  <a:srgbClr val="0067A5"/>
                </a:solidFill>
              </a:rPr>
              <a:t>www.imcmontan.ru</a:t>
            </a:r>
            <a:endParaRPr lang="ru-RU" sz="1150" b="1" dirty="0">
              <a:solidFill>
                <a:srgbClr val="0067A5"/>
              </a:solidFill>
            </a:endParaRPr>
          </a:p>
        </p:txBody>
      </p:sp>
      <p:grpSp>
        <p:nvGrpSpPr>
          <p:cNvPr id="12" name="Gruppieren 77"/>
          <p:cNvGrpSpPr/>
          <p:nvPr userDrawn="1"/>
        </p:nvGrpSpPr>
        <p:grpSpPr bwMode="gray">
          <a:xfrm>
            <a:off x="0" y="4006409"/>
            <a:ext cx="10693400" cy="1488734"/>
            <a:chOff x="0" y="3521573"/>
            <a:chExt cx="9144000" cy="1488734"/>
          </a:xfrm>
        </p:grpSpPr>
        <p:sp>
          <p:nvSpPr>
            <p:cNvPr id="13" name="Rechteck 58"/>
            <p:cNvSpPr/>
            <p:nvPr/>
          </p:nvSpPr>
          <p:spPr bwMode="gray">
            <a:xfrm>
              <a:off x="0" y="3710499"/>
              <a:ext cx="9144000" cy="1299808"/>
            </a:xfrm>
            <a:prstGeom prst="rect">
              <a:avLst/>
            </a:prstGeom>
            <a:gradFill>
              <a:gsLst>
                <a:gs pos="0">
                  <a:schemeClr val="tx1">
                    <a:alpha val="10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2700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hteck 59"/>
            <p:cNvSpPr/>
            <p:nvPr/>
          </p:nvSpPr>
          <p:spPr bwMode="gray">
            <a:xfrm flipV="1">
              <a:off x="0" y="3521573"/>
              <a:ext cx="9144000" cy="188925"/>
            </a:xfrm>
            <a:prstGeom prst="rect">
              <a:avLst/>
            </a:prstGeom>
            <a:gradFill>
              <a:gsLst>
                <a:gs pos="0">
                  <a:schemeClr val="tx1">
                    <a:alpha val="10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2700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4015063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D651-2BDB-4FCF-82E5-ED726B9186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24007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79226" y="1764296"/>
            <a:ext cx="5123921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81370" y="1764296"/>
            <a:ext cx="5123921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D651-2BDB-4FCF-82E5-ED726B9186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0373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2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2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D651-2BDB-4FCF-82E5-ED726B9186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39459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D651-2BDB-4FCF-82E5-ED726B9186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8277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D651-2BDB-4FCF-82E5-ED726B9186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6855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1050"/>
            <a:ext cx="3518055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3" y="301052"/>
            <a:ext cx="5977907" cy="645332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0" y="1582266"/>
            <a:ext cx="3518055" cy="517211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D651-2BDB-4FCF-82E5-ED726B9186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5339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2"/>
            <a:ext cx="2495127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D651-2BDB-4FCF-82E5-ED726B9186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759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196" y="2628503"/>
            <a:ext cx="9883204" cy="720080"/>
          </a:xfrm>
        </p:spPr>
        <p:txBody>
          <a:bodyPr>
            <a:noAutofit/>
          </a:bodyPr>
          <a:lstStyle/>
          <a:p>
            <a:r>
              <a:rPr lang="ru-RU" sz="1600" dirty="0" smtClean="0"/>
              <a:t>Павел </a:t>
            </a:r>
            <a:r>
              <a:rPr lang="ru-RU" sz="1600" dirty="0"/>
              <a:t>Кушнарёв,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руководитель группы геологического </a:t>
            </a:r>
            <a:r>
              <a:rPr lang="ru-RU" sz="1600" dirty="0"/>
              <a:t>моделирования и подсчета </a:t>
            </a:r>
            <a:r>
              <a:rPr lang="ru-RU" sz="1600" dirty="0" smtClean="0"/>
              <a:t>запасов</a:t>
            </a:r>
            <a:endParaRPr lang="ru-RU" sz="16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96547" y="3420591"/>
            <a:ext cx="9111727" cy="1224136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Процедурные отличия системы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QA/QC 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от отечественной практики и их оценка</a:t>
            </a:r>
            <a:endParaRPr lang="ru-RU" sz="2800" b="1" dirty="0">
              <a:solidFill>
                <a:schemeClr val="tx1"/>
              </a:solidFill>
              <a:latin typeface="+mn-lt"/>
            </a:endParaRPr>
          </a:p>
          <a:p>
            <a:endParaRPr lang="ru-RU" dirty="0"/>
          </a:p>
        </p:txBody>
      </p:sp>
      <p:sp>
        <p:nvSpPr>
          <p:cNvPr id="5" name="Подзаголовок 3"/>
          <p:cNvSpPr txBox="1">
            <a:spLocks/>
          </p:cNvSpPr>
          <p:nvPr/>
        </p:nvSpPr>
        <p:spPr>
          <a:xfrm>
            <a:off x="810196" y="6588943"/>
            <a:ext cx="9111727" cy="72008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>
            <a:lvl1pPr marL="0" indent="0" algn="l" defTabSz="99569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  <a:ea typeface="+mn-ea"/>
                <a:cs typeface="+mn-cs"/>
              </a:defRPr>
            </a:lvl1pPr>
            <a:lvl2pPr marL="497845" indent="0" algn="ctr" defTabSz="99569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95690" indent="0" algn="ctr" defTabSz="995690" rtl="0" eaLnBrk="1" latinLnBrk="0" hangingPunct="1">
              <a:spcBef>
                <a:spcPct val="20000"/>
              </a:spcBef>
              <a:buFont typeface="Arial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93535" indent="0" algn="ctr" defTabSz="99569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91380" indent="0" algn="ctr" defTabSz="99569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489225" indent="0" algn="ctr" defTabSz="99569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87070" indent="0" algn="ctr" defTabSz="99569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84916" indent="0" algn="ctr" defTabSz="99569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982761" indent="0" algn="ctr" defTabSz="99569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М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еждународный горно-геологический форум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МИНГЕО СИБИРЬ</a:t>
            </a:r>
            <a:endParaRPr lang="ru-RU" sz="1400" dirty="0" smtClean="0">
              <a:solidFill>
                <a:schemeClr val="tx1"/>
              </a:solidFill>
              <a:latin typeface="+mn-lt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+mn-lt"/>
              </a:rPr>
              <a:t>14-16 июня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2017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670" y="2628503"/>
            <a:ext cx="9624060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Пункт 15 – Подготовка, анализ и безопасность проб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ru-RU" sz="1800" dirty="0" smtClean="0"/>
              <a:t>(B) подробные </a:t>
            </a:r>
            <a:r>
              <a:rPr lang="ru-RU" sz="1800" b="1" dirty="0" smtClean="0"/>
              <a:t>сведения о </a:t>
            </a:r>
            <a:r>
              <a:rPr lang="ru-RU" sz="1800" b="1" dirty="0" err="1" smtClean="0"/>
              <a:t>пробоподготовке</a:t>
            </a:r>
            <a:r>
              <a:rPr lang="ru-RU" sz="1800" b="1" dirty="0" smtClean="0"/>
              <a:t>, методах анализа и аналитических процедурах,</a:t>
            </a:r>
            <a:r>
              <a:rPr lang="ru-RU" sz="1800" dirty="0" smtClean="0"/>
              <a:t> название и местонахождение аналитических или испытательных лабораторий, а также о том, сертифицированы ли лаборатории какой-либо ассоциацией стандартов и сведениями о любой сертификации</a:t>
            </a:r>
          </a:p>
          <a:p>
            <a:pPr marL="0" indent="0"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(C) краткое изложение </a:t>
            </a:r>
            <a:r>
              <a:rPr lang="ru-RU" sz="1800" b="1" dirty="0" smtClean="0"/>
              <a:t>характера и объема всех используемых мер контроля качества</a:t>
            </a:r>
            <a:r>
              <a:rPr lang="ru-RU" sz="1800" dirty="0" smtClean="0"/>
              <a:t>, а также проверок и других проверочных аналитических процедур и процедур тестирования, включая результаты и предпринятые корректирующие действия; </a:t>
            </a:r>
          </a:p>
          <a:p>
            <a:pPr marL="0" indent="0"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(D) изложение заключения автора об </a:t>
            </a:r>
            <a:r>
              <a:rPr lang="ru-RU" sz="1800" b="1" dirty="0" smtClean="0"/>
              <a:t>адекватности процедур </a:t>
            </a:r>
            <a:r>
              <a:rPr lang="ru-RU" sz="1800" dirty="0" smtClean="0"/>
              <a:t>подготовки пробы, безопасности и анализа.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22164" y="1404367"/>
            <a:ext cx="9624060" cy="936104"/>
          </a:xfrm>
        </p:spPr>
        <p:txBody>
          <a:bodyPr/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QA/QC </a:t>
            </a:r>
            <a:r>
              <a:rPr lang="ru-RU" dirty="0" smtClean="0"/>
              <a:t> в </a:t>
            </a:r>
            <a:r>
              <a:rPr lang="en-US" dirty="0" smtClean="0"/>
              <a:t>NI-43-101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86520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670" y="2628503"/>
            <a:ext cx="9624060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Пункт 1</a:t>
            </a:r>
            <a:r>
              <a:rPr lang="en-US" dirty="0" smtClean="0"/>
              <a:t>6</a:t>
            </a:r>
            <a:r>
              <a:rPr lang="ru-RU" dirty="0" smtClean="0"/>
              <a:t> – Заверка данных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ru-RU" sz="1800" dirty="0" smtClean="0"/>
              <a:t>(A) обсуждение </a:t>
            </a:r>
            <a:r>
              <a:rPr lang="ru-RU" sz="1800" b="1" dirty="0" smtClean="0"/>
              <a:t>мер контроля качества и применяемых процедур проверки данных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22164" y="1404367"/>
            <a:ext cx="9624060" cy="936104"/>
          </a:xfrm>
        </p:spPr>
        <p:txBody>
          <a:bodyPr/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QA/QC </a:t>
            </a:r>
            <a:r>
              <a:rPr lang="ru-RU" dirty="0" smtClean="0"/>
              <a:t> в </a:t>
            </a:r>
            <a:r>
              <a:rPr lang="en-US" dirty="0" smtClean="0"/>
              <a:t>NI-43-101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86520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670" y="2772519"/>
            <a:ext cx="9624060" cy="424847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ru-RU" sz="2000" dirty="0" smtClean="0"/>
              <a:t>Отсутствие единого документа, регламентирующего или рекомендующего комплект и объем контрольных процедур для подтверждения качества выполняемых производственных процессов.</a:t>
            </a:r>
          </a:p>
          <a:p>
            <a:pPr>
              <a:lnSpc>
                <a:spcPct val="120000"/>
              </a:lnSpc>
            </a:pPr>
            <a:endParaRPr lang="ru-RU" sz="2000" dirty="0" smtClean="0"/>
          </a:p>
          <a:p>
            <a:pPr>
              <a:lnSpc>
                <a:spcPct val="120000"/>
              </a:lnSpc>
              <a:buNone/>
            </a:pPr>
            <a:r>
              <a:rPr lang="ru-RU" sz="1800" dirty="0" smtClean="0"/>
              <a:t>Под каждый проект разрабатывается собственный документ, либо используются </a:t>
            </a:r>
            <a:r>
              <a:rPr lang="en-US" sz="1800" dirty="0" smtClean="0"/>
              <a:t> </a:t>
            </a:r>
            <a:r>
              <a:rPr lang="ru-RU" sz="1800" dirty="0" smtClean="0"/>
              <a:t>соответствующие</a:t>
            </a:r>
            <a:r>
              <a:rPr lang="en-US" sz="1800" dirty="0" smtClean="0"/>
              <a:t> </a:t>
            </a:r>
            <a:r>
              <a:rPr lang="ru-RU" sz="1800" dirty="0" smtClean="0"/>
              <a:t>лучшие практики («</a:t>
            </a:r>
            <a:r>
              <a:rPr lang="en-US" sz="1800" dirty="0" smtClean="0"/>
              <a:t>best practice</a:t>
            </a:r>
            <a:r>
              <a:rPr lang="ru-RU" sz="1800" dirty="0" smtClean="0"/>
              <a:t>») по объектам-аналогам. При этом полнота и качество подготовленного или подобранного документа целиком зависит от компетентности и опыта автора программы </a:t>
            </a:r>
            <a:r>
              <a:rPr lang="en-US" sz="1800" dirty="0" smtClean="0"/>
              <a:t>QA/QC</a:t>
            </a:r>
            <a:r>
              <a:rPr lang="ru-RU" sz="1800" dirty="0" smtClean="0"/>
              <a:t> – консалтинговой компании, юниорской компании или самого </a:t>
            </a:r>
            <a:r>
              <a:rPr lang="ru-RU" sz="1800" dirty="0" err="1" smtClean="0"/>
              <a:t>недропользователя</a:t>
            </a:r>
            <a:r>
              <a:rPr lang="ru-RU" sz="1800" dirty="0" smtClean="0"/>
              <a:t>.</a:t>
            </a:r>
            <a:r>
              <a:rPr lang="en-US" sz="1800" dirty="0" smtClean="0"/>
              <a:t> </a:t>
            </a:r>
            <a:r>
              <a:rPr lang="ru-RU" sz="1800" dirty="0" smtClean="0"/>
              <a:t> </a:t>
            </a:r>
          </a:p>
          <a:p>
            <a:endParaRPr lang="ru-RU" sz="1800" dirty="0" smtClean="0"/>
          </a:p>
          <a:p>
            <a:endParaRPr lang="ru-RU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4670" y="1404367"/>
            <a:ext cx="9624060" cy="1224136"/>
          </a:xfrm>
        </p:spPr>
        <p:txBody>
          <a:bodyPr/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Особенности зарубежного подхода </a:t>
            </a:r>
            <a:br>
              <a:rPr lang="ru-RU" dirty="0" smtClean="0"/>
            </a:br>
            <a:r>
              <a:rPr lang="ru-RU" dirty="0" smtClean="0"/>
              <a:t>в обеспечения контроля и качества 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86520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670" y="2772519"/>
            <a:ext cx="9624060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Следствия отсутствия единого документа: 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sz="2000" dirty="0" smtClean="0"/>
              <a:t>Отсутствие единой методики оценки результатов контрольных процедур при </a:t>
            </a:r>
            <a:r>
              <a:rPr lang="ru-RU" sz="2000" dirty="0" err="1" smtClean="0"/>
              <a:t>нерегламентируемых</a:t>
            </a:r>
            <a:r>
              <a:rPr lang="ru-RU" sz="2000" dirty="0" smtClean="0"/>
              <a:t> предельных погрешностях анализов проб (зачастую более жестких по сравнению с отечественными практиками)</a:t>
            </a:r>
          </a:p>
          <a:p>
            <a:pPr>
              <a:lnSpc>
                <a:spcPct val="120000"/>
              </a:lnSpc>
            </a:pPr>
            <a:r>
              <a:rPr lang="ru-RU" sz="2000" dirty="0" smtClean="0"/>
              <a:t> Использование широкого диапазона статистических методов для оценки качества опробования </a:t>
            </a:r>
          </a:p>
          <a:p>
            <a:pPr>
              <a:lnSpc>
                <a:spcPct val="120000"/>
              </a:lnSpc>
            </a:pPr>
            <a:r>
              <a:rPr lang="ru-RU" sz="2000" dirty="0" smtClean="0"/>
              <a:t>Отсутствие регламента контроля по временным периодам, классам содержаний, минимальным объемам выборок </a:t>
            </a:r>
          </a:p>
          <a:p>
            <a:endParaRPr lang="ru-RU" sz="1800" dirty="0" smtClean="0"/>
          </a:p>
          <a:p>
            <a:endParaRPr lang="ru-RU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4670" y="1404367"/>
            <a:ext cx="9624060" cy="1224136"/>
          </a:xfrm>
        </p:spPr>
        <p:txBody>
          <a:bodyPr/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Особенности зарубежных подходов </a:t>
            </a:r>
            <a:br>
              <a:rPr lang="ru-RU" dirty="0" smtClean="0"/>
            </a:br>
            <a:r>
              <a:rPr lang="ru-RU" dirty="0" smtClean="0"/>
              <a:t>в обеспечения контроля и качества 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86520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670" y="2772519"/>
            <a:ext cx="9624060" cy="42484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Другие особенности: </a:t>
            </a:r>
          </a:p>
          <a:p>
            <a:r>
              <a:rPr lang="ru-RU" sz="2000" dirty="0" smtClean="0"/>
              <a:t>Возможность обходиться 1 лабораторией, оперативность получения результатов</a:t>
            </a:r>
          </a:p>
          <a:p>
            <a:r>
              <a:rPr lang="ru-RU" sz="2000" dirty="0" smtClean="0"/>
              <a:t>В отдельных случаях - возможность снижения количества аналитических работ без ущерба качества</a:t>
            </a:r>
            <a:endParaRPr lang="ru-RU" sz="2100" dirty="0" smtClean="0"/>
          </a:p>
          <a:p>
            <a:r>
              <a:rPr lang="ru-RU" sz="2100" dirty="0" smtClean="0"/>
              <a:t>Длительное время для изготовления собственных стандартов (необходимость подтверждения результатов определений несколькими лабораториями)</a:t>
            </a:r>
          </a:p>
          <a:p>
            <a:r>
              <a:rPr lang="ru-RU" sz="2000" dirty="0" smtClean="0"/>
              <a:t>Визуальное отличие стандарта от рядовых проб, идентифицируемое лабораторией</a:t>
            </a:r>
          </a:p>
          <a:p>
            <a:r>
              <a:rPr lang="ru-RU" sz="2000" dirty="0" smtClean="0"/>
              <a:t>Отличие стандарта по матрице (базовому минеральному составу) от руд конкретного месторождения может давать ошибку</a:t>
            </a:r>
          </a:p>
          <a:p>
            <a:r>
              <a:rPr lang="ru-RU" sz="2000" dirty="0" smtClean="0"/>
              <a:t>При небольших объемах – проблема с представительной выборкой по классу содержаний, т.к. неизвестны содержания</a:t>
            </a:r>
          </a:p>
          <a:p>
            <a:endParaRPr lang="ru-RU" sz="1800" dirty="0" smtClean="0"/>
          </a:p>
          <a:p>
            <a:endParaRPr lang="ru-RU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4670" y="1404367"/>
            <a:ext cx="9624060" cy="1224136"/>
          </a:xfrm>
        </p:spPr>
        <p:txBody>
          <a:bodyPr/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Особенности зарубежных подходов </a:t>
            </a:r>
            <a:br>
              <a:rPr lang="ru-RU" dirty="0" smtClean="0"/>
            </a:br>
            <a:r>
              <a:rPr lang="ru-RU" dirty="0" smtClean="0"/>
              <a:t>в обеспечения контроля и качества 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86520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670" y="2916535"/>
            <a:ext cx="9624060" cy="41044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100" dirty="0" smtClean="0"/>
              <a:t>Однозначная регламентация, обеспечивающая сквозной контроль на всех этапах работ. Основные документы: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ru-RU" sz="1800" dirty="0" smtClean="0"/>
              <a:t>Методические Рекомендации ГКЗ по применению классификации запасов по видам минерального сырья</a:t>
            </a:r>
          </a:p>
          <a:p>
            <a:r>
              <a:rPr lang="ru-RU" sz="1800" dirty="0" smtClean="0"/>
              <a:t>Методические Рекомендации по управлению качеством и контролю качества рядового опробования месторождений твердых полезных ископаемых (кроме углей и горючих сланцев)</a:t>
            </a:r>
          </a:p>
          <a:p>
            <a:r>
              <a:rPr lang="ru-RU" sz="1800" dirty="0" smtClean="0"/>
              <a:t>Стандарт отрасли - Управление качеством аналитических работ. Методы геологического контроля качества аналитических работ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4670" y="1404367"/>
            <a:ext cx="9624060" cy="1224136"/>
          </a:xfrm>
        </p:spPr>
        <p:txBody>
          <a:bodyPr/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Отечественная практика </a:t>
            </a:r>
            <a:br>
              <a:rPr lang="ru-RU" dirty="0" smtClean="0"/>
            </a:br>
            <a:r>
              <a:rPr lang="ru-RU" dirty="0" smtClean="0"/>
              <a:t>обеспечения контроля и качества 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86520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670" y="2916535"/>
            <a:ext cx="9624060" cy="41044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100" dirty="0" smtClean="0"/>
              <a:t>Комплексный подход в получении геологических данных, использование прямых и косвенных методов контроля операций отбора проб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ru-RU" dirty="0" smtClean="0"/>
              <a:t>Прямые:</a:t>
            </a:r>
          </a:p>
          <a:p>
            <a:pPr>
              <a:spcAft>
                <a:spcPct val="20000"/>
              </a:spcAft>
              <a:buNone/>
              <a:defRPr/>
            </a:pPr>
            <a:r>
              <a:rPr lang="ru-RU" sz="1900" dirty="0" smtClean="0"/>
              <a:t> </a:t>
            </a:r>
            <a:r>
              <a:rPr lang="ru-RU" sz="2000" dirty="0" smtClean="0"/>
              <a:t>- Заверка отбором проб большего объема</a:t>
            </a:r>
          </a:p>
          <a:p>
            <a:pPr>
              <a:spcAft>
                <a:spcPct val="20000"/>
              </a:spcAft>
              <a:buNone/>
              <a:defRPr/>
            </a:pPr>
            <a:r>
              <a:rPr lang="ru-RU" sz="2000" dirty="0" smtClean="0"/>
              <a:t> - Контроль результатами геофизического опробования</a:t>
            </a:r>
          </a:p>
          <a:p>
            <a:pPr>
              <a:spcAft>
                <a:spcPct val="20000"/>
              </a:spcAft>
              <a:buNone/>
              <a:defRPr/>
            </a:pPr>
            <a:r>
              <a:rPr lang="ru-RU" sz="2000" dirty="0" smtClean="0"/>
              <a:t> - Сопоставление данных опробования керна с результатами опробования шлама и буровой мути</a:t>
            </a:r>
          </a:p>
          <a:p>
            <a:pPr>
              <a:spcAft>
                <a:spcPct val="20000"/>
              </a:spcAft>
              <a:buNone/>
              <a:defRPr/>
            </a:pPr>
            <a:r>
              <a:rPr lang="ru-RU" sz="2000" dirty="0" smtClean="0"/>
              <a:t> - Заверка отбором проб, имеющих те же параметры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4670" y="1404367"/>
            <a:ext cx="9624060" cy="1224136"/>
          </a:xfrm>
        </p:spPr>
        <p:txBody>
          <a:bodyPr/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Отечественная практика </a:t>
            </a:r>
            <a:br>
              <a:rPr lang="ru-RU" dirty="0" smtClean="0"/>
            </a:br>
            <a:r>
              <a:rPr lang="ru-RU" dirty="0" smtClean="0"/>
              <a:t>обеспечения контроля и качества 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86520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670" y="2916535"/>
            <a:ext cx="9624060" cy="410445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100" dirty="0" smtClean="0"/>
              <a:t>Комплексный подход в получении геологических данных, использование прямых и косвенных методов контроля операций отбора проб</a:t>
            </a:r>
          </a:p>
          <a:p>
            <a:pPr>
              <a:buNone/>
            </a:pPr>
            <a:endParaRPr lang="ru-RU" sz="1800" dirty="0" smtClean="0"/>
          </a:p>
          <a:p>
            <a:r>
              <a:rPr lang="ru-RU" dirty="0" smtClean="0"/>
              <a:t>Косвенные:</a:t>
            </a:r>
          </a:p>
          <a:p>
            <a:endParaRPr lang="ru-RU" sz="1800" dirty="0" smtClean="0"/>
          </a:p>
          <a:p>
            <a:pPr>
              <a:spcAft>
                <a:spcPct val="20000"/>
              </a:spcAft>
              <a:buNone/>
              <a:defRPr/>
            </a:pPr>
            <a:r>
              <a:rPr lang="ru-RU" sz="1800" dirty="0" smtClean="0"/>
              <a:t> - Сопоставление результатов подсчета запасов по данным различных способов опробования</a:t>
            </a:r>
          </a:p>
          <a:p>
            <a:pPr>
              <a:spcAft>
                <a:spcPct val="20000"/>
              </a:spcAft>
              <a:buNone/>
              <a:defRPr/>
            </a:pPr>
            <a:r>
              <a:rPr lang="ru-RU" sz="1800" dirty="0" smtClean="0"/>
              <a:t> - Сопоставление результатов опробования по близко расположенным разведочным пересечениям, полученным с помощью различных технических средств</a:t>
            </a:r>
          </a:p>
          <a:p>
            <a:pPr>
              <a:spcAft>
                <a:spcPct val="20000"/>
              </a:spcAft>
              <a:buNone/>
              <a:defRPr/>
            </a:pPr>
            <a:r>
              <a:rPr lang="ru-RU" sz="1800" dirty="0" smtClean="0"/>
              <a:t> - Анализ зависимости между выходом керна и содержанием полезного компонента в керновых пробах</a:t>
            </a:r>
          </a:p>
          <a:p>
            <a:pPr>
              <a:spcAft>
                <a:spcPct val="20000"/>
              </a:spcAft>
              <a:buNone/>
              <a:defRPr/>
            </a:pPr>
            <a:r>
              <a:rPr lang="ru-RU" sz="1800" dirty="0" smtClean="0"/>
              <a:t> - Экспериментальные работы, моделирующие процесс истирания керна в колонковой трубе</a:t>
            </a:r>
          </a:p>
          <a:p>
            <a:pPr>
              <a:spcAft>
                <a:spcPct val="20000"/>
              </a:spcAft>
              <a:buNone/>
              <a:defRPr/>
            </a:pPr>
            <a:r>
              <a:rPr lang="ru-RU" sz="1800" dirty="0" smtClean="0"/>
              <a:t> - Сопоставление фактических масс проб с теоретическими</a:t>
            </a:r>
          </a:p>
          <a:p>
            <a:pPr>
              <a:spcAft>
                <a:spcPct val="20000"/>
              </a:spcAft>
              <a:buNone/>
              <a:defRPr/>
            </a:pPr>
            <a:r>
              <a:rPr lang="ru-RU" sz="1800" dirty="0" smtClean="0"/>
              <a:t> - Сопоставление результатов разведки с данными эксплуатации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4670" y="1404367"/>
            <a:ext cx="9624060" cy="1224136"/>
          </a:xfrm>
        </p:spPr>
        <p:txBody>
          <a:bodyPr/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Отечественная практика </a:t>
            </a:r>
            <a:br>
              <a:rPr lang="ru-RU" dirty="0" smtClean="0"/>
            </a:br>
            <a:r>
              <a:rPr lang="ru-RU" dirty="0" smtClean="0"/>
              <a:t>обеспечения контроля и качества 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86520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670" y="2916535"/>
            <a:ext cx="9624060" cy="41044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Другие особенности подхода с использованием контрольной лаборатории:</a:t>
            </a:r>
          </a:p>
          <a:p>
            <a:endParaRPr lang="ru-RU" sz="1800" dirty="0" smtClean="0"/>
          </a:p>
          <a:p>
            <a:r>
              <a:rPr lang="ru-RU" sz="1800" dirty="0" smtClean="0"/>
              <a:t>Однозначное определение объёмов внутреннего и внешнего контроля, классов содержаний, критериев оценки ошибки</a:t>
            </a:r>
          </a:p>
          <a:p>
            <a:r>
              <a:rPr lang="ru-RU" sz="1800" dirty="0" smtClean="0"/>
              <a:t>Контрольные образцы визуально неотличимы</a:t>
            </a:r>
          </a:p>
          <a:p>
            <a:r>
              <a:rPr lang="ru-RU" sz="1800" dirty="0" smtClean="0"/>
              <a:t>Отсутствует возможность ошибки анализа из-за различных матриц проб (базового минерального состава)</a:t>
            </a:r>
          </a:p>
          <a:p>
            <a:r>
              <a:rPr lang="ru-RU" sz="1800" dirty="0" smtClean="0"/>
              <a:t>Необходимость использования 2 лабораторий (3 – в случае разногласий), усложнение логистики, увеличение сроков исполнения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4670" y="1404367"/>
            <a:ext cx="9624060" cy="1224136"/>
          </a:xfrm>
        </p:spPr>
        <p:txBody>
          <a:bodyPr/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Отечественная практика </a:t>
            </a:r>
            <a:br>
              <a:rPr lang="ru-RU" dirty="0" smtClean="0"/>
            </a:br>
            <a:r>
              <a:rPr lang="ru-RU" dirty="0" smtClean="0"/>
              <a:t>обеспечения контроля и качества 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86520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670" y="2916535"/>
            <a:ext cx="9624060" cy="41044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Российский подход предусматривает использование стандартных образцов для внешнего контроля (МР по управлению качеством и контролю качества ):</a:t>
            </a:r>
          </a:p>
          <a:p>
            <a:pPr>
              <a:buNone/>
            </a:pPr>
            <a:r>
              <a:rPr lang="ru-RU" sz="1800" dirty="0" smtClean="0"/>
              <a:t>63. В качестве контрольных проб могут быть использованы:</a:t>
            </a:r>
          </a:p>
          <a:p>
            <a:pPr>
              <a:buNone/>
            </a:pPr>
            <a:r>
              <a:rPr lang="ru-RU" sz="1800" dirty="0" smtClean="0"/>
              <a:t>- стандартные образцы для контроля правильности и точности результатов анализа геологических проб;</a:t>
            </a:r>
          </a:p>
          <a:p>
            <a:pPr>
              <a:buNone/>
            </a:pPr>
            <a:r>
              <a:rPr lang="ru-RU" sz="1800" dirty="0" smtClean="0"/>
              <a:t>- бланки для контроля заражения в процессе химического анализа;</a:t>
            </a:r>
          </a:p>
          <a:p>
            <a:pPr>
              <a:buNone/>
            </a:pPr>
            <a:r>
              <a:rPr lang="ru-RU" sz="1800" dirty="0" smtClean="0"/>
              <a:t>- холостые пробы для контроля заражения в процессе подготовки пробы;</a:t>
            </a:r>
          </a:p>
          <a:p>
            <a:pPr>
              <a:buNone/>
            </a:pPr>
            <a:r>
              <a:rPr lang="ru-RU" sz="1800" dirty="0" smtClean="0"/>
              <a:t>- дубликаты проб, отобранные на разных стадиях подготовки пробы.</a:t>
            </a:r>
          </a:p>
          <a:p>
            <a:pPr>
              <a:buNone/>
            </a:pPr>
            <a:r>
              <a:rPr lang="ru-RU" sz="1800" dirty="0" smtClean="0"/>
              <a:t>Все контрольные пробы визуально и по массе не должны отличаться от рядовых проб.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4670" y="1404367"/>
            <a:ext cx="9624060" cy="1224136"/>
          </a:xfrm>
        </p:spPr>
        <p:txBody>
          <a:bodyPr/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Отечественная практика </a:t>
            </a:r>
            <a:br>
              <a:rPr lang="ru-RU" dirty="0" smtClean="0"/>
            </a:br>
            <a:r>
              <a:rPr lang="ru-RU" dirty="0" smtClean="0"/>
              <a:t>обеспечения контроля и качества 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86520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670" y="2772519"/>
            <a:ext cx="9624060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Quality Assurance/Quality Control – </a:t>
            </a: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Гарантия качества/Контроль качества</a:t>
            </a:r>
          </a:p>
          <a:p>
            <a:pPr marL="0" indent="0" algn="r">
              <a:buNone/>
            </a:pP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sz="1800" dirty="0" err="1" smtClean="0"/>
              <a:t>Quality</a:t>
            </a:r>
            <a:r>
              <a:rPr lang="ru-RU" sz="1800" dirty="0" smtClean="0"/>
              <a:t> </a:t>
            </a:r>
            <a:r>
              <a:rPr lang="ru-RU" sz="1800" dirty="0" err="1" smtClean="0"/>
              <a:t>Assurance</a:t>
            </a:r>
            <a:r>
              <a:rPr lang="ru-RU" sz="1800" dirty="0" smtClean="0"/>
              <a:t> (Гарантия качества) — декларация разработанной и принятой системы мер и стандартов для обеспечения необходимой степени уверенности в гарантированном качестве выполненных работ</a:t>
            </a:r>
          </a:p>
          <a:p>
            <a:pPr>
              <a:lnSpc>
                <a:spcPct val="150000"/>
              </a:lnSpc>
            </a:pPr>
            <a:endParaRPr lang="ru-RU" sz="1800" dirty="0" smtClean="0"/>
          </a:p>
          <a:p>
            <a:pPr>
              <a:lnSpc>
                <a:spcPct val="150000"/>
              </a:lnSpc>
            </a:pPr>
            <a:r>
              <a:rPr lang="ru-RU" sz="1800" dirty="0" err="1" smtClean="0"/>
              <a:t>Quality</a:t>
            </a:r>
            <a:r>
              <a:rPr lang="ru-RU" sz="1800" dirty="0" smtClean="0"/>
              <a:t> </a:t>
            </a:r>
            <a:r>
              <a:rPr lang="ru-RU" sz="1800" dirty="0" err="1" smtClean="0"/>
              <a:t>Control</a:t>
            </a:r>
            <a:r>
              <a:rPr lang="ru-RU" sz="1800" dirty="0" smtClean="0"/>
              <a:t> (Контроль качества) — комплекс методов, процедур, проверок, разработанный и принятый для обеспечения работы системы контроля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4670" y="1404367"/>
            <a:ext cx="9624060" cy="1224136"/>
          </a:xfrm>
        </p:spPr>
        <p:txBody>
          <a:bodyPr/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Что подразумевается под термином </a:t>
            </a:r>
            <a:r>
              <a:rPr lang="en-US" dirty="0" smtClean="0"/>
              <a:t>QA/QC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865203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670" y="2628503"/>
            <a:ext cx="9624060" cy="4392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При использовании стандартных образцов регламентируется: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sz="1800" dirty="0" smtClean="0"/>
              <a:t>Общее число контрольных проб и число контрольных проб в </a:t>
            </a:r>
            <a:r>
              <a:rPr lang="ru-RU" sz="1800" dirty="0" err="1" smtClean="0"/>
              <a:t>наряд-заказе</a:t>
            </a:r>
            <a:r>
              <a:rPr lang="ru-RU" sz="1800" dirty="0" smtClean="0"/>
              <a:t> – СО, холостых, дубликатов</a:t>
            </a:r>
          </a:p>
          <a:p>
            <a:r>
              <a:rPr lang="ru-RU" sz="1800" dirty="0" smtClean="0"/>
              <a:t>Качество стандартных или холостых образцов</a:t>
            </a:r>
            <a:endParaRPr lang="en-US" sz="1800" dirty="0" smtClean="0"/>
          </a:p>
          <a:p>
            <a:r>
              <a:rPr lang="ru-RU" sz="1800" dirty="0" smtClean="0"/>
              <a:t>Обработка данных внешнего и внутреннего контроля по каждому классу содержаний, типу и сорту руд производится по периодам (квартал, полугодие, год - в зависимости от количества проб), раздельно по каждому методу анализа и каждой лаборатории, выполняющей основные анализы.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4670" y="1404367"/>
            <a:ext cx="9624060" cy="1224136"/>
          </a:xfrm>
        </p:spPr>
        <p:txBody>
          <a:bodyPr/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Отечественная практика </a:t>
            </a:r>
            <a:br>
              <a:rPr lang="ru-RU" dirty="0" smtClean="0"/>
            </a:br>
            <a:r>
              <a:rPr lang="ru-RU" dirty="0" smtClean="0"/>
              <a:t>обеспечения контроля и качества 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86520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670" y="2628503"/>
            <a:ext cx="9624060" cy="4392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При использовании стандартных образцов регламентируется:</a:t>
            </a:r>
          </a:p>
          <a:p>
            <a:pPr>
              <a:buNone/>
            </a:pPr>
            <a:r>
              <a:rPr lang="ru-RU" sz="1800" dirty="0" smtClean="0"/>
              <a:t>72. В качестве дубликатов используют хвосты сокращения проб после среднего дробления, хвосты сокращения проб после мелкого дробления, аналитические навески, отобранные из дубликатов аналитических проб (далее – дубликаты аналитических проб).</a:t>
            </a:r>
          </a:p>
          <a:p>
            <a:pPr>
              <a:buNone/>
            </a:pPr>
            <a:r>
              <a:rPr lang="ru-RU" sz="1800" dirty="0" smtClean="0"/>
              <a:t>- количество контрольных анализов дубликатов аналитических проб </a:t>
            </a:r>
            <a:r>
              <a:rPr lang="ru-RU" sz="1800" i="1" dirty="0" smtClean="0"/>
              <a:t>по каждому </a:t>
            </a:r>
            <a:r>
              <a:rPr lang="ru-RU" sz="1800" i="1" dirty="0" err="1" smtClean="0"/>
              <a:t>поддиапазону</a:t>
            </a:r>
            <a:r>
              <a:rPr lang="ru-RU" sz="1800" i="1" dirty="0" smtClean="0"/>
              <a:t> (классу) содержаний анализируемого элемента</a:t>
            </a:r>
            <a:r>
              <a:rPr lang="ru-RU" sz="1800" dirty="0" smtClean="0"/>
              <a:t> должно быть </a:t>
            </a:r>
            <a:r>
              <a:rPr lang="ru-RU" sz="1800" i="1" dirty="0" smtClean="0"/>
              <a:t>не менее 30</a:t>
            </a:r>
            <a:r>
              <a:rPr lang="ru-RU" sz="1800" dirty="0" smtClean="0"/>
              <a:t> за контрольный период</a:t>
            </a:r>
          </a:p>
          <a:p>
            <a:pPr>
              <a:buNone/>
            </a:pPr>
            <a:r>
              <a:rPr lang="ru-RU" sz="1800" dirty="0" smtClean="0"/>
              <a:t>- количество контрольных анализов хвостов сокращения проб должно быть </a:t>
            </a:r>
            <a:r>
              <a:rPr lang="ru-RU" sz="1800" i="1" dirty="0" smtClean="0"/>
              <a:t>не менее 30 </a:t>
            </a:r>
            <a:r>
              <a:rPr lang="ru-RU" sz="1800" dirty="0" smtClean="0"/>
              <a:t>за контрольный период, при этом выбор хвостов сокращения осуществляется таким образом, чтобы обеспечить равномерное включение проб из разных классов содержаний анализируемого элемента в контрольную выборку</a:t>
            </a:r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4670" y="1404367"/>
            <a:ext cx="9624060" cy="1224136"/>
          </a:xfrm>
        </p:spPr>
        <p:txBody>
          <a:bodyPr/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Отечественная практика </a:t>
            </a:r>
            <a:br>
              <a:rPr lang="ru-RU" dirty="0" smtClean="0"/>
            </a:br>
            <a:r>
              <a:rPr lang="ru-RU" dirty="0" smtClean="0"/>
              <a:t>обеспечения контроля и качества 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865203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670" y="2340471"/>
            <a:ext cx="9624060" cy="468052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ru-RU" sz="1800" dirty="0" smtClean="0"/>
              <a:t>Российская практика контроля качества аналитических работ предусматривает для внешнего контроля как подход с использованием контрольной лаборатории, так и подход с использованием стандартных образцов (СО). При этом для того и другого подхода детально определены: количество контрольных проб и минимальный объем выборки, классы содержаний, периоды контроля. Для подхода с использованием СО дополнительно определены: качество СО, холостых проб и бланков.</a:t>
            </a:r>
          </a:p>
          <a:p>
            <a:pPr>
              <a:lnSpc>
                <a:spcPct val="120000"/>
              </a:lnSpc>
            </a:pPr>
            <a:r>
              <a:rPr lang="ru-RU" sz="1800" dirty="0" smtClean="0"/>
              <a:t>Международная практика в большей степени ориентирована на подход с использованием СО, при этом многие ключевые вопросы контроля относятся к компетенции авторов программы </a:t>
            </a:r>
            <a:r>
              <a:rPr lang="en-US" sz="1800" dirty="0" smtClean="0"/>
              <a:t>QA/QC.</a:t>
            </a:r>
            <a:r>
              <a:rPr lang="ru-RU" sz="1800" dirty="0" smtClean="0"/>
              <a:t>  </a:t>
            </a:r>
            <a:endParaRPr lang="ru-RU" sz="1800" dirty="0" smtClean="0">
              <a:solidFill>
                <a:srgbClr val="C00000"/>
              </a:solidFill>
            </a:endParaRPr>
          </a:p>
          <a:p>
            <a:endParaRPr lang="ru-RU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4670" y="1260351"/>
            <a:ext cx="9624060" cy="936104"/>
          </a:xfrm>
        </p:spPr>
        <p:txBody>
          <a:bodyPr/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Основные выводы по результатам сравнения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20579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670" y="2556495"/>
            <a:ext cx="9624060" cy="44644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800" dirty="0" smtClean="0"/>
              <a:t>Приводится детальное описание следующих вопросов:</a:t>
            </a:r>
            <a:r>
              <a:rPr lang="en-US" sz="1800" dirty="0" smtClean="0"/>
              <a:t> </a:t>
            </a:r>
            <a:endParaRPr lang="ru-RU" sz="1800" dirty="0" smtClean="0"/>
          </a:p>
          <a:p>
            <a:pPr marL="0" indent="0"/>
            <a:r>
              <a:rPr lang="ru-RU" sz="1800" dirty="0" smtClean="0"/>
              <a:t> формат геологической документации </a:t>
            </a:r>
          </a:p>
          <a:p>
            <a:pPr marL="0" indent="0"/>
            <a:r>
              <a:rPr lang="ru-RU" sz="1800" dirty="0" smtClean="0"/>
              <a:t> отбор рядовых проб </a:t>
            </a:r>
          </a:p>
          <a:p>
            <a:pPr marL="0" indent="0"/>
            <a:r>
              <a:rPr lang="ru-RU" sz="1800" dirty="0" smtClean="0"/>
              <a:t> отбор дубликатов проб («полевых» дубликатов – </a:t>
            </a:r>
            <a:r>
              <a:rPr lang="en-US" sz="1800" dirty="0" smtClean="0"/>
              <a:t>field duplicates</a:t>
            </a:r>
            <a:r>
              <a:rPr lang="ru-RU" sz="1800" dirty="0" smtClean="0"/>
              <a:t>)</a:t>
            </a:r>
          </a:p>
          <a:p>
            <a:pPr marL="0" indent="0"/>
            <a:r>
              <a:rPr lang="en-US" sz="1800" dirty="0" smtClean="0"/>
              <a:t> </a:t>
            </a:r>
            <a:r>
              <a:rPr lang="ru-RU" sz="1800" dirty="0" smtClean="0"/>
              <a:t>формирование групповых проб</a:t>
            </a:r>
          </a:p>
          <a:p>
            <a:pPr marL="0" indent="0"/>
            <a:r>
              <a:rPr lang="en-US" sz="1800" dirty="0" smtClean="0"/>
              <a:t> </a:t>
            </a:r>
            <a:r>
              <a:rPr lang="ru-RU" sz="1800" dirty="0" smtClean="0"/>
              <a:t>маркировка проб</a:t>
            </a:r>
          </a:p>
          <a:p>
            <a:pPr marL="0" indent="0"/>
            <a:r>
              <a:rPr lang="en-US" sz="1800" dirty="0" smtClean="0"/>
              <a:t> </a:t>
            </a:r>
            <a:r>
              <a:rPr lang="ru-RU" sz="1800" dirty="0" smtClean="0"/>
              <a:t>включение в выборку контрольных проб: дубликатов, холостых (</a:t>
            </a:r>
            <a:r>
              <a:rPr lang="en-US" sz="1800" dirty="0" smtClean="0"/>
              <a:t>blank</a:t>
            </a:r>
            <a:r>
              <a:rPr lang="ru-RU" sz="1800" dirty="0" smtClean="0"/>
              <a:t>), стандартных образцов (</a:t>
            </a:r>
            <a:r>
              <a:rPr lang="en-US" sz="1800" dirty="0" smtClean="0"/>
              <a:t>CRM</a:t>
            </a:r>
            <a:r>
              <a:rPr lang="ru-RU" sz="1800" dirty="0" smtClean="0"/>
              <a:t> -</a:t>
            </a:r>
            <a:r>
              <a:rPr lang="en-US" sz="1800" dirty="0" smtClean="0"/>
              <a:t> certified reference material</a:t>
            </a:r>
            <a:r>
              <a:rPr lang="ru-RU" sz="1800" dirty="0" smtClean="0"/>
              <a:t>)</a:t>
            </a:r>
          </a:p>
          <a:p>
            <a:pPr marL="0" indent="0"/>
            <a:r>
              <a:rPr lang="en-US" sz="1800" dirty="0" smtClean="0"/>
              <a:t> </a:t>
            </a:r>
            <a:r>
              <a:rPr lang="ru-RU" sz="1800" dirty="0" smtClean="0"/>
              <a:t>передача проб в лабораторию</a:t>
            </a:r>
          </a:p>
          <a:p>
            <a:pPr marL="0" indent="0"/>
            <a:r>
              <a:rPr lang="en-US" sz="1800" dirty="0" smtClean="0"/>
              <a:t> </a:t>
            </a:r>
            <a:r>
              <a:rPr lang="ru-RU" sz="1800" dirty="0" smtClean="0"/>
              <a:t>пробоподготовка в лаборатории</a:t>
            </a:r>
          </a:p>
          <a:p>
            <a:pPr marL="0" indent="0"/>
            <a:r>
              <a:rPr lang="en-US" sz="1800" dirty="0" smtClean="0"/>
              <a:t> </a:t>
            </a:r>
            <a:r>
              <a:rPr lang="ru-RU" sz="1800" dirty="0" smtClean="0"/>
              <a:t>методика анализа</a:t>
            </a:r>
          </a:p>
          <a:p>
            <a:pPr marL="0" indent="0"/>
            <a:r>
              <a:rPr lang="en-US" sz="1800" dirty="0" smtClean="0"/>
              <a:t> </a:t>
            </a:r>
            <a:r>
              <a:rPr lang="ru-RU" sz="1800" dirty="0" smtClean="0"/>
              <a:t>качество выполненных анализов</a:t>
            </a:r>
          </a:p>
          <a:p>
            <a:pPr marL="0" indent="0"/>
            <a:r>
              <a:rPr lang="en-US" sz="1800" dirty="0" smtClean="0"/>
              <a:t> </a:t>
            </a:r>
            <a:r>
              <a:rPr lang="ru-RU" sz="1800" dirty="0" smtClean="0"/>
              <a:t>передача результатов анализа заказчику</a:t>
            </a:r>
          </a:p>
          <a:p>
            <a:pPr marL="0" indent="0"/>
            <a:r>
              <a:rPr lang="ru-RU" sz="1800" dirty="0" smtClean="0"/>
              <a:t> хранение проб и дубликатов</a:t>
            </a:r>
          </a:p>
          <a:p>
            <a:pPr marL="0" indent="0"/>
            <a:r>
              <a:rPr lang="en-US" sz="1800" dirty="0" smtClean="0"/>
              <a:t> </a:t>
            </a:r>
            <a:r>
              <a:rPr lang="ru-RU" sz="1800" dirty="0" smtClean="0"/>
              <a:t>работа с базами данных</a:t>
            </a:r>
            <a:endParaRPr lang="ru-RU" sz="18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4670" y="1404367"/>
            <a:ext cx="9624060" cy="1224136"/>
          </a:xfrm>
        </p:spPr>
        <p:txBody>
          <a:bodyPr/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Составляющие части </a:t>
            </a:r>
            <a:r>
              <a:rPr lang="en-US" dirty="0" smtClean="0"/>
              <a:t>QA/QC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86520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670" y="2772519"/>
            <a:ext cx="9624060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Кодекс </a:t>
            </a:r>
            <a:r>
              <a:rPr lang="en-US" dirty="0" smtClean="0"/>
              <a:t>JORC</a:t>
            </a:r>
          </a:p>
          <a:p>
            <a:pPr marL="0" indent="0">
              <a:buNone/>
            </a:pPr>
            <a:r>
              <a:rPr lang="en-US" dirty="0" smtClean="0"/>
              <a:t>National Instrument NI 43-101</a:t>
            </a:r>
            <a:endParaRPr lang="ru-RU" dirty="0" smtClean="0"/>
          </a:p>
          <a:p>
            <a:pPr marL="0" indent="0" algn="r">
              <a:buNone/>
            </a:pP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sz="1800" dirty="0" smtClean="0"/>
              <a:t>Оба документа указывают на необходимость описания применявшихся в процессе </a:t>
            </a:r>
            <a:r>
              <a:rPr lang="en-US" sz="1800" dirty="0" smtClean="0"/>
              <a:t>QA/QC </a:t>
            </a:r>
            <a:r>
              <a:rPr lang="ru-RU" sz="1800" dirty="0" smtClean="0"/>
              <a:t>мер, стандартов, проверок и процедур, но не регламентируют их</a:t>
            </a:r>
          </a:p>
          <a:p>
            <a:pPr>
              <a:lnSpc>
                <a:spcPct val="150000"/>
              </a:lnSpc>
            </a:pPr>
            <a:r>
              <a:rPr lang="ru-RU" sz="1800" dirty="0" smtClean="0"/>
              <a:t>Необходимость применения того или </a:t>
            </a:r>
            <a:r>
              <a:rPr lang="ru-RU" sz="1800" smtClean="0"/>
              <a:t>иного </a:t>
            </a:r>
            <a:r>
              <a:rPr lang="ru-RU" sz="1800" smtClean="0"/>
              <a:t>национального</a:t>
            </a:r>
            <a:r>
              <a:rPr lang="en-US" sz="1800" smtClean="0"/>
              <a:t> </a:t>
            </a:r>
            <a:r>
              <a:rPr lang="ru-RU" sz="1800" dirty="0" smtClean="0"/>
              <a:t>или международного</a:t>
            </a:r>
            <a:r>
              <a:rPr lang="en-US" sz="1800" dirty="0" smtClean="0"/>
              <a:t> </a:t>
            </a:r>
            <a:r>
              <a:rPr lang="ru-RU" sz="1800" dirty="0" smtClean="0"/>
              <a:t>стандарта, (например Австралийский Стандарт </a:t>
            </a:r>
            <a:r>
              <a:rPr lang="en-GB" sz="1800" dirty="0" smtClean="0"/>
              <a:t>AS 2806.6—2003, </a:t>
            </a:r>
            <a:r>
              <a:rPr lang="en-US" sz="1800" dirty="0" err="1" smtClean="0"/>
              <a:t>Aluminium</a:t>
            </a:r>
            <a:r>
              <a:rPr lang="en-US" sz="1800" dirty="0" smtClean="0"/>
              <a:t> ores – Sampling; </a:t>
            </a:r>
            <a:r>
              <a:rPr lang="ru-RU" sz="1800" dirty="0" smtClean="0"/>
              <a:t>Международный стандарт </a:t>
            </a:r>
            <a:r>
              <a:rPr lang="en-GB" sz="1800" dirty="0" smtClean="0"/>
              <a:t>ISO 3082</a:t>
            </a:r>
            <a:r>
              <a:rPr lang="ru-RU" sz="1800" dirty="0" smtClean="0"/>
              <a:t>, </a:t>
            </a:r>
            <a:r>
              <a:rPr lang="en-US" sz="1800" dirty="0" smtClean="0"/>
              <a:t>Iron ores — Sampling and sample preparation procedures</a:t>
            </a:r>
            <a:r>
              <a:rPr lang="ru-RU" sz="1800" dirty="0" smtClean="0"/>
              <a:t>) также не регламентируется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4670" y="1404367"/>
            <a:ext cx="9624060" cy="1224136"/>
          </a:xfrm>
        </p:spPr>
        <p:txBody>
          <a:bodyPr/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Каким образом </a:t>
            </a:r>
            <a:r>
              <a:rPr lang="en-US" dirty="0" smtClean="0"/>
              <a:t>QA/QC</a:t>
            </a:r>
            <a:r>
              <a:rPr lang="ru-RU" dirty="0" smtClean="0"/>
              <a:t> отражен </a:t>
            </a:r>
            <a:br>
              <a:rPr lang="ru-RU" dirty="0" smtClean="0"/>
            </a:br>
            <a:r>
              <a:rPr lang="ru-RU" dirty="0" smtClean="0"/>
              <a:t>в международных стандартах отчетности?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86520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670" y="2268463"/>
            <a:ext cx="962406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Контрольный перечень критериев, Раздел </a:t>
            </a:r>
            <a:r>
              <a:rPr lang="en-US" sz="2000" dirty="0" smtClean="0"/>
              <a:t>I</a:t>
            </a:r>
            <a:r>
              <a:rPr lang="ru-RU" sz="2000" dirty="0" smtClean="0"/>
              <a:t> – Методика и данные опробования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4670" y="1332359"/>
            <a:ext cx="9624060" cy="1080120"/>
          </a:xfrm>
        </p:spPr>
        <p:txBody>
          <a:bodyPr/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QA/QC </a:t>
            </a:r>
            <a:r>
              <a:rPr lang="ru-RU" dirty="0" smtClean="0"/>
              <a:t> в Кодексе </a:t>
            </a:r>
            <a:r>
              <a:rPr lang="en-US" dirty="0" smtClean="0"/>
              <a:t>JORC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94172" y="3276574"/>
          <a:ext cx="9361042" cy="3270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7272810"/>
              </a:tblGrid>
              <a:tr h="290379">
                <a:tc>
                  <a:txBody>
                    <a:bodyPr/>
                    <a:lstStyle/>
                    <a:p>
                      <a:pPr marL="36000" indent="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latin typeface="Calibri"/>
                          <a:ea typeface="Calibri"/>
                          <a:cs typeface="Times New Roman"/>
                        </a:rPr>
                        <a:t>Критерии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000" indent="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latin typeface="Calibri"/>
                          <a:ea typeface="Calibri"/>
                          <a:cs typeface="Times New Roman"/>
                        </a:rPr>
                        <a:t>Объяснение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378686">
                <a:tc>
                  <a:txBody>
                    <a:bodyPr/>
                    <a:lstStyle/>
                    <a:p>
                      <a:pPr marL="36000" indent="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latin typeface="Calibri"/>
                          <a:ea typeface="Calibri"/>
                          <a:cs typeface="Times New Roman"/>
                        </a:rPr>
                        <a:t>Методика опробования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000" marR="3683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231F20"/>
                          </a:solidFill>
                          <a:latin typeface="Calibri"/>
                          <a:ea typeface="Adobe Garamond Pro"/>
                          <a:cs typeface="Adobe Garamond Pro"/>
                        </a:rPr>
                        <a:t> • Характер и качество </a:t>
                      </a:r>
                      <a:r>
                        <a:rPr lang="ru-RU" sz="1400" i="1" dirty="0" smtClean="0">
                          <a:solidFill>
                            <a:srgbClr val="231F20"/>
                          </a:solidFill>
                          <a:latin typeface="Calibri"/>
                          <a:ea typeface="Adobe Garamond Pro"/>
                          <a:cs typeface="Adobe Garamond Pro"/>
                        </a:rPr>
                        <a:t>опробования.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000" marR="3683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231F20"/>
                          </a:solidFill>
                          <a:latin typeface="Calibri"/>
                          <a:ea typeface="Adobe Garamond Pro"/>
                          <a:cs typeface="Adobe Garamond Pro"/>
                        </a:rPr>
                        <a:t> • Меры по обеспечению </a:t>
                      </a:r>
                      <a:r>
                        <a:rPr lang="ru-RU" sz="1400" b="1" i="1" dirty="0">
                          <a:solidFill>
                            <a:srgbClr val="231F20"/>
                          </a:solidFill>
                          <a:latin typeface="Calibri"/>
                          <a:ea typeface="Adobe Garamond Pro"/>
                          <a:cs typeface="Adobe Garamond Pro"/>
                        </a:rPr>
                        <a:t>репрезентативности </a:t>
                      </a:r>
                      <a:r>
                        <a:rPr lang="ru-RU" sz="1400" b="1" i="1" dirty="0" err="1">
                          <a:solidFill>
                            <a:srgbClr val="231F20"/>
                          </a:solidFill>
                          <a:latin typeface="Calibri"/>
                          <a:ea typeface="Adobe Garamond Pro"/>
                          <a:cs typeface="Adobe Garamond Pro"/>
                        </a:rPr>
                        <a:t>пробоотбора</a:t>
                      </a:r>
                      <a:r>
                        <a:rPr lang="ru-RU" sz="1400" b="1" i="1" dirty="0">
                          <a:solidFill>
                            <a:srgbClr val="231F20"/>
                          </a:solidFill>
                          <a:latin typeface="Calibri"/>
                          <a:ea typeface="Adobe Garamond Pro"/>
                          <a:cs typeface="Adobe Garamond Pro"/>
                        </a:rPr>
                        <a:t> </a:t>
                      </a:r>
                      <a:r>
                        <a:rPr lang="ru-RU" sz="1400" i="1" dirty="0">
                          <a:solidFill>
                            <a:srgbClr val="231F20"/>
                          </a:solidFill>
                          <a:latin typeface="Calibri"/>
                          <a:ea typeface="Adobe Garamond Pro"/>
                          <a:cs typeface="Adobe Garamond Pro"/>
                        </a:rPr>
                        <a:t>и соответствующей калибровки всех используемых измерительных инструментов.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000" marR="3683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231F20"/>
                          </a:solidFill>
                          <a:latin typeface="Calibri"/>
                          <a:ea typeface="Adobe Garamond Pro"/>
                          <a:cs typeface="Adobe Garamond Pro"/>
                        </a:rPr>
                        <a:t> •   Аспекты определения минерализации, существенные для публичного отчета.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000" marR="3683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231F20"/>
                          </a:solidFill>
                          <a:latin typeface="Calibri"/>
                          <a:ea typeface="Adobe Garamond Pro"/>
                          <a:cs typeface="Adobe Garamond Pro"/>
                        </a:rPr>
                        <a:t>    В тех случаях, когда были соблюдены </a:t>
                      </a:r>
                      <a:r>
                        <a:rPr lang="ru-RU" sz="1400" b="1" i="1" dirty="0">
                          <a:solidFill>
                            <a:srgbClr val="231F20"/>
                          </a:solidFill>
                          <a:latin typeface="Calibri"/>
                          <a:ea typeface="Adobe Garamond Pro"/>
                          <a:cs typeface="Adobe Garamond Pro"/>
                        </a:rPr>
                        <a:t>‘отраслевые стандарты’</a:t>
                      </a:r>
                      <a:r>
                        <a:rPr lang="ru-RU" sz="1400" i="1" dirty="0">
                          <a:solidFill>
                            <a:srgbClr val="231F20"/>
                          </a:solidFill>
                          <a:latin typeface="Calibri"/>
                          <a:ea typeface="Adobe Garamond Pro"/>
                          <a:cs typeface="Adobe Garamond Pro"/>
                        </a:rPr>
                        <a:t>, это относительно просто  (например, для получения пробы длиной 1 м использовалось бурение с обратной промывкой; после растирания 3 кг пробы 30 г использовалось для пробирной плавки).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71294">
                <a:tc>
                  <a:txBody>
                    <a:bodyPr/>
                    <a:lstStyle/>
                    <a:p>
                      <a:pPr marL="36000" marR="269875" indent="0" algn="l">
                        <a:lnSpc>
                          <a:spcPct val="150000"/>
                        </a:lnSpc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231F20"/>
                          </a:solidFill>
                          <a:latin typeface="Calibri"/>
                          <a:ea typeface="Adobe Garamond Pro"/>
                          <a:cs typeface="Adobe Garamond Pro"/>
                        </a:rPr>
                        <a:t>Технология бурения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000" marR="6985" indent="0" algn="l">
                        <a:lnSpc>
                          <a:spcPct val="150000"/>
                        </a:lnSpc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231F20"/>
                          </a:solidFill>
                          <a:latin typeface="Calibri"/>
                          <a:ea typeface="Adobe Garamond Pro"/>
                          <a:cs typeface="Adobe Garamond Pro"/>
                        </a:rPr>
                        <a:t>•  Виды </a:t>
                      </a:r>
                      <a:r>
                        <a:rPr lang="ru-RU" sz="1400" i="1" dirty="0" smtClean="0">
                          <a:solidFill>
                            <a:srgbClr val="231F20"/>
                          </a:solidFill>
                          <a:latin typeface="Calibri"/>
                          <a:ea typeface="Adobe Garamond Pro"/>
                          <a:cs typeface="Adobe Garamond Pro"/>
                        </a:rPr>
                        <a:t>бурения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86520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670" y="2268463"/>
            <a:ext cx="962406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Контрольный перечень критериев, Раздел </a:t>
            </a:r>
            <a:r>
              <a:rPr lang="en-US" sz="2000" dirty="0" smtClean="0"/>
              <a:t>I</a:t>
            </a:r>
            <a:r>
              <a:rPr lang="ru-RU" sz="2000" dirty="0" smtClean="0"/>
              <a:t> – Методика и данные опробования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22164" y="1404367"/>
            <a:ext cx="9624060" cy="936104"/>
          </a:xfrm>
        </p:spPr>
        <p:txBody>
          <a:bodyPr/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QA/QC </a:t>
            </a:r>
            <a:r>
              <a:rPr lang="ru-RU" dirty="0" smtClean="0"/>
              <a:t> в Кодексе </a:t>
            </a:r>
            <a:r>
              <a:rPr lang="en-US" dirty="0" smtClean="0"/>
              <a:t>JORC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94172" y="2772522"/>
          <a:ext cx="9361042" cy="4569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7272810"/>
              </a:tblGrid>
              <a:tr h="263478">
                <a:tc>
                  <a:txBody>
                    <a:bodyPr/>
                    <a:lstStyle/>
                    <a:p>
                      <a:pPr marL="36000" indent="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latin typeface="Calibri"/>
                          <a:ea typeface="Calibri"/>
                          <a:cs typeface="Times New Roman"/>
                        </a:rPr>
                        <a:t>Критерии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000" indent="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latin typeface="Calibri"/>
                          <a:ea typeface="Calibri"/>
                          <a:cs typeface="Times New Roman"/>
                        </a:rPr>
                        <a:t>Объяснение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473876">
                <a:tc>
                  <a:txBody>
                    <a:bodyPr/>
                    <a:lstStyle/>
                    <a:p>
                      <a:pPr marL="36000" marR="269875" indent="0" algn="l" defTabSz="995690" rtl="0" eaLnBrk="1" latinLnBrk="0" hangingPunct="1">
                        <a:lnSpc>
                          <a:spcPct val="150000"/>
                        </a:lnSpc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r>
                        <a:rPr lang="ru-RU" sz="1400" i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Выход пробы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000" indent="0" algn="l" defTabSz="995690" rtl="0" eaLnBrk="1" latinLnBrk="0" hangingPunct="1">
                        <a:lnSpc>
                          <a:spcPct val="150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1400" i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•   Метод учета и оценки  выхода керна и шламовой пробы и результат оценки.</a:t>
                      </a:r>
                    </a:p>
                    <a:p>
                      <a:pPr marL="36000" indent="0" algn="l" defTabSz="995690" rtl="0" eaLnBrk="1" latinLnBrk="0" hangingPunct="1">
                        <a:lnSpc>
                          <a:spcPct val="1500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ru-RU" sz="1400" i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•   Меры по обеспечению максимального выхода и представительности проб.</a:t>
                      </a:r>
                    </a:p>
                    <a:p>
                      <a:pPr marL="36000" marR="6985" indent="0" algn="l" defTabSz="995690" rtl="0" eaLnBrk="1" latinLnBrk="0" hangingPunct="1">
                        <a:lnSpc>
                          <a:spcPct val="150000"/>
                        </a:lnSpc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•   Существует </a:t>
                      </a:r>
                      <a:r>
                        <a:rPr lang="ru-RU" sz="1400" i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ли связь между выходом пробы и содержанием полезного компонента или могла иметь место ошибка вследствие преимущественного понижения/увеличения мелко/крупнозернистого материала.</a:t>
                      </a:r>
                    </a:p>
                  </a:txBody>
                  <a:tcPr marL="0" marR="0" marT="0" marB="0"/>
                </a:tc>
              </a:tr>
              <a:tr h="2367099">
                <a:tc>
                  <a:txBody>
                    <a:bodyPr/>
                    <a:lstStyle/>
                    <a:p>
                      <a:pPr marL="36000" marR="352425" indent="0" algn="l" defTabSz="995690" rtl="0" eaLnBrk="1" latinLnBrk="0" hangingPunct="1">
                        <a:lnSpc>
                          <a:spcPct val="150000"/>
                        </a:lnSpc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r>
                        <a:rPr lang="ru-RU" sz="1400" i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Каротаж скважин и документирование керна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000" marR="5715" indent="0" algn="l" defTabSz="995690" rtl="0" eaLnBrk="1" latinLnBrk="0" hangingPunct="1">
                        <a:lnSpc>
                          <a:spcPct val="150000"/>
                        </a:lnSpc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r>
                        <a:rPr lang="ru-RU" sz="1400" i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•  Проводились ли каротаж скважин и документирование (в том числе геохимическое) керна (</a:t>
                      </a:r>
                      <a:r>
                        <a:rPr lang="en-US" sz="1400" i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geological and geochemical logging</a:t>
                      </a:r>
                      <a:r>
                        <a:rPr lang="ru-RU" sz="1400" i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) (шламовой пробы) на уровне детализации, способном подтвердить соответствующую оценку минеральных ресурсов, исследование горных работ и на </a:t>
                      </a:r>
                      <a:r>
                        <a:rPr lang="ru-RU" sz="1400" i="1" kern="1200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обогатимость</a:t>
                      </a:r>
                      <a:r>
                        <a:rPr lang="ru-RU" sz="1400" i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6000" indent="0" algn="l" defTabSz="995690" rtl="0" eaLnBrk="1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i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•  Проведенные  каротаж и документирование количественные или качественные по своей природе. Фотографирование  керна (или шламовой, бороздовой пробы и т.д.).</a:t>
                      </a:r>
                    </a:p>
                    <a:p>
                      <a:pPr marL="36000" indent="0" algn="l" defTabSz="995690" rtl="0" eaLnBrk="1" latinLnBrk="0" hangingPunct="1">
                        <a:lnSpc>
                          <a:spcPct val="150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1400" i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•   Общая мощность и доля соответствующих </a:t>
                      </a:r>
                      <a:r>
                        <a:rPr lang="ru-RU" sz="1400" i="1" kern="1200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рудоподсечений</a:t>
                      </a:r>
                      <a:r>
                        <a:rPr lang="ru-RU" sz="1400" i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, для которых производились каротаж и документирование 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86520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670" y="2268463"/>
            <a:ext cx="962406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Контрольный перечень критериев, Раздел </a:t>
            </a:r>
            <a:r>
              <a:rPr lang="en-US" sz="2000" dirty="0" smtClean="0"/>
              <a:t>I</a:t>
            </a:r>
            <a:r>
              <a:rPr lang="ru-RU" sz="2000" dirty="0" smtClean="0"/>
              <a:t> – Методика и данные опробования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22164" y="1404367"/>
            <a:ext cx="9624060" cy="936104"/>
          </a:xfrm>
        </p:spPr>
        <p:txBody>
          <a:bodyPr/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QA/QC </a:t>
            </a:r>
            <a:r>
              <a:rPr lang="ru-RU" dirty="0" smtClean="0"/>
              <a:t> в Кодексе </a:t>
            </a:r>
            <a:r>
              <a:rPr lang="en-US" dirty="0" smtClean="0"/>
              <a:t>JORC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94172" y="2844527"/>
          <a:ext cx="9361042" cy="3816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7272810"/>
              </a:tblGrid>
              <a:tr h="340800">
                <a:tc>
                  <a:txBody>
                    <a:bodyPr/>
                    <a:lstStyle/>
                    <a:p>
                      <a:pPr marL="36000" indent="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latin typeface="Calibri"/>
                          <a:ea typeface="Calibri"/>
                          <a:cs typeface="Times New Roman"/>
                        </a:rPr>
                        <a:t>Критерии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000" indent="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latin typeface="Calibri"/>
                          <a:ea typeface="Calibri"/>
                          <a:cs typeface="Times New Roman"/>
                        </a:rPr>
                        <a:t>Объяснение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475623">
                <a:tc>
                  <a:txBody>
                    <a:bodyPr/>
                    <a:lstStyle/>
                    <a:p>
                      <a:pPr marL="36000" marR="5715" indent="0" algn="l" defTabSz="995690" rtl="0" eaLnBrk="1" latinLnBrk="0" hangingPunct="1">
                        <a:lnSpc>
                          <a:spcPct val="150000"/>
                        </a:lnSpc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r>
                        <a:rPr lang="ru-RU" sz="1400" i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Технология сокращения и подготовки проб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000" marR="5715" indent="0" algn="l" defTabSz="995690" rtl="0" eaLnBrk="1" latinLnBrk="0" hangingPunct="1">
                        <a:lnSpc>
                          <a:spcPct val="150000"/>
                        </a:lnSpc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r>
                        <a:rPr lang="ru-RU" sz="1400" i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•   Как распилен керн: вдоль или поперек, берется четверть, половина или весь керн.</a:t>
                      </a:r>
                    </a:p>
                    <a:p>
                      <a:pPr marL="36000" marR="5715" indent="0" algn="l" defTabSz="995690" rtl="0" eaLnBrk="1" latinLnBrk="0" hangingPunct="1">
                        <a:lnSpc>
                          <a:spcPct val="150000"/>
                        </a:lnSpc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r>
                        <a:rPr lang="ru-RU" sz="1400" i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•   Если это не керн, то какая проба: </a:t>
                      </a:r>
                      <a:r>
                        <a:rPr lang="ru-RU" sz="1400" i="1" kern="1200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задирковая</a:t>
                      </a:r>
                      <a:r>
                        <a:rPr lang="ru-RU" sz="1400" i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, отобранная грунтоносом, шламовая и т.д., мокрое или сухое опробование.</a:t>
                      </a:r>
                    </a:p>
                    <a:p>
                      <a:pPr marL="36000" marR="5715" indent="0" algn="l" defTabSz="995690" rtl="0" eaLnBrk="1" latinLnBrk="0" hangingPunct="1">
                        <a:lnSpc>
                          <a:spcPct val="150000"/>
                        </a:lnSpc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r>
                        <a:rPr lang="ru-RU" sz="1400" i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•   Для всех видов проб характер, качество и пригодность технологии подготовки проб.</a:t>
                      </a:r>
                    </a:p>
                    <a:p>
                      <a:pPr marL="36000" marR="5715" indent="0" algn="l" defTabSz="995690" rtl="0" eaLnBrk="1" latinLnBrk="0" hangingPunct="1">
                        <a:lnSpc>
                          <a:spcPct val="150000"/>
                        </a:lnSpc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r>
                        <a:rPr lang="ru-RU" sz="1400" i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•   Процедуры </a:t>
                      </a:r>
                      <a:r>
                        <a:rPr lang="ru-RU" sz="1400" b="1" i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контроля качества</a:t>
                      </a:r>
                      <a:r>
                        <a:rPr lang="ru-RU" sz="1400" i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, принятые на всех этапов сокращения проб для обеспечения максимального увеличения представительности проб.</a:t>
                      </a:r>
                    </a:p>
                    <a:p>
                      <a:pPr marL="36000" marR="5715" indent="0" algn="l" defTabSz="995690" rtl="0" eaLnBrk="1" latinLnBrk="0" hangingPunct="1">
                        <a:lnSpc>
                          <a:spcPct val="150000"/>
                        </a:lnSpc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r>
                        <a:rPr lang="ru-RU" sz="1400" i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•   Меры для обеспечения представительности проб, взятых по месту залегания, включая например,  результаты дублирующего сопряженного опробования/</a:t>
                      </a:r>
                      <a:r>
                        <a:rPr lang="ru-RU" sz="1400" i="1" kern="1200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опробования</a:t>
                      </a:r>
                      <a:r>
                        <a:rPr lang="ru-RU" sz="1400" i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дубликатов проб.</a:t>
                      </a:r>
                    </a:p>
                    <a:p>
                      <a:pPr marL="36000" marR="5715" indent="0" algn="l" defTabSz="995690" rtl="0" eaLnBrk="1" latinLnBrk="0" hangingPunct="1">
                        <a:lnSpc>
                          <a:spcPct val="150000"/>
                        </a:lnSpc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r>
                        <a:rPr lang="ru-RU" sz="1400" i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•   Соответствие объема пробы </a:t>
                      </a:r>
                      <a:r>
                        <a:rPr lang="ru-RU" sz="1400" i="1" kern="1200" dirty="0" err="1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опробуваемому</a:t>
                      </a:r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i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материалу.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86520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670" y="2268463"/>
            <a:ext cx="962406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Контрольный перечень критериев, Раздел </a:t>
            </a:r>
            <a:r>
              <a:rPr lang="en-US" sz="2000" dirty="0" smtClean="0"/>
              <a:t>I</a:t>
            </a:r>
            <a:r>
              <a:rPr lang="ru-RU" sz="2000" dirty="0" smtClean="0"/>
              <a:t> – Методика и данные опробования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22164" y="1404367"/>
            <a:ext cx="9624060" cy="936104"/>
          </a:xfrm>
        </p:spPr>
        <p:txBody>
          <a:bodyPr/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QA/QC </a:t>
            </a:r>
            <a:r>
              <a:rPr lang="ru-RU" dirty="0" smtClean="0"/>
              <a:t> в Кодексе </a:t>
            </a:r>
            <a:r>
              <a:rPr lang="en-US" dirty="0" smtClean="0"/>
              <a:t>JORC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94172" y="2844528"/>
          <a:ext cx="9361042" cy="3987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7272810"/>
              </a:tblGrid>
              <a:tr h="231657">
                <a:tc>
                  <a:txBody>
                    <a:bodyPr/>
                    <a:lstStyle/>
                    <a:p>
                      <a:pPr marL="36000" indent="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latin typeface="Calibri"/>
                          <a:ea typeface="Calibri"/>
                          <a:cs typeface="Times New Roman"/>
                        </a:rPr>
                        <a:t>Критерии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000" indent="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latin typeface="Calibri"/>
                          <a:ea typeface="Calibri"/>
                          <a:cs typeface="Times New Roman"/>
                        </a:rPr>
                        <a:t>Объяснение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319077">
                <a:tc>
                  <a:txBody>
                    <a:bodyPr/>
                    <a:lstStyle/>
                    <a:p>
                      <a:pPr marL="36000" marR="5715" indent="0" algn="l" defTabSz="995690" rtl="0" eaLnBrk="1" latinLnBrk="0" hangingPunct="1">
                        <a:lnSpc>
                          <a:spcPct val="150000"/>
                        </a:lnSpc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r>
                        <a:rPr lang="ru-RU" sz="1400" i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Качество анализа и лабораторных испытаний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000" marR="5715" indent="0" algn="l" defTabSz="995690" rtl="0" eaLnBrk="1" latinLnBrk="0" hangingPunct="1">
                        <a:lnSpc>
                          <a:spcPct val="150000"/>
                        </a:lnSpc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r>
                        <a:rPr lang="ru-RU" sz="1400" i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• Характер, качество и пригодность использованной методики лабораторных исследований,  общий или экспресс-анализ.</a:t>
                      </a:r>
                    </a:p>
                    <a:p>
                      <a:pPr marL="36000" marR="5715" indent="0" algn="l" defTabSz="995690" rtl="0" eaLnBrk="1" latinLnBrk="0" hangingPunct="1">
                        <a:lnSpc>
                          <a:spcPct val="150000"/>
                        </a:lnSpc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r>
                        <a:rPr lang="ru-RU" sz="1400" i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• Для геофизических приборов, спектрометров, ручных </a:t>
                      </a:r>
                      <a:r>
                        <a:rPr lang="ru-RU" sz="1400" i="1" kern="1200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рентгенофлюминесцентных</a:t>
                      </a:r>
                      <a:r>
                        <a:rPr lang="ru-RU" sz="1400" i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анализаторов и т.д. параметры, используемые в определении, в том числе производитель и модель прибора, время считывания, используемые коэффициенты калибровки и их ошибка и т.д.</a:t>
                      </a:r>
                    </a:p>
                    <a:p>
                      <a:pPr marL="36000" marR="5715" indent="0" algn="l" defTabSz="995690" rtl="0" eaLnBrk="1" latinLnBrk="0" hangingPunct="1">
                        <a:lnSpc>
                          <a:spcPct val="150000"/>
                        </a:lnSpc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r>
                        <a:rPr lang="ru-RU" sz="1400" i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•   Характер принятых </a:t>
                      </a:r>
                      <a:r>
                        <a:rPr lang="ru-RU" sz="1400" b="1" i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процедур контроля качества </a:t>
                      </a:r>
                      <a:r>
                        <a:rPr lang="ru-RU" sz="1400" i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(например, стандартные, бланковые пробы, дубликаты, внешний контроль) и установлена ли приемлемая степень точности (например, отсутствие систематической ошибки).</a:t>
                      </a:r>
                    </a:p>
                  </a:txBody>
                  <a:tcPr marL="0" marR="0" marT="0" marB="0"/>
                </a:tc>
              </a:tr>
              <a:tr h="761633">
                <a:tc>
                  <a:txBody>
                    <a:bodyPr/>
                    <a:lstStyle/>
                    <a:p>
                      <a:pPr marL="36000" marR="5715" indent="0" algn="l" defTabSz="995690" rtl="0" eaLnBrk="1" latinLnBrk="0" hangingPunct="1">
                        <a:lnSpc>
                          <a:spcPct val="150000"/>
                        </a:lnSpc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r>
                        <a:rPr lang="ru-RU" sz="1400" i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Безопасное хранение проб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000" marR="5715" indent="0" algn="l" defTabSz="995690" rtl="0" eaLnBrk="1" latinLnBrk="0" hangingPunct="1">
                        <a:lnSpc>
                          <a:spcPct val="150000"/>
                        </a:lnSpc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r>
                        <a:rPr lang="ru-RU" sz="1400" i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•   </a:t>
                      </a:r>
                      <a:r>
                        <a:rPr lang="ru-RU" sz="1400" b="1" i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Меры по обеспечению безопасного хранения проб.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86520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670" y="2628503"/>
            <a:ext cx="9624060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Пункт 14 – Методы и подходы в опробовании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ru-RU" sz="2000" dirty="0" smtClean="0"/>
              <a:t>(B) описание любых факторов бурения, отбора проб или восстановления, которые могут существенно повлиять на </a:t>
            </a:r>
            <a:r>
              <a:rPr lang="ru-RU" sz="2000" b="1" dirty="0" smtClean="0"/>
              <a:t>точность и надежность </a:t>
            </a:r>
            <a:r>
              <a:rPr lang="ru-RU" sz="2000" dirty="0" smtClean="0"/>
              <a:t>результатов</a:t>
            </a:r>
          </a:p>
          <a:p>
            <a:pPr marL="0" indent="0"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(C) обсуждение </a:t>
            </a:r>
            <a:r>
              <a:rPr lang="ru-RU" sz="2000" b="1" dirty="0" smtClean="0"/>
              <a:t>качества выборки</a:t>
            </a:r>
            <a:r>
              <a:rPr lang="ru-RU" sz="2000" dirty="0" smtClean="0"/>
              <a:t>, в том числе, являются ли образцы репрезентативными, и любые факторы, которые могли привести к ошибкам в выборке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22164" y="1404367"/>
            <a:ext cx="9624060" cy="936104"/>
          </a:xfrm>
        </p:spPr>
        <p:txBody>
          <a:bodyPr/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QA/QC </a:t>
            </a:r>
            <a:r>
              <a:rPr lang="ru-RU" dirty="0" smtClean="0"/>
              <a:t> в </a:t>
            </a:r>
            <a:r>
              <a:rPr lang="en-US" dirty="0" smtClean="0"/>
              <a:t>NI-43-101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865203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4837</TotalTime>
  <Words>1599</Words>
  <Application>Microsoft Office PowerPoint</Application>
  <PresentationFormat>Произвольный</PresentationFormat>
  <Paragraphs>163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Павел Кушнарёв,  руководитель группы геологического моделирования и подсчета запасов</vt:lpstr>
      <vt:lpstr> Что подразумевается под термином QA/QC?  </vt:lpstr>
      <vt:lpstr> Составляющие части QA/QC  </vt:lpstr>
      <vt:lpstr> Каким образом QA/QC отражен  в международных стандартах отчетности?  </vt:lpstr>
      <vt:lpstr> QA/QC  в Кодексе JORC  </vt:lpstr>
      <vt:lpstr> QA/QC  в Кодексе JORC  </vt:lpstr>
      <vt:lpstr> QA/QC  в Кодексе JORC  </vt:lpstr>
      <vt:lpstr> QA/QC  в Кодексе JORC  </vt:lpstr>
      <vt:lpstr> QA/QC  в NI-43-101  </vt:lpstr>
      <vt:lpstr> QA/QC  в NI-43-101  </vt:lpstr>
      <vt:lpstr> QA/QC  в NI-43-101  </vt:lpstr>
      <vt:lpstr> Особенности зарубежного подхода  в обеспечения контроля и качества   </vt:lpstr>
      <vt:lpstr> Особенности зарубежных подходов  в обеспечения контроля и качества   </vt:lpstr>
      <vt:lpstr> Особенности зарубежных подходов  в обеспечения контроля и качества   </vt:lpstr>
      <vt:lpstr> Отечественная практика  обеспечения контроля и качества   </vt:lpstr>
      <vt:lpstr> Отечественная практика  обеспечения контроля и качества   </vt:lpstr>
      <vt:lpstr> Отечественная практика  обеспечения контроля и качества   </vt:lpstr>
      <vt:lpstr> Отечественная практика  обеспечения контроля и качества   </vt:lpstr>
      <vt:lpstr> Отечественная практика  обеспечения контроля и качества   </vt:lpstr>
      <vt:lpstr> Отечественная практика  обеспечения контроля и качества   </vt:lpstr>
      <vt:lpstr> Отечественная практика  обеспечения контроля и качества   </vt:lpstr>
      <vt:lpstr> Основные выводы по результатам сравнения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 Сидоркин</dc:creator>
  <cp:lastModifiedBy>Pavel Kushnarev</cp:lastModifiedBy>
  <cp:revision>311</cp:revision>
  <dcterms:created xsi:type="dcterms:W3CDTF">2014-06-24T08:39:05Z</dcterms:created>
  <dcterms:modified xsi:type="dcterms:W3CDTF">2017-06-09T10:46:08Z</dcterms:modified>
</cp:coreProperties>
</file>