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62" r:id="rId7"/>
    <p:sldId id="263" r:id="rId8"/>
    <p:sldId id="266" r:id="rId9"/>
    <p:sldId id="265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0058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91" autoAdjust="0"/>
  </p:normalViewPr>
  <p:slideViewPr>
    <p:cSldViewPr>
      <p:cViewPr varScale="1">
        <p:scale>
          <a:sx n="90" d="100"/>
          <a:sy n="90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1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4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57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55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5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5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7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86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6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23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4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40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02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4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35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68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20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09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88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60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2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821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97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3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858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51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358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66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049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8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46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7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37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48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483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154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32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5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95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32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4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46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00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64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3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8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7"/>
          </a:xfrm>
          <a:solidFill>
            <a:srgbClr val="004274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МИНГЕО СИБИРЬ 2017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ООО «СИБГЕОКОНСАЛТИНГ»</a:t>
            </a:r>
            <a:endParaRPr lang="ru-RU" sz="2400" b="1" i="1" dirty="0">
              <a:solidFill>
                <a:srgbClr val="B99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715304" cy="3694117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B99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Изучение вещественного состава пород и руд на стадиях поисков и оценки месторождений</a:t>
            </a:r>
          </a:p>
          <a:p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400" b="1" i="1" dirty="0">
                <a:solidFill>
                  <a:srgbClr val="B99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Новоселов С.В.</a:t>
            </a:r>
          </a:p>
          <a:p>
            <a:endParaRPr lang="ru-RU" b="1" i="1" dirty="0">
              <a:solidFill>
                <a:srgbClr val="B99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r>
              <a:rPr lang="ru-RU" sz="2400" b="1" i="1" dirty="0">
                <a:solidFill>
                  <a:srgbClr val="B99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Красноярск,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28300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 Макроскопическое изучение в процессе геологической документации горных выработок и керна скважин.</a:t>
            </a:r>
          </a:p>
          <a:p>
            <a:r>
              <a:rPr lang="ru-RU" sz="2000" dirty="0" smtClean="0"/>
              <a:t>2. Аналитические исследования проб посредством проведения различных видов анализа (химического, спектрального, рентгенофлуоресцентного, пробирного и т.д.)</a:t>
            </a:r>
          </a:p>
          <a:p>
            <a:r>
              <a:rPr lang="ru-RU" sz="2000" dirty="0" smtClean="0"/>
              <a:t>3. Минераграфические исследования с изучением структурно-текстурных особенностей пород и руд, их минерального состава, форм нахождения полезных и вредных компонентов.</a:t>
            </a:r>
          </a:p>
          <a:p>
            <a:r>
              <a:rPr lang="ru-RU" sz="2000" dirty="0" smtClean="0"/>
              <a:t>4. Технологические исследования на основе объемных лабораторных и технологических проб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-7795"/>
            <a:ext cx="9144000" cy="1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7812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Этапы изучения вещественного состава пород и руд при проведении поисково-оценочных работ: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9905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5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>
            <a:spLocks/>
          </p:cNvSpPr>
          <p:nvPr/>
        </p:nvSpPr>
        <p:spPr bwMode="auto">
          <a:xfrm>
            <a:off x="8640763" y="6551613"/>
            <a:ext cx="468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endParaRPr lang="ru-RU" dirty="0">
              <a:solidFill>
                <a:srgbClr val="704B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00042"/>
            <a:ext cx="4643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Геологическая документация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9905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DSC_0767.JPG"/>
          <p:cNvPicPr>
            <a:picLocks noChangeAspect="1"/>
          </p:cNvPicPr>
          <p:nvPr/>
        </p:nvPicPr>
        <p:blipFill>
          <a:blip r:embed="rId3" cstate="print"/>
          <a:srcRect t="4633" b="9662"/>
          <a:stretch>
            <a:fillRect/>
          </a:stretch>
        </p:blipFill>
        <p:spPr>
          <a:xfrm>
            <a:off x="0" y="1285860"/>
            <a:ext cx="4643438" cy="264320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Рисунок 8" descr="Я на канаве №3.jpg"/>
          <p:cNvPicPr>
            <a:picLocks noChangeAspect="1"/>
          </p:cNvPicPr>
          <p:nvPr/>
        </p:nvPicPr>
        <p:blipFill>
          <a:blip r:embed="rId4" cstate="print"/>
          <a:srcRect t="9716" b="1858"/>
          <a:stretch>
            <a:fillRect/>
          </a:stretch>
        </p:blipFill>
        <p:spPr>
          <a:xfrm>
            <a:off x="4643438" y="1285860"/>
            <a:ext cx="4500562" cy="264320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Рисунок 9" descr="ориентация керна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3357554" cy="251816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Рисунок 11" descr="P1150094.JPG"/>
          <p:cNvPicPr>
            <a:picLocks noChangeAspect="1"/>
          </p:cNvPicPr>
          <p:nvPr/>
        </p:nvPicPr>
        <p:blipFill>
          <a:blip r:embed="rId6" cstate="print"/>
          <a:srcRect r="12766"/>
          <a:stretch>
            <a:fillRect/>
          </a:stretch>
        </p:blipFill>
        <p:spPr>
          <a:xfrm>
            <a:off x="3357554" y="3929066"/>
            <a:ext cx="2928958" cy="25181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Рисунок 12" descr="P1150095.JPG"/>
          <p:cNvPicPr>
            <a:picLocks noChangeAspect="1"/>
          </p:cNvPicPr>
          <p:nvPr/>
        </p:nvPicPr>
        <p:blipFill>
          <a:blip r:embed="rId7" cstate="print"/>
          <a:srcRect l="6429" r="7858"/>
          <a:stretch>
            <a:fillRect/>
          </a:stretch>
        </p:blipFill>
        <p:spPr>
          <a:xfrm>
            <a:off x="6286512" y="3929066"/>
            <a:ext cx="2857488" cy="250033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7905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>
            <a:spLocks/>
          </p:cNvSpPr>
          <p:nvPr/>
        </p:nvSpPr>
        <p:spPr bwMode="auto">
          <a:xfrm>
            <a:off x="8640763" y="6551613"/>
            <a:ext cx="468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0000"/>
              </a:lnSpc>
              <a:buFont typeface="Arial" charset="0"/>
              <a:buNone/>
            </a:pPr>
            <a:endParaRPr lang="ru-RU" dirty="0">
              <a:solidFill>
                <a:srgbClr val="704B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28604"/>
            <a:ext cx="4979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Полевая экспресс-лаборатория</a:t>
            </a:r>
          </a:p>
        </p:txBody>
      </p:sp>
      <p:pic>
        <p:nvPicPr>
          <p:cNvPr id="10" name="Рисунок 9" descr="Золот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6929454" cy="51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717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Минераграфические исследования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9905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рудные минера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369" r="50481"/>
          <a:stretch>
            <a:fillRect/>
          </a:stretch>
        </p:blipFill>
        <p:spPr bwMode="auto">
          <a:xfrm>
            <a:off x="179511" y="1381619"/>
            <a:ext cx="3410063" cy="535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2595220" cy="1944216"/>
          </a:xfrm>
          <a:prstGeom prst="rect">
            <a:avLst/>
          </a:prstGeom>
          <a:noFill/>
        </p:spPr>
      </p:pic>
      <p:pic>
        <p:nvPicPr>
          <p:cNvPr id="1025" name="Рисунок 32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556792"/>
            <a:ext cx="2586421" cy="1944215"/>
          </a:xfrm>
          <a:prstGeom prst="rect">
            <a:avLst/>
          </a:prstGeom>
          <a:noFill/>
        </p:spPr>
      </p:pic>
      <p:pic>
        <p:nvPicPr>
          <p:cNvPr id="1027" name="Рисунок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690590"/>
            <a:ext cx="3672408" cy="29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046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717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Технологическая схема обогащения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9905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Новоселов\Мои документы\Нижне-Березовское\технология\Схема_цепи_обогат_фабрики_р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32538"/>
            <a:ext cx="7920880" cy="5286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817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55190"/>
            <a:ext cx="8928992" cy="54141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•  определение </a:t>
            </a:r>
            <a:r>
              <a:rPr lang="ru-RU" sz="1600" dirty="0"/>
              <a:t>и описание полного комплекса минералов и их разновидностей, входящих в состав руд (главных и второстепенных, рудных и нерудных, гипогенных и гипергенных и т.д.);</a:t>
            </a:r>
          </a:p>
          <a:p>
            <a:pPr marL="0" indent="0" algn="just">
              <a:buNone/>
            </a:pPr>
            <a:r>
              <a:rPr lang="ru-RU" sz="1600" dirty="0" smtClean="0"/>
              <a:t>• изучение </a:t>
            </a:r>
            <a:r>
              <a:rPr lang="ru-RU" sz="1600" dirty="0"/>
              <a:t>распространения отдельных минералов (частоты встречаемости), а также количественное соотношение их в рудах;</a:t>
            </a:r>
          </a:p>
          <a:p>
            <a:pPr marL="0" indent="0" algn="just">
              <a:buNone/>
            </a:pPr>
            <a:r>
              <a:rPr lang="ru-RU" sz="1600" dirty="0" smtClean="0"/>
              <a:t>• характеристика </a:t>
            </a:r>
            <a:r>
              <a:rPr lang="ru-RU" sz="1600" dirty="0"/>
              <a:t>отдельных типов и сортов руд в отношении количественного минерального их состава, размеров зерен, текстур и структур;</a:t>
            </a:r>
          </a:p>
          <a:p>
            <a:pPr marL="0" indent="0" algn="just">
              <a:buNone/>
            </a:pPr>
            <a:r>
              <a:rPr lang="ru-RU" sz="1600" dirty="0" smtClean="0"/>
              <a:t>• изучение </a:t>
            </a:r>
            <a:r>
              <a:rPr lang="ru-RU" sz="1600" dirty="0"/>
              <a:t>вопросов метаморфизма руд;</a:t>
            </a:r>
          </a:p>
          <a:p>
            <a:pPr marL="0" indent="0" algn="just">
              <a:buNone/>
            </a:pPr>
            <a:r>
              <a:rPr lang="ru-RU" sz="1600" dirty="0" smtClean="0"/>
              <a:t>• изучение </a:t>
            </a:r>
            <a:r>
              <a:rPr lang="ru-RU" sz="1600" dirty="0"/>
              <a:t>характера пространственного распределения отдельных типов руд, изменение состава руд с глубиной, а также по мощности и простиранию рудных тел;</a:t>
            </a:r>
          </a:p>
          <a:p>
            <a:pPr marL="0" indent="0" algn="just">
              <a:buNone/>
            </a:pPr>
            <a:r>
              <a:rPr lang="ru-RU" sz="1600" dirty="0" smtClean="0"/>
              <a:t>• выявление </a:t>
            </a:r>
            <a:r>
              <a:rPr lang="ru-RU" sz="1600" dirty="0"/>
              <a:t>закономерностей парагенезиса возрастных соотношений рудообразующих минералов и их парагенетических ассоциаций;</a:t>
            </a:r>
          </a:p>
          <a:p>
            <a:pPr marL="0" indent="0" algn="just">
              <a:buNone/>
            </a:pPr>
            <a:r>
              <a:rPr lang="ru-RU" sz="1600" dirty="0" smtClean="0"/>
              <a:t>• проведение </a:t>
            </a:r>
            <a:r>
              <a:rPr lang="ru-RU" sz="1600" dirty="0"/>
              <a:t>детальных исследований наиболее важных (в практическом и теоретическом отношении) минералов - в частности с применением методов химического, спектрального, термического, микрозондового и других видов анализов;</a:t>
            </a:r>
          </a:p>
          <a:p>
            <a:pPr marL="0" indent="0" algn="just">
              <a:buNone/>
            </a:pPr>
            <a:r>
              <a:rPr lang="ru-RU" sz="1600" dirty="0" smtClean="0"/>
              <a:t>• обобщение </a:t>
            </a:r>
            <a:r>
              <a:rPr lang="ru-RU" sz="1600" dirty="0"/>
              <a:t>данных минераграфических исследований и, как следствие этого, уточнение отдельных вопросов генезиса месторождений;</a:t>
            </a:r>
          </a:p>
          <a:p>
            <a:pPr marL="0" indent="0" algn="just">
              <a:buNone/>
            </a:pPr>
            <a:r>
              <a:rPr lang="ru-RU" sz="1600" dirty="0" smtClean="0"/>
              <a:t>• составление </a:t>
            </a:r>
            <a:r>
              <a:rPr lang="ru-RU" sz="1600" dirty="0"/>
              <a:t>полноценного минераграфического очерка месторождения, который должен являться одним из основных разделов отчета по изучаемому рудному объекту.</a:t>
            </a:r>
          </a:p>
          <a:p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-7795"/>
            <a:ext cx="9144000" cy="126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7812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9905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задачи решаемые при проведении  минераграфических исследований: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9905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3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>
                <a:solidFill>
                  <a:srgbClr val="B99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Спасибо за внимание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34909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1_Тема Office</vt:lpstr>
      <vt:lpstr>Тема Office</vt:lpstr>
      <vt:lpstr>2_Тема Office</vt:lpstr>
      <vt:lpstr>3_Тема Office</vt:lpstr>
      <vt:lpstr>МИНГЕО СИБИРЬ 2017 ООО «СИБГЕОКОНСАЛТИНГ»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МИНГЕО СИБИРЬ 2016  ООО «СИБГЕОКОНСАЛТИНГ»</dc:title>
  <cp:lastModifiedBy>user</cp:lastModifiedBy>
  <cp:revision>20</cp:revision>
  <dcterms:modified xsi:type="dcterms:W3CDTF">2017-06-14T15:31:16Z</dcterms:modified>
</cp:coreProperties>
</file>