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57" r:id="rId3"/>
    <p:sldId id="282" r:id="rId4"/>
    <p:sldId id="264" r:id="rId5"/>
    <p:sldId id="265" r:id="rId6"/>
    <p:sldId id="266" r:id="rId7"/>
    <p:sldId id="260" r:id="rId8"/>
    <p:sldId id="258" r:id="rId9"/>
    <p:sldId id="259" r:id="rId10"/>
    <p:sldId id="261" r:id="rId11"/>
    <p:sldId id="262" r:id="rId12"/>
    <p:sldId id="26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1" r:id="rId23"/>
    <p:sldId id="276" r:id="rId24"/>
    <p:sldId id="277" r:id="rId25"/>
    <p:sldId id="283" r:id="rId26"/>
    <p:sldId id="284" r:id="rId27"/>
    <p:sldId id="279" r:id="rId28"/>
    <p:sldId id="280" r:id="rId29"/>
    <p:sldId id="27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100" d="100"/>
          <a:sy n="100" d="100"/>
        </p:scale>
        <p:origin x="-6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35CC6-0586-44A1-B732-C34445DA2AD7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C4A0C-DD41-4AD4-9455-F83C9498C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90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C4A0C-DD41-4AD4-9455-F83C9498CA9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1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FC5A-739D-45EF-A012-044AFC5E3649}" type="datetime1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64BC-94AF-416F-A2B2-9C4399611A3F}" type="datetime1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8C92-BAF1-449F-9798-C54D30C4B371}" type="datetime1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E159-5DE8-4012-8F1F-85E040136A08}" type="datetime1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D788-16C6-4973-AC78-D90E3AA8F69C}" type="datetime1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E385-BF7E-4E38-9232-BD0D8433F706}" type="datetime1">
              <a:rPr lang="ru-RU" smtClean="0"/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17E4-BCAE-45C2-AAC3-01D9F85638E7}" type="datetime1">
              <a:rPr lang="ru-RU" smtClean="0"/>
              <a:t>13.06.2017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A3C5-A94C-4999-87F6-9332F4A4B464}" type="datetime1">
              <a:rPr lang="ru-RU" smtClean="0"/>
              <a:t>13.06.2017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11812-E1DE-41F1-93DC-76026BBCEA1C}" type="datetime1">
              <a:rPr lang="ru-RU" smtClean="0"/>
              <a:t>13.06.2017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B0BE-2ACB-43AF-A041-8C278907CE3E}" type="datetime1">
              <a:rPr lang="ru-RU" smtClean="0"/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57B6-034E-4C1A-A3B4-85CC18D9B8CC}" type="datetime1">
              <a:rPr lang="ru-RU" smtClean="0"/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EA5854-C644-49D6-993D-FE7C8C341D96}" type="datetime1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F2B82B-E458-4C6E-B31F-022968DF53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748464" y="6453336"/>
            <a:ext cx="395535" cy="373038"/>
          </a:xfrm>
        </p:spPr>
        <p:txBody>
          <a:bodyPr/>
          <a:lstStyle/>
          <a:p>
            <a:r>
              <a:rPr lang="ru-RU" b="0" dirty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1</a:t>
            </a:r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71475"/>
            <a:ext cx="8458200" cy="611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1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10</a:t>
            </a:fld>
            <a:endParaRPr lang="ru-RU"/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8748464" y="6589713"/>
            <a:ext cx="395536" cy="255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F2B82B-E458-4C6E-B31F-022968DF5358}" type="slidenum">
              <a:rPr lang="ru-RU" b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pPr/>
              <a:t>10</a:t>
            </a:fld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73050"/>
            <a:ext cx="8664575" cy="631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3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11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748464" y="6502873"/>
            <a:ext cx="395536" cy="35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F2B82B-E458-4C6E-B31F-022968DF5358}" type="slidenum">
              <a:rPr lang="ru-RU" b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pPr/>
              <a:t>11</a:t>
            </a:fld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73050"/>
            <a:ext cx="8664575" cy="631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4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12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676456" y="6592888"/>
            <a:ext cx="467544" cy="252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F2B82B-E458-4C6E-B31F-022968DF5358}" type="slidenum">
              <a:rPr lang="ru-RU" b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pPr/>
              <a:t>12</a:t>
            </a:fld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7"/>
          <a:stretch/>
        </p:blipFill>
        <p:spPr bwMode="auto">
          <a:xfrm>
            <a:off x="182563" y="268288"/>
            <a:ext cx="866487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13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76456" y="6502873"/>
            <a:ext cx="467544" cy="35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F2B82B-E458-4C6E-B31F-022968DF5358}" type="slidenum">
              <a:rPr lang="ru-RU" b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pPr/>
              <a:t>13</a:t>
            </a:fld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68288"/>
            <a:ext cx="866457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99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14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76456" y="6502873"/>
            <a:ext cx="467544" cy="35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F2B82B-E458-4C6E-B31F-022968DF5358}" type="slidenum">
              <a:rPr lang="ru-RU" b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pPr/>
              <a:t>14</a:t>
            </a:fld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7"/>
          <a:stretch/>
        </p:blipFill>
        <p:spPr bwMode="auto">
          <a:xfrm>
            <a:off x="193675" y="247680"/>
            <a:ext cx="8653763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7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15</a:t>
            </a:fld>
            <a:endParaRPr lang="ru-RU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676456" y="6502873"/>
            <a:ext cx="467544" cy="35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15</a:t>
            </a:r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"/>
          <a:stretch/>
        </p:blipFill>
        <p:spPr bwMode="auto">
          <a:xfrm>
            <a:off x="198439" y="268288"/>
            <a:ext cx="8649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55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16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76456" y="6502873"/>
            <a:ext cx="467544" cy="35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16</a:t>
            </a:r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68288"/>
            <a:ext cx="866457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7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17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76456" y="6502873"/>
            <a:ext cx="467544" cy="35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17</a:t>
            </a:r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68288"/>
            <a:ext cx="866457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4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18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76456" y="6502873"/>
            <a:ext cx="467544" cy="35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18</a:t>
            </a:r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04" r="786"/>
          <a:stretch/>
        </p:blipFill>
        <p:spPr bwMode="auto">
          <a:xfrm>
            <a:off x="201613" y="255373"/>
            <a:ext cx="8708615" cy="63375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0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19</a:t>
            </a:fld>
            <a:endParaRPr lang="ru-RU"/>
          </a:p>
        </p:txBody>
      </p:sp>
      <p:sp>
        <p:nvSpPr>
          <p:cNvPr id="28" name="Номер слайда 1"/>
          <p:cNvSpPr txBox="1">
            <a:spLocks/>
          </p:cNvSpPr>
          <p:nvPr/>
        </p:nvSpPr>
        <p:spPr>
          <a:xfrm>
            <a:off x="8676456" y="6502873"/>
            <a:ext cx="467544" cy="35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19</a:t>
            </a:r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60350"/>
            <a:ext cx="8678863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74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06844" y="6526529"/>
            <a:ext cx="337155" cy="331471"/>
          </a:xfrm>
        </p:spPr>
        <p:txBody>
          <a:bodyPr/>
          <a:lstStyle/>
          <a:p>
            <a:fld id="{FEF2B82B-E458-4C6E-B31F-022968DF5358}" type="slidenum">
              <a:rPr lang="ru-RU" b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2</a:t>
            </a:fld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68288"/>
            <a:ext cx="87249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20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76456" y="6502873"/>
            <a:ext cx="467544" cy="35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20</a:t>
            </a:r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60350"/>
            <a:ext cx="8678863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4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21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76456" y="6502873"/>
            <a:ext cx="467544" cy="35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21</a:t>
            </a:r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57175"/>
            <a:ext cx="8678863" cy="6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1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22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76456" y="6502873"/>
            <a:ext cx="467544" cy="35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22</a:t>
            </a:r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57175"/>
            <a:ext cx="8678863" cy="6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451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23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76456" y="6502873"/>
            <a:ext cx="467544" cy="35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23</a:t>
            </a:r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60350"/>
            <a:ext cx="8678863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4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24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76456" y="6502873"/>
            <a:ext cx="467544" cy="35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24</a:t>
            </a:r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0350"/>
            <a:ext cx="8686800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95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25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79400"/>
            <a:ext cx="8678863" cy="630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1"/>
          <p:cNvSpPr txBox="1">
            <a:spLocks/>
          </p:cNvSpPr>
          <p:nvPr/>
        </p:nvSpPr>
        <p:spPr>
          <a:xfrm>
            <a:off x="8676456" y="6502873"/>
            <a:ext cx="467544" cy="35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25</a:t>
            </a:r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67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26</a:t>
            </a:fld>
            <a:endParaRPr lang="ru-RU" dirty="0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76456" y="6502873"/>
            <a:ext cx="467544" cy="35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26</a:t>
            </a:r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79400"/>
            <a:ext cx="8678863" cy="630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954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27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76456" y="6502873"/>
            <a:ext cx="467544" cy="35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27</a:t>
            </a:r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79400"/>
            <a:ext cx="8678863" cy="630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436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28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76456" y="6502873"/>
            <a:ext cx="467544" cy="35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28</a:t>
            </a:r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79400"/>
            <a:ext cx="8678863" cy="630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690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29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76456" y="6502873"/>
            <a:ext cx="467544" cy="35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29</a:t>
            </a:r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41300"/>
            <a:ext cx="8648218" cy="635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8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3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806844" y="6526529"/>
            <a:ext cx="337155" cy="331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F2B82B-E458-4C6E-B31F-022968DF5358}" type="slidenum">
              <a:rPr lang="ru-RU" b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pPr/>
              <a:t>3</a:t>
            </a:fld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54000"/>
            <a:ext cx="8664575" cy="635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5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4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808592" y="6489825"/>
            <a:ext cx="335408" cy="35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F2B82B-E458-4C6E-B31F-022968DF5358}" type="slidenum">
              <a:rPr lang="ru-RU" b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pPr/>
              <a:t>4</a:t>
            </a:fld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65113"/>
            <a:ext cx="8664575" cy="633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2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5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76456" y="6502873"/>
            <a:ext cx="467544" cy="35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F2B82B-E458-4C6E-B31F-022968DF5358}" type="slidenum">
              <a:rPr lang="ru-RU" b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pPr/>
              <a:t>5</a:t>
            </a:fld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68288"/>
            <a:ext cx="866457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6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6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76456" y="6502873"/>
            <a:ext cx="467544" cy="35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F2B82B-E458-4C6E-B31F-022968DF5358}" type="slidenum">
              <a:rPr lang="ru-RU" b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pPr/>
              <a:t>6</a:t>
            </a:fld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41300"/>
            <a:ext cx="8664575" cy="637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5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7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808592" y="6489825"/>
            <a:ext cx="335408" cy="35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F2B82B-E458-4C6E-B31F-022968DF5358}" type="slidenum">
              <a:rPr lang="ru-RU" b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pPr/>
              <a:t>7</a:t>
            </a:fld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73050"/>
            <a:ext cx="8664575" cy="631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3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"/>
          <p:cNvSpPr txBox="1">
            <a:spLocks/>
          </p:cNvSpPr>
          <p:nvPr/>
        </p:nvSpPr>
        <p:spPr>
          <a:xfrm>
            <a:off x="8808592" y="6489825"/>
            <a:ext cx="335408" cy="35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F2B82B-E458-4C6E-B31F-022968DF5358}" type="slidenum">
              <a:rPr lang="ru-RU" b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pPr/>
              <a:t>8</a:t>
            </a:fld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68288"/>
            <a:ext cx="866457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0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2B82B-E458-4C6E-B31F-022968DF5358}" type="slidenum">
              <a:rPr lang="ru-RU" smtClean="0"/>
              <a:t>9</a:t>
            </a:fld>
            <a:endParaRPr lang="ru-RU"/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808592" y="6489825"/>
            <a:ext cx="335408" cy="35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F2B82B-E458-4C6E-B31F-022968DF5358}" type="slidenum">
              <a:rPr lang="ru-RU" b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pPr/>
              <a:t>9</a:t>
            </a:fld>
            <a:endParaRPr lang="ru-RU" b="0" dirty="0">
              <a:solidFill>
                <a:schemeClr val="bg1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68288"/>
            <a:ext cx="866457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3">
      <a:dk1>
        <a:srgbClr val="F7EFDE"/>
      </a:dk1>
      <a:lt1>
        <a:srgbClr val="F7EFDE"/>
      </a:lt1>
      <a:dk2>
        <a:srgbClr val="F7EFDE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3010</TotalTime>
  <Words>56</Words>
  <Application>Microsoft Office PowerPoint</Application>
  <PresentationFormat>Экран (4:3)</PresentationFormat>
  <Paragraphs>56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MakhnevaGG</cp:lastModifiedBy>
  <cp:revision>147</cp:revision>
  <dcterms:created xsi:type="dcterms:W3CDTF">2017-04-10T07:07:37Z</dcterms:created>
  <dcterms:modified xsi:type="dcterms:W3CDTF">2017-06-13T08:39:58Z</dcterms:modified>
</cp:coreProperties>
</file>