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xml" ContentType="application/inkml+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256" r:id="rId2"/>
    <p:sldId id="258" r:id="rId3"/>
    <p:sldId id="576" r:id="rId4"/>
    <p:sldId id="351" r:id="rId5"/>
    <p:sldId id="577" r:id="rId6"/>
    <p:sldId id="582" r:id="rId7"/>
    <p:sldId id="620" r:id="rId8"/>
    <p:sldId id="578" r:id="rId9"/>
    <p:sldId id="283" r:id="rId10"/>
    <p:sldId id="551" r:id="rId11"/>
    <p:sldId id="552" r:id="rId12"/>
    <p:sldId id="553" r:id="rId13"/>
    <p:sldId id="340" r:id="rId14"/>
    <p:sldId id="298" r:id="rId15"/>
    <p:sldId id="285" r:id="rId16"/>
    <p:sldId id="341" r:id="rId17"/>
    <p:sldId id="342" r:id="rId18"/>
    <p:sldId id="343" r:id="rId19"/>
    <p:sldId id="344" r:id="rId20"/>
    <p:sldId id="554" r:id="rId21"/>
    <p:sldId id="550" r:id="rId22"/>
    <p:sldId id="603" r:id="rId23"/>
    <p:sldId id="605" r:id="rId24"/>
    <p:sldId id="604" r:id="rId25"/>
    <p:sldId id="608" r:id="rId26"/>
    <p:sldId id="549" r:id="rId27"/>
    <p:sldId id="528" r:id="rId28"/>
    <p:sldId id="546" r:id="rId29"/>
    <p:sldId id="545" r:id="rId30"/>
    <p:sldId id="304" r:id="rId31"/>
    <p:sldId id="306" r:id="rId32"/>
    <p:sldId id="307" r:id="rId33"/>
    <p:sldId id="287" r:id="rId34"/>
    <p:sldId id="299" r:id="rId35"/>
    <p:sldId id="565" r:id="rId36"/>
    <p:sldId id="563" r:id="rId37"/>
    <p:sldId id="574" r:id="rId38"/>
    <p:sldId id="564" r:id="rId39"/>
    <p:sldId id="562" r:id="rId40"/>
    <p:sldId id="567" r:id="rId41"/>
    <p:sldId id="568" r:id="rId42"/>
    <p:sldId id="569" r:id="rId43"/>
    <p:sldId id="570" r:id="rId44"/>
    <p:sldId id="571" r:id="rId45"/>
    <p:sldId id="572" r:id="rId46"/>
    <p:sldId id="573" r:id="rId47"/>
    <p:sldId id="547" r:id="rId48"/>
    <p:sldId id="566" r:id="rId49"/>
    <p:sldId id="548" r:id="rId50"/>
    <p:sldId id="561" r:id="rId51"/>
    <p:sldId id="556" r:id="rId52"/>
    <p:sldId id="515" r:id="rId53"/>
    <p:sldId id="516" r:id="rId54"/>
    <p:sldId id="517" r:id="rId55"/>
    <p:sldId id="518" r:id="rId56"/>
    <p:sldId id="519" r:id="rId57"/>
    <p:sldId id="520" r:id="rId58"/>
    <p:sldId id="527" r:id="rId59"/>
    <p:sldId id="607" r:id="rId60"/>
    <p:sldId id="613" r:id="rId61"/>
    <p:sldId id="612" r:id="rId62"/>
    <p:sldId id="609" r:id="rId63"/>
    <p:sldId id="618" r:id="rId64"/>
    <p:sldId id="619" r:id="rId65"/>
    <p:sldId id="621" r:id="rId66"/>
    <p:sldId id="610" r:id="rId67"/>
    <p:sldId id="593" r:id="rId68"/>
    <p:sldId id="594" r:id="rId69"/>
    <p:sldId id="521" r:id="rId70"/>
    <p:sldId id="509" r:id="rId71"/>
    <p:sldId id="510" r:id="rId72"/>
    <p:sldId id="513" r:id="rId73"/>
    <p:sldId id="558" r:id="rId74"/>
    <p:sldId id="555" r:id="rId75"/>
    <p:sldId id="575"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na Skorina" initials="E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934"/>
  </p:normalViewPr>
  <p:slideViewPr>
    <p:cSldViewPr snapToGrid="0" snapToObjects="1">
      <p:cViewPr varScale="1">
        <p:scale>
          <a:sx n="109" d="100"/>
          <a:sy n="109" d="100"/>
        </p:scale>
        <p:origin x="68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jennings.SCIAPS\Downloads\017_20140730\LIBZAnalysis\CurveData\Stainless_316\spectrum_0.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mjennings.SCIAPS\AppData\Local\Microsoft\Windows\Temporary%20Internet%20Files\Content.Outlook\SS8A9EKD\cleaning%20burst.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mn-lt"/>
                <a:ea typeface="+mn-ea"/>
                <a:cs typeface="+mn-cs"/>
              </a:defRPr>
            </a:pPr>
            <a:r>
              <a:rPr lang="en-US" dirty="0"/>
              <a:t> LIBS Spectrum of Stainless Steel</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spectrum_0!$B$1</c:f>
              <c:strCache>
                <c:ptCount val="1"/>
                <c:pt idx="0">
                  <c:v> intensity</c:v>
                </c:pt>
              </c:strCache>
            </c:strRef>
          </c:tx>
          <c:spPr>
            <a:ln w="22225" cap="rnd">
              <a:solidFill>
                <a:schemeClr val="accent1"/>
              </a:solidFill>
              <a:round/>
            </a:ln>
            <a:effectLst/>
          </c:spPr>
          <c:marker>
            <c:symbol val="none"/>
          </c:marker>
          <c:xVal>
            <c:numRef>
              <c:f>spectrum_0!$A$2:$A$15601</c:f>
              <c:numCache>
                <c:formatCode>General</c:formatCode>
                <c:ptCount val="15600"/>
                <c:pt idx="0">
                  <c:v>180</c:v>
                </c:pt>
                <c:pt idx="1">
                  <c:v>180.03333333333299</c:v>
                </c:pt>
                <c:pt idx="2">
                  <c:v>180.06666666666601</c:v>
                </c:pt>
                <c:pt idx="3">
                  <c:v>180.1</c:v>
                </c:pt>
                <c:pt idx="4">
                  <c:v>180.13333333333301</c:v>
                </c:pt>
                <c:pt idx="5">
                  <c:v>180.166666666666</c:v>
                </c:pt>
                <c:pt idx="6">
                  <c:v>180.2</c:v>
                </c:pt>
                <c:pt idx="7">
                  <c:v>180.23333333333301</c:v>
                </c:pt>
                <c:pt idx="8">
                  <c:v>180.266666666666</c:v>
                </c:pt>
                <c:pt idx="9">
                  <c:v>180.29999999999899</c:v>
                </c:pt>
                <c:pt idx="10">
                  <c:v>180.333333333333</c:v>
                </c:pt>
                <c:pt idx="11">
                  <c:v>180.36666666666599</c:v>
                </c:pt>
                <c:pt idx="12">
                  <c:v>180.39999999999901</c:v>
                </c:pt>
                <c:pt idx="13">
                  <c:v>180.433333333333</c:v>
                </c:pt>
                <c:pt idx="14">
                  <c:v>180.46666666666599</c:v>
                </c:pt>
                <c:pt idx="15">
                  <c:v>180.49999999999901</c:v>
                </c:pt>
                <c:pt idx="16">
                  <c:v>180.53333333333299</c:v>
                </c:pt>
                <c:pt idx="17">
                  <c:v>180.56666666666601</c:v>
                </c:pt>
                <c:pt idx="18">
                  <c:v>180.599999999999</c:v>
                </c:pt>
                <c:pt idx="19">
                  <c:v>180.63333333333301</c:v>
                </c:pt>
                <c:pt idx="20">
                  <c:v>180.666666666666</c:v>
                </c:pt>
                <c:pt idx="21">
                  <c:v>180.69999999999899</c:v>
                </c:pt>
                <c:pt idx="22">
                  <c:v>180.73333333333301</c:v>
                </c:pt>
                <c:pt idx="23">
                  <c:v>180.766666666666</c:v>
                </c:pt>
                <c:pt idx="24">
                  <c:v>180.79999999999899</c:v>
                </c:pt>
                <c:pt idx="25">
                  <c:v>180.833333333333</c:v>
                </c:pt>
                <c:pt idx="26">
                  <c:v>180.86666666666599</c:v>
                </c:pt>
                <c:pt idx="27">
                  <c:v>180.89999999999901</c:v>
                </c:pt>
                <c:pt idx="28">
                  <c:v>180.933333333333</c:v>
                </c:pt>
                <c:pt idx="29">
                  <c:v>180.96666666666599</c:v>
                </c:pt>
                <c:pt idx="30">
                  <c:v>180.99999999999901</c:v>
                </c:pt>
                <c:pt idx="31">
                  <c:v>181.03333333333299</c:v>
                </c:pt>
                <c:pt idx="32">
                  <c:v>181.06666666666601</c:v>
                </c:pt>
                <c:pt idx="33">
                  <c:v>181.099999999999</c:v>
                </c:pt>
                <c:pt idx="34">
                  <c:v>181.13333333333301</c:v>
                </c:pt>
                <c:pt idx="35">
                  <c:v>181.166666666666</c:v>
                </c:pt>
                <c:pt idx="36">
                  <c:v>181.19999999999899</c:v>
                </c:pt>
                <c:pt idx="37">
                  <c:v>181.23333333333301</c:v>
                </c:pt>
                <c:pt idx="38">
                  <c:v>181.266666666666</c:v>
                </c:pt>
                <c:pt idx="39">
                  <c:v>181.29999999999899</c:v>
                </c:pt>
                <c:pt idx="40">
                  <c:v>181.333333333333</c:v>
                </c:pt>
                <c:pt idx="41">
                  <c:v>181.36666666666599</c:v>
                </c:pt>
                <c:pt idx="42">
                  <c:v>181.39999999999901</c:v>
                </c:pt>
                <c:pt idx="43">
                  <c:v>181.433333333333</c:v>
                </c:pt>
                <c:pt idx="44">
                  <c:v>181.46666666666599</c:v>
                </c:pt>
                <c:pt idx="45">
                  <c:v>181.49999999999901</c:v>
                </c:pt>
                <c:pt idx="46">
                  <c:v>181.53333333333299</c:v>
                </c:pt>
                <c:pt idx="47">
                  <c:v>181.56666666666601</c:v>
                </c:pt>
                <c:pt idx="48">
                  <c:v>181.599999999999</c:v>
                </c:pt>
                <c:pt idx="49">
                  <c:v>181.63333333333301</c:v>
                </c:pt>
                <c:pt idx="50">
                  <c:v>181.666666666666</c:v>
                </c:pt>
                <c:pt idx="51">
                  <c:v>181.69999999999899</c:v>
                </c:pt>
                <c:pt idx="52">
                  <c:v>181.73333333333301</c:v>
                </c:pt>
                <c:pt idx="53">
                  <c:v>181.766666666666</c:v>
                </c:pt>
                <c:pt idx="54">
                  <c:v>181.79999999999899</c:v>
                </c:pt>
                <c:pt idx="55">
                  <c:v>181.833333333333</c:v>
                </c:pt>
                <c:pt idx="56">
                  <c:v>181.86666666666599</c:v>
                </c:pt>
                <c:pt idx="57">
                  <c:v>181.89999999999901</c:v>
                </c:pt>
                <c:pt idx="58">
                  <c:v>181.933333333333</c:v>
                </c:pt>
                <c:pt idx="59">
                  <c:v>181.96666666666599</c:v>
                </c:pt>
                <c:pt idx="60">
                  <c:v>181.99999999999901</c:v>
                </c:pt>
                <c:pt idx="61">
                  <c:v>182.03333333333299</c:v>
                </c:pt>
                <c:pt idx="62">
                  <c:v>182.06666666666601</c:v>
                </c:pt>
                <c:pt idx="63">
                  <c:v>182.099999999999</c:v>
                </c:pt>
                <c:pt idx="64">
                  <c:v>182.13333333333301</c:v>
                </c:pt>
                <c:pt idx="65">
                  <c:v>182.166666666666</c:v>
                </c:pt>
                <c:pt idx="66">
                  <c:v>182.19999999999899</c:v>
                </c:pt>
                <c:pt idx="67">
                  <c:v>182.23333333333301</c:v>
                </c:pt>
                <c:pt idx="68">
                  <c:v>182.266666666666</c:v>
                </c:pt>
                <c:pt idx="69">
                  <c:v>182.29999999999899</c:v>
                </c:pt>
                <c:pt idx="70">
                  <c:v>182.333333333333</c:v>
                </c:pt>
                <c:pt idx="71">
                  <c:v>182.36666666666599</c:v>
                </c:pt>
                <c:pt idx="72">
                  <c:v>182.39999999999901</c:v>
                </c:pt>
                <c:pt idx="73">
                  <c:v>182.433333333333</c:v>
                </c:pt>
                <c:pt idx="74">
                  <c:v>182.46666666666599</c:v>
                </c:pt>
                <c:pt idx="75">
                  <c:v>182.49999999999901</c:v>
                </c:pt>
                <c:pt idx="76">
                  <c:v>182.53333333333299</c:v>
                </c:pt>
                <c:pt idx="77">
                  <c:v>182.56666666666601</c:v>
                </c:pt>
                <c:pt idx="78">
                  <c:v>182.599999999999</c:v>
                </c:pt>
                <c:pt idx="79">
                  <c:v>182.63333333333301</c:v>
                </c:pt>
                <c:pt idx="80">
                  <c:v>182.666666666666</c:v>
                </c:pt>
                <c:pt idx="81">
                  <c:v>182.69999999999899</c:v>
                </c:pt>
                <c:pt idx="82">
                  <c:v>182.73333333333301</c:v>
                </c:pt>
                <c:pt idx="83">
                  <c:v>182.766666666666</c:v>
                </c:pt>
                <c:pt idx="84">
                  <c:v>182.79999999999899</c:v>
                </c:pt>
                <c:pt idx="85">
                  <c:v>182.833333333333</c:v>
                </c:pt>
                <c:pt idx="86">
                  <c:v>182.86666666666599</c:v>
                </c:pt>
                <c:pt idx="87">
                  <c:v>182.89999999999901</c:v>
                </c:pt>
                <c:pt idx="88">
                  <c:v>182.933333333333</c:v>
                </c:pt>
                <c:pt idx="89">
                  <c:v>182.96666666666599</c:v>
                </c:pt>
                <c:pt idx="90">
                  <c:v>182.99999999999901</c:v>
                </c:pt>
                <c:pt idx="91">
                  <c:v>183.03333333333299</c:v>
                </c:pt>
                <c:pt idx="92">
                  <c:v>183.06666666666601</c:v>
                </c:pt>
                <c:pt idx="93">
                  <c:v>183.099999999999</c:v>
                </c:pt>
                <c:pt idx="94">
                  <c:v>183.13333333333301</c:v>
                </c:pt>
                <c:pt idx="95">
                  <c:v>183.166666666666</c:v>
                </c:pt>
                <c:pt idx="96">
                  <c:v>183.19999999999899</c:v>
                </c:pt>
                <c:pt idx="97">
                  <c:v>183.23333333333301</c:v>
                </c:pt>
                <c:pt idx="98">
                  <c:v>183.266666666666</c:v>
                </c:pt>
                <c:pt idx="99">
                  <c:v>183.29999999999899</c:v>
                </c:pt>
                <c:pt idx="100">
                  <c:v>183.333333333333</c:v>
                </c:pt>
                <c:pt idx="101">
                  <c:v>183.36666666666599</c:v>
                </c:pt>
                <c:pt idx="102">
                  <c:v>183.39999999999901</c:v>
                </c:pt>
                <c:pt idx="103">
                  <c:v>183.433333333333</c:v>
                </c:pt>
                <c:pt idx="104">
                  <c:v>183.46666666666599</c:v>
                </c:pt>
                <c:pt idx="105">
                  <c:v>183.49999999999901</c:v>
                </c:pt>
                <c:pt idx="106">
                  <c:v>183.53333333333299</c:v>
                </c:pt>
                <c:pt idx="107">
                  <c:v>183.56666666666601</c:v>
                </c:pt>
                <c:pt idx="108">
                  <c:v>183.599999999999</c:v>
                </c:pt>
                <c:pt idx="109">
                  <c:v>183.63333333333301</c:v>
                </c:pt>
                <c:pt idx="110">
                  <c:v>183.666666666666</c:v>
                </c:pt>
                <c:pt idx="111">
                  <c:v>183.69999999999899</c:v>
                </c:pt>
                <c:pt idx="112">
                  <c:v>183.73333333333301</c:v>
                </c:pt>
                <c:pt idx="113">
                  <c:v>183.766666666666</c:v>
                </c:pt>
                <c:pt idx="114">
                  <c:v>183.79999999999899</c:v>
                </c:pt>
                <c:pt idx="115">
                  <c:v>183.833333333333</c:v>
                </c:pt>
                <c:pt idx="116">
                  <c:v>183.86666666666599</c:v>
                </c:pt>
                <c:pt idx="117">
                  <c:v>183.89999999999901</c:v>
                </c:pt>
                <c:pt idx="118">
                  <c:v>183.933333333333</c:v>
                </c:pt>
                <c:pt idx="119">
                  <c:v>183.96666666666599</c:v>
                </c:pt>
                <c:pt idx="120">
                  <c:v>183.99999999999901</c:v>
                </c:pt>
                <c:pt idx="121">
                  <c:v>184.03333333333299</c:v>
                </c:pt>
                <c:pt idx="122">
                  <c:v>184.06666666666601</c:v>
                </c:pt>
                <c:pt idx="123">
                  <c:v>184.099999999999</c:v>
                </c:pt>
                <c:pt idx="124">
                  <c:v>184.13333333333301</c:v>
                </c:pt>
                <c:pt idx="125">
                  <c:v>184.166666666666</c:v>
                </c:pt>
                <c:pt idx="126">
                  <c:v>184.19999999999899</c:v>
                </c:pt>
                <c:pt idx="127">
                  <c:v>184.23333333333301</c:v>
                </c:pt>
                <c:pt idx="128">
                  <c:v>184.266666666666</c:v>
                </c:pt>
                <c:pt idx="129">
                  <c:v>184.29999999999899</c:v>
                </c:pt>
                <c:pt idx="130">
                  <c:v>184.333333333333</c:v>
                </c:pt>
                <c:pt idx="131">
                  <c:v>184.36666666666599</c:v>
                </c:pt>
                <c:pt idx="132">
                  <c:v>184.39999999999901</c:v>
                </c:pt>
                <c:pt idx="133">
                  <c:v>184.433333333333</c:v>
                </c:pt>
                <c:pt idx="134">
                  <c:v>184.46666666666599</c:v>
                </c:pt>
                <c:pt idx="135">
                  <c:v>184.49999999999901</c:v>
                </c:pt>
                <c:pt idx="136">
                  <c:v>184.53333333333299</c:v>
                </c:pt>
                <c:pt idx="137">
                  <c:v>184.56666666666601</c:v>
                </c:pt>
                <c:pt idx="138">
                  <c:v>184.599999999999</c:v>
                </c:pt>
                <c:pt idx="139">
                  <c:v>184.63333333333301</c:v>
                </c:pt>
                <c:pt idx="140">
                  <c:v>184.666666666666</c:v>
                </c:pt>
                <c:pt idx="141">
                  <c:v>184.69999999999899</c:v>
                </c:pt>
                <c:pt idx="142">
                  <c:v>184.73333333333301</c:v>
                </c:pt>
                <c:pt idx="143">
                  <c:v>184.766666666666</c:v>
                </c:pt>
                <c:pt idx="144">
                  <c:v>184.79999999999899</c:v>
                </c:pt>
                <c:pt idx="145">
                  <c:v>184.833333333333</c:v>
                </c:pt>
                <c:pt idx="146">
                  <c:v>184.86666666666599</c:v>
                </c:pt>
                <c:pt idx="147">
                  <c:v>184.89999999999901</c:v>
                </c:pt>
                <c:pt idx="148">
                  <c:v>184.933333333333</c:v>
                </c:pt>
                <c:pt idx="149">
                  <c:v>184.96666666666599</c:v>
                </c:pt>
                <c:pt idx="150">
                  <c:v>184.99999999999901</c:v>
                </c:pt>
                <c:pt idx="151">
                  <c:v>185.03333333333299</c:v>
                </c:pt>
                <c:pt idx="152">
                  <c:v>185.06666666666601</c:v>
                </c:pt>
                <c:pt idx="153">
                  <c:v>185.099999999999</c:v>
                </c:pt>
                <c:pt idx="154">
                  <c:v>185.13333333333301</c:v>
                </c:pt>
                <c:pt idx="155">
                  <c:v>185.166666666666</c:v>
                </c:pt>
                <c:pt idx="156">
                  <c:v>185.19999999999899</c:v>
                </c:pt>
                <c:pt idx="157">
                  <c:v>185.23333333333301</c:v>
                </c:pt>
                <c:pt idx="158">
                  <c:v>185.266666666666</c:v>
                </c:pt>
                <c:pt idx="159">
                  <c:v>185.29999999999899</c:v>
                </c:pt>
                <c:pt idx="160">
                  <c:v>185.333333333333</c:v>
                </c:pt>
                <c:pt idx="161">
                  <c:v>185.36666666666599</c:v>
                </c:pt>
                <c:pt idx="162">
                  <c:v>185.39999999999901</c:v>
                </c:pt>
                <c:pt idx="163">
                  <c:v>185.433333333333</c:v>
                </c:pt>
                <c:pt idx="164">
                  <c:v>185.46666666666599</c:v>
                </c:pt>
                <c:pt idx="165">
                  <c:v>185.49999999999901</c:v>
                </c:pt>
                <c:pt idx="166">
                  <c:v>185.53333333333299</c:v>
                </c:pt>
                <c:pt idx="167">
                  <c:v>185.56666666666601</c:v>
                </c:pt>
                <c:pt idx="168">
                  <c:v>185.599999999999</c:v>
                </c:pt>
                <c:pt idx="169">
                  <c:v>185.63333333333301</c:v>
                </c:pt>
                <c:pt idx="170">
                  <c:v>185.666666666666</c:v>
                </c:pt>
                <c:pt idx="171">
                  <c:v>185.69999999999899</c:v>
                </c:pt>
                <c:pt idx="172">
                  <c:v>185.73333333333301</c:v>
                </c:pt>
                <c:pt idx="173">
                  <c:v>185.766666666666</c:v>
                </c:pt>
                <c:pt idx="174">
                  <c:v>185.79999999999899</c:v>
                </c:pt>
                <c:pt idx="175">
                  <c:v>185.833333333333</c:v>
                </c:pt>
                <c:pt idx="176">
                  <c:v>185.86666666666599</c:v>
                </c:pt>
                <c:pt idx="177">
                  <c:v>185.89999999999901</c:v>
                </c:pt>
                <c:pt idx="178">
                  <c:v>185.933333333333</c:v>
                </c:pt>
                <c:pt idx="179">
                  <c:v>185.96666666666599</c:v>
                </c:pt>
                <c:pt idx="180">
                  <c:v>185.99999999999901</c:v>
                </c:pt>
                <c:pt idx="181">
                  <c:v>186.03333333333299</c:v>
                </c:pt>
                <c:pt idx="182">
                  <c:v>186.06666666666601</c:v>
                </c:pt>
                <c:pt idx="183">
                  <c:v>186.099999999999</c:v>
                </c:pt>
                <c:pt idx="184">
                  <c:v>186.13333333333199</c:v>
                </c:pt>
                <c:pt idx="185">
                  <c:v>186.166666666666</c:v>
                </c:pt>
                <c:pt idx="186">
                  <c:v>186.19999999999899</c:v>
                </c:pt>
                <c:pt idx="187">
                  <c:v>186.23333333333201</c:v>
                </c:pt>
                <c:pt idx="188">
                  <c:v>186.266666666666</c:v>
                </c:pt>
                <c:pt idx="189">
                  <c:v>186.29999999999899</c:v>
                </c:pt>
                <c:pt idx="190">
                  <c:v>186.33333333333201</c:v>
                </c:pt>
                <c:pt idx="191">
                  <c:v>186.36666666666599</c:v>
                </c:pt>
                <c:pt idx="192">
                  <c:v>186.39999999999901</c:v>
                </c:pt>
                <c:pt idx="193">
                  <c:v>186.433333333332</c:v>
                </c:pt>
                <c:pt idx="194">
                  <c:v>186.46666666666599</c:v>
                </c:pt>
                <c:pt idx="195">
                  <c:v>186.49999999999901</c:v>
                </c:pt>
                <c:pt idx="196">
                  <c:v>186.533333333332</c:v>
                </c:pt>
                <c:pt idx="197">
                  <c:v>186.56666666666601</c:v>
                </c:pt>
                <c:pt idx="198">
                  <c:v>186.599999999999</c:v>
                </c:pt>
                <c:pt idx="199">
                  <c:v>186.63333333333199</c:v>
                </c:pt>
                <c:pt idx="200">
                  <c:v>186.666666666666</c:v>
                </c:pt>
                <c:pt idx="201">
                  <c:v>186.69999999999899</c:v>
                </c:pt>
                <c:pt idx="202">
                  <c:v>186.73333333333201</c:v>
                </c:pt>
                <c:pt idx="203">
                  <c:v>186.766666666666</c:v>
                </c:pt>
                <c:pt idx="204">
                  <c:v>186.79999999999899</c:v>
                </c:pt>
                <c:pt idx="205">
                  <c:v>186.83333333333201</c:v>
                </c:pt>
                <c:pt idx="206">
                  <c:v>186.86666666666599</c:v>
                </c:pt>
                <c:pt idx="207">
                  <c:v>186.89999999999901</c:v>
                </c:pt>
                <c:pt idx="208">
                  <c:v>186.933333333332</c:v>
                </c:pt>
                <c:pt idx="209">
                  <c:v>186.96666666666599</c:v>
                </c:pt>
                <c:pt idx="210">
                  <c:v>186.99999999999901</c:v>
                </c:pt>
                <c:pt idx="211">
                  <c:v>187.033333333332</c:v>
                </c:pt>
                <c:pt idx="212">
                  <c:v>187.06666666666601</c:v>
                </c:pt>
                <c:pt idx="213">
                  <c:v>187.099999999999</c:v>
                </c:pt>
                <c:pt idx="214">
                  <c:v>187.13333333333199</c:v>
                </c:pt>
                <c:pt idx="215">
                  <c:v>187.166666666666</c:v>
                </c:pt>
                <c:pt idx="216">
                  <c:v>187.19999999999899</c:v>
                </c:pt>
                <c:pt idx="217">
                  <c:v>187.23333333333201</c:v>
                </c:pt>
                <c:pt idx="218">
                  <c:v>187.266666666666</c:v>
                </c:pt>
                <c:pt idx="219">
                  <c:v>187.29999999999899</c:v>
                </c:pt>
                <c:pt idx="220">
                  <c:v>187.33333333333201</c:v>
                </c:pt>
                <c:pt idx="221">
                  <c:v>187.36666666666599</c:v>
                </c:pt>
                <c:pt idx="222">
                  <c:v>187.39999999999901</c:v>
                </c:pt>
                <c:pt idx="223">
                  <c:v>187.433333333332</c:v>
                </c:pt>
                <c:pt idx="224">
                  <c:v>187.46666666666599</c:v>
                </c:pt>
                <c:pt idx="225">
                  <c:v>187.49999999999901</c:v>
                </c:pt>
                <c:pt idx="226">
                  <c:v>187.533333333332</c:v>
                </c:pt>
                <c:pt idx="227">
                  <c:v>187.56666666666601</c:v>
                </c:pt>
                <c:pt idx="228">
                  <c:v>187.599999999999</c:v>
                </c:pt>
                <c:pt idx="229">
                  <c:v>187.63333333333199</c:v>
                </c:pt>
                <c:pt idx="230">
                  <c:v>187.666666666666</c:v>
                </c:pt>
                <c:pt idx="231">
                  <c:v>187.69999999999899</c:v>
                </c:pt>
                <c:pt idx="232">
                  <c:v>187.73333333333201</c:v>
                </c:pt>
                <c:pt idx="233">
                  <c:v>187.766666666666</c:v>
                </c:pt>
                <c:pt idx="234">
                  <c:v>187.79999999999899</c:v>
                </c:pt>
                <c:pt idx="235">
                  <c:v>187.83333333333201</c:v>
                </c:pt>
                <c:pt idx="236">
                  <c:v>187.86666666666599</c:v>
                </c:pt>
                <c:pt idx="237">
                  <c:v>187.89999999999901</c:v>
                </c:pt>
                <c:pt idx="238">
                  <c:v>187.933333333332</c:v>
                </c:pt>
                <c:pt idx="239">
                  <c:v>187.96666666666599</c:v>
                </c:pt>
                <c:pt idx="240">
                  <c:v>187.99999999999901</c:v>
                </c:pt>
                <c:pt idx="241">
                  <c:v>188.033333333332</c:v>
                </c:pt>
                <c:pt idx="242">
                  <c:v>188.06666666666601</c:v>
                </c:pt>
                <c:pt idx="243">
                  <c:v>188.099999999999</c:v>
                </c:pt>
                <c:pt idx="244">
                  <c:v>188.13333333333199</c:v>
                </c:pt>
                <c:pt idx="245">
                  <c:v>188.166666666666</c:v>
                </c:pt>
                <c:pt idx="246">
                  <c:v>188.19999999999899</c:v>
                </c:pt>
                <c:pt idx="247">
                  <c:v>188.23333333333201</c:v>
                </c:pt>
                <c:pt idx="248">
                  <c:v>188.266666666666</c:v>
                </c:pt>
                <c:pt idx="249">
                  <c:v>188.29999999999899</c:v>
                </c:pt>
                <c:pt idx="250">
                  <c:v>188.33333333333201</c:v>
                </c:pt>
                <c:pt idx="251">
                  <c:v>188.36666666666599</c:v>
                </c:pt>
                <c:pt idx="252">
                  <c:v>188.39999999999901</c:v>
                </c:pt>
                <c:pt idx="253">
                  <c:v>188.433333333332</c:v>
                </c:pt>
                <c:pt idx="254">
                  <c:v>188.46666666666599</c:v>
                </c:pt>
                <c:pt idx="255">
                  <c:v>188.49999999999901</c:v>
                </c:pt>
                <c:pt idx="256">
                  <c:v>188.533333333332</c:v>
                </c:pt>
                <c:pt idx="257">
                  <c:v>188.56666666666601</c:v>
                </c:pt>
                <c:pt idx="258">
                  <c:v>188.599999999999</c:v>
                </c:pt>
                <c:pt idx="259">
                  <c:v>188.63333333333199</c:v>
                </c:pt>
                <c:pt idx="260">
                  <c:v>188.666666666666</c:v>
                </c:pt>
                <c:pt idx="261">
                  <c:v>188.69999999999899</c:v>
                </c:pt>
                <c:pt idx="262">
                  <c:v>188.73333333333201</c:v>
                </c:pt>
                <c:pt idx="263">
                  <c:v>188.766666666666</c:v>
                </c:pt>
                <c:pt idx="264">
                  <c:v>188.79999999999899</c:v>
                </c:pt>
                <c:pt idx="265">
                  <c:v>188.83333333333201</c:v>
                </c:pt>
                <c:pt idx="266">
                  <c:v>188.86666666666599</c:v>
                </c:pt>
                <c:pt idx="267">
                  <c:v>188.89999999999901</c:v>
                </c:pt>
                <c:pt idx="268">
                  <c:v>188.933333333332</c:v>
                </c:pt>
                <c:pt idx="269">
                  <c:v>188.96666666666599</c:v>
                </c:pt>
                <c:pt idx="270">
                  <c:v>188.99999999999901</c:v>
                </c:pt>
                <c:pt idx="271">
                  <c:v>189.033333333332</c:v>
                </c:pt>
                <c:pt idx="272">
                  <c:v>189.06666666666601</c:v>
                </c:pt>
                <c:pt idx="273">
                  <c:v>189.099999999999</c:v>
                </c:pt>
                <c:pt idx="274">
                  <c:v>189.13333333333199</c:v>
                </c:pt>
                <c:pt idx="275">
                  <c:v>189.166666666666</c:v>
                </c:pt>
                <c:pt idx="276">
                  <c:v>189.19999999999899</c:v>
                </c:pt>
                <c:pt idx="277">
                  <c:v>189.23333333333201</c:v>
                </c:pt>
                <c:pt idx="278">
                  <c:v>189.266666666666</c:v>
                </c:pt>
                <c:pt idx="279">
                  <c:v>189.29999999999899</c:v>
                </c:pt>
                <c:pt idx="280">
                  <c:v>189.33333333333201</c:v>
                </c:pt>
                <c:pt idx="281">
                  <c:v>189.36666666666599</c:v>
                </c:pt>
                <c:pt idx="282">
                  <c:v>189.39999999999901</c:v>
                </c:pt>
                <c:pt idx="283">
                  <c:v>189.433333333332</c:v>
                </c:pt>
                <c:pt idx="284">
                  <c:v>189.46666666666599</c:v>
                </c:pt>
                <c:pt idx="285">
                  <c:v>189.49999999999901</c:v>
                </c:pt>
                <c:pt idx="286">
                  <c:v>189.533333333332</c:v>
                </c:pt>
                <c:pt idx="287">
                  <c:v>189.56666666666601</c:v>
                </c:pt>
                <c:pt idx="288">
                  <c:v>189.599999999999</c:v>
                </c:pt>
                <c:pt idx="289">
                  <c:v>189.63333333333199</c:v>
                </c:pt>
                <c:pt idx="290">
                  <c:v>189.666666666666</c:v>
                </c:pt>
                <c:pt idx="291">
                  <c:v>189.69999999999899</c:v>
                </c:pt>
                <c:pt idx="292">
                  <c:v>189.73333333333201</c:v>
                </c:pt>
                <c:pt idx="293">
                  <c:v>189.766666666666</c:v>
                </c:pt>
                <c:pt idx="294">
                  <c:v>189.79999999999899</c:v>
                </c:pt>
                <c:pt idx="295">
                  <c:v>189.83333333333201</c:v>
                </c:pt>
                <c:pt idx="296">
                  <c:v>189.86666666666599</c:v>
                </c:pt>
                <c:pt idx="297">
                  <c:v>189.89999999999901</c:v>
                </c:pt>
                <c:pt idx="298">
                  <c:v>189.933333333332</c:v>
                </c:pt>
                <c:pt idx="299">
                  <c:v>189.96666666666599</c:v>
                </c:pt>
                <c:pt idx="300">
                  <c:v>189.99999999999901</c:v>
                </c:pt>
                <c:pt idx="301">
                  <c:v>190.033333333332</c:v>
                </c:pt>
                <c:pt idx="302">
                  <c:v>190.06666666666601</c:v>
                </c:pt>
                <c:pt idx="303">
                  <c:v>190.099999999999</c:v>
                </c:pt>
                <c:pt idx="304">
                  <c:v>190.13333333333199</c:v>
                </c:pt>
                <c:pt idx="305">
                  <c:v>190.166666666666</c:v>
                </c:pt>
                <c:pt idx="306">
                  <c:v>190.19999999999899</c:v>
                </c:pt>
                <c:pt idx="307">
                  <c:v>190.23333333333201</c:v>
                </c:pt>
                <c:pt idx="308">
                  <c:v>190.266666666666</c:v>
                </c:pt>
                <c:pt idx="309">
                  <c:v>190.29999999999899</c:v>
                </c:pt>
                <c:pt idx="310">
                  <c:v>190.33333333333201</c:v>
                </c:pt>
                <c:pt idx="311">
                  <c:v>190.36666666666599</c:v>
                </c:pt>
                <c:pt idx="312">
                  <c:v>190.39999999999901</c:v>
                </c:pt>
                <c:pt idx="313">
                  <c:v>190.433333333332</c:v>
                </c:pt>
                <c:pt idx="314">
                  <c:v>190.46666666666599</c:v>
                </c:pt>
                <c:pt idx="315">
                  <c:v>190.49999999999901</c:v>
                </c:pt>
                <c:pt idx="316">
                  <c:v>190.533333333332</c:v>
                </c:pt>
                <c:pt idx="317">
                  <c:v>190.56666666666601</c:v>
                </c:pt>
                <c:pt idx="318">
                  <c:v>190.599999999999</c:v>
                </c:pt>
                <c:pt idx="319">
                  <c:v>190.63333333333199</c:v>
                </c:pt>
                <c:pt idx="320">
                  <c:v>190.666666666666</c:v>
                </c:pt>
                <c:pt idx="321">
                  <c:v>190.69999999999899</c:v>
                </c:pt>
                <c:pt idx="322">
                  <c:v>190.73333333333201</c:v>
                </c:pt>
                <c:pt idx="323">
                  <c:v>190.766666666666</c:v>
                </c:pt>
                <c:pt idx="324">
                  <c:v>190.79999999999899</c:v>
                </c:pt>
                <c:pt idx="325">
                  <c:v>190.83333333333201</c:v>
                </c:pt>
                <c:pt idx="326">
                  <c:v>190.86666666666599</c:v>
                </c:pt>
                <c:pt idx="327">
                  <c:v>190.89999999999901</c:v>
                </c:pt>
                <c:pt idx="328">
                  <c:v>190.933333333332</c:v>
                </c:pt>
                <c:pt idx="329">
                  <c:v>190.96666666666599</c:v>
                </c:pt>
                <c:pt idx="330">
                  <c:v>190.99999999999901</c:v>
                </c:pt>
                <c:pt idx="331">
                  <c:v>191.033333333332</c:v>
                </c:pt>
                <c:pt idx="332">
                  <c:v>191.06666666666601</c:v>
                </c:pt>
                <c:pt idx="333">
                  <c:v>191.099999999999</c:v>
                </c:pt>
                <c:pt idx="334">
                  <c:v>191.13333333333199</c:v>
                </c:pt>
                <c:pt idx="335">
                  <c:v>191.166666666666</c:v>
                </c:pt>
                <c:pt idx="336">
                  <c:v>191.19999999999899</c:v>
                </c:pt>
                <c:pt idx="337">
                  <c:v>191.23333333333201</c:v>
                </c:pt>
                <c:pt idx="338">
                  <c:v>191.266666666666</c:v>
                </c:pt>
                <c:pt idx="339">
                  <c:v>191.29999999999899</c:v>
                </c:pt>
                <c:pt idx="340">
                  <c:v>191.33333333333201</c:v>
                </c:pt>
                <c:pt idx="341">
                  <c:v>191.36666666666599</c:v>
                </c:pt>
                <c:pt idx="342">
                  <c:v>191.39999999999901</c:v>
                </c:pt>
                <c:pt idx="343">
                  <c:v>191.433333333332</c:v>
                </c:pt>
                <c:pt idx="344">
                  <c:v>191.46666666666599</c:v>
                </c:pt>
                <c:pt idx="345">
                  <c:v>191.49999999999901</c:v>
                </c:pt>
                <c:pt idx="346">
                  <c:v>191.533333333332</c:v>
                </c:pt>
                <c:pt idx="347">
                  <c:v>191.56666666666601</c:v>
                </c:pt>
                <c:pt idx="348">
                  <c:v>191.599999999999</c:v>
                </c:pt>
                <c:pt idx="349">
                  <c:v>191.63333333333199</c:v>
                </c:pt>
                <c:pt idx="350">
                  <c:v>191.666666666666</c:v>
                </c:pt>
                <c:pt idx="351">
                  <c:v>191.69999999999899</c:v>
                </c:pt>
                <c:pt idx="352">
                  <c:v>191.73333333333201</c:v>
                </c:pt>
                <c:pt idx="353">
                  <c:v>191.766666666666</c:v>
                </c:pt>
                <c:pt idx="354">
                  <c:v>191.79999999999899</c:v>
                </c:pt>
                <c:pt idx="355">
                  <c:v>191.83333333333201</c:v>
                </c:pt>
                <c:pt idx="356">
                  <c:v>191.86666666666599</c:v>
                </c:pt>
                <c:pt idx="357">
                  <c:v>191.89999999999901</c:v>
                </c:pt>
                <c:pt idx="358">
                  <c:v>191.933333333332</c:v>
                </c:pt>
                <c:pt idx="359">
                  <c:v>191.96666666666599</c:v>
                </c:pt>
                <c:pt idx="360">
                  <c:v>191.99999999999901</c:v>
                </c:pt>
                <c:pt idx="361">
                  <c:v>192.033333333332</c:v>
                </c:pt>
                <c:pt idx="362">
                  <c:v>192.06666666666499</c:v>
                </c:pt>
                <c:pt idx="363">
                  <c:v>192.099999999999</c:v>
                </c:pt>
                <c:pt idx="364">
                  <c:v>192.13333333333199</c:v>
                </c:pt>
                <c:pt idx="365">
                  <c:v>192.16666666666501</c:v>
                </c:pt>
                <c:pt idx="366">
                  <c:v>192.19999999999899</c:v>
                </c:pt>
                <c:pt idx="367">
                  <c:v>192.23333333333201</c:v>
                </c:pt>
                <c:pt idx="368">
                  <c:v>192.266666666665</c:v>
                </c:pt>
                <c:pt idx="369">
                  <c:v>192.29999999999899</c:v>
                </c:pt>
                <c:pt idx="370">
                  <c:v>192.33333333333201</c:v>
                </c:pt>
                <c:pt idx="371">
                  <c:v>192.366666666665</c:v>
                </c:pt>
                <c:pt idx="372">
                  <c:v>192.39999999999901</c:v>
                </c:pt>
                <c:pt idx="373">
                  <c:v>192.433333333332</c:v>
                </c:pt>
                <c:pt idx="374">
                  <c:v>192.46666666666499</c:v>
                </c:pt>
                <c:pt idx="375">
                  <c:v>192.49999999999901</c:v>
                </c:pt>
                <c:pt idx="376">
                  <c:v>192.533333333332</c:v>
                </c:pt>
                <c:pt idx="377">
                  <c:v>192.56666666666499</c:v>
                </c:pt>
                <c:pt idx="378">
                  <c:v>192.599999999999</c:v>
                </c:pt>
                <c:pt idx="379">
                  <c:v>192.63333333333199</c:v>
                </c:pt>
                <c:pt idx="380">
                  <c:v>192.66666666666501</c:v>
                </c:pt>
                <c:pt idx="381">
                  <c:v>192.69999999999899</c:v>
                </c:pt>
                <c:pt idx="382">
                  <c:v>192.73333333333201</c:v>
                </c:pt>
                <c:pt idx="383">
                  <c:v>192.766666666665</c:v>
                </c:pt>
                <c:pt idx="384">
                  <c:v>192.79999999999899</c:v>
                </c:pt>
                <c:pt idx="385">
                  <c:v>192.83333333333201</c:v>
                </c:pt>
                <c:pt idx="386">
                  <c:v>192.866666666665</c:v>
                </c:pt>
                <c:pt idx="387">
                  <c:v>192.89999999999901</c:v>
                </c:pt>
                <c:pt idx="388">
                  <c:v>192.933333333332</c:v>
                </c:pt>
                <c:pt idx="389">
                  <c:v>192.96666666666499</c:v>
                </c:pt>
                <c:pt idx="390">
                  <c:v>192.99999999999901</c:v>
                </c:pt>
                <c:pt idx="391">
                  <c:v>193.033333333332</c:v>
                </c:pt>
                <c:pt idx="392">
                  <c:v>193.06666666666499</c:v>
                </c:pt>
                <c:pt idx="393">
                  <c:v>193.099999999999</c:v>
                </c:pt>
                <c:pt idx="394">
                  <c:v>193.13333333333199</c:v>
                </c:pt>
                <c:pt idx="395">
                  <c:v>193.16666666666501</c:v>
                </c:pt>
                <c:pt idx="396">
                  <c:v>193.19999999999899</c:v>
                </c:pt>
                <c:pt idx="397">
                  <c:v>193.23333333333201</c:v>
                </c:pt>
                <c:pt idx="398">
                  <c:v>193.266666666665</c:v>
                </c:pt>
                <c:pt idx="399">
                  <c:v>193.29999999999899</c:v>
                </c:pt>
                <c:pt idx="400">
                  <c:v>193.33333333333201</c:v>
                </c:pt>
                <c:pt idx="401">
                  <c:v>193.366666666665</c:v>
                </c:pt>
                <c:pt idx="402">
                  <c:v>193.39999999999901</c:v>
                </c:pt>
                <c:pt idx="403">
                  <c:v>193.433333333332</c:v>
                </c:pt>
                <c:pt idx="404">
                  <c:v>193.46666666666499</c:v>
                </c:pt>
                <c:pt idx="405">
                  <c:v>193.49999999999901</c:v>
                </c:pt>
                <c:pt idx="406">
                  <c:v>193.533333333332</c:v>
                </c:pt>
                <c:pt idx="407">
                  <c:v>193.56666666666499</c:v>
                </c:pt>
                <c:pt idx="408">
                  <c:v>193.599999999999</c:v>
                </c:pt>
                <c:pt idx="409">
                  <c:v>193.63333333333199</c:v>
                </c:pt>
                <c:pt idx="410">
                  <c:v>193.66666666666501</c:v>
                </c:pt>
                <c:pt idx="411">
                  <c:v>193.69999999999899</c:v>
                </c:pt>
                <c:pt idx="412">
                  <c:v>193.73333333333201</c:v>
                </c:pt>
                <c:pt idx="413">
                  <c:v>193.766666666665</c:v>
                </c:pt>
                <c:pt idx="414">
                  <c:v>193.79999999999899</c:v>
                </c:pt>
                <c:pt idx="415">
                  <c:v>193.83333333333201</c:v>
                </c:pt>
                <c:pt idx="416">
                  <c:v>193.866666666665</c:v>
                </c:pt>
                <c:pt idx="417">
                  <c:v>193.89999999999901</c:v>
                </c:pt>
                <c:pt idx="418">
                  <c:v>193.933333333332</c:v>
                </c:pt>
                <c:pt idx="419">
                  <c:v>193.96666666666499</c:v>
                </c:pt>
                <c:pt idx="420">
                  <c:v>193.99999999999901</c:v>
                </c:pt>
                <c:pt idx="421">
                  <c:v>194.033333333332</c:v>
                </c:pt>
                <c:pt idx="422">
                  <c:v>194.06666666666499</c:v>
                </c:pt>
                <c:pt idx="423">
                  <c:v>194.099999999999</c:v>
                </c:pt>
                <c:pt idx="424">
                  <c:v>194.13333333333199</c:v>
                </c:pt>
                <c:pt idx="425">
                  <c:v>194.16666666666501</c:v>
                </c:pt>
                <c:pt idx="426">
                  <c:v>194.19999999999899</c:v>
                </c:pt>
                <c:pt idx="427">
                  <c:v>194.23333333333201</c:v>
                </c:pt>
                <c:pt idx="428">
                  <c:v>194.266666666665</c:v>
                </c:pt>
                <c:pt idx="429">
                  <c:v>194.29999999999899</c:v>
                </c:pt>
                <c:pt idx="430">
                  <c:v>194.33333333333201</c:v>
                </c:pt>
                <c:pt idx="431">
                  <c:v>194.366666666665</c:v>
                </c:pt>
                <c:pt idx="432">
                  <c:v>194.39999999999901</c:v>
                </c:pt>
                <c:pt idx="433">
                  <c:v>194.433333333332</c:v>
                </c:pt>
                <c:pt idx="434">
                  <c:v>194.46666666666499</c:v>
                </c:pt>
                <c:pt idx="435">
                  <c:v>194.49999999999901</c:v>
                </c:pt>
                <c:pt idx="436">
                  <c:v>194.533333333332</c:v>
                </c:pt>
                <c:pt idx="437">
                  <c:v>194.56666666666499</c:v>
                </c:pt>
                <c:pt idx="438">
                  <c:v>194.599999999999</c:v>
                </c:pt>
                <c:pt idx="439">
                  <c:v>194.63333333333199</c:v>
                </c:pt>
                <c:pt idx="440">
                  <c:v>194.66666666666501</c:v>
                </c:pt>
                <c:pt idx="441">
                  <c:v>194.69999999999899</c:v>
                </c:pt>
                <c:pt idx="442">
                  <c:v>194.73333333333201</c:v>
                </c:pt>
                <c:pt idx="443">
                  <c:v>194.766666666665</c:v>
                </c:pt>
                <c:pt idx="444">
                  <c:v>194.79999999999899</c:v>
                </c:pt>
                <c:pt idx="445">
                  <c:v>194.83333333333201</c:v>
                </c:pt>
                <c:pt idx="446">
                  <c:v>194.866666666665</c:v>
                </c:pt>
                <c:pt idx="447">
                  <c:v>194.89999999999901</c:v>
                </c:pt>
                <c:pt idx="448">
                  <c:v>194.933333333332</c:v>
                </c:pt>
                <c:pt idx="449">
                  <c:v>194.96666666666499</c:v>
                </c:pt>
                <c:pt idx="450">
                  <c:v>194.99999999999901</c:v>
                </c:pt>
                <c:pt idx="451">
                  <c:v>195.033333333332</c:v>
                </c:pt>
                <c:pt idx="452">
                  <c:v>195.06666666666499</c:v>
                </c:pt>
                <c:pt idx="453">
                  <c:v>195.099999999999</c:v>
                </c:pt>
                <c:pt idx="454">
                  <c:v>195.13333333333199</c:v>
                </c:pt>
                <c:pt idx="455">
                  <c:v>195.16666666666501</c:v>
                </c:pt>
                <c:pt idx="456">
                  <c:v>195.19999999999899</c:v>
                </c:pt>
                <c:pt idx="457">
                  <c:v>195.23333333333201</c:v>
                </c:pt>
                <c:pt idx="458">
                  <c:v>195.266666666665</c:v>
                </c:pt>
                <c:pt idx="459">
                  <c:v>195.29999999999899</c:v>
                </c:pt>
                <c:pt idx="460">
                  <c:v>195.33333333333201</c:v>
                </c:pt>
                <c:pt idx="461">
                  <c:v>195.366666666665</c:v>
                </c:pt>
                <c:pt idx="462">
                  <c:v>195.39999999999901</c:v>
                </c:pt>
                <c:pt idx="463">
                  <c:v>195.433333333332</c:v>
                </c:pt>
                <c:pt idx="464">
                  <c:v>195.46666666666499</c:v>
                </c:pt>
                <c:pt idx="465">
                  <c:v>195.49999999999901</c:v>
                </c:pt>
                <c:pt idx="466">
                  <c:v>195.533333333332</c:v>
                </c:pt>
                <c:pt idx="467">
                  <c:v>195.56666666666499</c:v>
                </c:pt>
                <c:pt idx="468">
                  <c:v>195.599999999999</c:v>
                </c:pt>
                <c:pt idx="469">
                  <c:v>195.63333333333199</c:v>
                </c:pt>
                <c:pt idx="470">
                  <c:v>195.66666666666501</c:v>
                </c:pt>
                <c:pt idx="471">
                  <c:v>195.69999999999899</c:v>
                </c:pt>
                <c:pt idx="472">
                  <c:v>195.73333333333201</c:v>
                </c:pt>
                <c:pt idx="473">
                  <c:v>195.766666666665</c:v>
                </c:pt>
                <c:pt idx="474">
                  <c:v>195.79999999999899</c:v>
                </c:pt>
                <c:pt idx="475">
                  <c:v>195.83333333333201</c:v>
                </c:pt>
                <c:pt idx="476">
                  <c:v>195.866666666665</c:v>
                </c:pt>
                <c:pt idx="477">
                  <c:v>195.89999999999901</c:v>
                </c:pt>
                <c:pt idx="478">
                  <c:v>195.933333333332</c:v>
                </c:pt>
                <c:pt idx="479">
                  <c:v>195.96666666666499</c:v>
                </c:pt>
                <c:pt idx="480">
                  <c:v>195.99999999999901</c:v>
                </c:pt>
                <c:pt idx="481">
                  <c:v>196.033333333332</c:v>
                </c:pt>
                <c:pt idx="482">
                  <c:v>196.06666666666499</c:v>
                </c:pt>
                <c:pt idx="483">
                  <c:v>196.099999999999</c:v>
                </c:pt>
                <c:pt idx="484">
                  <c:v>196.13333333333199</c:v>
                </c:pt>
                <c:pt idx="485">
                  <c:v>196.16666666666501</c:v>
                </c:pt>
                <c:pt idx="486">
                  <c:v>196.19999999999899</c:v>
                </c:pt>
                <c:pt idx="487">
                  <c:v>196.23333333333201</c:v>
                </c:pt>
                <c:pt idx="488">
                  <c:v>196.266666666665</c:v>
                </c:pt>
                <c:pt idx="489">
                  <c:v>196.29999999999899</c:v>
                </c:pt>
                <c:pt idx="490">
                  <c:v>196.33333333333201</c:v>
                </c:pt>
                <c:pt idx="491">
                  <c:v>196.366666666665</c:v>
                </c:pt>
                <c:pt idx="492">
                  <c:v>196.39999999999901</c:v>
                </c:pt>
                <c:pt idx="493">
                  <c:v>196.433333333332</c:v>
                </c:pt>
                <c:pt idx="494">
                  <c:v>196.46666666666499</c:v>
                </c:pt>
                <c:pt idx="495">
                  <c:v>196.49999999999901</c:v>
                </c:pt>
                <c:pt idx="496">
                  <c:v>196.533333333332</c:v>
                </c:pt>
                <c:pt idx="497">
                  <c:v>196.56666666666499</c:v>
                </c:pt>
                <c:pt idx="498">
                  <c:v>196.599999999999</c:v>
                </c:pt>
                <c:pt idx="499">
                  <c:v>196.63333333333199</c:v>
                </c:pt>
                <c:pt idx="500">
                  <c:v>196.66666666666501</c:v>
                </c:pt>
                <c:pt idx="501">
                  <c:v>196.69999999999899</c:v>
                </c:pt>
                <c:pt idx="502">
                  <c:v>196.73333333333201</c:v>
                </c:pt>
                <c:pt idx="503">
                  <c:v>196.766666666665</c:v>
                </c:pt>
                <c:pt idx="504">
                  <c:v>196.79999999999899</c:v>
                </c:pt>
                <c:pt idx="505">
                  <c:v>196.83333333333201</c:v>
                </c:pt>
                <c:pt idx="506">
                  <c:v>196.866666666665</c:v>
                </c:pt>
                <c:pt idx="507">
                  <c:v>196.89999999999901</c:v>
                </c:pt>
                <c:pt idx="508">
                  <c:v>196.933333333332</c:v>
                </c:pt>
                <c:pt idx="509">
                  <c:v>196.96666666666499</c:v>
                </c:pt>
                <c:pt idx="510">
                  <c:v>196.99999999999901</c:v>
                </c:pt>
                <c:pt idx="511">
                  <c:v>197.033333333332</c:v>
                </c:pt>
                <c:pt idx="512">
                  <c:v>197.06666666666499</c:v>
                </c:pt>
                <c:pt idx="513">
                  <c:v>197.099999999999</c:v>
                </c:pt>
                <c:pt idx="514">
                  <c:v>197.13333333333199</c:v>
                </c:pt>
                <c:pt idx="515">
                  <c:v>197.16666666666501</c:v>
                </c:pt>
                <c:pt idx="516">
                  <c:v>197.19999999999899</c:v>
                </c:pt>
                <c:pt idx="517">
                  <c:v>197.23333333333201</c:v>
                </c:pt>
                <c:pt idx="518">
                  <c:v>197.266666666665</c:v>
                </c:pt>
                <c:pt idx="519">
                  <c:v>197.29999999999899</c:v>
                </c:pt>
                <c:pt idx="520">
                  <c:v>197.33333333333201</c:v>
                </c:pt>
                <c:pt idx="521">
                  <c:v>197.366666666665</c:v>
                </c:pt>
                <c:pt idx="522">
                  <c:v>197.39999999999901</c:v>
                </c:pt>
                <c:pt idx="523">
                  <c:v>197.433333333332</c:v>
                </c:pt>
                <c:pt idx="524">
                  <c:v>197.46666666666499</c:v>
                </c:pt>
                <c:pt idx="525">
                  <c:v>197.49999999999901</c:v>
                </c:pt>
                <c:pt idx="526">
                  <c:v>197.533333333332</c:v>
                </c:pt>
                <c:pt idx="527">
                  <c:v>197.56666666666499</c:v>
                </c:pt>
                <c:pt idx="528">
                  <c:v>197.599999999999</c:v>
                </c:pt>
                <c:pt idx="529">
                  <c:v>197.63333333333199</c:v>
                </c:pt>
                <c:pt idx="530">
                  <c:v>197.66666666666501</c:v>
                </c:pt>
                <c:pt idx="531">
                  <c:v>197.69999999999899</c:v>
                </c:pt>
                <c:pt idx="532">
                  <c:v>197.73333333333201</c:v>
                </c:pt>
                <c:pt idx="533">
                  <c:v>197.766666666665</c:v>
                </c:pt>
                <c:pt idx="534">
                  <c:v>197.79999999999899</c:v>
                </c:pt>
                <c:pt idx="535">
                  <c:v>197.83333333333201</c:v>
                </c:pt>
                <c:pt idx="536">
                  <c:v>197.866666666665</c:v>
                </c:pt>
                <c:pt idx="537">
                  <c:v>197.89999999999799</c:v>
                </c:pt>
                <c:pt idx="538">
                  <c:v>197.933333333332</c:v>
                </c:pt>
                <c:pt idx="539">
                  <c:v>197.96666666666499</c:v>
                </c:pt>
                <c:pt idx="540">
                  <c:v>197.99999999999801</c:v>
                </c:pt>
                <c:pt idx="541">
                  <c:v>198.033333333332</c:v>
                </c:pt>
                <c:pt idx="542">
                  <c:v>198.06666666666499</c:v>
                </c:pt>
                <c:pt idx="543">
                  <c:v>198.099999999998</c:v>
                </c:pt>
                <c:pt idx="544">
                  <c:v>198.13333333333199</c:v>
                </c:pt>
                <c:pt idx="545">
                  <c:v>198.16666666666501</c:v>
                </c:pt>
                <c:pt idx="546">
                  <c:v>198.199999999998</c:v>
                </c:pt>
                <c:pt idx="547">
                  <c:v>198.23333333333201</c:v>
                </c:pt>
                <c:pt idx="548">
                  <c:v>198.266666666665</c:v>
                </c:pt>
                <c:pt idx="549">
                  <c:v>198.29999999999799</c:v>
                </c:pt>
                <c:pt idx="550">
                  <c:v>198.33333333333201</c:v>
                </c:pt>
                <c:pt idx="551">
                  <c:v>198.366666666665</c:v>
                </c:pt>
                <c:pt idx="552">
                  <c:v>198.39999999999799</c:v>
                </c:pt>
                <c:pt idx="553">
                  <c:v>198.433333333332</c:v>
                </c:pt>
                <c:pt idx="554">
                  <c:v>198.46666666666499</c:v>
                </c:pt>
                <c:pt idx="555">
                  <c:v>198.49999999999801</c:v>
                </c:pt>
                <c:pt idx="556">
                  <c:v>198.533333333332</c:v>
                </c:pt>
                <c:pt idx="557">
                  <c:v>198.56666666666499</c:v>
                </c:pt>
                <c:pt idx="558">
                  <c:v>198.599999999998</c:v>
                </c:pt>
                <c:pt idx="559">
                  <c:v>198.63333333333199</c:v>
                </c:pt>
                <c:pt idx="560">
                  <c:v>198.66666666666501</c:v>
                </c:pt>
                <c:pt idx="561">
                  <c:v>198.699999999998</c:v>
                </c:pt>
                <c:pt idx="562">
                  <c:v>198.73333333333201</c:v>
                </c:pt>
                <c:pt idx="563">
                  <c:v>198.766666666665</c:v>
                </c:pt>
                <c:pt idx="564">
                  <c:v>198.79999999999799</c:v>
                </c:pt>
                <c:pt idx="565">
                  <c:v>198.83333333333201</c:v>
                </c:pt>
                <c:pt idx="566">
                  <c:v>198.866666666665</c:v>
                </c:pt>
                <c:pt idx="567">
                  <c:v>198.89999999999799</c:v>
                </c:pt>
                <c:pt idx="568">
                  <c:v>198.933333333332</c:v>
                </c:pt>
                <c:pt idx="569">
                  <c:v>198.96666666666499</c:v>
                </c:pt>
                <c:pt idx="570">
                  <c:v>198.99999999999801</c:v>
                </c:pt>
                <c:pt idx="571">
                  <c:v>199.033333333332</c:v>
                </c:pt>
                <c:pt idx="572">
                  <c:v>199.06666666666499</c:v>
                </c:pt>
                <c:pt idx="573">
                  <c:v>199.099999999998</c:v>
                </c:pt>
                <c:pt idx="574">
                  <c:v>199.13333333333199</c:v>
                </c:pt>
                <c:pt idx="575">
                  <c:v>199.16666666666501</c:v>
                </c:pt>
                <c:pt idx="576">
                  <c:v>199.199999999998</c:v>
                </c:pt>
                <c:pt idx="577">
                  <c:v>199.23333333333201</c:v>
                </c:pt>
                <c:pt idx="578">
                  <c:v>199.266666666665</c:v>
                </c:pt>
                <c:pt idx="579">
                  <c:v>199.29999999999799</c:v>
                </c:pt>
                <c:pt idx="580">
                  <c:v>199.33333333333201</c:v>
                </c:pt>
                <c:pt idx="581">
                  <c:v>199.366666666665</c:v>
                </c:pt>
                <c:pt idx="582">
                  <c:v>199.39999999999799</c:v>
                </c:pt>
                <c:pt idx="583">
                  <c:v>199.433333333332</c:v>
                </c:pt>
                <c:pt idx="584">
                  <c:v>199.46666666666499</c:v>
                </c:pt>
                <c:pt idx="585">
                  <c:v>199.49999999999801</c:v>
                </c:pt>
                <c:pt idx="586">
                  <c:v>199.533333333332</c:v>
                </c:pt>
                <c:pt idx="587">
                  <c:v>199.56666666666499</c:v>
                </c:pt>
                <c:pt idx="588">
                  <c:v>199.599999999998</c:v>
                </c:pt>
                <c:pt idx="589">
                  <c:v>199.63333333333199</c:v>
                </c:pt>
                <c:pt idx="590">
                  <c:v>199.66666666666501</c:v>
                </c:pt>
                <c:pt idx="591">
                  <c:v>199.699999999998</c:v>
                </c:pt>
                <c:pt idx="592">
                  <c:v>199.73333333333201</c:v>
                </c:pt>
                <c:pt idx="593">
                  <c:v>199.766666666665</c:v>
                </c:pt>
                <c:pt idx="594">
                  <c:v>199.79999999999799</c:v>
                </c:pt>
                <c:pt idx="595">
                  <c:v>199.83333333333201</c:v>
                </c:pt>
                <c:pt idx="596">
                  <c:v>199.866666666665</c:v>
                </c:pt>
                <c:pt idx="597">
                  <c:v>199.89999999999799</c:v>
                </c:pt>
                <c:pt idx="598">
                  <c:v>199.933333333332</c:v>
                </c:pt>
                <c:pt idx="599">
                  <c:v>199.96666666666499</c:v>
                </c:pt>
                <c:pt idx="600">
                  <c:v>199.99999999999801</c:v>
                </c:pt>
                <c:pt idx="601">
                  <c:v>200.033333333332</c:v>
                </c:pt>
                <c:pt idx="602">
                  <c:v>200.06666666666499</c:v>
                </c:pt>
                <c:pt idx="603">
                  <c:v>200.099999999998</c:v>
                </c:pt>
                <c:pt idx="604">
                  <c:v>200.13333333333199</c:v>
                </c:pt>
                <c:pt idx="605">
                  <c:v>200.16666666666501</c:v>
                </c:pt>
                <c:pt idx="606">
                  <c:v>200.199999999998</c:v>
                </c:pt>
                <c:pt idx="607">
                  <c:v>200.23333333333201</c:v>
                </c:pt>
                <c:pt idx="608">
                  <c:v>200.266666666665</c:v>
                </c:pt>
                <c:pt idx="609">
                  <c:v>200.29999999999799</c:v>
                </c:pt>
                <c:pt idx="610">
                  <c:v>200.33333333333201</c:v>
                </c:pt>
                <c:pt idx="611">
                  <c:v>200.366666666665</c:v>
                </c:pt>
                <c:pt idx="612">
                  <c:v>200.39999999999799</c:v>
                </c:pt>
                <c:pt idx="613">
                  <c:v>200.433333333332</c:v>
                </c:pt>
                <c:pt idx="614">
                  <c:v>200.46666666666499</c:v>
                </c:pt>
                <c:pt idx="615">
                  <c:v>200.49999999999801</c:v>
                </c:pt>
                <c:pt idx="616">
                  <c:v>200.533333333332</c:v>
                </c:pt>
                <c:pt idx="617">
                  <c:v>200.56666666666499</c:v>
                </c:pt>
                <c:pt idx="618">
                  <c:v>200.599999999998</c:v>
                </c:pt>
                <c:pt idx="619">
                  <c:v>200.63333333333199</c:v>
                </c:pt>
                <c:pt idx="620">
                  <c:v>200.66666666666501</c:v>
                </c:pt>
                <c:pt idx="621">
                  <c:v>200.699999999998</c:v>
                </c:pt>
                <c:pt idx="622">
                  <c:v>200.73333333333201</c:v>
                </c:pt>
                <c:pt idx="623">
                  <c:v>200.766666666665</c:v>
                </c:pt>
                <c:pt idx="624">
                  <c:v>200.79999999999799</c:v>
                </c:pt>
                <c:pt idx="625">
                  <c:v>200.83333333333201</c:v>
                </c:pt>
                <c:pt idx="626">
                  <c:v>200.866666666665</c:v>
                </c:pt>
                <c:pt idx="627">
                  <c:v>200.89999999999799</c:v>
                </c:pt>
                <c:pt idx="628">
                  <c:v>200.933333333332</c:v>
                </c:pt>
                <c:pt idx="629">
                  <c:v>200.96666666666499</c:v>
                </c:pt>
                <c:pt idx="630">
                  <c:v>200.99999999999801</c:v>
                </c:pt>
                <c:pt idx="631">
                  <c:v>201.033333333332</c:v>
                </c:pt>
                <c:pt idx="632">
                  <c:v>201.06666666666499</c:v>
                </c:pt>
                <c:pt idx="633">
                  <c:v>201.099999999998</c:v>
                </c:pt>
                <c:pt idx="634">
                  <c:v>201.13333333333199</c:v>
                </c:pt>
                <c:pt idx="635">
                  <c:v>201.16666666666501</c:v>
                </c:pt>
                <c:pt idx="636">
                  <c:v>201.199999999998</c:v>
                </c:pt>
                <c:pt idx="637">
                  <c:v>201.23333333333201</c:v>
                </c:pt>
                <c:pt idx="638">
                  <c:v>201.266666666665</c:v>
                </c:pt>
                <c:pt idx="639">
                  <c:v>201.29999999999799</c:v>
                </c:pt>
                <c:pt idx="640">
                  <c:v>201.33333333333201</c:v>
                </c:pt>
                <c:pt idx="641">
                  <c:v>201.366666666665</c:v>
                </c:pt>
                <c:pt idx="642">
                  <c:v>201.39999999999799</c:v>
                </c:pt>
                <c:pt idx="643">
                  <c:v>201.433333333332</c:v>
                </c:pt>
                <c:pt idx="644">
                  <c:v>201.46666666666499</c:v>
                </c:pt>
                <c:pt idx="645">
                  <c:v>201.49999999999801</c:v>
                </c:pt>
                <c:pt idx="646">
                  <c:v>201.533333333332</c:v>
                </c:pt>
                <c:pt idx="647">
                  <c:v>201.56666666666499</c:v>
                </c:pt>
                <c:pt idx="648">
                  <c:v>201.599999999998</c:v>
                </c:pt>
                <c:pt idx="649">
                  <c:v>201.63333333333199</c:v>
                </c:pt>
                <c:pt idx="650">
                  <c:v>201.66666666666501</c:v>
                </c:pt>
                <c:pt idx="651">
                  <c:v>201.699999999998</c:v>
                </c:pt>
                <c:pt idx="652">
                  <c:v>201.73333333333201</c:v>
                </c:pt>
                <c:pt idx="653">
                  <c:v>201.766666666665</c:v>
                </c:pt>
                <c:pt idx="654">
                  <c:v>201.79999999999799</c:v>
                </c:pt>
                <c:pt idx="655">
                  <c:v>201.83333333333201</c:v>
                </c:pt>
                <c:pt idx="656">
                  <c:v>201.866666666665</c:v>
                </c:pt>
                <c:pt idx="657">
                  <c:v>201.89999999999799</c:v>
                </c:pt>
                <c:pt idx="658">
                  <c:v>201.933333333332</c:v>
                </c:pt>
                <c:pt idx="659">
                  <c:v>201.96666666666499</c:v>
                </c:pt>
                <c:pt idx="660">
                  <c:v>201.99999999999801</c:v>
                </c:pt>
                <c:pt idx="661">
                  <c:v>202.033333333332</c:v>
                </c:pt>
                <c:pt idx="662">
                  <c:v>202.06666666666499</c:v>
                </c:pt>
                <c:pt idx="663">
                  <c:v>202.099999999998</c:v>
                </c:pt>
                <c:pt idx="664">
                  <c:v>202.13333333333199</c:v>
                </c:pt>
                <c:pt idx="665">
                  <c:v>202.16666666666501</c:v>
                </c:pt>
                <c:pt idx="666">
                  <c:v>202.199999999998</c:v>
                </c:pt>
                <c:pt idx="667">
                  <c:v>202.23333333333201</c:v>
                </c:pt>
                <c:pt idx="668">
                  <c:v>202.266666666665</c:v>
                </c:pt>
                <c:pt idx="669">
                  <c:v>202.29999999999799</c:v>
                </c:pt>
                <c:pt idx="670">
                  <c:v>202.33333333333201</c:v>
                </c:pt>
                <c:pt idx="671">
                  <c:v>202.366666666665</c:v>
                </c:pt>
                <c:pt idx="672">
                  <c:v>202.39999999999799</c:v>
                </c:pt>
                <c:pt idx="673">
                  <c:v>202.433333333332</c:v>
                </c:pt>
                <c:pt idx="674">
                  <c:v>202.46666666666499</c:v>
                </c:pt>
                <c:pt idx="675">
                  <c:v>202.49999999999801</c:v>
                </c:pt>
                <c:pt idx="676">
                  <c:v>202.533333333332</c:v>
                </c:pt>
                <c:pt idx="677">
                  <c:v>202.56666666666499</c:v>
                </c:pt>
                <c:pt idx="678">
                  <c:v>202.599999999998</c:v>
                </c:pt>
                <c:pt idx="679">
                  <c:v>202.63333333333199</c:v>
                </c:pt>
                <c:pt idx="680">
                  <c:v>202.66666666666501</c:v>
                </c:pt>
                <c:pt idx="681">
                  <c:v>202.699999999998</c:v>
                </c:pt>
                <c:pt idx="682">
                  <c:v>202.73333333333201</c:v>
                </c:pt>
                <c:pt idx="683">
                  <c:v>202.766666666665</c:v>
                </c:pt>
                <c:pt idx="684">
                  <c:v>202.79999999999799</c:v>
                </c:pt>
                <c:pt idx="685">
                  <c:v>202.83333333333201</c:v>
                </c:pt>
                <c:pt idx="686">
                  <c:v>202.866666666665</c:v>
                </c:pt>
                <c:pt idx="687">
                  <c:v>202.89999999999799</c:v>
                </c:pt>
                <c:pt idx="688">
                  <c:v>202.933333333332</c:v>
                </c:pt>
                <c:pt idx="689">
                  <c:v>202.96666666666499</c:v>
                </c:pt>
                <c:pt idx="690">
                  <c:v>202.99999999999801</c:v>
                </c:pt>
                <c:pt idx="691">
                  <c:v>203.033333333332</c:v>
                </c:pt>
                <c:pt idx="692">
                  <c:v>203.06666666666499</c:v>
                </c:pt>
                <c:pt idx="693">
                  <c:v>203.099999999998</c:v>
                </c:pt>
                <c:pt idx="694">
                  <c:v>203.13333333333199</c:v>
                </c:pt>
                <c:pt idx="695">
                  <c:v>203.16666666666501</c:v>
                </c:pt>
                <c:pt idx="696">
                  <c:v>203.199999999998</c:v>
                </c:pt>
                <c:pt idx="697">
                  <c:v>203.23333333333201</c:v>
                </c:pt>
                <c:pt idx="698">
                  <c:v>203.266666666665</c:v>
                </c:pt>
                <c:pt idx="699">
                  <c:v>203.29999999999799</c:v>
                </c:pt>
                <c:pt idx="700">
                  <c:v>203.33333333333201</c:v>
                </c:pt>
                <c:pt idx="701">
                  <c:v>203.366666666665</c:v>
                </c:pt>
                <c:pt idx="702">
                  <c:v>203.39999999999799</c:v>
                </c:pt>
                <c:pt idx="703">
                  <c:v>203.433333333332</c:v>
                </c:pt>
                <c:pt idx="704">
                  <c:v>203.46666666666499</c:v>
                </c:pt>
                <c:pt idx="705">
                  <c:v>203.49999999999801</c:v>
                </c:pt>
                <c:pt idx="706">
                  <c:v>203.533333333332</c:v>
                </c:pt>
                <c:pt idx="707">
                  <c:v>203.56666666666499</c:v>
                </c:pt>
                <c:pt idx="708">
                  <c:v>203.599999999998</c:v>
                </c:pt>
                <c:pt idx="709">
                  <c:v>203.63333333333199</c:v>
                </c:pt>
                <c:pt idx="710">
                  <c:v>203.66666666666501</c:v>
                </c:pt>
                <c:pt idx="711">
                  <c:v>203.699999999998</c:v>
                </c:pt>
                <c:pt idx="712">
                  <c:v>203.73333333333099</c:v>
                </c:pt>
                <c:pt idx="713">
                  <c:v>203.766666666665</c:v>
                </c:pt>
                <c:pt idx="714">
                  <c:v>203.79999999999799</c:v>
                </c:pt>
                <c:pt idx="715">
                  <c:v>203.83333333333101</c:v>
                </c:pt>
                <c:pt idx="716">
                  <c:v>203.866666666665</c:v>
                </c:pt>
                <c:pt idx="717">
                  <c:v>203.89999999999799</c:v>
                </c:pt>
                <c:pt idx="718">
                  <c:v>203.93333333333101</c:v>
                </c:pt>
                <c:pt idx="719">
                  <c:v>203.96666666666499</c:v>
                </c:pt>
                <c:pt idx="720">
                  <c:v>203.99999999999801</c:v>
                </c:pt>
                <c:pt idx="721">
                  <c:v>204.033333333331</c:v>
                </c:pt>
                <c:pt idx="722">
                  <c:v>204.06666666666499</c:v>
                </c:pt>
                <c:pt idx="723">
                  <c:v>204.099999999998</c:v>
                </c:pt>
                <c:pt idx="724">
                  <c:v>204.133333333331</c:v>
                </c:pt>
                <c:pt idx="725">
                  <c:v>204.16666666666501</c:v>
                </c:pt>
                <c:pt idx="726">
                  <c:v>204.199999999998</c:v>
                </c:pt>
                <c:pt idx="727">
                  <c:v>204.23333333333099</c:v>
                </c:pt>
                <c:pt idx="728">
                  <c:v>204.266666666665</c:v>
                </c:pt>
                <c:pt idx="729">
                  <c:v>204.29999999999799</c:v>
                </c:pt>
                <c:pt idx="730">
                  <c:v>204.33333333333101</c:v>
                </c:pt>
                <c:pt idx="731">
                  <c:v>204.366666666665</c:v>
                </c:pt>
                <c:pt idx="732">
                  <c:v>204.39999999999799</c:v>
                </c:pt>
                <c:pt idx="733">
                  <c:v>204.43333333333101</c:v>
                </c:pt>
                <c:pt idx="734">
                  <c:v>204.46666666666499</c:v>
                </c:pt>
                <c:pt idx="735">
                  <c:v>204.49999999999801</c:v>
                </c:pt>
                <c:pt idx="736">
                  <c:v>204.533333333331</c:v>
                </c:pt>
                <c:pt idx="737">
                  <c:v>204.56666666666499</c:v>
                </c:pt>
                <c:pt idx="738">
                  <c:v>204.599999999998</c:v>
                </c:pt>
                <c:pt idx="739">
                  <c:v>204.633333333331</c:v>
                </c:pt>
                <c:pt idx="740">
                  <c:v>204.66666666666501</c:v>
                </c:pt>
                <c:pt idx="741">
                  <c:v>204.699999999998</c:v>
                </c:pt>
                <c:pt idx="742">
                  <c:v>204.73333333333099</c:v>
                </c:pt>
                <c:pt idx="743">
                  <c:v>204.766666666665</c:v>
                </c:pt>
                <c:pt idx="744">
                  <c:v>204.79999999999799</c:v>
                </c:pt>
                <c:pt idx="745">
                  <c:v>204.83333333333101</c:v>
                </c:pt>
                <c:pt idx="746">
                  <c:v>204.866666666665</c:v>
                </c:pt>
                <c:pt idx="747">
                  <c:v>204.89999999999799</c:v>
                </c:pt>
                <c:pt idx="748">
                  <c:v>204.93333333333101</c:v>
                </c:pt>
                <c:pt idx="749">
                  <c:v>204.96666666666499</c:v>
                </c:pt>
                <c:pt idx="750">
                  <c:v>204.99999999999801</c:v>
                </c:pt>
                <c:pt idx="751">
                  <c:v>205.033333333331</c:v>
                </c:pt>
                <c:pt idx="752">
                  <c:v>205.06666666666499</c:v>
                </c:pt>
                <c:pt idx="753">
                  <c:v>205.099999999998</c:v>
                </c:pt>
                <c:pt idx="754">
                  <c:v>205.133333333331</c:v>
                </c:pt>
                <c:pt idx="755">
                  <c:v>205.16666666666501</c:v>
                </c:pt>
                <c:pt idx="756">
                  <c:v>205.199999999998</c:v>
                </c:pt>
                <c:pt idx="757">
                  <c:v>205.23333333333099</c:v>
                </c:pt>
                <c:pt idx="758">
                  <c:v>205.266666666665</c:v>
                </c:pt>
                <c:pt idx="759">
                  <c:v>205.29999999999799</c:v>
                </c:pt>
                <c:pt idx="760">
                  <c:v>205.33333333333101</c:v>
                </c:pt>
                <c:pt idx="761">
                  <c:v>205.366666666665</c:v>
                </c:pt>
                <c:pt idx="762">
                  <c:v>205.39999999999799</c:v>
                </c:pt>
                <c:pt idx="763">
                  <c:v>205.43333333333101</c:v>
                </c:pt>
                <c:pt idx="764">
                  <c:v>205.46666666666499</c:v>
                </c:pt>
                <c:pt idx="765">
                  <c:v>205.49999999999801</c:v>
                </c:pt>
                <c:pt idx="766">
                  <c:v>205.533333333331</c:v>
                </c:pt>
                <c:pt idx="767">
                  <c:v>205.56666666666499</c:v>
                </c:pt>
                <c:pt idx="768">
                  <c:v>205.599999999998</c:v>
                </c:pt>
                <c:pt idx="769">
                  <c:v>205.633333333331</c:v>
                </c:pt>
                <c:pt idx="770">
                  <c:v>205.66666666666501</c:v>
                </c:pt>
                <c:pt idx="771">
                  <c:v>205.699999999998</c:v>
                </c:pt>
                <c:pt idx="772">
                  <c:v>205.73333333333099</c:v>
                </c:pt>
                <c:pt idx="773">
                  <c:v>205.766666666665</c:v>
                </c:pt>
                <c:pt idx="774">
                  <c:v>205.79999999999799</c:v>
                </c:pt>
                <c:pt idx="775">
                  <c:v>205.83333333333101</c:v>
                </c:pt>
                <c:pt idx="776">
                  <c:v>205.866666666665</c:v>
                </c:pt>
                <c:pt idx="777">
                  <c:v>205.89999999999799</c:v>
                </c:pt>
                <c:pt idx="778">
                  <c:v>205.93333333333101</c:v>
                </c:pt>
                <c:pt idx="779">
                  <c:v>205.96666666666499</c:v>
                </c:pt>
                <c:pt idx="780">
                  <c:v>205.99999999999801</c:v>
                </c:pt>
                <c:pt idx="781">
                  <c:v>206.033333333331</c:v>
                </c:pt>
                <c:pt idx="782">
                  <c:v>206.06666666666499</c:v>
                </c:pt>
                <c:pt idx="783">
                  <c:v>206.099999999998</c:v>
                </c:pt>
                <c:pt idx="784">
                  <c:v>206.133333333331</c:v>
                </c:pt>
                <c:pt idx="785">
                  <c:v>206.16666666666501</c:v>
                </c:pt>
                <c:pt idx="786">
                  <c:v>206.199999999998</c:v>
                </c:pt>
                <c:pt idx="787">
                  <c:v>206.23333333333099</c:v>
                </c:pt>
                <c:pt idx="788">
                  <c:v>206.266666666665</c:v>
                </c:pt>
                <c:pt idx="789">
                  <c:v>206.29999999999799</c:v>
                </c:pt>
                <c:pt idx="790">
                  <c:v>206.33333333333101</c:v>
                </c:pt>
                <c:pt idx="791">
                  <c:v>206.366666666665</c:v>
                </c:pt>
                <c:pt idx="792">
                  <c:v>206.39999999999799</c:v>
                </c:pt>
                <c:pt idx="793">
                  <c:v>206.43333333333101</c:v>
                </c:pt>
                <c:pt idx="794">
                  <c:v>206.46666666666499</c:v>
                </c:pt>
                <c:pt idx="795">
                  <c:v>206.49999999999801</c:v>
                </c:pt>
                <c:pt idx="796">
                  <c:v>206.533333333331</c:v>
                </c:pt>
                <c:pt idx="797">
                  <c:v>206.56666666666499</c:v>
                </c:pt>
                <c:pt idx="798">
                  <c:v>206.599999999998</c:v>
                </c:pt>
                <c:pt idx="799">
                  <c:v>206.633333333331</c:v>
                </c:pt>
                <c:pt idx="800">
                  <c:v>206.66666666666501</c:v>
                </c:pt>
                <c:pt idx="801">
                  <c:v>206.699999999998</c:v>
                </c:pt>
                <c:pt idx="802">
                  <c:v>206.73333333333099</c:v>
                </c:pt>
                <c:pt idx="803">
                  <c:v>206.766666666665</c:v>
                </c:pt>
                <c:pt idx="804">
                  <c:v>206.79999999999799</c:v>
                </c:pt>
                <c:pt idx="805">
                  <c:v>206.83333333333101</c:v>
                </c:pt>
                <c:pt idx="806">
                  <c:v>206.866666666665</c:v>
                </c:pt>
                <c:pt idx="807">
                  <c:v>206.89999999999799</c:v>
                </c:pt>
                <c:pt idx="808">
                  <c:v>206.93333333333101</c:v>
                </c:pt>
                <c:pt idx="809">
                  <c:v>206.96666666666499</c:v>
                </c:pt>
                <c:pt idx="810">
                  <c:v>206.99999999999801</c:v>
                </c:pt>
                <c:pt idx="811">
                  <c:v>207.033333333331</c:v>
                </c:pt>
                <c:pt idx="812">
                  <c:v>207.06666666666499</c:v>
                </c:pt>
                <c:pt idx="813">
                  <c:v>207.099999999998</c:v>
                </c:pt>
                <c:pt idx="814">
                  <c:v>207.133333333331</c:v>
                </c:pt>
                <c:pt idx="815">
                  <c:v>207.16666666666501</c:v>
                </c:pt>
                <c:pt idx="816">
                  <c:v>207.199999999998</c:v>
                </c:pt>
                <c:pt idx="817">
                  <c:v>207.23333333333099</c:v>
                </c:pt>
                <c:pt idx="818">
                  <c:v>207.266666666665</c:v>
                </c:pt>
                <c:pt idx="819">
                  <c:v>207.29999999999799</c:v>
                </c:pt>
                <c:pt idx="820">
                  <c:v>207.33333333333101</c:v>
                </c:pt>
                <c:pt idx="821">
                  <c:v>207.366666666665</c:v>
                </c:pt>
                <c:pt idx="822">
                  <c:v>207.39999999999799</c:v>
                </c:pt>
                <c:pt idx="823">
                  <c:v>207.43333333333101</c:v>
                </c:pt>
                <c:pt idx="824">
                  <c:v>207.46666666666499</c:v>
                </c:pt>
                <c:pt idx="825">
                  <c:v>207.49999999999801</c:v>
                </c:pt>
                <c:pt idx="826">
                  <c:v>207.533333333331</c:v>
                </c:pt>
                <c:pt idx="827">
                  <c:v>207.56666666666499</c:v>
                </c:pt>
                <c:pt idx="828">
                  <c:v>207.599999999998</c:v>
                </c:pt>
                <c:pt idx="829">
                  <c:v>207.633333333331</c:v>
                </c:pt>
                <c:pt idx="830">
                  <c:v>207.66666666666501</c:v>
                </c:pt>
                <c:pt idx="831">
                  <c:v>207.699999999998</c:v>
                </c:pt>
                <c:pt idx="832">
                  <c:v>207.73333333333099</c:v>
                </c:pt>
                <c:pt idx="833">
                  <c:v>207.766666666665</c:v>
                </c:pt>
                <c:pt idx="834">
                  <c:v>207.79999999999799</c:v>
                </c:pt>
                <c:pt idx="835">
                  <c:v>207.83333333333101</c:v>
                </c:pt>
                <c:pt idx="836">
                  <c:v>207.866666666665</c:v>
                </c:pt>
                <c:pt idx="837">
                  <c:v>207.89999999999799</c:v>
                </c:pt>
                <c:pt idx="838">
                  <c:v>207.93333333333101</c:v>
                </c:pt>
                <c:pt idx="839">
                  <c:v>207.96666666666499</c:v>
                </c:pt>
                <c:pt idx="840">
                  <c:v>207.99999999999801</c:v>
                </c:pt>
                <c:pt idx="841">
                  <c:v>208.033333333331</c:v>
                </c:pt>
                <c:pt idx="842">
                  <c:v>208.06666666666499</c:v>
                </c:pt>
                <c:pt idx="843">
                  <c:v>208.099999999998</c:v>
                </c:pt>
                <c:pt idx="844">
                  <c:v>208.133333333331</c:v>
                </c:pt>
                <c:pt idx="845">
                  <c:v>208.16666666666501</c:v>
                </c:pt>
                <c:pt idx="846">
                  <c:v>208.199999999998</c:v>
                </c:pt>
                <c:pt idx="847">
                  <c:v>208.23333333333099</c:v>
                </c:pt>
                <c:pt idx="848">
                  <c:v>208.266666666665</c:v>
                </c:pt>
                <c:pt idx="849">
                  <c:v>208.29999999999799</c:v>
                </c:pt>
                <c:pt idx="850">
                  <c:v>208.33333333333101</c:v>
                </c:pt>
                <c:pt idx="851">
                  <c:v>208.366666666665</c:v>
                </c:pt>
                <c:pt idx="852">
                  <c:v>208.39999999999799</c:v>
                </c:pt>
                <c:pt idx="853">
                  <c:v>208.43333333333101</c:v>
                </c:pt>
                <c:pt idx="854">
                  <c:v>208.46666666666499</c:v>
                </c:pt>
                <c:pt idx="855">
                  <c:v>208.49999999999801</c:v>
                </c:pt>
                <c:pt idx="856">
                  <c:v>208.533333333331</c:v>
                </c:pt>
                <c:pt idx="857">
                  <c:v>208.56666666666499</c:v>
                </c:pt>
                <c:pt idx="858">
                  <c:v>208.599999999998</c:v>
                </c:pt>
                <c:pt idx="859">
                  <c:v>208.633333333331</c:v>
                </c:pt>
                <c:pt idx="860">
                  <c:v>208.66666666666501</c:v>
                </c:pt>
                <c:pt idx="861">
                  <c:v>208.699999999998</c:v>
                </c:pt>
                <c:pt idx="862">
                  <c:v>208.73333333333099</c:v>
                </c:pt>
                <c:pt idx="863">
                  <c:v>208.766666666665</c:v>
                </c:pt>
                <c:pt idx="864">
                  <c:v>208.79999999999799</c:v>
                </c:pt>
                <c:pt idx="865">
                  <c:v>208.83333333333101</c:v>
                </c:pt>
                <c:pt idx="866">
                  <c:v>208.866666666665</c:v>
                </c:pt>
                <c:pt idx="867">
                  <c:v>208.89999999999799</c:v>
                </c:pt>
                <c:pt idx="868">
                  <c:v>208.93333333333101</c:v>
                </c:pt>
                <c:pt idx="869">
                  <c:v>208.96666666666499</c:v>
                </c:pt>
                <c:pt idx="870">
                  <c:v>208.99999999999801</c:v>
                </c:pt>
                <c:pt idx="871">
                  <c:v>209.033333333331</c:v>
                </c:pt>
                <c:pt idx="872">
                  <c:v>209.06666666666499</c:v>
                </c:pt>
                <c:pt idx="873">
                  <c:v>209.099999999998</c:v>
                </c:pt>
                <c:pt idx="874">
                  <c:v>209.133333333331</c:v>
                </c:pt>
                <c:pt idx="875">
                  <c:v>209.16666666666501</c:v>
                </c:pt>
                <c:pt idx="876">
                  <c:v>209.199999999998</c:v>
                </c:pt>
                <c:pt idx="877">
                  <c:v>209.23333333333099</c:v>
                </c:pt>
                <c:pt idx="878">
                  <c:v>209.266666666665</c:v>
                </c:pt>
                <c:pt idx="879">
                  <c:v>209.29999999999799</c:v>
                </c:pt>
                <c:pt idx="880">
                  <c:v>209.33333333333101</c:v>
                </c:pt>
                <c:pt idx="881">
                  <c:v>209.366666666665</c:v>
                </c:pt>
                <c:pt idx="882">
                  <c:v>209.39999999999799</c:v>
                </c:pt>
                <c:pt idx="883">
                  <c:v>209.43333333333101</c:v>
                </c:pt>
                <c:pt idx="884">
                  <c:v>209.46666666666499</c:v>
                </c:pt>
                <c:pt idx="885">
                  <c:v>209.49999999999801</c:v>
                </c:pt>
                <c:pt idx="886">
                  <c:v>209.533333333331</c:v>
                </c:pt>
                <c:pt idx="887">
                  <c:v>209.56666666666499</c:v>
                </c:pt>
                <c:pt idx="888">
                  <c:v>209.599999999998</c:v>
                </c:pt>
                <c:pt idx="889">
                  <c:v>209.633333333331</c:v>
                </c:pt>
                <c:pt idx="890">
                  <c:v>209.66666666666401</c:v>
                </c:pt>
                <c:pt idx="891">
                  <c:v>209.699999999998</c:v>
                </c:pt>
                <c:pt idx="892">
                  <c:v>209.73333333333099</c:v>
                </c:pt>
                <c:pt idx="893">
                  <c:v>209.76666666666401</c:v>
                </c:pt>
                <c:pt idx="894">
                  <c:v>209.79999999999799</c:v>
                </c:pt>
                <c:pt idx="895">
                  <c:v>209.83333333333101</c:v>
                </c:pt>
                <c:pt idx="896">
                  <c:v>209.866666666664</c:v>
                </c:pt>
                <c:pt idx="897">
                  <c:v>209.89999999999799</c:v>
                </c:pt>
                <c:pt idx="898">
                  <c:v>209.93333333333101</c:v>
                </c:pt>
                <c:pt idx="899">
                  <c:v>209.966666666664</c:v>
                </c:pt>
                <c:pt idx="900">
                  <c:v>209.99999999999801</c:v>
                </c:pt>
                <c:pt idx="901">
                  <c:v>210.033333333331</c:v>
                </c:pt>
                <c:pt idx="902">
                  <c:v>210.06666666666399</c:v>
                </c:pt>
                <c:pt idx="903">
                  <c:v>210.099999999998</c:v>
                </c:pt>
                <c:pt idx="904">
                  <c:v>210.133333333331</c:v>
                </c:pt>
                <c:pt idx="905">
                  <c:v>210.16666666666401</c:v>
                </c:pt>
                <c:pt idx="906">
                  <c:v>210.199999999998</c:v>
                </c:pt>
                <c:pt idx="907">
                  <c:v>210.23333333333099</c:v>
                </c:pt>
                <c:pt idx="908">
                  <c:v>210.26666666666401</c:v>
                </c:pt>
                <c:pt idx="909">
                  <c:v>210.29999999999799</c:v>
                </c:pt>
                <c:pt idx="910">
                  <c:v>210.33333333333101</c:v>
                </c:pt>
                <c:pt idx="911">
                  <c:v>210.366666666664</c:v>
                </c:pt>
                <c:pt idx="912">
                  <c:v>210.39999999999799</c:v>
                </c:pt>
                <c:pt idx="913">
                  <c:v>210.43333333333101</c:v>
                </c:pt>
                <c:pt idx="914">
                  <c:v>210.466666666664</c:v>
                </c:pt>
                <c:pt idx="915">
                  <c:v>210.49999999999801</c:v>
                </c:pt>
                <c:pt idx="916">
                  <c:v>210.533333333331</c:v>
                </c:pt>
                <c:pt idx="917">
                  <c:v>210.56666666666399</c:v>
                </c:pt>
                <c:pt idx="918">
                  <c:v>210.599999999998</c:v>
                </c:pt>
                <c:pt idx="919">
                  <c:v>210.633333333331</c:v>
                </c:pt>
                <c:pt idx="920">
                  <c:v>210.66666666666401</c:v>
                </c:pt>
                <c:pt idx="921">
                  <c:v>210.699999999998</c:v>
                </c:pt>
                <c:pt idx="922">
                  <c:v>210.73333333333099</c:v>
                </c:pt>
                <c:pt idx="923">
                  <c:v>210.76666666666401</c:v>
                </c:pt>
                <c:pt idx="924">
                  <c:v>210.79999999999799</c:v>
                </c:pt>
                <c:pt idx="925">
                  <c:v>210.83333333333101</c:v>
                </c:pt>
                <c:pt idx="926">
                  <c:v>210.866666666664</c:v>
                </c:pt>
                <c:pt idx="927">
                  <c:v>210.89999999999799</c:v>
                </c:pt>
                <c:pt idx="928">
                  <c:v>210.93333333333101</c:v>
                </c:pt>
                <c:pt idx="929">
                  <c:v>210.966666666664</c:v>
                </c:pt>
                <c:pt idx="930">
                  <c:v>210.99999999999801</c:v>
                </c:pt>
                <c:pt idx="931">
                  <c:v>211.033333333331</c:v>
                </c:pt>
                <c:pt idx="932">
                  <c:v>211.06666666666399</c:v>
                </c:pt>
                <c:pt idx="933">
                  <c:v>211.099999999998</c:v>
                </c:pt>
                <c:pt idx="934">
                  <c:v>211.133333333331</c:v>
                </c:pt>
                <c:pt idx="935">
                  <c:v>211.16666666666401</c:v>
                </c:pt>
                <c:pt idx="936">
                  <c:v>211.199999999998</c:v>
                </c:pt>
                <c:pt idx="937">
                  <c:v>211.23333333333099</c:v>
                </c:pt>
                <c:pt idx="938">
                  <c:v>211.26666666666401</c:v>
                </c:pt>
                <c:pt idx="939">
                  <c:v>211.29999999999799</c:v>
                </c:pt>
                <c:pt idx="940">
                  <c:v>211.33333333333101</c:v>
                </c:pt>
                <c:pt idx="941">
                  <c:v>211.366666666664</c:v>
                </c:pt>
                <c:pt idx="942">
                  <c:v>211.39999999999799</c:v>
                </c:pt>
                <c:pt idx="943">
                  <c:v>211.43333333333101</c:v>
                </c:pt>
                <c:pt idx="944">
                  <c:v>211.466666666664</c:v>
                </c:pt>
                <c:pt idx="945">
                  <c:v>211.49999999999801</c:v>
                </c:pt>
                <c:pt idx="946">
                  <c:v>211.533333333331</c:v>
                </c:pt>
                <c:pt idx="947">
                  <c:v>211.56666666666399</c:v>
                </c:pt>
                <c:pt idx="948">
                  <c:v>211.599999999998</c:v>
                </c:pt>
                <c:pt idx="949">
                  <c:v>211.633333333331</c:v>
                </c:pt>
                <c:pt idx="950">
                  <c:v>211.66666666666401</c:v>
                </c:pt>
                <c:pt idx="951">
                  <c:v>211.699999999998</c:v>
                </c:pt>
                <c:pt idx="952">
                  <c:v>211.73333333333099</c:v>
                </c:pt>
                <c:pt idx="953">
                  <c:v>211.76666666666401</c:v>
                </c:pt>
                <c:pt idx="954">
                  <c:v>211.79999999999799</c:v>
                </c:pt>
                <c:pt idx="955">
                  <c:v>211.83333333333101</c:v>
                </c:pt>
                <c:pt idx="956">
                  <c:v>211.866666666664</c:v>
                </c:pt>
                <c:pt idx="957">
                  <c:v>211.89999999999799</c:v>
                </c:pt>
                <c:pt idx="958">
                  <c:v>211.93333333333101</c:v>
                </c:pt>
                <c:pt idx="959">
                  <c:v>211.966666666664</c:v>
                </c:pt>
                <c:pt idx="960">
                  <c:v>211.99999999999801</c:v>
                </c:pt>
                <c:pt idx="961">
                  <c:v>212.033333333331</c:v>
                </c:pt>
                <c:pt idx="962">
                  <c:v>212.06666666666399</c:v>
                </c:pt>
                <c:pt idx="963">
                  <c:v>212.099999999998</c:v>
                </c:pt>
                <c:pt idx="964">
                  <c:v>212.133333333331</c:v>
                </c:pt>
                <c:pt idx="965">
                  <c:v>212.16666666666401</c:v>
                </c:pt>
                <c:pt idx="966">
                  <c:v>212.199999999998</c:v>
                </c:pt>
                <c:pt idx="967">
                  <c:v>212.23333333333099</c:v>
                </c:pt>
                <c:pt idx="968">
                  <c:v>212.26666666666401</c:v>
                </c:pt>
                <c:pt idx="969">
                  <c:v>212.29999999999799</c:v>
                </c:pt>
                <c:pt idx="970">
                  <c:v>212.33333333333101</c:v>
                </c:pt>
                <c:pt idx="971">
                  <c:v>212.366666666664</c:v>
                </c:pt>
                <c:pt idx="972">
                  <c:v>212.39999999999799</c:v>
                </c:pt>
                <c:pt idx="973">
                  <c:v>212.43333333333101</c:v>
                </c:pt>
                <c:pt idx="974">
                  <c:v>212.466666666664</c:v>
                </c:pt>
                <c:pt idx="975">
                  <c:v>212.49999999999801</c:v>
                </c:pt>
                <c:pt idx="976">
                  <c:v>212.533333333331</c:v>
                </c:pt>
                <c:pt idx="977">
                  <c:v>212.56666666666399</c:v>
                </c:pt>
                <c:pt idx="978">
                  <c:v>212.599999999998</c:v>
                </c:pt>
                <c:pt idx="979">
                  <c:v>212.633333333331</c:v>
                </c:pt>
                <c:pt idx="980">
                  <c:v>212.66666666666401</c:v>
                </c:pt>
                <c:pt idx="981">
                  <c:v>212.699999999998</c:v>
                </c:pt>
                <c:pt idx="982">
                  <c:v>212.73333333333099</c:v>
                </c:pt>
                <c:pt idx="983">
                  <c:v>212.76666666666401</c:v>
                </c:pt>
                <c:pt idx="984">
                  <c:v>212.79999999999799</c:v>
                </c:pt>
                <c:pt idx="985">
                  <c:v>212.83333333333101</c:v>
                </c:pt>
                <c:pt idx="986">
                  <c:v>212.866666666664</c:v>
                </c:pt>
                <c:pt idx="987">
                  <c:v>212.89999999999799</c:v>
                </c:pt>
                <c:pt idx="988">
                  <c:v>212.93333333333101</c:v>
                </c:pt>
                <c:pt idx="989">
                  <c:v>212.966666666664</c:v>
                </c:pt>
                <c:pt idx="990">
                  <c:v>212.99999999999801</c:v>
                </c:pt>
                <c:pt idx="991">
                  <c:v>213.033333333331</c:v>
                </c:pt>
                <c:pt idx="992">
                  <c:v>213.06666666666399</c:v>
                </c:pt>
                <c:pt idx="993">
                  <c:v>213.099999999998</c:v>
                </c:pt>
                <c:pt idx="994">
                  <c:v>213.133333333331</c:v>
                </c:pt>
                <c:pt idx="995">
                  <c:v>213.16666666666401</c:v>
                </c:pt>
                <c:pt idx="996">
                  <c:v>213.199999999998</c:v>
                </c:pt>
                <c:pt idx="997">
                  <c:v>213.23333333333099</c:v>
                </c:pt>
                <c:pt idx="998">
                  <c:v>213.26666666666401</c:v>
                </c:pt>
                <c:pt idx="999">
                  <c:v>213.29999999999799</c:v>
                </c:pt>
                <c:pt idx="1000">
                  <c:v>213.33333333333101</c:v>
                </c:pt>
                <c:pt idx="1001">
                  <c:v>213.366666666664</c:v>
                </c:pt>
                <c:pt idx="1002">
                  <c:v>213.39999999999799</c:v>
                </c:pt>
                <c:pt idx="1003">
                  <c:v>213.43333333333101</c:v>
                </c:pt>
                <c:pt idx="1004">
                  <c:v>213.466666666664</c:v>
                </c:pt>
                <c:pt idx="1005">
                  <c:v>213.49999999999801</c:v>
                </c:pt>
                <c:pt idx="1006">
                  <c:v>213.533333333331</c:v>
                </c:pt>
                <c:pt idx="1007">
                  <c:v>213.56666666666399</c:v>
                </c:pt>
                <c:pt idx="1008">
                  <c:v>213.599999999998</c:v>
                </c:pt>
                <c:pt idx="1009">
                  <c:v>213.633333333331</c:v>
                </c:pt>
                <c:pt idx="1010">
                  <c:v>213.66666666666401</c:v>
                </c:pt>
                <c:pt idx="1011">
                  <c:v>213.699999999998</c:v>
                </c:pt>
                <c:pt idx="1012">
                  <c:v>213.73333333333099</c:v>
                </c:pt>
                <c:pt idx="1013">
                  <c:v>213.76666666666401</c:v>
                </c:pt>
                <c:pt idx="1014">
                  <c:v>213.79999999999799</c:v>
                </c:pt>
                <c:pt idx="1015">
                  <c:v>213.83333333333101</c:v>
                </c:pt>
                <c:pt idx="1016">
                  <c:v>213.866666666664</c:v>
                </c:pt>
                <c:pt idx="1017">
                  <c:v>213.89999999999799</c:v>
                </c:pt>
                <c:pt idx="1018">
                  <c:v>213.93333333333101</c:v>
                </c:pt>
                <c:pt idx="1019">
                  <c:v>213.966666666664</c:v>
                </c:pt>
                <c:pt idx="1020">
                  <c:v>213.99999999999801</c:v>
                </c:pt>
                <c:pt idx="1021">
                  <c:v>214.033333333331</c:v>
                </c:pt>
                <c:pt idx="1022">
                  <c:v>214.06666666666399</c:v>
                </c:pt>
                <c:pt idx="1023">
                  <c:v>214.099999999998</c:v>
                </c:pt>
                <c:pt idx="1024">
                  <c:v>214.133333333331</c:v>
                </c:pt>
                <c:pt idx="1025">
                  <c:v>214.16666666666401</c:v>
                </c:pt>
                <c:pt idx="1026">
                  <c:v>214.199999999998</c:v>
                </c:pt>
                <c:pt idx="1027">
                  <c:v>214.23333333333099</c:v>
                </c:pt>
                <c:pt idx="1028">
                  <c:v>214.26666666666401</c:v>
                </c:pt>
                <c:pt idx="1029">
                  <c:v>214.29999999999799</c:v>
                </c:pt>
                <c:pt idx="1030">
                  <c:v>214.33333333333101</c:v>
                </c:pt>
                <c:pt idx="1031">
                  <c:v>214.366666666664</c:v>
                </c:pt>
                <c:pt idx="1032">
                  <c:v>214.39999999999799</c:v>
                </c:pt>
                <c:pt idx="1033">
                  <c:v>214.43333333333101</c:v>
                </c:pt>
                <c:pt idx="1034">
                  <c:v>214.466666666664</c:v>
                </c:pt>
                <c:pt idx="1035">
                  <c:v>214.49999999999801</c:v>
                </c:pt>
                <c:pt idx="1036">
                  <c:v>214.533333333331</c:v>
                </c:pt>
                <c:pt idx="1037">
                  <c:v>214.56666666666399</c:v>
                </c:pt>
                <c:pt idx="1038">
                  <c:v>214.599999999998</c:v>
                </c:pt>
                <c:pt idx="1039">
                  <c:v>214.633333333331</c:v>
                </c:pt>
                <c:pt idx="1040">
                  <c:v>214.66666666666401</c:v>
                </c:pt>
                <c:pt idx="1041">
                  <c:v>214.699999999998</c:v>
                </c:pt>
                <c:pt idx="1042">
                  <c:v>214.73333333333099</c:v>
                </c:pt>
                <c:pt idx="1043">
                  <c:v>214.76666666666401</c:v>
                </c:pt>
                <c:pt idx="1044">
                  <c:v>214.79999999999799</c:v>
                </c:pt>
                <c:pt idx="1045">
                  <c:v>214.83333333333101</c:v>
                </c:pt>
                <c:pt idx="1046">
                  <c:v>214.866666666664</c:v>
                </c:pt>
                <c:pt idx="1047">
                  <c:v>214.89999999999799</c:v>
                </c:pt>
                <c:pt idx="1048">
                  <c:v>214.93333333333101</c:v>
                </c:pt>
                <c:pt idx="1049">
                  <c:v>214.966666666664</c:v>
                </c:pt>
                <c:pt idx="1050">
                  <c:v>214.99999999999801</c:v>
                </c:pt>
                <c:pt idx="1051">
                  <c:v>215.033333333331</c:v>
                </c:pt>
                <c:pt idx="1052">
                  <c:v>215.06666666666399</c:v>
                </c:pt>
                <c:pt idx="1053">
                  <c:v>215.099999999998</c:v>
                </c:pt>
                <c:pt idx="1054">
                  <c:v>215.133333333331</c:v>
                </c:pt>
                <c:pt idx="1055">
                  <c:v>215.16666666666401</c:v>
                </c:pt>
                <c:pt idx="1056">
                  <c:v>215.199999999998</c:v>
                </c:pt>
                <c:pt idx="1057">
                  <c:v>215.23333333333099</c:v>
                </c:pt>
                <c:pt idx="1058">
                  <c:v>215.26666666666401</c:v>
                </c:pt>
                <c:pt idx="1059">
                  <c:v>215.29999999999799</c:v>
                </c:pt>
                <c:pt idx="1060">
                  <c:v>215.33333333333101</c:v>
                </c:pt>
                <c:pt idx="1061">
                  <c:v>215.366666666664</c:v>
                </c:pt>
                <c:pt idx="1062">
                  <c:v>215.39999999999799</c:v>
                </c:pt>
                <c:pt idx="1063">
                  <c:v>215.43333333333101</c:v>
                </c:pt>
                <c:pt idx="1064">
                  <c:v>215.466666666664</c:v>
                </c:pt>
                <c:pt idx="1065">
                  <c:v>215.49999999999699</c:v>
                </c:pt>
                <c:pt idx="1066">
                  <c:v>215.533333333331</c:v>
                </c:pt>
                <c:pt idx="1067">
                  <c:v>215.56666666666399</c:v>
                </c:pt>
                <c:pt idx="1068">
                  <c:v>215.59999999999701</c:v>
                </c:pt>
                <c:pt idx="1069">
                  <c:v>215.633333333331</c:v>
                </c:pt>
                <c:pt idx="1070">
                  <c:v>215.66666666666401</c:v>
                </c:pt>
                <c:pt idx="1071">
                  <c:v>215.699999999997</c:v>
                </c:pt>
                <c:pt idx="1072">
                  <c:v>215.73333333333099</c:v>
                </c:pt>
                <c:pt idx="1073">
                  <c:v>215.76666666666401</c:v>
                </c:pt>
                <c:pt idx="1074">
                  <c:v>215.799999999997</c:v>
                </c:pt>
                <c:pt idx="1075">
                  <c:v>215.83333333333101</c:v>
                </c:pt>
                <c:pt idx="1076">
                  <c:v>215.866666666664</c:v>
                </c:pt>
                <c:pt idx="1077">
                  <c:v>215.89999999999699</c:v>
                </c:pt>
                <c:pt idx="1078">
                  <c:v>215.93333333333101</c:v>
                </c:pt>
                <c:pt idx="1079">
                  <c:v>215.966666666664</c:v>
                </c:pt>
                <c:pt idx="1080">
                  <c:v>215.99999999999699</c:v>
                </c:pt>
                <c:pt idx="1081">
                  <c:v>216.033333333331</c:v>
                </c:pt>
                <c:pt idx="1082">
                  <c:v>216.06666666666399</c:v>
                </c:pt>
                <c:pt idx="1083">
                  <c:v>216.09999999999701</c:v>
                </c:pt>
                <c:pt idx="1084">
                  <c:v>216.133333333331</c:v>
                </c:pt>
                <c:pt idx="1085">
                  <c:v>216.16666666666401</c:v>
                </c:pt>
                <c:pt idx="1086">
                  <c:v>216.199999999997</c:v>
                </c:pt>
                <c:pt idx="1087">
                  <c:v>216.23333333333099</c:v>
                </c:pt>
                <c:pt idx="1088">
                  <c:v>216.26666666666401</c:v>
                </c:pt>
                <c:pt idx="1089">
                  <c:v>216.299999999997</c:v>
                </c:pt>
                <c:pt idx="1090">
                  <c:v>216.33333333333101</c:v>
                </c:pt>
                <c:pt idx="1091">
                  <c:v>216.366666666664</c:v>
                </c:pt>
                <c:pt idx="1092">
                  <c:v>216.39999999999699</c:v>
                </c:pt>
                <c:pt idx="1093">
                  <c:v>216.43333333333101</c:v>
                </c:pt>
                <c:pt idx="1094">
                  <c:v>216.466666666664</c:v>
                </c:pt>
                <c:pt idx="1095">
                  <c:v>216.49999999999699</c:v>
                </c:pt>
                <c:pt idx="1096">
                  <c:v>216.533333333331</c:v>
                </c:pt>
                <c:pt idx="1097">
                  <c:v>216.56666666666399</c:v>
                </c:pt>
                <c:pt idx="1098">
                  <c:v>216.59999999999701</c:v>
                </c:pt>
                <c:pt idx="1099">
                  <c:v>216.633333333331</c:v>
                </c:pt>
                <c:pt idx="1100">
                  <c:v>216.66666666666401</c:v>
                </c:pt>
                <c:pt idx="1101">
                  <c:v>216.699999999997</c:v>
                </c:pt>
                <c:pt idx="1102">
                  <c:v>216.73333333333099</c:v>
                </c:pt>
                <c:pt idx="1103">
                  <c:v>216.76666666666401</c:v>
                </c:pt>
                <c:pt idx="1104">
                  <c:v>216.799999999997</c:v>
                </c:pt>
                <c:pt idx="1105">
                  <c:v>216.83333333333101</c:v>
                </c:pt>
                <c:pt idx="1106">
                  <c:v>216.866666666664</c:v>
                </c:pt>
                <c:pt idx="1107">
                  <c:v>216.89999999999699</c:v>
                </c:pt>
                <c:pt idx="1108">
                  <c:v>216.93333333333101</c:v>
                </c:pt>
                <c:pt idx="1109">
                  <c:v>216.966666666664</c:v>
                </c:pt>
                <c:pt idx="1110">
                  <c:v>216.99999999999699</c:v>
                </c:pt>
                <c:pt idx="1111">
                  <c:v>217.033333333331</c:v>
                </c:pt>
                <c:pt idx="1112">
                  <c:v>217.06666666666399</c:v>
                </c:pt>
                <c:pt idx="1113">
                  <c:v>217.09999999999701</c:v>
                </c:pt>
                <c:pt idx="1114">
                  <c:v>217.133333333331</c:v>
                </c:pt>
                <c:pt idx="1115">
                  <c:v>217.16666666666401</c:v>
                </c:pt>
                <c:pt idx="1116">
                  <c:v>217.199999999997</c:v>
                </c:pt>
                <c:pt idx="1117">
                  <c:v>217.23333333333099</c:v>
                </c:pt>
                <c:pt idx="1118">
                  <c:v>217.26666666666401</c:v>
                </c:pt>
                <c:pt idx="1119">
                  <c:v>217.299999999997</c:v>
                </c:pt>
                <c:pt idx="1120">
                  <c:v>217.33333333333101</c:v>
                </c:pt>
                <c:pt idx="1121">
                  <c:v>217.366666666664</c:v>
                </c:pt>
                <c:pt idx="1122">
                  <c:v>217.39999999999699</c:v>
                </c:pt>
                <c:pt idx="1123">
                  <c:v>217.43333333333101</c:v>
                </c:pt>
                <c:pt idx="1124">
                  <c:v>217.466666666664</c:v>
                </c:pt>
                <c:pt idx="1125">
                  <c:v>217.49999999999699</c:v>
                </c:pt>
                <c:pt idx="1126">
                  <c:v>217.533333333331</c:v>
                </c:pt>
                <c:pt idx="1127">
                  <c:v>217.56666666666399</c:v>
                </c:pt>
                <c:pt idx="1128">
                  <c:v>217.59999999999701</c:v>
                </c:pt>
                <c:pt idx="1129">
                  <c:v>217.633333333331</c:v>
                </c:pt>
                <c:pt idx="1130">
                  <c:v>217.66666666666401</c:v>
                </c:pt>
                <c:pt idx="1131">
                  <c:v>217.699999999997</c:v>
                </c:pt>
                <c:pt idx="1132">
                  <c:v>217.73333333333099</c:v>
                </c:pt>
                <c:pt idx="1133">
                  <c:v>217.76666666666401</c:v>
                </c:pt>
                <c:pt idx="1134">
                  <c:v>217.799999999997</c:v>
                </c:pt>
                <c:pt idx="1135">
                  <c:v>217.83333333333101</c:v>
                </c:pt>
                <c:pt idx="1136">
                  <c:v>217.866666666664</c:v>
                </c:pt>
                <c:pt idx="1137">
                  <c:v>217.89999999999699</c:v>
                </c:pt>
                <c:pt idx="1138">
                  <c:v>217.93333333333101</c:v>
                </c:pt>
                <c:pt idx="1139">
                  <c:v>217.966666666664</c:v>
                </c:pt>
                <c:pt idx="1140">
                  <c:v>217.99999999999699</c:v>
                </c:pt>
                <c:pt idx="1141">
                  <c:v>218.033333333331</c:v>
                </c:pt>
                <c:pt idx="1142">
                  <c:v>218.06666666666399</c:v>
                </c:pt>
                <c:pt idx="1143">
                  <c:v>218.09999999999701</c:v>
                </c:pt>
                <c:pt idx="1144">
                  <c:v>218.133333333331</c:v>
                </c:pt>
                <c:pt idx="1145">
                  <c:v>218.16666666666401</c:v>
                </c:pt>
                <c:pt idx="1146">
                  <c:v>218.199999999997</c:v>
                </c:pt>
                <c:pt idx="1147">
                  <c:v>218.23333333333099</c:v>
                </c:pt>
                <c:pt idx="1148">
                  <c:v>218.26666666666401</c:v>
                </c:pt>
                <c:pt idx="1149">
                  <c:v>218.299999999997</c:v>
                </c:pt>
                <c:pt idx="1150">
                  <c:v>218.33333333333101</c:v>
                </c:pt>
                <c:pt idx="1151">
                  <c:v>218.366666666664</c:v>
                </c:pt>
                <c:pt idx="1152">
                  <c:v>218.39999999999699</c:v>
                </c:pt>
                <c:pt idx="1153">
                  <c:v>218.43333333333101</c:v>
                </c:pt>
                <c:pt idx="1154">
                  <c:v>218.466666666664</c:v>
                </c:pt>
                <c:pt idx="1155">
                  <c:v>218.49999999999699</c:v>
                </c:pt>
                <c:pt idx="1156">
                  <c:v>218.533333333331</c:v>
                </c:pt>
                <c:pt idx="1157">
                  <c:v>218.56666666666399</c:v>
                </c:pt>
                <c:pt idx="1158">
                  <c:v>218.59999999999701</c:v>
                </c:pt>
                <c:pt idx="1159">
                  <c:v>218.633333333331</c:v>
                </c:pt>
                <c:pt idx="1160">
                  <c:v>218.66666666666401</c:v>
                </c:pt>
                <c:pt idx="1161">
                  <c:v>218.699999999997</c:v>
                </c:pt>
                <c:pt idx="1162">
                  <c:v>218.73333333333099</c:v>
                </c:pt>
                <c:pt idx="1163">
                  <c:v>218.76666666666401</c:v>
                </c:pt>
                <c:pt idx="1164">
                  <c:v>218.799999999997</c:v>
                </c:pt>
                <c:pt idx="1165">
                  <c:v>218.83333333333101</c:v>
                </c:pt>
                <c:pt idx="1166">
                  <c:v>218.866666666664</c:v>
                </c:pt>
                <c:pt idx="1167">
                  <c:v>218.89999999999699</c:v>
                </c:pt>
                <c:pt idx="1168">
                  <c:v>218.93333333333101</c:v>
                </c:pt>
                <c:pt idx="1169">
                  <c:v>218.966666666664</c:v>
                </c:pt>
                <c:pt idx="1170">
                  <c:v>218.99999999999699</c:v>
                </c:pt>
                <c:pt idx="1171">
                  <c:v>219.033333333331</c:v>
                </c:pt>
                <c:pt idx="1172">
                  <c:v>219.06666666666399</c:v>
                </c:pt>
                <c:pt idx="1173">
                  <c:v>219.09999999999701</c:v>
                </c:pt>
                <c:pt idx="1174">
                  <c:v>219.133333333331</c:v>
                </c:pt>
                <c:pt idx="1175">
                  <c:v>219.16666666666401</c:v>
                </c:pt>
                <c:pt idx="1176">
                  <c:v>219.199999999997</c:v>
                </c:pt>
                <c:pt idx="1177">
                  <c:v>219.23333333333099</c:v>
                </c:pt>
                <c:pt idx="1178">
                  <c:v>219.26666666666401</c:v>
                </c:pt>
                <c:pt idx="1179">
                  <c:v>219.299999999997</c:v>
                </c:pt>
                <c:pt idx="1180">
                  <c:v>219.33333333333101</c:v>
                </c:pt>
                <c:pt idx="1181">
                  <c:v>219.366666666664</c:v>
                </c:pt>
                <c:pt idx="1182">
                  <c:v>219.39999999999699</c:v>
                </c:pt>
                <c:pt idx="1183">
                  <c:v>219.43333333333101</c:v>
                </c:pt>
                <c:pt idx="1184">
                  <c:v>219.466666666664</c:v>
                </c:pt>
                <c:pt idx="1185">
                  <c:v>219.49999999999699</c:v>
                </c:pt>
                <c:pt idx="1186">
                  <c:v>219.533333333331</c:v>
                </c:pt>
                <c:pt idx="1187">
                  <c:v>219.56666666666399</c:v>
                </c:pt>
                <c:pt idx="1188">
                  <c:v>219.59999999999701</c:v>
                </c:pt>
                <c:pt idx="1189">
                  <c:v>219.633333333331</c:v>
                </c:pt>
                <c:pt idx="1190">
                  <c:v>219.66666666666401</c:v>
                </c:pt>
                <c:pt idx="1191">
                  <c:v>219.699999999997</c:v>
                </c:pt>
                <c:pt idx="1192">
                  <c:v>219.73333333333099</c:v>
                </c:pt>
                <c:pt idx="1193">
                  <c:v>219.76666666666401</c:v>
                </c:pt>
                <c:pt idx="1194">
                  <c:v>219.799999999997</c:v>
                </c:pt>
                <c:pt idx="1195">
                  <c:v>219.83333333333101</c:v>
                </c:pt>
                <c:pt idx="1196">
                  <c:v>219.866666666664</c:v>
                </c:pt>
                <c:pt idx="1197">
                  <c:v>219.89999999999699</c:v>
                </c:pt>
                <c:pt idx="1198">
                  <c:v>219.93333333333101</c:v>
                </c:pt>
                <c:pt idx="1199">
                  <c:v>219.966666666664</c:v>
                </c:pt>
                <c:pt idx="1200">
                  <c:v>219.99999999999699</c:v>
                </c:pt>
                <c:pt idx="1201">
                  <c:v>220.033333333331</c:v>
                </c:pt>
                <c:pt idx="1202">
                  <c:v>220.06666666666399</c:v>
                </c:pt>
                <c:pt idx="1203">
                  <c:v>220.09999999999701</c:v>
                </c:pt>
                <c:pt idx="1204">
                  <c:v>220.133333333331</c:v>
                </c:pt>
                <c:pt idx="1205">
                  <c:v>220.16666666666401</c:v>
                </c:pt>
                <c:pt idx="1206">
                  <c:v>220.199999999997</c:v>
                </c:pt>
                <c:pt idx="1207">
                  <c:v>220.23333333333099</c:v>
                </c:pt>
                <c:pt idx="1208">
                  <c:v>220.26666666666401</c:v>
                </c:pt>
                <c:pt idx="1209">
                  <c:v>220.299999999997</c:v>
                </c:pt>
                <c:pt idx="1210">
                  <c:v>220.33333333333101</c:v>
                </c:pt>
                <c:pt idx="1211">
                  <c:v>220.366666666664</c:v>
                </c:pt>
                <c:pt idx="1212">
                  <c:v>220.39999999999699</c:v>
                </c:pt>
                <c:pt idx="1213">
                  <c:v>220.43333333333101</c:v>
                </c:pt>
                <c:pt idx="1214">
                  <c:v>220.466666666664</c:v>
                </c:pt>
                <c:pt idx="1215">
                  <c:v>220.49999999999699</c:v>
                </c:pt>
                <c:pt idx="1216">
                  <c:v>220.533333333331</c:v>
                </c:pt>
                <c:pt idx="1217">
                  <c:v>220.56666666666399</c:v>
                </c:pt>
                <c:pt idx="1218">
                  <c:v>220.59999999999701</c:v>
                </c:pt>
                <c:pt idx="1219">
                  <c:v>220.633333333331</c:v>
                </c:pt>
                <c:pt idx="1220">
                  <c:v>220.66666666666401</c:v>
                </c:pt>
                <c:pt idx="1221">
                  <c:v>220.699999999997</c:v>
                </c:pt>
                <c:pt idx="1222">
                  <c:v>220.73333333333099</c:v>
                </c:pt>
                <c:pt idx="1223">
                  <c:v>220.76666666666401</c:v>
                </c:pt>
                <c:pt idx="1224">
                  <c:v>220.799999999997</c:v>
                </c:pt>
                <c:pt idx="1225">
                  <c:v>220.83333333333101</c:v>
                </c:pt>
                <c:pt idx="1226">
                  <c:v>220.866666666664</c:v>
                </c:pt>
                <c:pt idx="1227">
                  <c:v>220.89999999999699</c:v>
                </c:pt>
                <c:pt idx="1228">
                  <c:v>220.93333333333101</c:v>
                </c:pt>
                <c:pt idx="1229">
                  <c:v>220.966666666664</c:v>
                </c:pt>
                <c:pt idx="1230">
                  <c:v>220.99999999999699</c:v>
                </c:pt>
                <c:pt idx="1231">
                  <c:v>221.033333333331</c:v>
                </c:pt>
                <c:pt idx="1232">
                  <c:v>221.06666666666399</c:v>
                </c:pt>
                <c:pt idx="1233">
                  <c:v>221.09999999999701</c:v>
                </c:pt>
                <c:pt idx="1234">
                  <c:v>221.133333333331</c:v>
                </c:pt>
                <c:pt idx="1235">
                  <c:v>221.16666666666401</c:v>
                </c:pt>
                <c:pt idx="1236">
                  <c:v>221.199999999997</c:v>
                </c:pt>
                <c:pt idx="1237">
                  <c:v>221.23333333333099</c:v>
                </c:pt>
                <c:pt idx="1238">
                  <c:v>221.26666666666401</c:v>
                </c:pt>
                <c:pt idx="1239">
                  <c:v>221.299999999997</c:v>
                </c:pt>
                <c:pt idx="1240">
                  <c:v>221.33333333332999</c:v>
                </c:pt>
                <c:pt idx="1241">
                  <c:v>221.366666666664</c:v>
                </c:pt>
                <c:pt idx="1242">
                  <c:v>221.39999999999699</c:v>
                </c:pt>
                <c:pt idx="1243">
                  <c:v>221.43333333333001</c:v>
                </c:pt>
                <c:pt idx="1244">
                  <c:v>221.466666666664</c:v>
                </c:pt>
                <c:pt idx="1245">
                  <c:v>221.49999999999699</c:v>
                </c:pt>
                <c:pt idx="1246">
                  <c:v>221.53333333333001</c:v>
                </c:pt>
                <c:pt idx="1247">
                  <c:v>221.56666666666399</c:v>
                </c:pt>
                <c:pt idx="1248">
                  <c:v>221.59999999999701</c:v>
                </c:pt>
                <c:pt idx="1249">
                  <c:v>221.63333333333</c:v>
                </c:pt>
                <c:pt idx="1250">
                  <c:v>221.66666666666401</c:v>
                </c:pt>
                <c:pt idx="1251">
                  <c:v>221.699999999997</c:v>
                </c:pt>
                <c:pt idx="1252">
                  <c:v>221.73333333332999</c:v>
                </c:pt>
                <c:pt idx="1253">
                  <c:v>221.76666666666401</c:v>
                </c:pt>
                <c:pt idx="1254">
                  <c:v>221.799999999997</c:v>
                </c:pt>
                <c:pt idx="1255">
                  <c:v>221.83333333332999</c:v>
                </c:pt>
                <c:pt idx="1256">
                  <c:v>221.866666666664</c:v>
                </c:pt>
                <c:pt idx="1257">
                  <c:v>221.89999999999699</c:v>
                </c:pt>
                <c:pt idx="1258">
                  <c:v>221.93333333333001</c:v>
                </c:pt>
                <c:pt idx="1259">
                  <c:v>221.966666666664</c:v>
                </c:pt>
                <c:pt idx="1260">
                  <c:v>221.99999999999699</c:v>
                </c:pt>
                <c:pt idx="1261">
                  <c:v>222.03333333333001</c:v>
                </c:pt>
                <c:pt idx="1262">
                  <c:v>222.06666666666399</c:v>
                </c:pt>
                <c:pt idx="1263">
                  <c:v>222.09999999999701</c:v>
                </c:pt>
                <c:pt idx="1264">
                  <c:v>222.13333333333</c:v>
                </c:pt>
                <c:pt idx="1265">
                  <c:v>222.16666666666401</c:v>
                </c:pt>
                <c:pt idx="1266">
                  <c:v>222.199999999997</c:v>
                </c:pt>
                <c:pt idx="1267">
                  <c:v>222.23333333332999</c:v>
                </c:pt>
                <c:pt idx="1268">
                  <c:v>222.26666666666401</c:v>
                </c:pt>
                <c:pt idx="1269">
                  <c:v>222.299999999997</c:v>
                </c:pt>
                <c:pt idx="1270">
                  <c:v>222.33333333332999</c:v>
                </c:pt>
                <c:pt idx="1271">
                  <c:v>222.366666666664</c:v>
                </c:pt>
                <c:pt idx="1272">
                  <c:v>222.39999999999699</c:v>
                </c:pt>
                <c:pt idx="1273">
                  <c:v>222.43333333333001</c:v>
                </c:pt>
                <c:pt idx="1274">
                  <c:v>222.466666666664</c:v>
                </c:pt>
                <c:pt idx="1275">
                  <c:v>222.49999999999699</c:v>
                </c:pt>
                <c:pt idx="1276">
                  <c:v>222.53333333333001</c:v>
                </c:pt>
                <c:pt idx="1277">
                  <c:v>222.56666666666399</c:v>
                </c:pt>
                <c:pt idx="1278">
                  <c:v>222.59999999999701</c:v>
                </c:pt>
                <c:pt idx="1279">
                  <c:v>222.63333333333</c:v>
                </c:pt>
                <c:pt idx="1280">
                  <c:v>222.66666666666401</c:v>
                </c:pt>
                <c:pt idx="1281">
                  <c:v>222.699999999997</c:v>
                </c:pt>
                <c:pt idx="1282">
                  <c:v>222.73333333332999</c:v>
                </c:pt>
                <c:pt idx="1283">
                  <c:v>222.76666666666401</c:v>
                </c:pt>
                <c:pt idx="1284">
                  <c:v>222.799999999997</c:v>
                </c:pt>
                <c:pt idx="1285">
                  <c:v>222.83333333332999</c:v>
                </c:pt>
                <c:pt idx="1286">
                  <c:v>222.866666666664</c:v>
                </c:pt>
                <c:pt idx="1287">
                  <c:v>222.89999999999699</c:v>
                </c:pt>
                <c:pt idx="1288">
                  <c:v>222.93333333333001</c:v>
                </c:pt>
                <c:pt idx="1289">
                  <c:v>222.966666666664</c:v>
                </c:pt>
                <c:pt idx="1290">
                  <c:v>222.99999999999699</c:v>
                </c:pt>
                <c:pt idx="1291">
                  <c:v>223.03333333333001</c:v>
                </c:pt>
                <c:pt idx="1292">
                  <c:v>223.06666666666399</c:v>
                </c:pt>
                <c:pt idx="1293">
                  <c:v>223.09999999999701</c:v>
                </c:pt>
                <c:pt idx="1294">
                  <c:v>223.13333333333</c:v>
                </c:pt>
                <c:pt idx="1295">
                  <c:v>223.16666666666401</c:v>
                </c:pt>
                <c:pt idx="1296">
                  <c:v>223.199999999997</c:v>
                </c:pt>
                <c:pt idx="1297">
                  <c:v>223.23333333332999</c:v>
                </c:pt>
                <c:pt idx="1298">
                  <c:v>223.26666666666401</c:v>
                </c:pt>
                <c:pt idx="1299">
                  <c:v>223.299999999997</c:v>
                </c:pt>
                <c:pt idx="1300">
                  <c:v>223.33333333332999</c:v>
                </c:pt>
                <c:pt idx="1301">
                  <c:v>223.366666666664</c:v>
                </c:pt>
                <c:pt idx="1302">
                  <c:v>223.39999999999699</c:v>
                </c:pt>
                <c:pt idx="1303">
                  <c:v>223.43333333333001</c:v>
                </c:pt>
                <c:pt idx="1304">
                  <c:v>223.466666666664</c:v>
                </c:pt>
                <c:pt idx="1305">
                  <c:v>223.49999999999699</c:v>
                </c:pt>
                <c:pt idx="1306">
                  <c:v>223.53333333333001</c:v>
                </c:pt>
                <c:pt idx="1307">
                  <c:v>223.56666666666399</c:v>
                </c:pt>
                <c:pt idx="1308">
                  <c:v>223.59999999999701</c:v>
                </c:pt>
                <c:pt idx="1309">
                  <c:v>223.63333333333</c:v>
                </c:pt>
                <c:pt idx="1310">
                  <c:v>223.66666666666401</c:v>
                </c:pt>
                <c:pt idx="1311">
                  <c:v>223.699999999997</c:v>
                </c:pt>
                <c:pt idx="1312">
                  <c:v>223.73333333332999</c:v>
                </c:pt>
                <c:pt idx="1313">
                  <c:v>223.76666666666401</c:v>
                </c:pt>
                <c:pt idx="1314">
                  <c:v>223.799999999997</c:v>
                </c:pt>
                <c:pt idx="1315">
                  <c:v>223.83333333332999</c:v>
                </c:pt>
                <c:pt idx="1316">
                  <c:v>223.866666666664</c:v>
                </c:pt>
                <c:pt idx="1317">
                  <c:v>223.89999999999699</c:v>
                </c:pt>
                <c:pt idx="1318">
                  <c:v>223.93333333333001</c:v>
                </c:pt>
                <c:pt idx="1319">
                  <c:v>223.966666666664</c:v>
                </c:pt>
                <c:pt idx="1320">
                  <c:v>223.99999999999699</c:v>
                </c:pt>
                <c:pt idx="1321">
                  <c:v>224.03333333333001</c:v>
                </c:pt>
                <c:pt idx="1322">
                  <c:v>224.06666666666399</c:v>
                </c:pt>
                <c:pt idx="1323">
                  <c:v>224.09999999999701</c:v>
                </c:pt>
                <c:pt idx="1324">
                  <c:v>224.13333333333</c:v>
                </c:pt>
                <c:pt idx="1325">
                  <c:v>224.16666666666401</c:v>
                </c:pt>
                <c:pt idx="1326">
                  <c:v>224.199999999997</c:v>
                </c:pt>
                <c:pt idx="1327">
                  <c:v>224.23333333332999</c:v>
                </c:pt>
                <c:pt idx="1328">
                  <c:v>224.26666666666401</c:v>
                </c:pt>
                <c:pt idx="1329">
                  <c:v>224.299999999997</c:v>
                </c:pt>
                <c:pt idx="1330">
                  <c:v>224.33333333332999</c:v>
                </c:pt>
                <c:pt idx="1331">
                  <c:v>224.366666666664</c:v>
                </c:pt>
                <c:pt idx="1332">
                  <c:v>224.39999999999699</c:v>
                </c:pt>
                <c:pt idx="1333">
                  <c:v>224.43333333333001</c:v>
                </c:pt>
                <c:pt idx="1334">
                  <c:v>224.466666666664</c:v>
                </c:pt>
                <c:pt idx="1335">
                  <c:v>224.49999999999699</c:v>
                </c:pt>
                <c:pt idx="1336">
                  <c:v>224.53333333333001</c:v>
                </c:pt>
                <c:pt idx="1337">
                  <c:v>224.56666666666399</c:v>
                </c:pt>
                <c:pt idx="1338">
                  <c:v>224.59999999999701</c:v>
                </c:pt>
                <c:pt idx="1339">
                  <c:v>224.63333333333</c:v>
                </c:pt>
                <c:pt idx="1340">
                  <c:v>224.66666666666401</c:v>
                </c:pt>
                <c:pt idx="1341">
                  <c:v>224.699999999997</c:v>
                </c:pt>
                <c:pt idx="1342">
                  <c:v>224.73333333332999</c:v>
                </c:pt>
                <c:pt idx="1343">
                  <c:v>224.76666666666401</c:v>
                </c:pt>
                <c:pt idx="1344">
                  <c:v>224.799999999997</c:v>
                </c:pt>
                <c:pt idx="1345">
                  <c:v>224.83333333332999</c:v>
                </c:pt>
                <c:pt idx="1346">
                  <c:v>224.866666666664</c:v>
                </c:pt>
                <c:pt idx="1347">
                  <c:v>224.89999999999699</c:v>
                </c:pt>
                <c:pt idx="1348">
                  <c:v>224.93333333333001</c:v>
                </c:pt>
                <c:pt idx="1349">
                  <c:v>224.966666666664</c:v>
                </c:pt>
                <c:pt idx="1350">
                  <c:v>224.99999999999699</c:v>
                </c:pt>
                <c:pt idx="1351">
                  <c:v>225.03333333333001</c:v>
                </c:pt>
                <c:pt idx="1352">
                  <c:v>225.06666666666399</c:v>
                </c:pt>
                <c:pt idx="1353">
                  <c:v>225.09999999999701</c:v>
                </c:pt>
                <c:pt idx="1354">
                  <c:v>225.13333333333</c:v>
                </c:pt>
                <c:pt idx="1355">
                  <c:v>225.16666666666401</c:v>
                </c:pt>
                <c:pt idx="1356">
                  <c:v>225.199999999997</c:v>
                </c:pt>
                <c:pt idx="1357">
                  <c:v>225.23333333332999</c:v>
                </c:pt>
                <c:pt idx="1358">
                  <c:v>225.26666666666401</c:v>
                </c:pt>
                <c:pt idx="1359">
                  <c:v>225.299999999997</c:v>
                </c:pt>
                <c:pt idx="1360">
                  <c:v>225.33333333332999</c:v>
                </c:pt>
                <c:pt idx="1361">
                  <c:v>225.366666666664</c:v>
                </c:pt>
                <c:pt idx="1362">
                  <c:v>225.39999999999699</c:v>
                </c:pt>
                <c:pt idx="1363">
                  <c:v>225.43333333333001</c:v>
                </c:pt>
                <c:pt idx="1364">
                  <c:v>225.466666666664</c:v>
                </c:pt>
                <c:pt idx="1365">
                  <c:v>225.49999999999699</c:v>
                </c:pt>
                <c:pt idx="1366">
                  <c:v>225.53333333333001</c:v>
                </c:pt>
                <c:pt idx="1367">
                  <c:v>225.56666666666399</c:v>
                </c:pt>
                <c:pt idx="1368">
                  <c:v>225.59999999999701</c:v>
                </c:pt>
                <c:pt idx="1369">
                  <c:v>225.63333333333</c:v>
                </c:pt>
                <c:pt idx="1370">
                  <c:v>225.66666666666401</c:v>
                </c:pt>
                <c:pt idx="1371">
                  <c:v>225.699999999997</c:v>
                </c:pt>
                <c:pt idx="1372">
                  <c:v>225.73333333332999</c:v>
                </c:pt>
                <c:pt idx="1373">
                  <c:v>225.76666666666401</c:v>
                </c:pt>
                <c:pt idx="1374">
                  <c:v>225.799999999997</c:v>
                </c:pt>
                <c:pt idx="1375">
                  <c:v>225.83333333332999</c:v>
                </c:pt>
                <c:pt idx="1376">
                  <c:v>225.866666666664</c:v>
                </c:pt>
                <c:pt idx="1377">
                  <c:v>225.89999999999699</c:v>
                </c:pt>
                <c:pt idx="1378">
                  <c:v>225.93333333333001</c:v>
                </c:pt>
                <c:pt idx="1379">
                  <c:v>225.966666666664</c:v>
                </c:pt>
                <c:pt idx="1380">
                  <c:v>225.99999999999699</c:v>
                </c:pt>
                <c:pt idx="1381">
                  <c:v>226.03333333333001</c:v>
                </c:pt>
                <c:pt idx="1382">
                  <c:v>226.06666666666399</c:v>
                </c:pt>
                <c:pt idx="1383">
                  <c:v>226.09999999999701</c:v>
                </c:pt>
                <c:pt idx="1384">
                  <c:v>226.13333333333</c:v>
                </c:pt>
                <c:pt idx="1385">
                  <c:v>226.16666666666401</c:v>
                </c:pt>
                <c:pt idx="1386">
                  <c:v>226.199999999997</c:v>
                </c:pt>
                <c:pt idx="1387">
                  <c:v>226.23333333332999</c:v>
                </c:pt>
                <c:pt idx="1388">
                  <c:v>226.26666666666401</c:v>
                </c:pt>
                <c:pt idx="1389">
                  <c:v>226.299999999997</c:v>
                </c:pt>
                <c:pt idx="1390">
                  <c:v>226.33333333332999</c:v>
                </c:pt>
                <c:pt idx="1391">
                  <c:v>226.366666666664</c:v>
                </c:pt>
                <c:pt idx="1392">
                  <c:v>226.39999999999699</c:v>
                </c:pt>
                <c:pt idx="1393">
                  <c:v>226.43333333333001</c:v>
                </c:pt>
                <c:pt idx="1394">
                  <c:v>226.466666666664</c:v>
                </c:pt>
                <c:pt idx="1395">
                  <c:v>226.49999999999699</c:v>
                </c:pt>
                <c:pt idx="1396">
                  <c:v>226.53333333333001</c:v>
                </c:pt>
                <c:pt idx="1397">
                  <c:v>226.56666666666399</c:v>
                </c:pt>
                <c:pt idx="1398">
                  <c:v>226.59999999999701</c:v>
                </c:pt>
                <c:pt idx="1399">
                  <c:v>226.63333333333</c:v>
                </c:pt>
                <c:pt idx="1400">
                  <c:v>226.66666666666401</c:v>
                </c:pt>
                <c:pt idx="1401">
                  <c:v>226.699999999997</c:v>
                </c:pt>
                <c:pt idx="1402">
                  <c:v>226.73333333332999</c:v>
                </c:pt>
                <c:pt idx="1403">
                  <c:v>226.76666666666401</c:v>
                </c:pt>
                <c:pt idx="1404">
                  <c:v>226.799999999997</c:v>
                </c:pt>
                <c:pt idx="1405">
                  <c:v>226.83333333332999</c:v>
                </c:pt>
                <c:pt idx="1406">
                  <c:v>226.866666666664</c:v>
                </c:pt>
                <c:pt idx="1407">
                  <c:v>226.89999999999699</c:v>
                </c:pt>
                <c:pt idx="1408">
                  <c:v>226.93333333333001</c:v>
                </c:pt>
                <c:pt idx="1409">
                  <c:v>226.966666666664</c:v>
                </c:pt>
                <c:pt idx="1410">
                  <c:v>226.99999999999699</c:v>
                </c:pt>
                <c:pt idx="1411">
                  <c:v>227.03333333333001</c:v>
                </c:pt>
                <c:pt idx="1412">
                  <c:v>227.06666666666399</c:v>
                </c:pt>
                <c:pt idx="1413">
                  <c:v>227.09999999999701</c:v>
                </c:pt>
                <c:pt idx="1414">
                  <c:v>227.13333333333</c:v>
                </c:pt>
                <c:pt idx="1415">
                  <c:v>227.16666666666299</c:v>
                </c:pt>
                <c:pt idx="1416">
                  <c:v>227.199999999997</c:v>
                </c:pt>
                <c:pt idx="1417">
                  <c:v>227.23333333332999</c:v>
                </c:pt>
                <c:pt idx="1418">
                  <c:v>227.26666666666301</c:v>
                </c:pt>
                <c:pt idx="1419">
                  <c:v>227.299999999997</c:v>
                </c:pt>
                <c:pt idx="1420">
                  <c:v>227.33333333332999</c:v>
                </c:pt>
                <c:pt idx="1421">
                  <c:v>227.36666666666301</c:v>
                </c:pt>
                <c:pt idx="1422">
                  <c:v>227.39999999999699</c:v>
                </c:pt>
                <c:pt idx="1423">
                  <c:v>227.43333333333001</c:v>
                </c:pt>
                <c:pt idx="1424">
                  <c:v>227.466666666663</c:v>
                </c:pt>
                <c:pt idx="1425">
                  <c:v>227.49999999999699</c:v>
                </c:pt>
                <c:pt idx="1426">
                  <c:v>227.53333333333001</c:v>
                </c:pt>
                <c:pt idx="1427">
                  <c:v>227.566666666663</c:v>
                </c:pt>
                <c:pt idx="1428">
                  <c:v>227.59999999999701</c:v>
                </c:pt>
                <c:pt idx="1429">
                  <c:v>227.63333333333</c:v>
                </c:pt>
                <c:pt idx="1430">
                  <c:v>227.66666666666299</c:v>
                </c:pt>
                <c:pt idx="1431">
                  <c:v>227.699999999997</c:v>
                </c:pt>
                <c:pt idx="1432">
                  <c:v>227.73333333332999</c:v>
                </c:pt>
                <c:pt idx="1433">
                  <c:v>227.76666666666301</c:v>
                </c:pt>
                <c:pt idx="1434">
                  <c:v>227.799999999997</c:v>
                </c:pt>
                <c:pt idx="1435">
                  <c:v>227.83333333332999</c:v>
                </c:pt>
                <c:pt idx="1436">
                  <c:v>227.86666666666301</c:v>
                </c:pt>
                <c:pt idx="1437">
                  <c:v>227.89999999999699</c:v>
                </c:pt>
                <c:pt idx="1438">
                  <c:v>227.93333333333001</c:v>
                </c:pt>
                <c:pt idx="1439">
                  <c:v>227.966666666663</c:v>
                </c:pt>
                <c:pt idx="1440">
                  <c:v>227.99999999999699</c:v>
                </c:pt>
                <c:pt idx="1441">
                  <c:v>228.03333333333001</c:v>
                </c:pt>
                <c:pt idx="1442">
                  <c:v>228.066666666663</c:v>
                </c:pt>
                <c:pt idx="1443">
                  <c:v>228.09999999999701</c:v>
                </c:pt>
                <c:pt idx="1444">
                  <c:v>228.13333333333</c:v>
                </c:pt>
                <c:pt idx="1445">
                  <c:v>228.16666666666299</c:v>
                </c:pt>
                <c:pt idx="1446">
                  <c:v>228.199999999997</c:v>
                </c:pt>
                <c:pt idx="1447">
                  <c:v>228.23333333332999</c:v>
                </c:pt>
                <c:pt idx="1448">
                  <c:v>228.26666666666301</c:v>
                </c:pt>
                <c:pt idx="1449">
                  <c:v>228.299999999997</c:v>
                </c:pt>
                <c:pt idx="1450">
                  <c:v>228.33333333332999</c:v>
                </c:pt>
                <c:pt idx="1451">
                  <c:v>228.36666666666301</c:v>
                </c:pt>
                <c:pt idx="1452">
                  <c:v>228.39999999999699</c:v>
                </c:pt>
                <c:pt idx="1453">
                  <c:v>228.43333333333001</c:v>
                </c:pt>
                <c:pt idx="1454">
                  <c:v>228.466666666663</c:v>
                </c:pt>
                <c:pt idx="1455">
                  <c:v>228.49999999999699</c:v>
                </c:pt>
                <c:pt idx="1456">
                  <c:v>228.53333333333001</c:v>
                </c:pt>
                <c:pt idx="1457">
                  <c:v>228.566666666663</c:v>
                </c:pt>
                <c:pt idx="1458">
                  <c:v>228.59999999999701</c:v>
                </c:pt>
                <c:pt idx="1459">
                  <c:v>228.63333333333</c:v>
                </c:pt>
                <c:pt idx="1460">
                  <c:v>228.66666666666299</c:v>
                </c:pt>
                <c:pt idx="1461">
                  <c:v>228.699999999997</c:v>
                </c:pt>
                <c:pt idx="1462">
                  <c:v>228.73333333332999</c:v>
                </c:pt>
                <c:pt idx="1463">
                  <c:v>228.76666666666301</c:v>
                </c:pt>
                <c:pt idx="1464">
                  <c:v>228.799999999997</c:v>
                </c:pt>
                <c:pt idx="1465">
                  <c:v>228.83333333332999</c:v>
                </c:pt>
                <c:pt idx="1466">
                  <c:v>228.86666666666301</c:v>
                </c:pt>
                <c:pt idx="1467">
                  <c:v>228.89999999999699</c:v>
                </c:pt>
                <c:pt idx="1468">
                  <c:v>228.93333333333001</c:v>
                </c:pt>
                <c:pt idx="1469">
                  <c:v>228.966666666663</c:v>
                </c:pt>
                <c:pt idx="1470">
                  <c:v>228.99999999999699</c:v>
                </c:pt>
                <c:pt idx="1471">
                  <c:v>229.03333333333001</c:v>
                </c:pt>
                <c:pt idx="1472">
                  <c:v>229.066666666663</c:v>
                </c:pt>
                <c:pt idx="1473">
                  <c:v>229.09999999999701</c:v>
                </c:pt>
                <c:pt idx="1474">
                  <c:v>229.13333333333</c:v>
                </c:pt>
                <c:pt idx="1475">
                  <c:v>229.16666666666299</c:v>
                </c:pt>
                <c:pt idx="1476">
                  <c:v>229.199999999997</c:v>
                </c:pt>
                <c:pt idx="1477">
                  <c:v>229.23333333332999</c:v>
                </c:pt>
                <c:pt idx="1478">
                  <c:v>229.26666666666301</c:v>
                </c:pt>
                <c:pt idx="1479">
                  <c:v>229.299999999997</c:v>
                </c:pt>
                <c:pt idx="1480">
                  <c:v>229.33333333332999</c:v>
                </c:pt>
                <c:pt idx="1481">
                  <c:v>229.36666666666301</c:v>
                </c:pt>
                <c:pt idx="1482">
                  <c:v>229.39999999999699</c:v>
                </c:pt>
                <c:pt idx="1483">
                  <c:v>229.43333333333001</c:v>
                </c:pt>
                <c:pt idx="1484">
                  <c:v>229.466666666663</c:v>
                </c:pt>
                <c:pt idx="1485">
                  <c:v>229.49999999999699</c:v>
                </c:pt>
                <c:pt idx="1486">
                  <c:v>229.53333333333001</c:v>
                </c:pt>
                <c:pt idx="1487">
                  <c:v>229.566666666663</c:v>
                </c:pt>
                <c:pt idx="1488">
                  <c:v>229.59999999999701</c:v>
                </c:pt>
                <c:pt idx="1489">
                  <c:v>229.63333333333</c:v>
                </c:pt>
                <c:pt idx="1490">
                  <c:v>229.66666666666299</c:v>
                </c:pt>
                <c:pt idx="1491">
                  <c:v>229.699999999997</c:v>
                </c:pt>
                <c:pt idx="1492">
                  <c:v>229.73333333332999</c:v>
                </c:pt>
                <c:pt idx="1493">
                  <c:v>229.76666666666301</c:v>
                </c:pt>
                <c:pt idx="1494">
                  <c:v>229.799999999997</c:v>
                </c:pt>
                <c:pt idx="1495">
                  <c:v>229.83333333332999</c:v>
                </c:pt>
                <c:pt idx="1496">
                  <c:v>229.86666666666301</c:v>
                </c:pt>
                <c:pt idx="1497">
                  <c:v>229.89999999999699</c:v>
                </c:pt>
                <c:pt idx="1498">
                  <c:v>229.93333333333001</c:v>
                </c:pt>
                <c:pt idx="1499">
                  <c:v>229.966666666663</c:v>
                </c:pt>
                <c:pt idx="1500">
                  <c:v>229.99999999999699</c:v>
                </c:pt>
                <c:pt idx="1501">
                  <c:v>230.03333333333001</c:v>
                </c:pt>
                <c:pt idx="1502">
                  <c:v>230.066666666663</c:v>
                </c:pt>
                <c:pt idx="1503">
                  <c:v>230.09999999999701</c:v>
                </c:pt>
                <c:pt idx="1504">
                  <c:v>230.13333333333</c:v>
                </c:pt>
                <c:pt idx="1505">
                  <c:v>230.16666666666299</c:v>
                </c:pt>
                <c:pt idx="1506">
                  <c:v>230.199999999997</c:v>
                </c:pt>
                <c:pt idx="1507">
                  <c:v>230.23333333332999</c:v>
                </c:pt>
                <c:pt idx="1508">
                  <c:v>230.26666666666301</c:v>
                </c:pt>
                <c:pt idx="1509">
                  <c:v>230.299999999997</c:v>
                </c:pt>
                <c:pt idx="1510">
                  <c:v>230.33333333332999</c:v>
                </c:pt>
                <c:pt idx="1511">
                  <c:v>230.36666666666301</c:v>
                </c:pt>
                <c:pt idx="1512">
                  <c:v>230.39999999999699</c:v>
                </c:pt>
                <c:pt idx="1513">
                  <c:v>230.43333333333001</c:v>
                </c:pt>
                <c:pt idx="1514">
                  <c:v>230.466666666663</c:v>
                </c:pt>
                <c:pt idx="1515">
                  <c:v>230.49999999999699</c:v>
                </c:pt>
                <c:pt idx="1516">
                  <c:v>230.53333333333001</c:v>
                </c:pt>
                <c:pt idx="1517">
                  <c:v>230.566666666663</c:v>
                </c:pt>
                <c:pt idx="1518">
                  <c:v>230.59999999999701</c:v>
                </c:pt>
                <c:pt idx="1519">
                  <c:v>230.63333333333</c:v>
                </c:pt>
                <c:pt idx="1520">
                  <c:v>230.66666666666299</c:v>
                </c:pt>
                <c:pt idx="1521">
                  <c:v>230.699999999997</c:v>
                </c:pt>
                <c:pt idx="1522">
                  <c:v>230.73333333332999</c:v>
                </c:pt>
                <c:pt idx="1523">
                  <c:v>230.76666666666301</c:v>
                </c:pt>
                <c:pt idx="1524">
                  <c:v>230.799999999997</c:v>
                </c:pt>
                <c:pt idx="1525">
                  <c:v>230.83333333332999</c:v>
                </c:pt>
                <c:pt idx="1526">
                  <c:v>230.86666666666301</c:v>
                </c:pt>
                <c:pt idx="1527">
                  <c:v>230.89999999999699</c:v>
                </c:pt>
                <c:pt idx="1528">
                  <c:v>230.93333333333001</c:v>
                </c:pt>
                <c:pt idx="1529">
                  <c:v>230.966666666663</c:v>
                </c:pt>
                <c:pt idx="1530">
                  <c:v>230.99999999999699</c:v>
                </c:pt>
                <c:pt idx="1531">
                  <c:v>231.03333333333001</c:v>
                </c:pt>
                <c:pt idx="1532">
                  <c:v>231.066666666663</c:v>
                </c:pt>
                <c:pt idx="1533">
                  <c:v>231.09999999999701</c:v>
                </c:pt>
                <c:pt idx="1534">
                  <c:v>231.13333333333</c:v>
                </c:pt>
                <c:pt idx="1535">
                  <c:v>231.16666666666299</c:v>
                </c:pt>
                <c:pt idx="1536">
                  <c:v>231.199999999997</c:v>
                </c:pt>
                <c:pt idx="1537">
                  <c:v>231.23333333332999</c:v>
                </c:pt>
                <c:pt idx="1538">
                  <c:v>231.26666666666301</c:v>
                </c:pt>
                <c:pt idx="1539">
                  <c:v>231.299999999997</c:v>
                </c:pt>
                <c:pt idx="1540">
                  <c:v>231.33333333332999</c:v>
                </c:pt>
                <c:pt idx="1541">
                  <c:v>231.36666666666301</c:v>
                </c:pt>
                <c:pt idx="1542">
                  <c:v>231.39999999999699</c:v>
                </c:pt>
                <c:pt idx="1543">
                  <c:v>231.43333333333001</c:v>
                </c:pt>
                <c:pt idx="1544">
                  <c:v>231.466666666663</c:v>
                </c:pt>
                <c:pt idx="1545">
                  <c:v>231.49999999999699</c:v>
                </c:pt>
                <c:pt idx="1546">
                  <c:v>231.53333333333001</c:v>
                </c:pt>
                <c:pt idx="1547">
                  <c:v>231.566666666663</c:v>
                </c:pt>
                <c:pt idx="1548">
                  <c:v>231.59999999999701</c:v>
                </c:pt>
                <c:pt idx="1549">
                  <c:v>231.63333333333</c:v>
                </c:pt>
                <c:pt idx="1550">
                  <c:v>231.66666666666299</c:v>
                </c:pt>
                <c:pt idx="1551">
                  <c:v>231.699999999997</c:v>
                </c:pt>
                <c:pt idx="1552">
                  <c:v>231.73333333332999</c:v>
                </c:pt>
                <c:pt idx="1553">
                  <c:v>231.76666666666301</c:v>
                </c:pt>
                <c:pt idx="1554">
                  <c:v>231.799999999997</c:v>
                </c:pt>
                <c:pt idx="1555">
                  <c:v>231.83333333332999</c:v>
                </c:pt>
                <c:pt idx="1556">
                  <c:v>231.86666666666301</c:v>
                </c:pt>
                <c:pt idx="1557">
                  <c:v>231.89999999999699</c:v>
                </c:pt>
                <c:pt idx="1558">
                  <c:v>231.93333333333001</c:v>
                </c:pt>
                <c:pt idx="1559">
                  <c:v>231.966666666663</c:v>
                </c:pt>
                <c:pt idx="1560">
                  <c:v>231.99999999999699</c:v>
                </c:pt>
                <c:pt idx="1561">
                  <c:v>232.03333333333001</c:v>
                </c:pt>
                <c:pt idx="1562">
                  <c:v>232.066666666663</c:v>
                </c:pt>
                <c:pt idx="1563">
                  <c:v>232.09999999999701</c:v>
                </c:pt>
                <c:pt idx="1564">
                  <c:v>232.13333333333</c:v>
                </c:pt>
                <c:pt idx="1565">
                  <c:v>232.16666666666299</c:v>
                </c:pt>
                <c:pt idx="1566">
                  <c:v>232.199999999997</c:v>
                </c:pt>
                <c:pt idx="1567">
                  <c:v>232.23333333332999</c:v>
                </c:pt>
                <c:pt idx="1568">
                  <c:v>232.26666666666301</c:v>
                </c:pt>
                <c:pt idx="1569">
                  <c:v>232.299999999997</c:v>
                </c:pt>
                <c:pt idx="1570">
                  <c:v>232.33333333332999</c:v>
                </c:pt>
                <c:pt idx="1571">
                  <c:v>232.36666666666301</c:v>
                </c:pt>
                <c:pt idx="1572">
                  <c:v>232.39999999999699</c:v>
                </c:pt>
                <c:pt idx="1573">
                  <c:v>232.43333333333001</c:v>
                </c:pt>
                <c:pt idx="1574">
                  <c:v>232.466666666663</c:v>
                </c:pt>
                <c:pt idx="1575">
                  <c:v>232.49999999999699</c:v>
                </c:pt>
                <c:pt idx="1576">
                  <c:v>232.53333333333001</c:v>
                </c:pt>
                <c:pt idx="1577">
                  <c:v>232.566666666663</c:v>
                </c:pt>
                <c:pt idx="1578">
                  <c:v>232.59999999999701</c:v>
                </c:pt>
                <c:pt idx="1579">
                  <c:v>232.63333333333</c:v>
                </c:pt>
                <c:pt idx="1580">
                  <c:v>232.66666666666299</c:v>
                </c:pt>
                <c:pt idx="1581">
                  <c:v>232.699999999997</c:v>
                </c:pt>
                <c:pt idx="1582">
                  <c:v>232.73333333332999</c:v>
                </c:pt>
                <c:pt idx="1583">
                  <c:v>232.76666666666301</c:v>
                </c:pt>
                <c:pt idx="1584">
                  <c:v>232.799999999997</c:v>
                </c:pt>
                <c:pt idx="1585">
                  <c:v>232.83333333332999</c:v>
                </c:pt>
                <c:pt idx="1586">
                  <c:v>232.86666666666301</c:v>
                </c:pt>
                <c:pt idx="1587">
                  <c:v>232.89999999999699</c:v>
                </c:pt>
                <c:pt idx="1588">
                  <c:v>232.93333333333001</c:v>
                </c:pt>
                <c:pt idx="1589">
                  <c:v>232.966666666663</c:v>
                </c:pt>
                <c:pt idx="1590">
                  <c:v>232.99999999999699</c:v>
                </c:pt>
                <c:pt idx="1591">
                  <c:v>233.03333333333001</c:v>
                </c:pt>
                <c:pt idx="1592">
                  <c:v>233.066666666663</c:v>
                </c:pt>
                <c:pt idx="1593">
                  <c:v>233.09999999999599</c:v>
                </c:pt>
                <c:pt idx="1594">
                  <c:v>233.13333333333</c:v>
                </c:pt>
                <c:pt idx="1595">
                  <c:v>233.16666666666299</c:v>
                </c:pt>
                <c:pt idx="1596">
                  <c:v>233.19999999999601</c:v>
                </c:pt>
                <c:pt idx="1597">
                  <c:v>233.23333333332999</c:v>
                </c:pt>
                <c:pt idx="1598">
                  <c:v>233.26666666666301</c:v>
                </c:pt>
                <c:pt idx="1599">
                  <c:v>233.299999999996</c:v>
                </c:pt>
                <c:pt idx="1600">
                  <c:v>233.33333333332999</c:v>
                </c:pt>
                <c:pt idx="1601">
                  <c:v>233.36666666666301</c:v>
                </c:pt>
                <c:pt idx="1602">
                  <c:v>233.399999999996</c:v>
                </c:pt>
                <c:pt idx="1603">
                  <c:v>233.43333333333001</c:v>
                </c:pt>
                <c:pt idx="1604">
                  <c:v>233.466666666663</c:v>
                </c:pt>
                <c:pt idx="1605">
                  <c:v>233.49999999999599</c:v>
                </c:pt>
                <c:pt idx="1606">
                  <c:v>233.53333333333001</c:v>
                </c:pt>
                <c:pt idx="1607">
                  <c:v>233.566666666663</c:v>
                </c:pt>
                <c:pt idx="1608">
                  <c:v>233.59999999999599</c:v>
                </c:pt>
                <c:pt idx="1609">
                  <c:v>233.63333333333</c:v>
                </c:pt>
                <c:pt idx="1610">
                  <c:v>233.66666666666299</c:v>
                </c:pt>
                <c:pt idx="1611">
                  <c:v>233.69999999999601</c:v>
                </c:pt>
                <c:pt idx="1612">
                  <c:v>233.73333333332999</c:v>
                </c:pt>
                <c:pt idx="1613">
                  <c:v>233.76666666666301</c:v>
                </c:pt>
                <c:pt idx="1614">
                  <c:v>233.799999999996</c:v>
                </c:pt>
                <c:pt idx="1615">
                  <c:v>233.83333333332999</c:v>
                </c:pt>
                <c:pt idx="1616">
                  <c:v>233.86666666666301</c:v>
                </c:pt>
                <c:pt idx="1617">
                  <c:v>233.899999999996</c:v>
                </c:pt>
                <c:pt idx="1618">
                  <c:v>233.93333333333001</c:v>
                </c:pt>
                <c:pt idx="1619">
                  <c:v>233.966666666663</c:v>
                </c:pt>
                <c:pt idx="1620">
                  <c:v>233.99999999999599</c:v>
                </c:pt>
                <c:pt idx="1621">
                  <c:v>234.03333333333001</c:v>
                </c:pt>
                <c:pt idx="1622">
                  <c:v>234.066666666663</c:v>
                </c:pt>
                <c:pt idx="1623">
                  <c:v>234.09999999999599</c:v>
                </c:pt>
                <c:pt idx="1624">
                  <c:v>234.13333333333</c:v>
                </c:pt>
                <c:pt idx="1625">
                  <c:v>234.16666666666299</c:v>
                </c:pt>
                <c:pt idx="1626">
                  <c:v>234.19999999999601</c:v>
                </c:pt>
                <c:pt idx="1627">
                  <c:v>234.23333333332999</c:v>
                </c:pt>
                <c:pt idx="1628">
                  <c:v>234.26666666666301</c:v>
                </c:pt>
                <c:pt idx="1629">
                  <c:v>234.299999999996</c:v>
                </c:pt>
                <c:pt idx="1630">
                  <c:v>234.33333333332999</c:v>
                </c:pt>
                <c:pt idx="1631">
                  <c:v>234.36666666666301</c:v>
                </c:pt>
                <c:pt idx="1632">
                  <c:v>234.399999999996</c:v>
                </c:pt>
                <c:pt idx="1633">
                  <c:v>234.43333333333001</c:v>
                </c:pt>
                <c:pt idx="1634">
                  <c:v>234.466666666663</c:v>
                </c:pt>
                <c:pt idx="1635">
                  <c:v>234.49999999999599</c:v>
                </c:pt>
                <c:pt idx="1636">
                  <c:v>234.53333333333001</c:v>
                </c:pt>
                <c:pt idx="1637">
                  <c:v>234.566666666663</c:v>
                </c:pt>
                <c:pt idx="1638">
                  <c:v>234.59999999999599</c:v>
                </c:pt>
                <c:pt idx="1639">
                  <c:v>234.63333333333</c:v>
                </c:pt>
                <c:pt idx="1640">
                  <c:v>234.66666666666299</c:v>
                </c:pt>
                <c:pt idx="1641">
                  <c:v>234.69999999999601</c:v>
                </c:pt>
                <c:pt idx="1642">
                  <c:v>234.73333333332999</c:v>
                </c:pt>
                <c:pt idx="1643">
                  <c:v>234.76666666666301</c:v>
                </c:pt>
                <c:pt idx="1644">
                  <c:v>234.799999999996</c:v>
                </c:pt>
                <c:pt idx="1645">
                  <c:v>234.83333333332999</c:v>
                </c:pt>
                <c:pt idx="1646">
                  <c:v>234.86666666666301</c:v>
                </c:pt>
                <c:pt idx="1647">
                  <c:v>234.899999999996</c:v>
                </c:pt>
                <c:pt idx="1648">
                  <c:v>234.93333333333001</c:v>
                </c:pt>
                <c:pt idx="1649">
                  <c:v>234.966666666663</c:v>
                </c:pt>
                <c:pt idx="1650">
                  <c:v>234.99999999999599</c:v>
                </c:pt>
                <c:pt idx="1651">
                  <c:v>235.03333333333001</c:v>
                </c:pt>
                <c:pt idx="1652">
                  <c:v>235.066666666663</c:v>
                </c:pt>
                <c:pt idx="1653">
                  <c:v>235.09999999999599</c:v>
                </c:pt>
                <c:pt idx="1654">
                  <c:v>235.13333333333</c:v>
                </c:pt>
                <c:pt idx="1655">
                  <c:v>235.16666666666299</c:v>
                </c:pt>
                <c:pt idx="1656">
                  <c:v>235.19999999999601</c:v>
                </c:pt>
                <c:pt idx="1657">
                  <c:v>235.23333333332999</c:v>
                </c:pt>
                <c:pt idx="1658">
                  <c:v>235.26666666666301</c:v>
                </c:pt>
                <c:pt idx="1659">
                  <c:v>235.299999999996</c:v>
                </c:pt>
                <c:pt idx="1660">
                  <c:v>235.33333333332999</c:v>
                </c:pt>
                <c:pt idx="1661">
                  <c:v>235.36666666666301</c:v>
                </c:pt>
                <c:pt idx="1662">
                  <c:v>235.399999999996</c:v>
                </c:pt>
                <c:pt idx="1663">
                  <c:v>235.43333333333001</c:v>
                </c:pt>
                <c:pt idx="1664">
                  <c:v>235.466666666663</c:v>
                </c:pt>
                <c:pt idx="1665">
                  <c:v>235.49999999999599</c:v>
                </c:pt>
                <c:pt idx="1666">
                  <c:v>235.53333333333001</c:v>
                </c:pt>
                <c:pt idx="1667">
                  <c:v>235.566666666663</c:v>
                </c:pt>
                <c:pt idx="1668">
                  <c:v>235.59999999999599</c:v>
                </c:pt>
                <c:pt idx="1669">
                  <c:v>235.63333333333</c:v>
                </c:pt>
                <c:pt idx="1670">
                  <c:v>235.66666666666299</c:v>
                </c:pt>
                <c:pt idx="1671">
                  <c:v>235.69999999999601</c:v>
                </c:pt>
                <c:pt idx="1672">
                  <c:v>235.73333333332999</c:v>
                </c:pt>
                <c:pt idx="1673">
                  <c:v>235.76666666666301</c:v>
                </c:pt>
                <c:pt idx="1674">
                  <c:v>235.799999999996</c:v>
                </c:pt>
                <c:pt idx="1675">
                  <c:v>235.83333333332999</c:v>
                </c:pt>
                <c:pt idx="1676">
                  <c:v>235.86666666666301</c:v>
                </c:pt>
                <c:pt idx="1677">
                  <c:v>235.899999999996</c:v>
                </c:pt>
                <c:pt idx="1678">
                  <c:v>235.93333333333001</c:v>
                </c:pt>
                <c:pt idx="1679">
                  <c:v>235.966666666663</c:v>
                </c:pt>
                <c:pt idx="1680">
                  <c:v>235.99999999999599</c:v>
                </c:pt>
                <c:pt idx="1681">
                  <c:v>236.03333333333001</c:v>
                </c:pt>
                <c:pt idx="1682">
                  <c:v>236.066666666663</c:v>
                </c:pt>
                <c:pt idx="1683">
                  <c:v>236.09999999999599</c:v>
                </c:pt>
                <c:pt idx="1684">
                  <c:v>236.13333333333</c:v>
                </c:pt>
                <c:pt idx="1685">
                  <c:v>236.16666666666299</c:v>
                </c:pt>
                <c:pt idx="1686">
                  <c:v>236.19999999999601</c:v>
                </c:pt>
                <c:pt idx="1687">
                  <c:v>236.23333333332999</c:v>
                </c:pt>
                <c:pt idx="1688">
                  <c:v>236.26666666666301</c:v>
                </c:pt>
                <c:pt idx="1689">
                  <c:v>236.299999999996</c:v>
                </c:pt>
                <c:pt idx="1690">
                  <c:v>236.33333333332999</c:v>
                </c:pt>
                <c:pt idx="1691">
                  <c:v>236.36666666666301</c:v>
                </c:pt>
                <c:pt idx="1692">
                  <c:v>236.399999999996</c:v>
                </c:pt>
                <c:pt idx="1693">
                  <c:v>236.43333333333001</c:v>
                </c:pt>
                <c:pt idx="1694">
                  <c:v>236.466666666663</c:v>
                </c:pt>
                <c:pt idx="1695">
                  <c:v>236.49999999999599</c:v>
                </c:pt>
                <c:pt idx="1696">
                  <c:v>236.53333333333001</c:v>
                </c:pt>
                <c:pt idx="1697">
                  <c:v>236.566666666663</c:v>
                </c:pt>
                <c:pt idx="1698">
                  <c:v>236.59999999999599</c:v>
                </c:pt>
                <c:pt idx="1699">
                  <c:v>236.63333333333</c:v>
                </c:pt>
                <c:pt idx="1700">
                  <c:v>236.66666666666299</c:v>
                </c:pt>
                <c:pt idx="1701">
                  <c:v>236.69999999999601</c:v>
                </c:pt>
                <c:pt idx="1702">
                  <c:v>236.73333333332999</c:v>
                </c:pt>
                <c:pt idx="1703">
                  <c:v>236.76666666666301</c:v>
                </c:pt>
                <c:pt idx="1704">
                  <c:v>236.799999999996</c:v>
                </c:pt>
                <c:pt idx="1705">
                  <c:v>236.83333333332999</c:v>
                </c:pt>
                <c:pt idx="1706">
                  <c:v>236.86666666666301</c:v>
                </c:pt>
                <c:pt idx="1707">
                  <c:v>236.899999999996</c:v>
                </c:pt>
                <c:pt idx="1708">
                  <c:v>236.93333333333001</c:v>
                </c:pt>
                <c:pt idx="1709">
                  <c:v>236.966666666663</c:v>
                </c:pt>
                <c:pt idx="1710">
                  <c:v>236.99999999999599</c:v>
                </c:pt>
                <c:pt idx="1711">
                  <c:v>237.03333333333001</c:v>
                </c:pt>
                <c:pt idx="1712">
                  <c:v>237.066666666663</c:v>
                </c:pt>
                <c:pt idx="1713">
                  <c:v>237.09999999999599</c:v>
                </c:pt>
                <c:pt idx="1714">
                  <c:v>237.13333333333</c:v>
                </c:pt>
                <c:pt idx="1715">
                  <c:v>237.16666666666299</c:v>
                </c:pt>
                <c:pt idx="1716">
                  <c:v>237.19999999999601</c:v>
                </c:pt>
                <c:pt idx="1717">
                  <c:v>237.23333333332999</c:v>
                </c:pt>
                <c:pt idx="1718">
                  <c:v>237.26666666666301</c:v>
                </c:pt>
                <c:pt idx="1719">
                  <c:v>237.299999999996</c:v>
                </c:pt>
                <c:pt idx="1720">
                  <c:v>237.33333333332999</c:v>
                </c:pt>
                <c:pt idx="1721">
                  <c:v>237.36666666666301</c:v>
                </c:pt>
                <c:pt idx="1722">
                  <c:v>237.399999999996</c:v>
                </c:pt>
                <c:pt idx="1723">
                  <c:v>237.43333333333001</c:v>
                </c:pt>
                <c:pt idx="1724">
                  <c:v>237.466666666663</c:v>
                </c:pt>
                <c:pt idx="1725">
                  <c:v>237.49999999999599</c:v>
                </c:pt>
                <c:pt idx="1726">
                  <c:v>237.53333333333001</c:v>
                </c:pt>
                <c:pt idx="1727">
                  <c:v>237.566666666663</c:v>
                </c:pt>
                <c:pt idx="1728">
                  <c:v>237.59999999999599</c:v>
                </c:pt>
                <c:pt idx="1729">
                  <c:v>237.63333333333</c:v>
                </c:pt>
                <c:pt idx="1730">
                  <c:v>237.66666666666299</c:v>
                </c:pt>
                <c:pt idx="1731">
                  <c:v>237.69999999999601</c:v>
                </c:pt>
                <c:pt idx="1732">
                  <c:v>237.73333333332999</c:v>
                </c:pt>
                <c:pt idx="1733">
                  <c:v>237.76666666666301</c:v>
                </c:pt>
                <c:pt idx="1734">
                  <c:v>237.799999999996</c:v>
                </c:pt>
                <c:pt idx="1735">
                  <c:v>237.83333333332999</c:v>
                </c:pt>
                <c:pt idx="1736">
                  <c:v>237.86666666666301</c:v>
                </c:pt>
                <c:pt idx="1737">
                  <c:v>237.899999999996</c:v>
                </c:pt>
                <c:pt idx="1738">
                  <c:v>237.93333333333001</c:v>
                </c:pt>
                <c:pt idx="1739">
                  <c:v>237.966666666663</c:v>
                </c:pt>
                <c:pt idx="1740">
                  <c:v>237.99999999999599</c:v>
                </c:pt>
                <c:pt idx="1741">
                  <c:v>238.03333333333001</c:v>
                </c:pt>
                <c:pt idx="1742">
                  <c:v>238.066666666663</c:v>
                </c:pt>
                <c:pt idx="1743">
                  <c:v>238.09999999999599</c:v>
                </c:pt>
                <c:pt idx="1744">
                  <c:v>238.13333333333</c:v>
                </c:pt>
                <c:pt idx="1745">
                  <c:v>238.16666666666299</c:v>
                </c:pt>
                <c:pt idx="1746">
                  <c:v>238.19999999999601</c:v>
                </c:pt>
                <c:pt idx="1747">
                  <c:v>238.23333333332999</c:v>
                </c:pt>
                <c:pt idx="1748">
                  <c:v>238.26666666666301</c:v>
                </c:pt>
                <c:pt idx="1749">
                  <c:v>238.299999999996</c:v>
                </c:pt>
                <c:pt idx="1750">
                  <c:v>238.33333333332999</c:v>
                </c:pt>
                <c:pt idx="1751">
                  <c:v>238.36666666666301</c:v>
                </c:pt>
                <c:pt idx="1752">
                  <c:v>238.399999999996</c:v>
                </c:pt>
                <c:pt idx="1753">
                  <c:v>238.43333333333001</c:v>
                </c:pt>
                <c:pt idx="1754">
                  <c:v>238.466666666663</c:v>
                </c:pt>
                <c:pt idx="1755">
                  <c:v>238.49999999999599</c:v>
                </c:pt>
                <c:pt idx="1756">
                  <c:v>238.53333333333001</c:v>
                </c:pt>
                <c:pt idx="1757">
                  <c:v>238.566666666663</c:v>
                </c:pt>
                <c:pt idx="1758">
                  <c:v>238.59999999999599</c:v>
                </c:pt>
                <c:pt idx="1759">
                  <c:v>238.63333333333</c:v>
                </c:pt>
                <c:pt idx="1760">
                  <c:v>238.66666666666299</c:v>
                </c:pt>
                <c:pt idx="1761">
                  <c:v>238.69999999999601</c:v>
                </c:pt>
                <c:pt idx="1762">
                  <c:v>238.73333333332999</c:v>
                </c:pt>
                <c:pt idx="1763">
                  <c:v>238.76666666666301</c:v>
                </c:pt>
                <c:pt idx="1764">
                  <c:v>238.799999999996</c:v>
                </c:pt>
                <c:pt idx="1765">
                  <c:v>238.83333333332999</c:v>
                </c:pt>
                <c:pt idx="1766">
                  <c:v>238.86666666666301</c:v>
                </c:pt>
                <c:pt idx="1767">
                  <c:v>238.899999999996</c:v>
                </c:pt>
                <c:pt idx="1768">
                  <c:v>238.93333333332899</c:v>
                </c:pt>
                <c:pt idx="1769">
                  <c:v>238.966666666663</c:v>
                </c:pt>
                <c:pt idx="1770">
                  <c:v>238.99999999999599</c:v>
                </c:pt>
                <c:pt idx="1771">
                  <c:v>239.03333333332901</c:v>
                </c:pt>
                <c:pt idx="1772">
                  <c:v>239.066666666663</c:v>
                </c:pt>
                <c:pt idx="1773">
                  <c:v>239.09999999999599</c:v>
                </c:pt>
                <c:pt idx="1774">
                  <c:v>239.13333333332901</c:v>
                </c:pt>
                <c:pt idx="1775">
                  <c:v>239.16666666666299</c:v>
                </c:pt>
                <c:pt idx="1776">
                  <c:v>239.19999999999601</c:v>
                </c:pt>
                <c:pt idx="1777">
                  <c:v>239.233333333329</c:v>
                </c:pt>
                <c:pt idx="1778">
                  <c:v>239.26666666666301</c:v>
                </c:pt>
                <c:pt idx="1779">
                  <c:v>239.299999999996</c:v>
                </c:pt>
                <c:pt idx="1780">
                  <c:v>239.33333333332899</c:v>
                </c:pt>
                <c:pt idx="1781">
                  <c:v>239.36666666666301</c:v>
                </c:pt>
                <c:pt idx="1782">
                  <c:v>239.399999999996</c:v>
                </c:pt>
                <c:pt idx="1783">
                  <c:v>239.43333333332899</c:v>
                </c:pt>
                <c:pt idx="1784">
                  <c:v>239.466666666663</c:v>
                </c:pt>
                <c:pt idx="1785">
                  <c:v>239.49999999999599</c:v>
                </c:pt>
                <c:pt idx="1786">
                  <c:v>239.53333333332901</c:v>
                </c:pt>
                <c:pt idx="1787">
                  <c:v>239.566666666663</c:v>
                </c:pt>
                <c:pt idx="1788">
                  <c:v>239.59999999999599</c:v>
                </c:pt>
                <c:pt idx="1789">
                  <c:v>239.63333333332901</c:v>
                </c:pt>
                <c:pt idx="1790">
                  <c:v>239.66666666666299</c:v>
                </c:pt>
                <c:pt idx="1791">
                  <c:v>239.69999999999601</c:v>
                </c:pt>
                <c:pt idx="1792">
                  <c:v>239.733333333329</c:v>
                </c:pt>
                <c:pt idx="1793">
                  <c:v>239.76666666666301</c:v>
                </c:pt>
                <c:pt idx="1794">
                  <c:v>239.799999999996</c:v>
                </c:pt>
                <c:pt idx="1795">
                  <c:v>239.83333333332899</c:v>
                </c:pt>
                <c:pt idx="1796">
                  <c:v>239.86666666666301</c:v>
                </c:pt>
                <c:pt idx="1797">
                  <c:v>239.899999999996</c:v>
                </c:pt>
                <c:pt idx="1798">
                  <c:v>239.93333333332899</c:v>
                </c:pt>
                <c:pt idx="1799">
                  <c:v>239.966666666663</c:v>
                </c:pt>
                <c:pt idx="1800">
                  <c:v>239.99999999999599</c:v>
                </c:pt>
                <c:pt idx="1801">
                  <c:v>240.03333333332901</c:v>
                </c:pt>
                <c:pt idx="1802">
                  <c:v>240.066666666663</c:v>
                </c:pt>
                <c:pt idx="1803">
                  <c:v>240.09999999999599</c:v>
                </c:pt>
                <c:pt idx="1804">
                  <c:v>240.13333333332901</c:v>
                </c:pt>
                <c:pt idx="1805">
                  <c:v>240.16666666666299</c:v>
                </c:pt>
                <c:pt idx="1806">
                  <c:v>240.19999999999601</c:v>
                </c:pt>
                <c:pt idx="1807">
                  <c:v>240.233333333329</c:v>
                </c:pt>
                <c:pt idx="1808">
                  <c:v>240.26666666666301</c:v>
                </c:pt>
                <c:pt idx="1809">
                  <c:v>240.299999999996</c:v>
                </c:pt>
                <c:pt idx="1810">
                  <c:v>240.33333333332899</c:v>
                </c:pt>
                <c:pt idx="1811">
                  <c:v>240.36666666666301</c:v>
                </c:pt>
                <c:pt idx="1812">
                  <c:v>240.399999999996</c:v>
                </c:pt>
                <c:pt idx="1813">
                  <c:v>240.43333333332899</c:v>
                </c:pt>
                <c:pt idx="1814">
                  <c:v>240.466666666663</c:v>
                </c:pt>
                <c:pt idx="1815">
                  <c:v>240.49999999999599</c:v>
                </c:pt>
                <c:pt idx="1816">
                  <c:v>240.53333333332901</c:v>
                </c:pt>
                <c:pt idx="1817">
                  <c:v>240.566666666663</c:v>
                </c:pt>
                <c:pt idx="1818">
                  <c:v>240.59999999999599</c:v>
                </c:pt>
                <c:pt idx="1819">
                  <c:v>240.63333333332901</c:v>
                </c:pt>
                <c:pt idx="1820">
                  <c:v>240.66666666666299</c:v>
                </c:pt>
                <c:pt idx="1821">
                  <c:v>240.69999999999601</c:v>
                </c:pt>
                <c:pt idx="1822">
                  <c:v>240.733333333329</c:v>
                </c:pt>
                <c:pt idx="1823">
                  <c:v>240.76666666666301</c:v>
                </c:pt>
                <c:pt idx="1824">
                  <c:v>240.799999999996</c:v>
                </c:pt>
                <c:pt idx="1825">
                  <c:v>240.83333333332899</c:v>
                </c:pt>
                <c:pt idx="1826">
                  <c:v>240.86666666666301</c:v>
                </c:pt>
                <c:pt idx="1827">
                  <c:v>240.899999999996</c:v>
                </c:pt>
                <c:pt idx="1828">
                  <c:v>240.93333333332899</c:v>
                </c:pt>
                <c:pt idx="1829">
                  <c:v>240.966666666663</c:v>
                </c:pt>
                <c:pt idx="1830">
                  <c:v>240.99999999999599</c:v>
                </c:pt>
                <c:pt idx="1831">
                  <c:v>241.03333333332901</c:v>
                </c:pt>
                <c:pt idx="1832">
                  <c:v>241.066666666663</c:v>
                </c:pt>
                <c:pt idx="1833">
                  <c:v>241.09999999999599</c:v>
                </c:pt>
                <c:pt idx="1834">
                  <c:v>241.13333333332901</c:v>
                </c:pt>
                <c:pt idx="1835">
                  <c:v>241.16666666666299</c:v>
                </c:pt>
                <c:pt idx="1836">
                  <c:v>241.19999999999601</c:v>
                </c:pt>
                <c:pt idx="1837">
                  <c:v>241.233333333329</c:v>
                </c:pt>
                <c:pt idx="1838">
                  <c:v>241.26666666666301</c:v>
                </c:pt>
                <c:pt idx="1839">
                  <c:v>241.299999999996</c:v>
                </c:pt>
                <c:pt idx="1840">
                  <c:v>241.33333333332899</c:v>
                </c:pt>
                <c:pt idx="1841">
                  <c:v>241.36666666666301</c:v>
                </c:pt>
                <c:pt idx="1842">
                  <c:v>241.399999999996</c:v>
                </c:pt>
                <c:pt idx="1843">
                  <c:v>241.43333333332899</c:v>
                </c:pt>
                <c:pt idx="1844">
                  <c:v>241.466666666663</c:v>
                </c:pt>
                <c:pt idx="1845">
                  <c:v>241.49999999999599</c:v>
                </c:pt>
                <c:pt idx="1846">
                  <c:v>241.53333333332901</c:v>
                </c:pt>
                <c:pt idx="1847">
                  <c:v>241.566666666663</c:v>
                </c:pt>
                <c:pt idx="1848">
                  <c:v>241.59999999999599</c:v>
                </c:pt>
                <c:pt idx="1849">
                  <c:v>241.63333333332901</c:v>
                </c:pt>
                <c:pt idx="1850">
                  <c:v>241.66666666666299</c:v>
                </c:pt>
                <c:pt idx="1851">
                  <c:v>241.69999999999601</c:v>
                </c:pt>
                <c:pt idx="1852">
                  <c:v>241.733333333329</c:v>
                </c:pt>
                <c:pt idx="1853">
                  <c:v>241.76666666666301</c:v>
                </c:pt>
                <c:pt idx="1854">
                  <c:v>241.799999999996</c:v>
                </c:pt>
                <c:pt idx="1855">
                  <c:v>241.83333333332899</c:v>
                </c:pt>
                <c:pt idx="1856">
                  <c:v>241.86666666666301</c:v>
                </c:pt>
                <c:pt idx="1857">
                  <c:v>241.899999999996</c:v>
                </c:pt>
                <c:pt idx="1858">
                  <c:v>241.93333333332899</c:v>
                </c:pt>
                <c:pt idx="1859">
                  <c:v>241.966666666663</c:v>
                </c:pt>
                <c:pt idx="1860">
                  <c:v>241.99999999999599</c:v>
                </c:pt>
                <c:pt idx="1861">
                  <c:v>242.03333333332901</c:v>
                </c:pt>
                <c:pt idx="1862">
                  <c:v>242.066666666663</c:v>
                </c:pt>
                <c:pt idx="1863">
                  <c:v>242.09999999999599</c:v>
                </c:pt>
                <c:pt idx="1864">
                  <c:v>242.13333333332901</c:v>
                </c:pt>
                <c:pt idx="1865">
                  <c:v>242.16666666666299</c:v>
                </c:pt>
                <c:pt idx="1866">
                  <c:v>242.19999999999601</c:v>
                </c:pt>
                <c:pt idx="1867">
                  <c:v>242.233333333329</c:v>
                </c:pt>
                <c:pt idx="1868">
                  <c:v>242.26666666666301</c:v>
                </c:pt>
                <c:pt idx="1869">
                  <c:v>242.299999999996</c:v>
                </c:pt>
                <c:pt idx="1870">
                  <c:v>242.33333333332899</c:v>
                </c:pt>
                <c:pt idx="1871">
                  <c:v>242.36666666666301</c:v>
                </c:pt>
                <c:pt idx="1872">
                  <c:v>242.399999999996</c:v>
                </c:pt>
                <c:pt idx="1873">
                  <c:v>242.43333333332899</c:v>
                </c:pt>
                <c:pt idx="1874">
                  <c:v>242.466666666663</c:v>
                </c:pt>
                <c:pt idx="1875">
                  <c:v>242.49999999999599</c:v>
                </c:pt>
                <c:pt idx="1876">
                  <c:v>242.53333333332901</c:v>
                </c:pt>
                <c:pt idx="1877">
                  <c:v>242.566666666663</c:v>
                </c:pt>
                <c:pt idx="1878">
                  <c:v>242.59999999999599</c:v>
                </c:pt>
                <c:pt idx="1879">
                  <c:v>242.63333333332901</c:v>
                </c:pt>
                <c:pt idx="1880">
                  <c:v>242.66666666666299</c:v>
                </c:pt>
                <c:pt idx="1881">
                  <c:v>242.69999999999601</c:v>
                </c:pt>
                <c:pt idx="1882">
                  <c:v>242.733333333329</c:v>
                </c:pt>
                <c:pt idx="1883">
                  <c:v>242.76666666666301</c:v>
                </c:pt>
                <c:pt idx="1884">
                  <c:v>242.799999999996</c:v>
                </c:pt>
                <c:pt idx="1885">
                  <c:v>242.83333333332899</c:v>
                </c:pt>
                <c:pt idx="1886">
                  <c:v>242.86666666666301</c:v>
                </c:pt>
                <c:pt idx="1887">
                  <c:v>242.899999999996</c:v>
                </c:pt>
                <c:pt idx="1888">
                  <c:v>242.93333333332899</c:v>
                </c:pt>
                <c:pt idx="1889">
                  <c:v>242.966666666663</c:v>
                </c:pt>
                <c:pt idx="1890">
                  <c:v>242.99999999999599</c:v>
                </c:pt>
                <c:pt idx="1891">
                  <c:v>243.03333333332901</c:v>
                </c:pt>
                <c:pt idx="1892">
                  <c:v>243.066666666663</c:v>
                </c:pt>
                <c:pt idx="1893">
                  <c:v>243.09999999999599</c:v>
                </c:pt>
                <c:pt idx="1894">
                  <c:v>243.13333333332901</c:v>
                </c:pt>
                <c:pt idx="1895">
                  <c:v>243.16666666666299</c:v>
                </c:pt>
                <c:pt idx="1896">
                  <c:v>243.19999999999601</c:v>
                </c:pt>
                <c:pt idx="1897">
                  <c:v>243.233333333329</c:v>
                </c:pt>
                <c:pt idx="1898">
                  <c:v>243.26666666666301</c:v>
                </c:pt>
                <c:pt idx="1899">
                  <c:v>243.299999999996</c:v>
                </c:pt>
                <c:pt idx="1900">
                  <c:v>243.33333333332899</c:v>
                </c:pt>
                <c:pt idx="1901">
                  <c:v>243.36666666666301</c:v>
                </c:pt>
                <c:pt idx="1902">
                  <c:v>243.399999999996</c:v>
                </c:pt>
                <c:pt idx="1903">
                  <c:v>243.43333333332899</c:v>
                </c:pt>
                <c:pt idx="1904">
                  <c:v>243.466666666663</c:v>
                </c:pt>
                <c:pt idx="1905">
                  <c:v>243.49999999999599</c:v>
                </c:pt>
                <c:pt idx="1906">
                  <c:v>243.53333333332901</c:v>
                </c:pt>
                <c:pt idx="1907">
                  <c:v>243.566666666663</c:v>
                </c:pt>
                <c:pt idx="1908">
                  <c:v>243.59999999999599</c:v>
                </c:pt>
                <c:pt idx="1909">
                  <c:v>243.63333333332901</c:v>
                </c:pt>
                <c:pt idx="1910">
                  <c:v>243.66666666666299</c:v>
                </c:pt>
                <c:pt idx="1911">
                  <c:v>243.69999999999601</c:v>
                </c:pt>
                <c:pt idx="1912">
                  <c:v>243.733333333329</c:v>
                </c:pt>
                <c:pt idx="1913">
                  <c:v>243.76666666666301</c:v>
                </c:pt>
                <c:pt idx="1914">
                  <c:v>243.799999999996</c:v>
                </c:pt>
                <c:pt idx="1915">
                  <c:v>243.83333333332899</c:v>
                </c:pt>
                <c:pt idx="1916">
                  <c:v>243.86666666666301</c:v>
                </c:pt>
                <c:pt idx="1917">
                  <c:v>243.899999999996</c:v>
                </c:pt>
                <c:pt idx="1918">
                  <c:v>243.93333333332899</c:v>
                </c:pt>
                <c:pt idx="1919">
                  <c:v>243.966666666663</c:v>
                </c:pt>
                <c:pt idx="1920">
                  <c:v>243.99999999999599</c:v>
                </c:pt>
                <c:pt idx="1921">
                  <c:v>244.03333333332901</c:v>
                </c:pt>
                <c:pt idx="1922">
                  <c:v>244.066666666663</c:v>
                </c:pt>
                <c:pt idx="1923">
                  <c:v>244.09999999999599</c:v>
                </c:pt>
                <c:pt idx="1924">
                  <c:v>244.13333333332901</c:v>
                </c:pt>
                <c:pt idx="1925">
                  <c:v>244.16666666666299</c:v>
                </c:pt>
                <c:pt idx="1926">
                  <c:v>244.19999999999601</c:v>
                </c:pt>
                <c:pt idx="1927">
                  <c:v>244.233333333329</c:v>
                </c:pt>
                <c:pt idx="1928">
                  <c:v>244.26666666666301</c:v>
                </c:pt>
                <c:pt idx="1929">
                  <c:v>244.299999999996</c:v>
                </c:pt>
                <c:pt idx="1930">
                  <c:v>244.33333333332899</c:v>
                </c:pt>
                <c:pt idx="1931">
                  <c:v>244.36666666666301</c:v>
                </c:pt>
                <c:pt idx="1932">
                  <c:v>244.399999999996</c:v>
                </c:pt>
                <c:pt idx="1933">
                  <c:v>244.43333333332899</c:v>
                </c:pt>
                <c:pt idx="1934">
                  <c:v>244.466666666663</c:v>
                </c:pt>
                <c:pt idx="1935">
                  <c:v>244.49999999999599</c:v>
                </c:pt>
                <c:pt idx="1936">
                  <c:v>244.53333333332901</c:v>
                </c:pt>
                <c:pt idx="1937">
                  <c:v>244.566666666663</c:v>
                </c:pt>
                <c:pt idx="1938">
                  <c:v>244.59999999999599</c:v>
                </c:pt>
                <c:pt idx="1939">
                  <c:v>244.63333333332901</c:v>
                </c:pt>
                <c:pt idx="1940">
                  <c:v>244.66666666666299</c:v>
                </c:pt>
                <c:pt idx="1941">
                  <c:v>244.69999999999601</c:v>
                </c:pt>
                <c:pt idx="1942">
                  <c:v>244.733333333329</c:v>
                </c:pt>
                <c:pt idx="1943">
                  <c:v>244.76666666666199</c:v>
                </c:pt>
                <c:pt idx="1944">
                  <c:v>244.799999999996</c:v>
                </c:pt>
                <c:pt idx="1945">
                  <c:v>244.83333333332899</c:v>
                </c:pt>
                <c:pt idx="1946">
                  <c:v>244.86666666666201</c:v>
                </c:pt>
                <c:pt idx="1947">
                  <c:v>244.899999999996</c:v>
                </c:pt>
                <c:pt idx="1948">
                  <c:v>244.93333333332899</c:v>
                </c:pt>
                <c:pt idx="1949">
                  <c:v>244.96666666666201</c:v>
                </c:pt>
                <c:pt idx="1950">
                  <c:v>244.99999999999599</c:v>
                </c:pt>
                <c:pt idx="1951">
                  <c:v>245.03333333332901</c:v>
                </c:pt>
                <c:pt idx="1952">
                  <c:v>245.066666666662</c:v>
                </c:pt>
                <c:pt idx="1953">
                  <c:v>245.09999999999599</c:v>
                </c:pt>
                <c:pt idx="1954">
                  <c:v>245.13333333332901</c:v>
                </c:pt>
                <c:pt idx="1955">
                  <c:v>245.166666666662</c:v>
                </c:pt>
                <c:pt idx="1956">
                  <c:v>245.19999999999601</c:v>
                </c:pt>
                <c:pt idx="1957">
                  <c:v>245.233333333329</c:v>
                </c:pt>
                <c:pt idx="1958">
                  <c:v>245.26666666666199</c:v>
                </c:pt>
                <c:pt idx="1959">
                  <c:v>245.299999999996</c:v>
                </c:pt>
                <c:pt idx="1960">
                  <c:v>245.33333333332899</c:v>
                </c:pt>
                <c:pt idx="1961">
                  <c:v>245.36666666666201</c:v>
                </c:pt>
                <c:pt idx="1962">
                  <c:v>245.399999999996</c:v>
                </c:pt>
                <c:pt idx="1963">
                  <c:v>245.43333333332899</c:v>
                </c:pt>
                <c:pt idx="1964">
                  <c:v>245.46666666666201</c:v>
                </c:pt>
                <c:pt idx="1965">
                  <c:v>245.49999999999599</c:v>
                </c:pt>
                <c:pt idx="1966">
                  <c:v>245.53333333332901</c:v>
                </c:pt>
                <c:pt idx="1967">
                  <c:v>245.566666666662</c:v>
                </c:pt>
                <c:pt idx="1968">
                  <c:v>245.59999999999599</c:v>
                </c:pt>
                <c:pt idx="1969">
                  <c:v>245.63333333332901</c:v>
                </c:pt>
                <c:pt idx="1970">
                  <c:v>245.666666666662</c:v>
                </c:pt>
                <c:pt idx="1971">
                  <c:v>245.69999999999601</c:v>
                </c:pt>
                <c:pt idx="1972">
                  <c:v>245.733333333329</c:v>
                </c:pt>
                <c:pt idx="1973">
                  <c:v>245.76666666666199</c:v>
                </c:pt>
                <c:pt idx="1974">
                  <c:v>245.799999999996</c:v>
                </c:pt>
                <c:pt idx="1975">
                  <c:v>245.83333333332899</c:v>
                </c:pt>
                <c:pt idx="1976">
                  <c:v>245.86666666666201</c:v>
                </c:pt>
                <c:pt idx="1977">
                  <c:v>245.899999999996</c:v>
                </c:pt>
                <c:pt idx="1978">
                  <c:v>245.93333333332899</c:v>
                </c:pt>
                <c:pt idx="1979">
                  <c:v>245.96666666666201</c:v>
                </c:pt>
                <c:pt idx="1980">
                  <c:v>245.99999999999599</c:v>
                </c:pt>
                <c:pt idx="1981">
                  <c:v>246.03333333332901</c:v>
                </c:pt>
                <c:pt idx="1982">
                  <c:v>246.066666666662</c:v>
                </c:pt>
                <c:pt idx="1983">
                  <c:v>246.09999999999599</c:v>
                </c:pt>
                <c:pt idx="1984">
                  <c:v>246.13333333332901</c:v>
                </c:pt>
                <c:pt idx="1985">
                  <c:v>246.166666666662</c:v>
                </c:pt>
                <c:pt idx="1986">
                  <c:v>246.19999999999601</c:v>
                </c:pt>
                <c:pt idx="1987">
                  <c:v>246.233333333329</c:v>
                </c:pt>
                <c:pt idx="1988">
                  <c:v>246.26666666666199</c:v>
                </c:pt>
                <c:pt idx="1989">
                  <c:v>246.299999999996</c:v>
                </c:pt>
                <c:pt idx="1990">
                  <c:v>246.33333333332899</c:v>
                </c:pt>
                <c:pt idx="1991">
                  <c:v>246.36666666666201</c:v>
                </c:pt>
                <c:pt idx="1992">
                  <c:v>246.399999999996</c:v>
                </c:pt>
                <c:pt idx="1993">
                  <c:v>246.43333333332899</c:v>
                </c:pt>
                <c:pt idx="1994">
                  <c:v>246.46666666666201</c:v>
                </c:pt>
                <c:pt idx="1995">
                  <c:v>246.49999999999599</c:v>
                </c:pt>
                <c:pt idx="1996">
                  <c:v>246.53333333332901</c:v>
                </c:pt>
                <c:pt idx="1997">
                  <c:v>246.566666666662</c:v>
                </c:pt>
                <c:pt idx="1998">
                  <c:v>246.59999999999599</c:v>
                </c:pt>
                <c:pt idx="1999">
                  <c:v>246.63333333332901</c:v>
                </c:pt>
                <c:pt idx="2000">
                  <c:v>246.666666666662</c:v>
                </c:pt>
                <c:pt idx="2001">
                  <c:v>246.69999999999601</c:v>
                </c:pt>
                <c:pt idx="2002">
                  <c:v>246.733333333329</c:v>
                </c:pt>
                <c:pt idx="2003">
                  <c:v>246.76666666666199</c:v>
                </c:pt>
                <c:pt idx="2004">
                  <c:v>246.799999999996</c:v>
                </c:pt>
                <c:pt idx="2005">
                  <c:v>246.83333333332899</c:v>
                </c:pt>
                <c:pt idx="2006">
                  <c:v>246.86666666666201</c:v>
                </c:pt>
                <c:pt idx="2007">
                  <c:v>246.899999999996</c:v>
                </c:pt>
                <c:pt idx="2008">
                  <c:v>246.93333333332899</c:v>
                </c:pt>
                <c:pt idx="2009">
                  <c:v>246.96666666666201</c:v>
                </c:pt>
                <c:pt idx="2010">
                  <c:v>246.99999999999599</c:v>
                </c:pt>
                <c:pt idx="2011">
                  <c:v>247.03333333332901</c:v>
                </c:pt>
                <c:pt idx="2012">
                  <c:v>247.066666666662</c:v>
                </c:pt>
                <c:pt idx="2013">
                  <c:v>247.09999999999599</c:v>
                </c:pt>
                <c:pt idx="2014">
                  <c:v>247.13333333332901</c:v>
                </c:pt>
                <c:pt idx="2015">
                  <c:v>247.166666666662</c:v>
                </c:pt>
                <c:pt idx="2016">
                  <c:v>247.19999999999601</c:v>
                </c:pt>
                <c:pt idx="2017">
                  <c:v>247.233333333329</c:v>
                </c:pt>
                <c:pt idx="2018">
                  <c:v>247.26666666666199</c:v>
                </c:pt>
                <c:pt idx="2019">
                  <c:v>247.299999999996</c:v>
                </c:pt>
                <c:pt idx="2020">
                  <c:v>247.33333333332899</c:v>
                </c:pt>
                <c:pt idx="2021">
                  <c:v>247.36666666666201</c:v>
                </c:pt>
                <c:pt idx="2022">
                  <c:v>247.399999999996</c:v>
                </c:pt>
                <c:pt idx="2023">
                  <c:v>247.43333333332899</c:v>
                </c:pt>
                <c:pt idx="2024">
                  <c:v>247.46666666666201</c:v>
                </c:pt>
                <c:pt idx="2025">
                  <c:v>247.49999999999599</c:v>
                </c:pt>
                <c:pt idx="2026">
                  <c:v>247.53333333332901</c:v>
                </c:pt>
                <c:pt idx="2027">
                  <c:v>247.566666666662</c:v>
                </c:pt>
                <c:pt idx="2028">
                  <c:v>247.59999999999599</c:v>
                </c:pt>
                <c:pt idx="2029">
                  <c:v>247.63333333332901</c:v>
                </c:pt>
                <c:pt idx="2030">
                  <c:v>247.666666666662</c:v>
                </c:pt>
                <c:pt idx="2031">
                  <c:v>247.69999999999601</c:v>
                </c:pt>
                <c:pt idx="2032">
                  <c:v>247.733333333329</c:v>
                </c:pt>
                <c:pt idx="2033">
                  <c:v>247.76666666666199</c:v>
                </c:pt>
                <c:pt idx="2034">
                  <c:v>247.799999999996</c:v>
                </c:pt>
                <c:pt idx="2035">
                  <c:v>247.83333333332899</c:v>
                </c:pt>
                <c:pt idx="2036">
                  <c:v>247.86666666666201</c:v>
                </c:pt>
                <c:pt idx="2037">
                  <c:v>247.899999999996</c:v>
                </c:pt>
                <c:pt idx="2038">
                  <c:v>247.93333333332899</c:v>
                </c:pt>
                <c:pt idx="2039">
                  <c:v>247.96666666666201</c:v>
                </c:pt>
                <c:pt idx="2040">
                  <c:v>247.99999999999599</c:v>
                </c:pt>
                <c:pt idx="2041">
                  <c:v>248.03333333332901</c:v>
                </c:pt>
                <c:pt idx="2042">
                  <c:v>248.066666666662</c:v>
                </c:pt>
                <c:pt idx="2043">
                  <c:v>248.09999999999599</c:v>
                </c:pt>
                <c:pt idx="2044">
                  <c:v>248.13333333332901</c:v>
                </c:pt>
                <c:pt idx="2045">
                  <c:v>248.166666666662</c:v>
                </c:pt>
                <c:pt idx="2046">
                  <c:v>248.19999999999601</c:v>
                </c:pt>
                <c:pt idx="2047">
                  <c:v>248.233333333329</c:v>
                </c:pt>
                <c:pt idx="2048">
                  <c:v>248.26666666666199</c:v>
                </c:pt>
                <c:pt idx="2049">
                  <c:v>248.299999999996</c:v>
                </c:pt>
                <c:pt idx="2050">
                  <c:v>248.33333333332899</c:v>
                </c:pt>
                <c:pt idx="2051">
                  <c:v>248.36666666666201</c:v>
                </c:pt>
                <c:pt idx="2052">
                  <c:v>248.399999999996</c:v>
                </c:pt>
                <c:pt idx="2053">
                  <c:v>248.43333333332899</c:v>
                </c:pt>
                <c:pt idx="2054">
                  <c:v>248.46666666666201</c:v>
                </c:pt>
                <c:pt idx="2055">
                  <c:v>248.49999999999599</c:v>
                </c:pt>
                <c:pt idx="2056">
                  <c:v>248.53333333332901</c:v>
                </c:pt>
                <c:pt idx="2057">
                  <c:v>248.566666666662</c:v>
                </c:pt>
                <c:pt idx="2058">
                  <c:v>248.59999999999599</c:v>
                </c:pt>
                <c:pt idx="2059">
                  <c:v>248.63333333332901</c:v>
                </c:pt>
                <c:pt idx="2060">
                  <c:v>248.666666666662</c:v>
                </c:pt>
                <c:pt idx="2061">
                  <c:v>248.69999999999601</c:v>
                </c:pt>
                <c:pt idx="2062">
                  <c:v>248.733333333329</c:v>
                </c:pt>
                <c:pt idx="2063">
                  <c:v>248.76666666666199</c:v>
                </c:pt>
                <c:pt idx="2064">
                  <c:v>248.799999999996</c:v>
                </c:pt>
                <c:pt idx="2065">
                  <c:v>248.83333333332899</c:v>
                </c:pt>
                <c:pt idx="2066">
                  <c:v>248.86666666666201</c:v>
                </c:pt>
                <c:pt idx="2067">
                  <c:v>248.899999999996</c:v>
                </c:pt>
                <c:pt idx="2068">
                  <c:v>248.93333333332899</c:v>
                </c:pt>
                <c:pt idx="2069">
                  <c:v>248.96666666666201</c:v>
                </c:pt>
                <c:pt idx="2070">
                  <c:v>248.99999999999599</c:v>
                </c:pt>
                <c:pt idx="2071">
                  <c:v>249.03333333332901</c:v>
                </c:pt>
                <c:pt idx="2072">
                  <c:v>249.066666666662</c:v>
                </c:pt>
                <c:pt idx="2073">
                  <c:v>249.09999999999599</c:v>
                </c:pt>
                <c:pt idx="2074">
                  <c:v>249.13333333332901</c:v>
                </c:pt>
                <c:pt idx="2075">
                  <c:v>249.166666666662</c:v>
                </c:pt>
                <c:pt idx="2076">
                  <c:v>249.19999999999601</c:v>
                </c:pt>
                <c:pt idx="2077">
                  <c:v>249.233333333329</c:v>
                </c:pt>
                <c:pt idx="2078">
                  <c:v>249.26666666666199</c:v>
                </c:pt>
                <c:pt idx="2079">
                  <c:v>249.299999999996</c:v>
                </c:pt>
                <c:pt idx="2080">
                  <c:v>249.33333333332899</c:v>
                </c:pt>
                <c:pt idx="2081">
                  <c:v>249.36666666666201</c:v>
                </c:pt>
                <c:pt idx="2082">
                  <c:v>249.399999999996</c:v>
                </c:pt>
                <c:pt idx="2083">
                  <c:v>249.43333333332899</c:v>
                </c:pt>
                <c:pt idx="2084">
                  <c:v>249.46666666666201</c:v>
                </c:pt>
                <c:pt idx="2085">
                  <c:v>249.49999999999599</c:v>
                </c:pt>
                <c:pt idx="2086">
                  <c:v>249.53333333332901</c:v>
                </c:pt>
                <c:pt idx="2087">
                  <c:v>249.566666666662</c:v>
                </c:pt>
                <c:pt idx="2088">
                  <c:v>249.59999999999599</c:v>
                </c:pt>
                <c:pt idx="2089">
                  <c:v>249.63333333332901</c:v>
                </c:pt>
                <c:pt idx="2090">
                  <c:v>249.666666666662</c:v>
                </c:pt>
                <c:pt idx="2091">
                  <c:v>249.69999999999601</c:v>
                </c:pt>
                <c:pt idx="2092">
                  <c:v>249.733333333329</c:v>
                </c:pt>
                <c:pt idx="2093">
                  <c:v>249.76666666666199</c:v>
                </c:pt>
                <c:pt idx="2094">
                  <c:v>249.799999999996</c:v>
                </c:pt>
                <c:pt idx="2095">
                  <c:v>249.83333333332899</c:v>
                </c:pt>
                <c:pt idx="2096">
                  <c:v>249.86666666666201</c:v>
                </c:pt>
                <c:pt idx="2097">
                  <c:v>249.899999999996</c:v>
                </c:pt>
                <c:pt idx="2098">
                  <c:v>249.93333333332899</c:v>
                </c:pt>
                <c:pt idx="2099">
                  <c:v>249.96666666666201</c:v>
                </c:pt>
                <c:pt idx="2100">
                  <c:v>249.99999999999599</c:v>
                </c:pt>
                <c:pt idx="2101">
                  <c:v>250.03333333332901</c:v>
                </c:pt>
                <c:pt idx="2102">
                  <c:v>250.066666666662</c:v>
                </c:pt>
                <c:pt idx="2103">
                  <c:v>250.09999999999599</c:v>
                </c:pt>
                <c:pt idx="2104">
                  <c:v>250.13333333332901</c:v>
                </c:pt>
                <c:pt idx="2105">
                  <c:v>250.166666666662</c:v>
                </c:pt>
                <c:pt idx="2106">
                  <c:v>250.19999999999601</c:v>
                </c:pt>
                <c:pt idx="2107">
                  <c:v>250.233333333329</c:v>
                </c:pt>
                <c:pt idx="2108">
                  <c:v>250.26666666666199</c:v>
                </c:pt>
                <c:pt idx="2109">
                  <c:v>250.299999999996</c:v>
                </c:pt>
                <c:pt idx="2110">
                  <c:v>250.33333333332899</c:v>
                </c:pt>
                <c:pt idx="2111">
                  <c:v>250.36666666666201</c:v>
                </c:pt>
                <c:pt idx="2112">
                  <c:v>250.399999999996</c:v>
                </c:pt>
                <c:pt idx="2113">
                  <c:v>250.43333333332899</c:v>
                </c:pt>
                <c:pt idx="2114">
                  <c:v>250.46666666666201</c:v>
                </c:pt>
                <c:pt idx="2115">
                  <c:v>250.49999999999599</c:v>
                </c:pt>
                <c:pt idx="2116">
                  <c:v>250.53333333332901</c:v>
                </c:pt>
                <c:pt idx="2117">
                  <c:v>250.566666666662</c:v>
                </c:pt>
                <c:pt idx="2118">
                  <c:v>250.59999999999599</c:v>
                </c:pt>
                <c:pt idx="2119">
                  <c:v>250.63333333332901</c:v>
                </c:pt>
                <c:pt idx="2120">
                  <c:v>250.666666666662</c:v>
                </c:pt>
                <c:pt idx="2121">
                  <c:v>250.69999999999499</c:v>
                </c:pt>
                <c:pt idx="2122">
                  <c:v>250.733333333329</c:v>
                </c:pt>
                <c:pt idx="2123">
                  <c:v>250.76666666666199</c:v>
                </c:pt>
                <c:pt idx="2124">
                  <c:v>250.79999999999501</c:v>
                </c:pt>
                <c:pt idx="2125">
                  <c:v>250.83333333332899</c:v>
                </c:pt>
                <c:pt idx="2126">
                  <c:v>250.86666666666201</c:v>
                </c:pt>
                <c:pt idx="2127">
                  <c:v>250.899999999995</c:v>
                </c:pt>
                <c:pt idx="2128">
                  <c:v>250.93333333332899</c:v>
                </c:pt>
                <c:pt idx="2129">
                  <c:v>250.96666666666201</c:v>
                </c:pt>
                <c:pt idx="2130">
                  <c:v>250.999999999995</c:v>
                </c:pt>
                <c:pt idx="2131">
                  <c:v>251.03333333332901</c:v>
                </c:pt>
                <c:pt idx="2132">
                  <c:v>251.066666666662</c:v>
                </c:pt>
                <c:pt idx="2133">
                  <c:v>251.09999999999499</c:v>
                </c:pt>
                <c:pt idx="2134">
                  <c:v>251.13333333332901</c:v>
                </c:pt>
                <c:pt idx="2135">
                  <c:v>251.166666666662</c:v>
                </c:pt>
                <c:pt idx="2136">
                  <c:v>251.19999999999499</c:v>
                </c:pt>
                <c:pt idx="2137">
                  <c:v>251.233333333329</c:v>
                </c:pt>
                <c:pt idx="2138">
                  <c:v>251.26666666666199</c:v>
                </c:pt>
                <c:pt idx="2139">
                  <c:v>251.29999999999501</c:v>
                </c:pt>
                <c:pt idx="2140">
                  <c:v>251.33333333332899</c:v>
                </c:pt>
                <c:pt idx="2141">
                  <c:v>251.36666666666201</c:v>
                </c:pt>
                <c:pt idx="2142">
                  <c:v>251.399999999995</c:v>
                </c:pt>
                <c:pt idx="2143">
                  <c:v>251.43333333332899</c:v>
                </c:pt>
                <c:pt idx="2144">
                  <c:v>251.46666666666201</c:v>
                </c:pt>
                <c:pt idx="2145">
                  <c:v>251.499999999995</c:v>
                </c:pt>
                <c:pt idx="2146">
                  <c:v>251.53333333332901</c:v>
                </c:pt>
                <c:pt idx="2147">
                  <c:v>251.566666666662</c:v>
                </c:pt>
                <c:pt idx="2148">
                  <c:v>251.59999999999499</c:v>
                </c:pt>
                <c:pt idx="2149">
                  <c:v>251.63333333332901</c:v>
                </c:pt>
                <c:pt idx="2150">
                  <c:v>251.666666666662</c:v>
                </c:pt>
                <c:pt idx="2151">
                  <c:v>251.69999999999499</c:v>
                </c:pt>
                <c:pt idx="2152">
                  <c:v>251.733333333329</c:v>
                </c:pt>
                <c:pt idx="2153">
                  <c:v>251.76666666666199</c:v>
                </c:pt>
                <c:pt idx="2154">
                  <c:v>251.79999999999501</c:v>
                </c:pt>
                <c:pt idx="2155">
                  <c:v>251.83333333332899</c:v>
                </c:pt>
                <c:pt idx="2156">
                  <c:v>251.86666666666201</c:v>
                </c:pt>
                <c:pt idx="2157">
                  <c:v>251.899999999995</c:v>
                </c:pt>
                <c:pt idx="2158">
                  <c:v>251.93333333332899</c:v>
                </c:pt>
                <c:pt idx="2159">
                  <c:v>251.96666666666201</c:v>
                </c:pt>
                <c:pt idx="2160">
                  <c:v>251.999999999995</c:v>
                </c:pt>
                <c:pt idx="2161">
                  <c:v>252.03333333332901</c:v>
                </c:pt>
                <c:pt idx="2162">
                  <c:v>252.066666666662</c:v>
                </c:pt>
                <c:pt idx="2163">
                  <c:v>252.09999999999499</c:v>
                </c:pt>
                <c:pt idx="2164">
                  <c:v>252.13333333332901</c:v>
                </c:pt>
                <c:pt idx="2165">
                  <c:v>252.166666666662</c:v>
                </c:pt>
                <c:pt idx="2166">
                  <c:v>252.19999999999499</c:v>
                </c:pt>
                <c:pt idx="2167">
                  <c:v>252.233333333329</c:v>
                </c:pt>
                <c:pt idx="2168">
                  <c:v>252.26666666666199</c:v>
                </c:pt>
                <c:pt idx="2169">
                  <c:v>252.29999999999501</c:v>
                </c:pt>
                <c:pt idx="2170">
                  <c:v>252.33333333332899</c:v>
                </c:pt>
                <c:pt idx="2171">
                  <c:v>252.36666666666201</c:v>
                </c:pt>
                <c:pt idx="2172">
                  <c:v>252.399999999995</c:v>
                </c:pt>
                <c:pt idx="2173">
                  <c:v>252.43333333332899</c:v>
                </c:pt>
                <c:pt idx="2174">
                  <c:v>252.46666666666201</c:v>
                </c:pt>
                <c:pt idx="2175">
                  <c:v>252.499999999995</c:v>
                </c:pt>
                <c:pt idx="2176">
                  <c:v>252.53333333332901</c:v>
                </c:pt>
                <c:pt idx="2177">
                  <c:v>252.566666666662</c:v>
                </c:pt>
                <c:pt idx="2178">
                  <c:v>252.59999999999499</c:v>
                </c:pt>
                <c:pt idx="2179">
                  <c:v>252.63333333332901</c:v>
                </c:pt>
                <c:pt idx="2180">
                  <c:v>252.666666666662</c:v>
                </c:pt>
                <c:pt idx="2181">
                  <c:v>252.69999999999499</c:v>
                </c:pt>
                <c:pt idx="2182">
                  <c:v>252.733333333329</c:v>
                </c:pt>
                <c:pt idx="2183">
                  <c:v>252.76666666666199</c:v>
                </c:pt>
                <c:pt idx="2184">
                  <c:v>252.79999999999501</c:v>
                </c:pt>
                <c:pt idx="2185">
                  <c:v>252.83333333332899</c:v>
                </c:pt>
                <c:pt idx="2186">
                  <c:v>252.86666666666201</c:v>
                </c:pt>
                <c:pt idx="2187">
                  <c:v>252.899999999995</c:v>
                </c:pt>
                <c:pt idx="2188">
                  <c:v>252.93333333332899</c:v>
                </c:pt>
                <c:pt idx="2189">
                  <c:v>252.96666666666201</c:v>
                </c:pt>
                <c:pt idx="2190">
                  <c:v>252.999999999995</c:v>
                </c:pt>
                <c:pt idx="2191">
                  <c:v>253.03333333332901</c:v>
                </c:pt>
                <c:pt idx="2192">
                  <c:v>253.066666666662</c:v>
                </c:pt>
                <c:pt idx="2193">
                  <c:v>253.09999999999499</c:v>
                </c:pt>
                <c:pt idx="2194">
                  <c:v>253.13333333332901</c:v>
                </c:pt>
                <c:pt idx="2195">
                  <c:v>253.166666666662</c:v>
                </c:pt>
                <c:pt idx="2196">
                  <c:v>253.19999999999499</c:v>
                </c:pt>
                <c:pt idx="2197">
                  <c:v>253.233333333329</c:v>
                </c:pt>
                <c:pt idx="2198">
                  <c:v>253.26666666666199</c:v>
                </c:pt>
                <c:pt idx="2199">
                  <c:v>253.29999999999501</c:v>
                </c:pt>
                <c:pt idx="2200">
                  <c:v>253.33333333332899</c:v>
                </c:pt>
                <c:pt idx="2201">
                  <c:v>253.36666666666201</c:v>
                </c:pt>
                <c:pt idx="2202">
                  <c:v>253.399999999995</c:v>
                </c:pt>
                <c:pt idx="2203">
                  <c:v>253.43333333332899</c:v>
                </c:pt>
                <c:pt idx="2204">
                  <c:v>253.46666666666201</c:v>
                </c:pt>
                <c:pt idx="2205">
                  <c:v>253.499999999995</c:v>
                </c:pt>
                <c:pt idx="2206">
                  <c:v>253.53333333332901</c:v>
                </c:pt>
                <c:pt idx="2207">
                  <c:v>253.566666666662</c:v>
                </c:pt>
                <c:pt idx="2208">
                  <c:v>253.59999999999499</c:v>
                </c:pt>
                <c:pt idx="2209">
                  <c:v>253.63333333332901</c:v>
                </c:pt>
                <c:pt idx="2210">
                  <c:v>253.666666666662</c:v>
                </c:pt>
                <c:pt idx="2211">
                  <c:v>253.69999999999499</c:v>
                </c:pt>
                <c:pt idx="2212">
                  <c:v>253.733333333329</c:v>
                </c:pt>
                <c:pt idx="2213">
                  <c:v>253.76666666666199</c:v>
                </c:pt>
                <c:pt idx="2214">
                  <c:v>253.79999999999501</c:v>
                </c:pt>
                <c:pt idx="2215">
                  <c:v>253.83333333332899</c:v>
                </c:pt>
                <c:pt idx="2216">
                  <c:v>253.86666666666201</c:v>
                </c:pt>
                <c:pt idx="2217">
                  <c:v>253.899999999995</c:v>
                </c:pt>
                <c:pt idx="2218">
                  <c:v>253.93333333332899</c:v>
                </c:pt>
                <c:pt idx="2219">
                  <c:v>253.96666666666201</c:v>
                </c:pt>
                <c:pt idx="2220">
                  <c:v>253.999999999995</c:v>
                </c:pt>
                <c:pt idx="2221">
                  <c:v>254.03333333332901</c:v>
                </c:pt>
                <c:pt idx="2222">
                  <c:v>254.066666666662</c:v>
                </c:pt>
                <c:pt idx="2223">
                  <c:v>254.09999999999499</c:v>
                </c:pt>
                <c:pt idx="2224">
                  <c:v>254.13333333332901</c:v>
                </c:pt>
                <c:pt idx="2225">
                  <c:v>254.166666666662</c:v>
                </c:pt>
                <c:pt idx="2226">
                  <c:v>254.19999999999499</c:v>
                </c:pt>
                <c:pt idx="2227">
                  <c:v>254.233333333329</c:v>
                </c:pt>
                <c:pt idx="2228">
                  <c:v>254.26666666666199</c:v>
                </c:pt>
                <c:pt idx="2229">
                  <c:v>254.29999999999501</c:v>
                </c:pt>
                <c:pt idx="2230">
                  <c:v>254.33333333332899</c:v>
                </c:pt>
                <c:pt idx="2231">
                  <c:v>254.36666666666201</c:v>
                </c:pt>
                <c:pt idx="2232">
                  <c:v>254.399999999995</c:v>
                </c:pt>
                <c:pt idx="2233">
                  <c:v>254.43333333332899</c:v>
                </c:pt>
                <c:pt idx="2234">
                  <c:v>254.46666666666201</c:v>
                </c:pt>
                <c:pt idx="2235">
                  <c:v>254.499999999995</c:v>
                </c:pt>
                <c:pt idx="2236">
                  <c:v>254.53333333332901</c:v>
                </c:pt>
                <c:pt idx="2237">
                  <c:v>254.566666666662</c:v>
                </c:pt>
                <c:pt idx="2238">
                  <c:v>254.59999999999499</c:v>
                </c:pt>
                <c:pt idx="2239">
                  <c:v>254.63333333332901</c:v>
                </c:pt>
                <c:pt idx="2240">
                  <c:v>254.666666666662</c:v>
                </c:pt>
                <c:pt idx="2241">
                  <c:v>254.69999999999499</c:v>
                </c:pt>
                <c:pt idx="2242">
                  <c:v>254.733333333329</c:v>
                </c:pt>
                <c:pt idx="2243">
                  <c:v>254.76666666666199</c:v>
                </c:pt>
                <c:pt idx="2244">
                  <c:v>254.79999999999501</c:v>
                </c:pt>
                <c:pt idx="2245">
                  <c:v>254.83333333332899</c:v>
                </c:pt>
                <c:pt idx="2246">
                  <c:v>254.86666666666201</c:v>
                </c:pt>
                <c:pt idx="2247">
                  <c:v>254.899999999995</c:v>
                </c:pt>
                <c:pt idx="2248">
                  <c:v>254.93333333332899</c:v>
                </c:pt>
                <c:pt idx="2249">
                  <c:v>254.96666666666201</c:v>
                </c:pt>
                <c:pt idx="2250">
                  <c:v>254.999999999995</c:v>
                </c:pt>
                <c:pt idx="2251">
                  <c:v>255.03333333332901</c:v>
                </c:pt>
                <c:pt idx="2252">
                  <c:v>255.066666666662</c:v>
                </c:pt>
                <c:pt idx="2253">
                  <c:v>255.09999999999499</c:v>
                </c:pt>
                <c:pt idx="2254">
                  <c:v>255.13333333332901</c:v>
                </c:pt>
                <c:pt idx="2255">
                  <c:v>255.166666666662</c:v>
                </c:pt>
                <c:pt idx="2256">
                  <c:v>255.19999999999499</c:v>
                </c:pt>
                <c:pt idx="2257">
                  <c:v>255.233333333329</c:v>
                </c:pt>
                <c:pt idx="2258">
                  <c:v>255.26666666666199</c:v>
                </c:pt>
                <c:pt idx="2259">
                  <c:v>255.29999999999501</c:v>
                </c:pt>
                <c:pt idx="2260">
                  <c:v>255.33333333332899</c:v>
                </c:pt>
                <c:pt idx="2261">
                  <c:v>255.36666666666201</c:v>
                </c:pt>
                <c:pt idx="2262">
                  <c:v>255.399999999995</c:v>
                </c:pt>
                <c:pt idx="2263">
                  <c:v>255.43333333332899</c:v>
                </c:pt>
                <c:pt idx="2264">
                  <c:v>255.46666666666201</c:v>
                </c:pt>
                <c:pt idx="2265">
                  <c:v>255.499999999995</c:v>
                </c:pt>
                <c:pt idx="2266">
                  <c:v>255.53333333332901</c:v>
                </c:pt>
                <c:pt idx="2267">
                  <c:v>255.566666666662</c:v>
                </c:pt>
                <c:pt idx="2268">
                  <c:v>255.59999999999499</c:v>
                </c:pt>
                <c:pt idx="2269">
                  <c:v>255.63333333332901</c:v>
                </c:pt>
                <c:pt idx="2270">
                  <c:v>255.666666666662</c:v>
                </c:pt>
                <c:pt idx="2271">
                  <c:v>255.69999999999499</c:v>
                </c:pt>
                <c:pt idx="2272">
                  <c:v>255.733333333329</c:v>
                </c:pt>
                <c:pt idx="2273">
                  <c:v>255.76666666666199</c:v>
                </c:pt>
                <c:pt idx="2274">
                  <c:v>255.79999999999501</c:v>
                </c:pt>
                <c:pt idx="2275">
                  <c:v>255.83333333332899</c:v>
                </c:pt>
                <c:pt idx="2276">
                  <c:v>255.86666666666201</c:v>
                </c:pt>
                <c:pt idx="2277">
                  <c:v>255.899999999995</c:v>
                </c:pt>
                <c:pt idx="2278">
                  <c:v>255.93333333332899</c:v>
                </c:pt>
                <c:pt idx="2279">
                  <c:v>255.96666666666201</c:v>
                </c:pt>
                <c:pt idx="2280">
                  <c:v>255.999999999995</c:v>
                </c:pt>
                <c:pt idx="2281">
                  <c:v>256.03333333332898</c:v>
                </c:pt>
                <c:pt idx="2282">
                  <c:v>256.066666666662</c:v>
                </c:pt>
                <c:pt idx="2283">
                  <c:v>256.09999999999502</c:v>
                </c:pt>
                <c:pt idx="2284">
                  <c:v>256.13333333332901</c:v>
                </c:pt>
                <c:pt idx="2285">
                  <c:v>256.16666666666202</c:v>
                </c:pt>
                <c:pt idx="2286">
                  <c:v>256.19999999999499</c:v>
                </c:pt>
                <c:pt idx="2287">
                  <c:v>256.23333333332903</c:v>
                </c:pt>
                <c:pt idx="2288">
                  <c:v>256.26666666666199</c:v>
                </c:pt>
                <c:pt idx="2289">
                  <c:v>256.29999999999501</c:v>
                </c:pt>
                <c:pt idx="2290">
                  <c:v>256.33333333332899</c:v>
                </c:pt>
                <c:pt idx="2291">
                  <c:v>256.36666666666201</c:v>
                </c:pt>
                <c:pt idx="2292">
                  <c:v>256.399999999996</c:v>
                </c:pt>
                <c:pt idx="2293">
                  <c:v>256.43333333332902</c:v>
                </c:pt>
                <c:pt idx="2294">
                  <c:v>256.46666666666198</c:v>
                </c:pt>
                <c:pt idx="2295">
                  <c:v>256.49999999999602</c:v>
                </c:pt>
                <c:pt idx="2296">
                  <c:v>256.53333333332898</c:v>
                </c:pt>
                <c:pt idx="2297">
                  <c:v>256.566666666662</c:v>
                </c:pt>
                <c:pt idx="2298">
                  <c:v>256.59999999999599</c:v>
                </c:pt>
                <c:pt idx="2299">
                  <c:v>256.63333333332901</c:v>
                </c:pt>
                <c:pt idx="2300">
                  <c:v>256.66666666666202</c:v>
                </c:pt>
                <c:pt idx="2301">
                  <c:v>256.69999999999601</c:v>
                </c:pt>
                <c:pt idx="2302">
                  <c:v>256.73333333332903</c:v>
                </c:pt>
                <c:pt idx="2303">
                  <c:v>256.76666666666199</c:v>
                </c:pt>
                <c:pt idx="2304">
                  <c:v>256.79999999999598</c:v>
                </c:pt>
                <c:pt idx="2305">
                  <c:v>256.83333333332899</c:v>
                </c:pt>
                <c:pt idx="2306">
                  <c:v>256.86666666666298</c:v>
                </c:pt>
                <c:pt idx="2307">
                  <c:v>256.899999999996</c:v>
                </c:pt>
                <c:pt idx="2308">
                  <c:v>256.93333333332902</c:v>
                </c:pt>
                <c:pt idx="2309">
                  <c:v>256.966666666663</c:v>
                </c:pt>
                <c:pt idx="2310">
                  <c:v>256.99999999999602</c:v>
                </c:pt>
                <c:pt idx="2311">
                  <c:v>257.03333333332898</c:v>
                </c:pt>
                <c:pt idx="2312">
                  <c:v>257.06666666666302</c:v>
                </c:pt>
                <c:pt idx="2313">
                  <c:v>257.09999999999599</c:v>
                </c:pt>
                <c:pt idx="2314">
                  <c:v>257.13333333332901</c:v>
                </c:pt>
                <c:pt idx="2315">
                  <c:v>257.16666666666299</c:v>
                </c:pt>
                <c:pt idx="2316">
                  <c:v>257.19999999999601</c:v>
                </c:pt>
                <c:pt idx="2317">
                  <c:v>257.23333333332999</c:v>
                </c:pt>
                <c:pt idx="2318">
                  <c:v>257.26666666666301</c:v>
                </c:pt>
                <c:pt idx="2319">
                  <c:v>257.29999999999598</c:v>
                </c:pt>
                <c:pt idx="2320">
                  <c:v>257.33333333333002</c:v>
                </c:pt>
                <c:pt idx="2321">
                  <c:v>257.36666666666298</c:v>
                </c:pt>
                <c:pt idx="2322">
                  <c:v>257.399999999996</c:v>
                </c:pt>
                <c:pt idx="2323">
                  <c:v>257.43333333332998</c:v>
                </c:pt>
                <c:pt idx="2324">
                  <c:v>257.466666666663</c:v>
                </c:pt>
                <c:pt idx="2325">
                  <c:v>257.49999999999602</c:v>
                </c:pt>
                <c:pt idx="2326">
                  <c:v>257.53333333333001</c:v>
                </c:pt>
                <c:pt idx="2327">
                  <c:v>257.56666666666302</c:v>
                </c:pt>
                <c:pt idx="2328">
                  <c:v>257.59999999999599</c:v>
                </c:pt>
                <c:pt idx="2329">
                  <c:v>257.63333333332997</c:v>
                </c:pt>
                <c:pt idx="2330">
                  <c:v>257.66666666666299</c:v>
                </c:pt>
                <c:pt idx="2331">
                  <c:v>257.69999999999698</c:v>
                </c:pt>
                <c:pt idx="2332">
                  <c:v>257.73333333332999</c:v>
                </c:pt>
                <c:pt idx="2333">
                  <c:v>257.76666666666301</c:v>
                </c:pt>
                <c:pt idx="2334">
                  <c:v>257.799999999997</c:v>
                </c:pt>
                <c:pt idx="2335">
                  <c:v>257.83333333333002</c:v>
                </c:pt>
                <c:pt idx="2336">
                  <c:v>257.86666666666298</c:v>
                </c:pt>
                <c:pt idx="2337">
                  <c:v>257.89999999999702</c:v>
                </c:pt>
                <c:pt idx="2338">
                  <c:v>257.93333333332998</c:v>
                </c:pt>
                <c:pt idx="2339">
                  <c:v>257.966666666663</c:v>
                </c:pt>
                <c:pt idx="2340">
                  <c:v>257.99999999999699</c:v>
                </c:pt>
                <c:pt idx="2341">
                  <c:v>258.03333333333001</c:v>
                </c:pt>
                <c:pt idx="2342">
                  <c:v>258.06666666666399</c:v>
                </c:pt>
                <c:pt idx="2343">
                  <c:v>258.09999999999701</c:v>
                </c:pt>
                <c:pt idx="2344">
                  <c:v>258.13333333332997</c:v>
                </c:pt>
                <c:pt idx="2345">
                  <c:v>258.16666666666401</c:v>
                </c:pt>
                <c:pt idx="2346">
                  <c:v>258.19999999999698</c:v>
                </c:pt>
                <c:pt idx="2347">
                  <c:v>258.23333333332999</c:v>
                </c:pt>
                <c:pt idx="2348">
                  <c:v>258.26666666666398</c:v>
                </c:pt>
                <c:pt idx="2349">
                  <c:v>258.299999999997</c:v>
                </c:pt>
                <c:pt idx="2350">
                  <c:v>258.33333333333002</c:v>
                </c:pt>
                <c:pt idx="2351">
                  <c:v>258.366666666664</c:v>
                </c:pt>
                <c:pt idx="2352">
                  <c:v>258.39999999999702</c:v>
                </c:pt>
                <c:pt idx="2353">
                  <c:v>258.43333333332998</c:v>
                </c:pt>
                <c:pt idx="2354">
                  <c:v>258.46666666666403</c:v>
                </c:pt>
                <c:pt idx="2355">
                  <c:v>258.49999999999699</c:v>
                </c:pt>
                <c:pt idx="2356">
                  <c:v>258.53333333333097</c:v>
                </c:pt>
                <c:pt idx="2357">
                  <c:v>258.56666666666399</c:v>
                </c:pt>
                <c:pt idx="2358">
                  <c:v>258.59999999999701</c:v>
                </c:pt>
                <c:pt idx="2359">
                  <c:v>258.633333333331</c:v>
                </c:pt>
                <c:pt idx="2360">
                  <c:v>258.66666666666401</c:v>
                </c:pt>
                <c:pt idx="2361">
                  <c:v>258.69999999999698</c:v>
                </c:pt>
                <c:pt idx="2362">
                  <c:v>258.73333333333102</c:v>
                </c:pt>
                <c:pt idx="2363">
                  <c:v>258.76666666666398</c:v>
                </c:pt>
                <c:pt idx="2364">
                  <c:v>258.799999999997</c:v>
                </c:pt>
                <c:pt idx="2365">
                  <c:v>258.83333333333098</c:v>
                </c:pt>
                <c:pt idx="2366">
                  <c:v>258.866666666664</c:v>
                </c:pt>
                <c:pt idx="2367">
                  <c:v>258.89999999999799</c:v>
                </c:pt>
                <c:pt idx="2368">
                  <c:v>258.93333333333101</c:v>
                </c:pt>
                <c:pt idx="2369">
                  <c:v>258.96666666666403</c:v>
                </c:pt>
                <c:pt idx="2370">
                  <c:v>258.99999999999801</c:v>
                </c:pt>
                <c:pt idx="2371">
                  <c:v>259.03333333333097</c:v>
                </c:pt>
                <c:pt idx="2372">
                  <c:v>259.06666666666399</c:v>
                </c:pt>
                <c:pt idx="2373">
                  <c:v>259.09999999999798</c:v>
                </c:pt>
                <c:pt idx="2374">
                  <c:v>259.133333333331</c:v>
                </c:pt>
                <c:pt idx="2375">
                  <c:v>259.16666666666401</c:v>
                </c:pt>
                <c:pt idx="2376">
                  <c:v>259.199999999998</c:v>
                </c:pt>
                <c:pt idx="2377">
                  <c:v>259.23333333333102</c:v>
                </c:pt>
                <c:pt idx="2378">
                  <c:v>259.26666666666398</c:v>
                </c:pt>
                <c:pt idx="2379">
                  <c:v>259.29999999999802</c:v>
                </c:pt>
                <c:pt idx="2380">
                  <c:v>259.33333333333098</c:v>
                </c:pt>
                <c:pt idx="2381">
                  <c:v>259.36666666666503</c:v>
                </c:pt>
                <c:pt idx="2382">
                  <c:v>259.39999999999799</c:v>
                </c:pt>
                <c:pt idx="2383">
                  <c:v>259.43333333333101</c:v>
                </c:pt>
                <c:pt idx="2384">
                  <c:v>259.46666666666499</c:v>
                </c:pt>
                <c:pt idx="2385">
                  <c:v>259.49999999999801</c:v>
                </c:pt>
                <c:pt idx="2386">
                  <c:v>259.53333333333097</c:v>
                </c:pt>
                <c:pt idx="2387">
                  <c:v>259.56666666666501</c:v>
                </c:pt>
                <c:pt idx="2388">
                  <c:v>259.59999999999798</c:v>
                </c:pt>
                <c:pt idx="2389">
                  <c:v>259.633333333331</c:v>
                </c:pt>
                <c:pt idx="2390">
                  <c:v>259.66666666666498</c:v>
                </c:pt>
                <c:pt idx="2391">
                  <c:v>259.699999999998</c:v>
                </c:pt>
                <c:pt idx="2392">
                  <c:v>259.73333333333198</c:v>
                </c:pt>
                <c:pt idx="2393">
                  <c:v>259.766666666665</c:v>
                </c:pt>
                <c:pt idx="2394">
                  <c:v>259.79999999999802</c:v>
                </c:pt>
                <c:pt idx="2395">
                  <c:v>259.83333333333201</c:v>
                </c:pt>
                <c:pt idx="2396">
                  <c:v>259.86666666666503</c:v>
                </c:pt>
                <c:pt idx="2397">
                  <c:v>259.89999999999799</c:v>
                </c:pt>
                <c:pt idx="2398">
                  <c:v>259.93333333333197</c:v>
                </c:pt>
                <c:pt idx="2399">
                  <c:v>259.96666666666499</c:v>
                </c:pt>
                <c:pt idx="2400">
                  <c:v>259.99999999999801</c:v>
                </c:pt>
                <c:pt idx="2401">
                  <c:v>260.033333333332</c:v>
                </c:pt>
                <c:pt idx="2402">
                  <c:v>260.06666666666501</c:v>
                </c:pt>
                <c:pt idx="2403">
                  <c:v>260.09999999999798</c:v>
                </c:pt>
                <c:pt idx="2404">
                  <c:v>260.13333333333202</c:v>
                </c:pt>
                <c:pt idx="2405">
                  <c:v>260.16666666666498</c:v>
                </c:pt>
                <c:pt idx="2406">
                  <c:v>260.19999999999902</c:v>
                </c:pt>
                <c:pt idx="2407">
                  <c:v>260.23333333333198</c:v>
                </c:pt>
                <c:pt idx="2408">
                  <c:v>260.266666666665</c:v>
                </c:pt>
                <c:pt idx="2409">
                  <c:v>260.29999999999899</c:v>
                </c:pt>
                <c:pt idx="2410">
                  <c:v>260.33333333333201</c:v>
                </c:pt>
                <c:pt idx="2411">
                  <c:v>260.36666666666503</c:v>
                </c:pt>
                <c:pt idx="2412">
                  <c:v>260.39999999999901</c:v>
                </c:pt>
                <c:pt idx="2413">
                  <c:v>260.43333333333197</c:v>
                </c:pt>
                <c:pt idx="2414">
                  <c:v>260.46666666666499</c:v>
                </c:pt>
                <c:pt idx="2415">
                  <c:v>260.49999999999898</c:v>
                </c:pt>
                <c:pt idx="2416">
                  <c:v>260.533333333332</c:v>
                </c:pt>
                <c:pt idx="2417">
                  <c:v>260.56666666666598</c:v>
                </c:pt>
                <c:pt idx="2418">
                  <c:v>260.599999999999</c:v>
                </c:pt>
                <c:pt idx="2419">
                  <c:v>260.63333333333202</c:v>
                </c:pt>
                <c:pt idx="2420">
                  <c:v>260.666666666666</c:v>
                </c:pt>
                <c:pt idx="2421">
                  <c:v>260.69999999999902</c:v>
                </c:pt>
                <c:pt idx="2422">
                  <c:v>260.73333333333198</c:v>
                </c:pt>
                <c:pt idx="2423">
                  <c:v>260.76666666666603</c:v>
                </c:pt>
                <c:pt idx="2424">
                  <c:v>260.79999999999899</c:v>
                </c:pt>
                <c:pt idx="2425">
                  <c:v>260.83333333333201</c:v>
                </c:pt>
                <c:pt idx="2426">
                  <c:v>260.86666666666599</c:v>
                </c:pt>
                <c:pt idx="2427">
                  <c:v>260.89999999999901</c:v>
                </c:pt>
                <c:pt idx="2428">
                  <c:v>260.93333333333197</c:v>
                </c:pt>
                <c:pt idx="2429">
                  <c:v>260.96666666666601</c:v>
                </c:pt>
                <c:pt idx="2430">
                  <c:v>260.99999999999898</c:v>
                </c:pt>
                <c:pt idx="2431">
                  <c:v>261.03333333333302</c:v>
                </c:pt>
                <c:pt idx="2432">
                  <c:v>261.06666666666598</c:v>
                </c:pt>
                <c:pt idx="2433">
                  <c:v>261.099999999999</c:v>
                </c:pt>
                <c:pt idx="2434">
                  <c:v>261.13333333333298</c:v>
                </c:pt>
                <c:pt idx="2435">
                  <c:v>261.166666666666</c:v>
                </c:pt>
                <c:pt idx="2436">
                  <c:v>261.19999999999902</c:v>
                </c:pt>
                <c:pt idx="2437">
                  <c:v>261.23333333333301</c:v>
                </c:pt>
                <c:pt idx="2438">
                  <c:v>261.26666666666603</c:v>
                </c:pt>
                <c:pt idx="2439">
                  <c:v>261.29999999999899</c:v>
                </c:pt>
                <c:pt idx="2440">
                  <c:v>261.33333333333297</c:v>
                </c:pt>
                <c:pt idx="2441">
                  <c:v>261.36666666666599</c:v>
                </c:pt>
                <c:pt idx="2442">
                  <c:v>261.39999999999998</c:v>
                </c:pt>
                <c:pt idx="2443">
                  <c:v>261.433333333333</c:v>
                </c:pt>
                <c:pt idx="2444">
                  <c:v>261.46666666666601</c:v>
                </c:pt>
                <c:pt idx="2445">
                  <c:v>261.5</c:v>
                </c:pt>
                <c:pt idx="2446">
                  <c:v>261.53333333333302</c:v>
                </c:pt>
                <c:pt idx="2447">
                  <c:v>261.56666666666598</c:v>
                </c:pt>
                <c:pt idx="2448">
                  <c:v>261.60000000000002</c:v>
                </c:pt>
                <c:pt idx="2449">
                  <c:v>261.63333333333298</c:v>
                </c:pt>
                <c:pt idx="2450">
                  <c:v>261.666666666666</c:v>
                </c:pt>
                <c:pt idx="2451">
                  <c:v>261.7</c:v>
                </c:pt>
                <c:pt idx="2452">
                  <c:v>261.73333333333301</c:v>
                </c:pt>
                <c:pt idx="2453">
                  <c:v>261.76666666666603</c:v>
                </c:pt>
                <c:pt idx="2454">
                  <c:v>261.8</c:v>
                </c:pt>
                <c:pt idx="2455">
                  <c:v>261.83333333333297</c:v>
                </c:pt>
                <c:pt idx="2456">
                  <c:v>261.86666666666702</c:v>
                </c:pt>
                <c:pt idx="2457">
                  <c:v>261.89999999999998</c:v>
                </c:pt>
                <c:pt idx="2458">
                  <c:v>261.933333333333</c:v>
                </c:pt>
                <c:pt idx="2459">
                  <c:v>261.96666666666698</c:v>
                </c:pt>
                <c:pt idx="2460">
                  <c:v>262</c:v>
                </c:pt>
                <c:pt idx="2461">
                  <c:v>262.03333333333302</c:v>
                </c:pt>
                <c:pt idx="2462">
                  <c:v>262.066666666667</c:v>
                </c:pt>
                <c:pt idx="2463">
                  <c:v>262.10000000000002</c:v>
                </c:pt>
                <c:pt idx="2464">
                  <c:v>262.13333333333298</c:v>
                </c:pt>
                <c:pt idx="2465">
                  <c:v>262.16666666666703</c:v>
                </c:pt>
                <c:pt idx="2466">
                  <c:v>262.2</c:v>
                </c:pt>
                <c:pt idx="2467">
                  <c:v>262.23333333333397</c:v>
                </c:pt>
                <c:pt idx="2468">
                  <c:v>262.26666666666699</c:v>
                </c:pt>
                <c:pt idx="2469">
                  <c:v>262.3</c:v>
                </c:pt>
                <c:pt idx="2470">
                  <c:v>262.333333333334</c:v>
                </c:pt>
                <c:pt idx="2471">
                  <c:v>262.36666666666702</c:v>
                </c:pt>
                <c:pt idx="2472">
                  <c:v>262.39999999999998</c:v>
                </c:pt>
                <c:pt idx="2473">
                  <c:v>262.43333333333402</c:v>
                </c:pt>
                <c:pt idx="2474">
                  <c:v>262.46666666666698</c:v>
                </c:pt>
                <c:pt idx="2475">
                  <c:v>262.5</c:v>
                </c:pt>
                <c:pt idx="2476">
                  <c:v>262.53333333333399</c:v>
                </c:pt>
                <c:pt idx="2477">
                  <c:v>262.566666666667</c:v>
                </c:pt>
                <c:pt idx="2478">
                  <c:v>262.60000000000002</c:v>
                </c:pt>
                <c:pt idx="2479">
                  <c:v>262.63333333333401</c:v>
                </c:pt>
                <c:pt idx="2480">
                  <c:v>262.66666666666703</c:v>
                </c:pt>
                <c:pt idx="2481">
                  <c:v>262.70000000000101</c:v>
                </c:pt>
                <c:pt idx="2482">
                  <c:v>262.73333333333397</c:v>
                </c:pt>
                <c:pt idx="2483">
                  <c:v>262.76666666666699</c:v>
                </c:pt>
                <c:pt idx="2484">
                  <c:v>262.80000000000098</c:v>
                </c:pt>
                <c:pt idx="2485">
                  <c:v>262.833333333334</c:v>
                </c:pt>
                <c:pt idx="2486">
                  <c:v>262.86666666666702</c:v>
                </c:pt>
                <c:pt idx="2487">
                  <c:v>262.900000000001</c:v>
                </c:pt>
                <c:pt idx="2488">
                  <c:v>262.93333333333402</c:v>
                </c:pt>
                <c:pt idx="2489">
                  <c:v>262.96666666666698</c:v>
                </c:pt>
                <c:pt idx="2490">
                  <c:v>263.00000000000102</c:v>
                </c:pt>
                <c:pt idx="2491">
                  <c:v>263.03333333333399</c:v>
                </c:pt>
                <c:pt idx="2492">
                  <c:v>263.066666666667</c:v>
                </c:pt>
                <c:pt idx="2493">
                  <c:v>263.10000000000099</c:v>
                </c:pt>
                <c:pt idx="2494">
                  <c:v>263.13333333333401</c:v>
                </c:pt>
                <c:pt idx="2495">
                  <c:v>263.16666666666799</c:v>
                </c:pt>
                <c:pt idx="2496">
                  <c:v>263.20000000000101</c:v>
                </c:pt>
                <c:pt idx="2497">
                  <c:v>263.23333333333397</c:v>
                </c:pt>
                <c:pt idx="2498">
                  <c:v>263.26666666666802</c:v>
                </c:pt>
                <c:pt idx="2499">
                  <c:v>263.30000000000098</c:v>
                </c:pt>
                <c:pt idx="2500">
                  <c:v>263.333333333334</c:v>
                </c:pt>
                <c:pt idx="2501">
                  <c:v>263.36666666666798</c:v>
                </c:pt>
                <c:pt idx="2502">
                  <c:v>263.400000000001</c:v>
                </c:pt>
                <c:pt idx="2503">
                  <c:v>263.43333333333402</c:v>
                </c:pt>
                <c:pt idx="2504">
                  <c:v>263.466666666668</c:v>
                </c:pt>
                <c:pt idx="2505">
                  <c:v>263.50000000000102</c:v>
                </c:pt>
                <c:pt idx="2506">
                  <c:v>263.53333333333501</c:v>
                </c:pt>
                <c:pt idx="2507">
                  <c:v>263.56666666666803</c:v>
                </c:pt>
                <c:pt idx="2508">
                  <c:v>263.60000000000099</c:v>
                </c:pt>
                <c:pt idx="2509">
                  <c:v>263.63333333333497</c:v>
                </c:pt>
                <c:pt idx="2510">
                  <c:v>263.66666666666799</c:v>
                </c:pt>
                <c:pt idx="2511">
                  <c:v>263.70000000000101</c:v>
                </c:pt>
                <c:pt idx="2512">
                  <c:v>263.733333333335</c:v>
                </c:pt>
                <c:pt idx="2513">
                  <c:v>263.76666666666802</c:v>
                </c:pt>
                <c:pt idx="2514">
                  <c:v>263.80000000000098</c:v>
                </c:pt>
                <c:pt idx="2515">
                  <c:v>263.83333333333502</c:v>
                </c:pt>
                <c:pt idx="2516">
                  <c:v>263.86666666666798</c:v>
                </c:pt>
                <c:pt idx="2517">
                  <c:v>263.900000000001</c:v>
                </c:pt>
                <c:pt idx="2518">
                  <c:v>263.93333333333499</c:v>
                </c:pt>
                <c:pt idx="2519">
                  <c:v>263.966666666668</c:v>
                </c:pt>
                <c:pt idx="2520">
                  <c:v>264.00000000000199</c:v>
                </c:pt>
                <c:pt idx="2521">
                  <c:v>264.03333333333501</c:v>
                </c:pt>
                <c:pt idx="2522">
                  <c:v>264.06666666666803</c:v>
                </c:pt>
                <c:pt idx="2523">
                  <c:v>264.10000000000201</c:v>
                </c:pt>
                <c:pt idx="2524">
                  <c:v>264.13333333333497</c:v>
                </c:pt>
                <c:pt idx="2525">
                  <c:v>264.16666666666799</c:v>
                </c:pt>
                <c:pt idx="2526">
                  <c:v>264.20000000000198</c:v>
                </c:pt>
                <c:pt idx="2527">
                  <c:v>264.233333333335</c:v>
                </c:pt>
                <c:pt idx="2528">
                  <c:v>264.26666666666802</c:v>
                </c:pt>
                <c:pt idx="2529">
                  <c:v>264.300000000002</c:v>
                </c:pt>
                <c:pt idx="2530">
                  <c:v>264.33333333333502</c:v>
                </c:pt>
                <c:pt idx="2531">
                  <c:v>264.366666666669</c:v>
                </c:pt>
                <c:pt idx="2532">
                  <c:v>264.40000000000202</c:v>
                </c:pt>
                <c:pt idx="2533">
                  <c:v>264.43333333333499</c:v>
                </c:pt>
                <c:pt idx="2534">
                  <c:v>264.46666666666903</c:v>
                </c:pt>
                <c:pt idx="2535">
                  <c:v>264.50000000000199</c:v>
                </c:pt>
                <c:pt idx="2536">
                  <c:v>264.53333333333501</c:v>
                </c:pt>
                <c:pt idx="2537">
                  <c:v>264.56666666666899</c:v>
                </c:pt>
                <c:pt idx="2538">
                  <c:v>264.60000000000201</c:v>
                </c:pt>
                <c:pt idx="2539">
                  <c:v>264.63333333333497</c:v>
                </c:pt>
                <c:pt idx="2540">
                  <c:v>264.66666666666902</c:v>
                </c:pt>
                <c:pt idx="2541">
                  <c:v>264.70000000000198</c:v>
                </c:pt>
                <c:pt idx="2542">
                  <c:v>264.733333333335</c:v>
                </c:pt>
                <c:pt idx="2543">
                  <c:v>264.76666666666898</c:v>
                </c:pt>
                <c:pt idx="2544">
                  <c:v>264.800000000002</c:v>
                </c:pt>
                <c:pt idx="2545">
                  <c:v>264.83333333333599</c:v>
                </c:pt>
                <c:pt idx="2546">
                  <c:v>264.866666666669</c:v>
                </c:pt>
                <c:pt idx="2547">
                  <c:v>264.90000000000202</c:v>
                </c:pt>
                <c:pt idx="2548">
                  <c:v>264.93333333333601</c:v>
                </c:pt>
                <c:pt idx="2549">
                  <c:v>264.96666666666903</c:v>
                </c:pt>
                <c:pt idx="2550">
                  <c:v>265.00000000000199</c:v>
                </c:pt>
                <c:pt idx="2551">
                  <c:v>265.03333333333597</c:v>
                </c:pt>
                <c:pt idx="2552">
                  <c:v>265.06666666666899</c:v>
                </c:pt>
                <c:pt idx="2553">
                  <c:v>265.10000000000201</c:v>
                </c:pt>
                <c:pt idx="2554">
                  <c:v>265.133333333336</c:v>
                </c:pt>
                <c:pt idx="2555">
                  <c:v>265.16666666666902</c:v>
                </c:pt>
                <c:pt idx="2556">
                  <c:v>265.200000000003</c:v>
                </c:pt>
                <c:pt idx="2557">
                  <c:v>265.23333333333602</c:v>
                </c:pt>
                <c:pt idx="2558">
                  <c:v>265.26666666666898</c:v>
                </c:pt>
                <c:pt idx="2559">
                  <c:v>265.30000000000302</c:v>
                </c:pt>
                <c:pt idx="2560">
                  <c:v>265.33333333333599</c:v>
                </c:pt>
                <c:pt idx="2561">
                  <c:v>265.366666666669</c:v>
                </c:pt>
                <c:pt idx="2562">
                  <c:v>265.40000000000299</c:v>
                </c:pt>
                <c:pt idx="2563">
                  <c:v>265.43333333333601</c:v>
                </c:pt>
                <c:pt idx="2564">
                  <c:v>265.46666666666903</c:v>
                </c:pt>
                <c:pt idx="2565">
                  <c:v>265.50000000000301</c:v>
                </c:pt>
                <c:pt idx="2566">
                  <c:v>265.53333333333597</c:v>
                </c:pt>
                <c:pt idx="2567">
                  <c:v>265.56666666666899</c:v>
                </c:pt>
                <c:pt idx="2568">
                  <c:v>265.60000000000298</c:v>
                </c:pt>
                <c:pt idx="2569">
                  <c:v>265.633333333336</c:v>
                </c:pt>
                <c:pt idx="2570">
                  <c:v>265.66666666666998</c:v>
                </c:pt>
                <c:pt idx="2571">
                  <c:v>265.700000000003</c:v>
                </c:pt>
                <c:pt idx="2572">
                  <c:v>265.73333333333602</c:v>
                </c:pt>
                <c:pt idx="2573">
                  <c:v>265.76666666667001</c:v>
                </c:pt>
                <c:pt idx="2574">
                  <c:v>265.80000000000302</c:v>
                </c:pt>
                <c:pt idx="2575">
                  <c:v>265.83333333333599</c:v>
                </c:pt>
                <c:pt idx="2576">
                  <c:v>265.86666666667003</c:v>
                </c:pt>
                <c:pt idx="2577">
                  <c:v>265.90000000000299</c:v>
                </c:pt>
                <c:pt idx="2578">
                  <c:v>265.93333333333601</c:v>
                </c:pt>
                <c:pt idx="2579">
                  <c:v>265.96666666666999</c:v>
                </c:pt>
                <c:pt idx="2580">
                  <c:v>266.00000000000301</c:v>
                </c:pt>
                <c:pt idx="2581">
                  <c:v>266.033333333337</c:v>
                </c:pt>
                <c:pt idx="2582">
                  <c:v>266.06666666667002</c:v>
                </c:pt>
                <c:pt idx="2583">
                  <c:v>266.10000000000298</c:v>
                </c:pt>
                <c:pt idx="2584">
                  <c:v>266.13333333333702</c:v>
                </c:pt>
                <c:pt idx="2585">
                  <c:v>266.16666666666998</c:v>
                </c:pt>
                <c:pt idx="2586">
                  <c:v>266.200000000003</c:v>
                </c:pt>
                <c:pt idx="2587">
                  <c:v>266.23333333333699</c:v>
                </c:pt>
                <c:pt idx="2588">
                  <c:v>266.26666666667001</c:v>
                </c:pt>
                <c:pt idx="2589">
                  <c:v>266.30000000000302</c:v>
                </c:pt>
                <c:pt idx="2590">
                  <c:v>266.33333333333701</c:v>
                </c:pt>
                <c:pt idx="2591">
                  <c:v>266.36666666667003</c:v>
                </c:pt>
                <c:pt idx="2592">
                  <c:v>266.40000000000299</c:v>
                </c:pt>
                <c:pt idx="2593">
                  <c:v>266.43333333333698</c:v>
                </c:pt>
                <c:pt idx="2594">
                  <c:v>266.46666666666999</c:v>
                </c:pt>
                <c:pt idx="2595">
                  <c:v>266.50000000000398</c:v>
                </c:pt>
                <c:pt idx="2596">
                  <c:v>266.533333333337</c:v>
                </c:pt>
                <c:pt idx="2597">
                  <c:v>266.56666666667002</c:v>
                </c:pt>
                <c:pt idx="2598">
                  <c:v>266.600000000004</c:v>
                </c:pt>
                <c:pt idx="2599">
                  <c:v>266.63333333333702</c:v>
                </c:pt>
                <c:pt idx="2600">
                  <c:v>266.66666666666998</c:v>
                </c:pt>
                <c:pt idx="2601">
                  <c:v>266.70000000000402</c:v>
                </c:pt>
                <c:pt idx="2602">
                  <c:v>266.73333333333699</c:v>
                </c:pt>
                <c:pt idx="2603">
                  <c:v>266.76666666667001</c:v>
                </c:pt>
                <c:pt idx="2604">
                  <c:v>266.80000000000399</c:v>
                </c:pt>
                <c:pt idx="2605">
                  <c:v>266.83333333333701</c:v>
                </c:pt>
                <c:pt idx="2606">
                  <c:v>266.86666666667099</c:v>
                </c:pt>
                <c:pt idx="2607">
                  <c:v>266.90000000000401</c:v>
                </c:pt>
                <c:pt idx="2608">
                  <c:v>266.93333333333698</c:v>
                </c:pt>
                <c:pt idx="2609">
                  <c:v>266.96666666667102</c:v>
                </c:pt>
                <c:pt idx="2610">
                  <c:v>267.00000000000398</c:v>
                </c:pt>
                <c:pt idx="2611">
                  <c:v>267.033333333337</c:v>
                </c:pt>
                <c:pt idx="2612">
                  <c:v>267.06666666667098</c:v>
                </c:pt>
                <c:pt idx="2613">
                  <c:v>267.100000000004</c:v>
                </c:pt>
                <c:pt idx="2614">
                  <c:v>267.13333333333702</c:v>
                </c:pt>
                <c:pt idx="2615">
                  <c:v>267.16666666667101</c:v>
                </c:pt>
                <c:pt idx="2616">
                  <c:v>267.20000000000402</c:v>
                </c:pt>
                <c:pt idx="2617">
                  <c:v>267.23333333333699</c:v>
                </c:pt>
                <c:pt idx="2618">
                  <c:v>267.26666666667097</c:v>
                </c:pt>
                <c:pt idx="2619">
                  <c:v>267.30000000000399</c:v>
                </c:pt>
                <c:pt idx="2620">
                  <c:v>267.33333333333798</c:v>
                </c:pt>
                <c:pt idx="2621">
                  <c:v>267.36666666667099</c:v>
                </c:pt>
                <c:pt idx="2622">
                  <c:v>267.40000000000401</c:v>
                </c:pt>
                <c:pt idx="2623">
                  <c:v>267.433333333338</c:v>
                </c:pt>
                <c:pt idx="2624">
                  <c:v>267.46666666667102</c:v>
                </c:pt>
                <c:pt idx="2625">
                  <c:v>267.50000000000398</c:v>
                </c:pt>
                <c:pt idx="2626">
                  <c:v>267.53333333333802</c:v>
                </c:pt>
                <c:pt idx="2627">
                  <c:v>267.56666666667098</c:v>
                </c:pt>
                <c:pt idx="2628">
                  <c:v>267.600000000004</c:v>
                </c:pt>
                <c:pt idx="2629">
                  <c:v>267.63333333333799</c:v>
                </c:pt>
                <c:pt idx="2630">
                  <c:v>267.66666666667101</c:v>
                </c:pt>
                <c:pt idx="2631">
                  <c:v>267.70000000000499</c:v>
                </c:pt>
                <c:pt idx="2632">
                  <c:v>267.73333333333801</c:v>
                </c:pt>
                <c:pt idx="2633">
                  <c:v>267.76666666667097</c:v>
                </c:pt>
                <c:pt idx="2634">
                  <c:v>267.80000000000501</c:v>
                </c:pt>
                <c:pt idx="2635">
                  <c:v>267.83333333333798</c:v>
                </c:pt>
                <c:pt idx="2636">
                  <c:v>267.86666666667099</c:v>
                </c:pt>
                <c:pt idx="2637">
                  <c:v>267.90000000000498</c:v>
                </c:pt>
                <c:pt idx="2638">
                  <c:v>267.933333333338</c:v>
                </c:pt>
                <c:pt idx="2639">
                  <c:v>267.96666666667102</c:v>
                </c:pt>
                <c:pt idx="2640">
                  <c:v>268.000000000005</c:v>
                </c:pt>
                <c:pt idx="2641">
                  <c:v>268.03333333333802</c:v>
                </c:pt>
                <c:pt idx="2642">
                  <c:v>268.06666666667098</c:v>
                </c:pt>
                <c:pt idx="2643">
                  <c:v>268.10000000000502</c:v>
                </c:pt>
                <c:pt idx="2644">
                  <c:v>268.13333333333799</c:v>
                </c:pt>
                <c:pt idx="2645">
                  <c:v>268.16666666667197</c:v>
                </c:pt>
                <c:pt idx="2646">
                  <c:v>268.20000000000499</c:v>
                </c:pt>
                <c:pt idx="2647">
                  <c:v>268.23333333333801</c:v>
                </c:pt>
                <c:pt idx="2648">
                  <c:v>268.26666666667199</c:v>
                </c:pt>
                <c:pt idx="2649">
                  <c:v>268.30000000000501</c:v>
                </c:pt>
                <c:pt idx="2650">
                  <c:v>268.33333333333798</c:v>
                </c:pt>
                <c:pt idx="2651">
                  <c:v>268.36666666667202</c:v>
                </c:pt>
                <c:pt idx="2652">
                  <c:v>268.40000000000498</c:v>
                </c:pt>
                <c:pt idx="2653">
                  <c:v>268.433333333338</c:v>
                </c:pt>
                <c:pt idx="2654">
                  <c:v>268.46666666667198</c:v>
                </c:pt>
                <c:pt idx="2655">
                  <c:v>268.500000000005</c:v>
                </c:pt>
                <c:pt idx="2656">
                  <c:v>268.53333333333899</c:v>
                </c:pt>
                <c:pt idx="2657">
                  <c:v>268.56666666667201</c:v>
                </c:pt>
                <c:pt idx="2658">
                  <c:v>268.60000000000502</c:v>
                </c:pt>
                <c:pt idx="2659">
                  <c:v>268.63333333333901</c:v>
                </c:pt>
                <c:pt idx="2660">
                  <c:v>268.66666666667197</c:v>
                </c:pt>
                <c:pt idx="2661">
                  <c:v>268.70000000000499</c:v>
                </c:pt>
                <c:pt idx="2662">
                  <c:v>268.73333333333898</c:v>
                </c:pt>
                <c:pt idx="2663">
                  <c:v>268.76666666667199</c:v>
                </c:pt>
                <c:pt idx="2664">
                  <c:v>268.80000000000501</c:v>
                </c:pt>
                <c:pt idx="2665">
                  <c:v>268.833333333339</c:v>
                </c:pt>
                <c:pt idx="2666">
                  <c:v>268.86666666667202</c:v>
                </c:pt>
                <c:pt idx="2667">
                  <c:v>268.90000000000498</c:v>
                </c:pt>
                <c:pt idx="2668">
                  <c:v>268.93333333333902</c:v>
                </c:pt>
                <c:pt idx="2669">
                  <c:v>268.96666666667198</c:v>
                </c:pt>
                <c:pt idx="2670">
                  <c:v>269.00000000000603</c:v>
                </c:pt>
                <c:pt idx="2671">
                  <c:v>269.03333333333899</c:v>
                </c:pt>
                <c:pt idx="2672">
                  <c:v>269.06666666667201</c:v>
                </c:pt>
                <c:pt idx="2673">
                  <c:v>269.10000000000599</c:v>
                </c:pt>
                <c:pt idx="2674">
                  <c:v>269.13333333333901</c:v>
                </c:pt>
                <c:pt idx="2675">
                  <c:v>269.16666666667197</c:v>
                </c:pt>
                <c:pt idx="2676">
                  <c:v>269.20000000000601</c:v>
                </c:pt>
                <c:pt idx="2677">
                  <c:v>269.23333333333898</c:v>
                </c:pt>
                <c:pt idx="2678">
                  <c:v>269.26666666667199</c:v>
                </c:pt>
                <c:pt idx="2679">
                  <c:v>269.30000000000598</c:v>
                </c:pt>
                <c:pt idx="2680">
                  <c:v>269.333333333339</c:v>
                </c:pt>
                <c:pt idx="2681">
                  <c:v>269.36666666667298</c:v>
                </c:pt>
                <c:pt idx="2682">
                  <c:v>269.400000000006</c:v>
                </c:pt>
                <c:pt idx="2683">
                  <c:v>269.43333333333902</c:v>
                </c:pt>
                <c:pt idx="2684">
                  <c:v>269.46666666667301</c:v>
                </c:pt>
                <c:pt idx="2685">
                  <c:v>269.50000000000603</c:v>
                </c:pt>
                <c:pt idx="2686">
                  <c:v>269.53333333333899</c:v>
                </c:pt>
                <c:pt idx="2687">
                  <c:v>269.56666666667297</c:v>
                </c:pt>
                <c:pt idx="2688">
                  <c:v>269.60000000000599</c:v>
                </c:pt>
                <c:pt idx="2689">
                  <c:v>269.63333333333901</c:v>
                </c:pt>
                <c:pt idx="2690">
                  <c:v>269.666666666673</c:v>
                </c:pt>
                <c:pt idx="2691">
                  <c:v>269.70000000000601</c:v>
                </c:pt>
                <c:pt idx="2692">
                  <c:v>269.73333333333898</c:v>
                </c:pt>
                <c:pt idx="2693">
                  <c:v>269.76666666667302</c:v>
                </c:pt>
                <c:pt idx="2694">
                  <c:v>269.80000000000598</c:v>
                </c:pt>
                <c:pt idx="2695">
                  <c:v>269.83333333334002</c:v>
                </c:pt>
                <c:pt idx="2696">
                  <c:v>269.86666666667298</c:v>
                </c:pt>
                <c:pt idx="2697">
                  <c:v>269.900000000006</c:v>
                </c:pt>
                <c:pt idx="2698">
                  <c:v>269.93333333333999</c:v>
                </c:pt>
                <c:pt idx="2699">
                  <c:v>269.96666666667301</c:v>
                </c:pt>
                <c:pt idx="2700">
                  <c:v>270.00000000000603</c:v>
                </c:pt>
                <c:pt idx="2701">
                  <c:v>270.03333333334001</c:v>
                </c:pt>
                <c:pt idx="2702">
                  <c:v>270.06666666667297</c:v>
                </c:pt>
                <c:pt idx="2703">
                  <c:v>270.10000000000599</c:v>
                </c:pt>
                <c:pt idx="2704">
                  <c:v>270.13333333333998</c:v>
                </c:pt>
                <c:pt idx="2705">
                  <c:v>270.166666666673</c:v>
                </c:pt>
                <c:pt idx="2706">
                  <c:v>270.20000000000698</c:v>
                </c:pt>
                <c:pt idx="2707">
                  <c:v>270.23333333334</c:v>
                </c:pt>
                <c:pt idx="2708">
                  <c:v>270.26666666667302</c:v>
                </c:pt>
                <c:pt idx="2709">
                  <c:v>270.300000000007</c:v>
                </c:pt>
                <c:pt idx="2710">
                  <c:v>270.33333333334002</c:v>
                </c:pt>
                <c:pt idx="2711">
                  <c:v>270.36666666667298</c:v>
                </c:pt>
                <c:pt idx="2712">
                  <c:v>270.40000000000703</c:v>
                </c:pt>
                <c:pt idx="2713">
                  <c:v>270.43333333333999</c:v>
                </c:pt>
                <c:pt idx="2714">
                  <c:v>270.46666666667301</c:v>
                </c:pt>
                <c:pt idx="2715">
                  <c:v>270.50000000000699</c:v>
                </c:pt>
                <c:pt idx="2716">
                  <c:v>270.53333333334001</c:v>
                </c:pt>
                <c:pt idx="2717">
                  <c:v>270.56666666667297</c:v>
                </c:pt>
                <c:pt idx="2718">
                  <c:v>270.60000000000701</c:v>
                </c:pt>
                <c:pt idx="2719">
                  <c:v>270.63333333333998</c:v>
                </c:pt>
                <c:pt idx="2720">
                  <c:v>270.66666666667402</c:v>
                </c:pt>
                <c:pt idx="2721">
                  <c:v>270.70000000000698</c:v>
                </c:pt>
                <c:pt idx="2722">
                  <c:v>270.73333333334</c:v>
                </c:pt>
                <c:pt idx="2723">
                  <c:v>270.76666666667398</c:v>
                </c:pt>
                <c:pt idx="2724">
                  <c:v>270.800000000007</c:v>
                </c:pt>
                <c:pt idx="2725">
                  <c:v>270.83333333334002</c:v>
                </c:pt>
                <c:pt idx="2726">
                  <c:v>270.86666666667401</c:v>
                </c:pt>
                <c:pt idx="2727">
                  <c:v>270.90000000000703</c:v>
                </c:pt>
                <c:pt idx="2728">
                  <c:v>270.93333333333999</c:v>
                </c:pt>
                <c:pt idx="2729">
                  <c:v>270.96666666667397</c:v>
                </c:pt>
                <c:pt idx="2730">
                  <c:v>271.00000000000699</c:v>
                </c:pt>
                <c:pt idx="2731">
                  <c:v>271.03333333334098</c:v>
                </c:pt>
                <c:pt idx="2732">
                  <c:v>271.066666666674</c:v>
                </c:pt>
                <c:pt idx="2733">
                  <c:v>271.10000000000701</c:v>
                </c:pt>
                <c:pt idx="2734">
                  <c:v>271.133333333341</c:v>
                </c:pt>
                <c:pt idx="2735">
                  <c:v>271.16666666667402</c:v>
                </c:pt>
                <c:pt idx="2736">
                  <c:v>271.20000000000698</c:v>
                </c:pt>
                <c:pt idx="2737">
                  <c:v>271.23333333334102</c:v>
                </c:pt>
                <c:pt idx="2738">
                  <c:v>271.26666666667398</c:v>
                </c:pt>
                <c:pt idx="2739">
                  <c:v>271.300000000007</c:v>
                </c:pt>
                <c:pt idx="2740">
                  <c:v>271.33333333334099</c:v>
                </c:pt>
                <c:pt idx="2741">
                  <c:v>271.36666666667401</c:v>
                </c:pt>
                <c:pt idx="2742">
                  <c:v>271.40000000000703</c:v>
                </c:pt>
                <c:pt idx="2743">
                  <c:v>271.43333333334101</c:v>
                </c:pt>
                <c:pt idx="2744">
                  <c:v>271.46666666667397</c:v>
                </c:pt>
                <c:pt idx="2745">
                  <c:v>271.50000000000801</c:v>
                </c:pt>
                <c:pt idx="2746">
                  <c:v>271.53333333334098</c:v>
                </c:pt>
                <c:pt idx="2747">
                  <c:v>271.566666666674</c:v>
                </c:pt>
                <c:pt idx="2748">
                  <c:v>271.60000000000798</c:v>
                </c:pt>
                <c:pt idx="2749">
                  <c:v>271.633333333341</c:v>
                </c:pt>
                <c:pt idx="2750">
                  <c:v>271.66666666667402</c:v>
                </c:pt>
                <c:pt idx="2751">
                  <c:v>271.700000000008</c:v>
                </c:pt>
                <c:pt idx="2752">
                  <c:v>271.73333333334102</c:v>
                </c:pt>
                <c:pt idx="2753">
                  <c:v>271.76666666667398</c:v>
                </c:pt>
                <c:pt idx="2754">
                  <c:v>271.80000000000803</c:v>
                </c:pt>
                <c:pt idx="2755">
                  <c:v>271.83333333334099</c:v>
                </c:pt>
                <c:pt idx="2756">
                  <c:v>271.86666666667497</c:v>
                </c:pt>
                <c:pt idx="2757">
                  <c:v>271.90000000000799</c:v>
                </c:pt>
                <c:pt idx="2758">
                  <c:v>271.93333333334101</c:v>
                </c:pt>
                <c:pt idx="2759">
                  <c:v>271.966666666675</c:v>
                </c:pt>
                <c:pt idx="2760">
                  <c:v>272.00000000000801</c:v>
                </c:pt>
                <c:pt idx="2761">
                  <c:v>272.03333333334098</c:v>
                </c:pt>
                <c:pt idx="2762">
                  <c:v>272.06666666667502</c:v>
                </c:pt>
                <c:pt idx="2763">
                  <c:v>272.10000000000798</c:v>
                </c:pt>
                <c:pt idx="2764">
                  <c:v>272.133333333341</c:v>
                </c:pt>
                <c:pt idx="2765">
                  <c:v>272.16666666667498</c:v>
                </c:pt>
                <c:pt idx="2766">
                  <c:v>272.200000000008</c:v>
                </c:pt>
                <c:pt idx="2767">
                  <c:v>272.23333333334102</c:v>
                </c:pt>
                <c:pt idx="2768">
                  <c:v>272.26666666667501</c:v>
                </c:pt>
                <c:pt idx="2769">
                  <c:v>272.30000000000803</c:v>
                </c:pt>
                <c:pt idx="2770">
                  <c:v>272.33333333334201</c:v>
                </c:pt>
                <c:pt idx="2771">
                  <c:v>272.36666666667497</c:v>
                </c:pt>
                <c:pt idx="2772">
                  <c:v>272.40000000000799</c:v>
                </c:pt>
                <c:pt idx="2773">
                  <c:v>272.43333333334198</c:v>
                </c:pt>
                <c:pt idx="2774">
                  <c:v>272.466666666675</c:v>
                </c:pt>
                <c:pt idx="2775">
                  <c:v>272.50000000000801</c:v>
                </c:pt>
                <c:pt idx="2776">
                  <c:v>272.533333333342</c:v>
                </c:pt>
                <c:pt idx="2777">
                  <c:v>272.56666666667502</c:v>
                </c:pt>
                <c:pt idx="2778">
                  <c:v>272.60000000000798</c:v>
                </c:pt>
                <c:pt idx="2779">
                  <c:v>272.63333333334202</c:v>
                </c:pt>
                <c:pt idx="2780">
                  <c:v>272.66666666667498</c:v>
                </c:pt>
                <c:pt idx="2781">
                  <c:v>272.700000000008</c:v>
                </c:pt>
                <c:pt idx="2782">
                  <c:v>272.73333333334199</c:v>
                </c:pt>
                <c:pt idx="2783">
                  <c:v>272.76666666667501</c:v>
                </c:pt>
                <c:pt idx="2784">
                  <c:v>272.80000000000899</c:v>
                </c:pt>
                <c:pt idx="2785">
                  <c:v>272.83333333334201</c:v>
                </c:pt>
                <c:pt idx="2786">
                  <c:v>272.86666666667497</c:v>
                </c:pt>
                <c:pt idx="2787">
                  <c:v>272.90000000000902</c:v>
                </c:pt>
                <c:pt idx="2788">
                  <c:v>272.93333333334198</c:v>
                </c:pt>
                <c:pt idx="2789">
                  <c:v>272.966666666675</c:v>
                </c:pt>
                <c:pt idx="2790">
                  <c:v>273.00000000000898</c:v>
                </c:pt>
                <c:pt idx="2791">
                  <c:v>273.033333333342</c:v>
                </c:pt>
                <c:pt idx="2792">
                  <c:v>273.06666666667502</c:v>
                </c:pt>
                <c:pt idx="2793">
                  <c:v>273.100000000009</c:v>
                </c:pt>
                <c:pt idx="2794">
                  <c:v>273.13333333334202</c:v>
                </c:pt>
                <c:pt idx="2795">
                  <c:v>273.16666666667601</c:v>
                </c:pt>
                <c:pt idx="2796">
                  <c:v>273.20000000000903</c:v>
                </c:pt>
                <c:pt idx="2797">
                  <c:v>273.23333333334199</c:v>
                </c:pt>
                <c:pt idx="2798">
                  <c:v>273.26666666667597</c:v>
                </c:pt>
                <c:pt idx="2799">
                  <c:v>273.30000000000899</c:v>
                </c:pt>
                <c:pt idx="2800">
                  <c:v>273.33333333334201</c:v>
                </c:pt>
                <c:pt idx="2801">
                  <c:v>273.366666666676</c:v>
                </c:pt>
                <c:pt idx="2802">
                  <c:v>273.40000000000902</c:v>
                </c:pt>
                <c:pt idx="2803">
                  <c:v>273.43333333334198</c:v>
                </c:pt>
                <c:pt idx="2804">
                  <c:v>273.46666666667602</c:v>
                </c:pt>
                <c:pt idx="2805">
                  <c:v>273.50000000000898</c:v>
                </c:pt>
                <c:pt idx="2806">
                  <c:v>273.533333333342</c:v>
                </c:pt>
                <c:pt idx="2807">
                  <c:v>273.56666666667599</c:v>
                </c:pt>
                <c:pt idx="2808">
                  <c:v>273.600000000009</c:v>
                </c:pt>
                <c:pt idx="2809">
                  <c:v>273.63333333334299</c:v>
                </c:pt>
                <c:pt idx="2810">
                  <c:v>273.66666666667601</c:v>
                </c:pt>
                <c:pt idx="2811">
                  <c:v>273.70000000000903</c:v>
                </c:pt>
                <c:pt idx="2812">
                  <c:v>273.73333333334301</c:v>
                </c:pt>
                <c:pt idx="2813">
                  <c:v>273.76666666667597</c:v>
                </c:pt>
                <c:pt idx="2814">
                  <c:v>273.80000000000899</c:v>
                </c:pt>
                <c:pt idx="2815">
                  <c:v>273.83333333334298</c:v>
                </c:pt>
                <c:pt idx="2816">
                  <c:v>273.866666666676</c:v>
                </c:pt>
                <c:pt idx="2817">
                  <c:v>273.90000000000902</c:v>
                </c:pt>
                <c:pt idx="2818">
                  <c:v>273.933333333343</c:v>
                </c:pt>
                <c:pt idx="2819">
                  <c:v>273.96666666667602</c:v>
                </c:pt>
                <c:pt idx="2820">
                  <c:v>274.00000000001</c:v>
                </c:pt>
                <c:pt idx="2821">
                  <c:v>274.03333333334302</c:v>
                </c:pt>
                <c:pt idx="2822">
                  <c:v>274.06666666667599</c:v>
                </c:pt>
                <c:pt idx="2823">
                  <c:v>274.10000000001003</c:v>
                </c:pt>
                <c:pt idx="2824">
                  <c:v>274.13333333334299</c:v>
                </c:pt>
                <c:pt idx="2825">
                  <c:v>274.16666666667601</c:v>
                </c:pt>
                <c:pt idx="2826">
                  <c:v>274.20000000000999</c:v>
                </c:pt>
                <c:pt idx="2827">
                  <c:v>274.23333333334301</c:v>
                </c:pt>
                <c:pt idx="2828">
                  <c:v>274.26666666667597</c:v>
                </c:pt>
                <c:pt idx="2829">
                  <c:v>274.30000000001002</c:v>
                </c:pt>
                <c:pt idx="2830">
                  <c:v>274.33333333334298</c:v>
                </c:pt>
                <c:pt idx="2831">
                  <c:v>274.366666666676</c:v>
                </c:pt>
                <c:pt idx="2832">
                  <c:v>274.40000000000998</c:v>
                </c:pt>
                <c:pt idx="2833">
                  <c:v>274.433333333343</c:v>
                </c:pt>
                <c:pt idx="2834">
                  <c:v>274.46666666667699</c:v>
                </c:pt>
                <c:pt idx="2835">
                  <c:v>274.50000000001</c:v>
                </c:pt>
                <c:pt idx="2836">
                  <c:v>274.53333333334302</c:v>
                </c:pt>
                <c:pt idx="2837">
                  <c:v>274.56666666667701</c:v>
                </c:pt>
                <c:pt idx="2838">
                  <c:v>274.60000000001003</c:v>
                </c:pt>
                <c:pt idx="2839">
                  <c:v>274.63333333334299</c:v>
                </c:pt>
                <c:pt idx="2840">
                  <c:v>274.66666666667697</c:v>
                </c:pt>
                <c:pt idx="2841">
                  <c:v>274.70000000000999</c:v>
                </c:pt>
                <c:pt idx="2842">
                  <c:v>274.73333333334301</c:v>
                </c:pt>
                <c:pt idx="2843">
                  <c:v>274.766666666677</c:v>
                </c:pt>
                <c:pt idx="2844">
                  <c:v>274.80000000001002</c:v>
                </c:pt>
                <c:pt idx="2845">
                  <c:v>274.833333333344</c:v>
                </c:pt>
                <c:pt idx="2846">
                  <c:v>274.86666666667702</c:v>
                </c:pt>
                <c:pt idx="2847">
                  <c:v>274.90000000000998</c:v>
                </c:pt>
                <c:pt idx="2848">
                  <c:v>274.93333333334402</c:v>
                </c:pt>
                <c:pt idx="2849">
                  <c:v>274.96666666667699</c:v>
                </c:pt>
                <c:pt idx="2850">
                  <c:v>275.00000000001</c:v>
                </c:pt>
                <c:pt idx="2851">
                  <c:v>275.03333333334399</c:v>
                </c:pt>
                <c:pt idx="2852">
                  <c:v>275.06666666667701</c:v>
                </c:pt>
                <c:pt idx="2853">
                  <c:v>275.10000000001003</c:v>
                </c:pt>
                <c:pt idx="2854">
                  <c:v>275.13333333334401</c:v>
                </c:pt>
                <c:pt idx="2855">
                  <c:v>275.16666666667697</c:v>
                </c:pt>
                <c:pt idx="2856">
                  <c:v>275.20000000000999</c:v>
                </c:pt>
                <c:pt idx="2857">
                  <c:v>275.23333333334398</c:v>
                </c:pt>
                <c:pt idx="2858">
                  <c:v>275.266666666677</c:v>
                </c:pt>
                <c:pt idx="2859">
                  <c:v>275.30000000001098</c:v>
                </c:pt>
                <c:pt idx="2860">
                  <c:v>275.333333333344</c:v>
                </c:pt>
                <c:pt idx="2861">
                  <c:v>275.36666666667702</c:v>
                </c:pt>
                <c:pt idx="2862">
                  <c:v>275.400000000011</c:v>
                </c:pt>
                <c:pt idx="2863">
                  <c:v>275.43333333334402</c:v>
                </c:pt>
                <c:pt idx="2864">
                  <c:v>275.46666666667699</c:v>
                </c:pt>
                <c:pt idx="2865">
                  <c:v>275.50000000001103</c:v>
                </c:pt>
                <c:pt idx="2866">
                  <c:v>275.53333333334399</c:v>
                </c:pt>
                <c:pt idx="2867">
                  <c:v>275.56666666667701</c:v>
                </c:pt>
                <c:pt idx="2868">
                  <c:v>275.60000000001099</c:v>
                </c:pt>
                <c:pt idx="2869">
                  <c:v>275.63333333334401</c:v>
                </c:pt>
                <c:pt idx="2870">
                  <c:v>275.666666666678</c:v>
                </c:pt>
                <c:pt idx="2871">
                  <c:v>275.70000000001102</c:v>
                </c:pt>
                <c:pt idx="2872">
                  <c:v>275.73333333334398</c:v>
                </c:pt>
                <c:pt idx="2873">
                  <c:v>275.76666666667802</c:v>
                </c:pt>
                <c:pt idx="2874">
                  <c:v>275.80000000001098</c:v>
                </c:pt>
                <c:pt idx="2875">
                  <c:v>275.833333333344</c:v>
                </c:pt>
                <c:pt idx="2876">
                  <c:v>275.86666666667799</c:v>
                </c:pt>
                <c:pt idx="2877">
                  <c:v>275.900000000011</c:v>
                </c:pt>
                <c:pt idx="2878">
                  <c:v>275.93333333334402</c:v>
                </c:pt>
                <c:pt idx="2879">
                  <c:v>275.96666666667801</c:v>
                </c:pt>
                <c:pt idx="2880">
                  <c:v>276.00000000001103</c:v>
                </c:pt>
                <c:pt idx="2881">
                  <c:v>276.03333333334399</c:v>
                </c:pt>
                <c:pt idx="2882">
                  <c:v>276.06666666667797</c:v>
                </c:pt>
                <c:pt idx="2883">
                  <c:v>276.10000000001099</c:v>
                </c:pt>
                <c:pt idx="2884">
                  <c:v>276.13333333334498</c:v>
                </c:pt>
                <c:pt idx="2885">
                  <c:v>276.166666666678</c:v>
                </c:pt>
                <c:pt idx="2886">
                  <c:v>276.20000000001102</c:v>
                </c:pt>
                <c:pt idx="2887">
                  <c:v>276.233333333345</c:v>
                </c:pt>
                <c:pt idx="2888">
                  <c:v>276.26666666667802</c:v>
                </c:pt>
                <c:pt idx="2889">
                  <c:v>276.30000000001098</c:v>
                </c:pt>
                <c:pt idx="2890">
                  <c:v>276.33333333334502</c:v>
                </c:pt>
                <c:pt idx="2891">
                  <c:v>276.36666666667799</c:v>
                </c:pt>
                <c:pt idx="2892">
                  <c:v>276.400000000011</c:v>
                </c:pt>
                <c:pt idx="2893">
                  <c:v>276.43333333334499</c:v>
                </c:pt>
                <c:pt idx="2894">
                  <c:v>276.46666666667801</c:v>
                </c:pt>
                <c:pt idx="2895">
                  <c:v>276.50000000001199</c:v>
                </c:pt>
                <c:pt idx="2896">
                  <c:v>276.53333333334501</c:v>
                </c:pt>
                <c:pt idx="2897">
                  <c:v>276.56666666667797</c:v>
                </c:pt>
                <c:pt idx="2898">
                  <c:v>276.60000000001202</c:v>
                </c:pt>
                <c:pt idx="2899">
                  <c:v>276.63333333334498</c:v>
                </c:pt>
                <c:pt idx="2900">
                  <c:v>276.666666666678</c:v>
                </c:pt>
                <c:pt idx="2901">
                  <c:v>276.70000000001198</c:v>
                </c:pt>
                <c:pt idx="2902">
                  <c:v>276.733333333345</c:v>
                </c:pt>
                <c:pt idx="2903">
                  <c:v>276.76666666667802</c:v>
                </c:pt>
                <c:pt idx="2904">
                  <c:v>276.80000000001201</c:v>
                </c:pt>
                <c:pt idx="2905">
                  <c:v>276.83333333334502</c:v>
                </c:pt>
                <c:pt idx="2906">
                  <c:v>276.86666666667799</c:v>
                </c:pt>
                <c:pt idx="2907">
                  <c:v>276.90000000001203</c:v>
                </c:pt>
                <c:pt idx="2908">
                  <c:v>276.93333333334499</c:v>
                </c:pt>
                <c:pt idx="2909">
                  <c:v>276.96666666667898</c:v>
                </c:pt>
                <c:pt idx="2910">
                  <c:v>277.00000000001199</c:v>
                </c:pt>
                <c:pt idx="2911">
                  <c:v>277.03333333334501</c:v>
                </c:pt>
                <c:pt idx="2912">
                  <c:v>277.066666666679</c:v>
                </c:pt>
                <c:pt idx="2913">
                  <c:v>277.10000000001202</c:v>
                </c:pt>
                <c:pt idx="2914">
                  <c:v>277.13333333334498</c:v>
                </c:pt>
                <c:pt idx="2915">
                  <c:v>277.16666666667902</c:v>
                </c:pt>
                <c:pt idx="2916">
                  <c:v>277.20000000001198</c:v>
                </c:pt>
                <c:pt idx="2917">
                  <c:v>277.233333333345</c:v>
                </c:pt>
                <c:pt idx="2918">
                  <c:v>277.26666666667899</c:v>
                </c:pt>
                <c:pt idx="2919">
                  <c:v>277.30000000001201</c:v>
                </c:pt>
                <c:pt idx="2920">
                  <c:v>277.33333333334599</c:v>
                </c:pt>
                <c:pt idx="2921">
                  <c:v>277.36666666667901</c:v>
                </c:pt>
                <c:pt idx="2922">
                  <c:v>277.40000000001203</c:v>
                </c:pt>
                <c:pt idx="2923">
                  <c:v>277.43333333334601</c:v>
                </c:pt>
                <c:pt idx="2924">
                  <c:v>277.46666666667898</c:v>
                </c:pt>
                <c:pt idx="2925">
                  <c:v>277.50000000001199</c:v>
                </c:pt>
                <c:pt idx="2926">
                  <c:v>277.53333333334598</c:v>
                </c:pt>
                <c:pt idx="2927">
                  <c:v>277.566666666679</c:v>
                </c:pt>
                <c:pt idx="2928">
                  <c:v>277.60000000001202</c:v>
                </c:pt>
                <c:pt idx="2929">
                  <c:v>277.633333333346</c:v>
                </c:pt>
                <c:pt idx="2930">
                  <c:v>277.66666666667902</c:v>
                </c:pt>
                <c:pt idx="2931">
                  <c:v>277.70000000001198</c:v>
                </c:pt>
                <c:pt idx="2932">
                  <c:v>277.73333333334602</c:v>
                </c:pt>
                <c:pt idx="2933">
                  <c:v>277.76666666667899</c:v>
                </c:pt>
                <c:pt idx="2934">
                  <c:v>277.80000000001297</c:v>
                </c:pt>
                <c:pt idx="2935">
                  <c:v>277.83333333334599</c:v>
                </c:pt>
                <c:pt idx="2936">
                  <c:v>277.86666666667901</c:v>
                </c:pt>
                <c:pt idx="2937">
                  <c:v>277.90000000001299</c:v>
                </c:pt>
                <c:pt idx="2938">
                  <c:v>277.93333333334601</c:v>
                </c:pt>
                <c:pt idx="2939">
                  <c:v>277.96666666667898</c:v>
                </c:pt>
                <c:pt idx="2940">
                  <c:v>278.00000000001302</c:v>
                </c:pt>
                <c:pt idx="2941">
                  <c:v>278.03333333334598</c:v>
                </c:pt>
                <c:pt idx="2942">
                  <c:v>278.066666666679</c:v>
                </c:pt>
                <c:pt idx="2943">
                  <c:v>278.10000000001298</c:v>
                </c:pt>
                <c:pt idx="2944">
                  <c:v>278.133333333346</c:v>
                </c:pt>
                <c:pt idx="2945">
                  <c:v>278.16666666667999</c:v>
                </c:pt>
                <c:pt idx="2946">
                  <c:v>278.20000000001301</c:v>
                </c:pt>
                <c:pt idx="2947">
                  <c:v>278.23333333334602</c:v>
                </c:pt>
                <c:pt idx="2948">
                  <c:v>278.26666666668001</c:v>
                </c:pt>
                <c:pt idx="2949">
                  <c:v>278.30000000001297</c:v>
                </c:pt>
                <c:pt idx="2950">
                  <c:v>278.33333333334599</c:v>
                </c:pt>
                <c:pt idx="2951">
                  <c:v>278.36666666667998</c:v>
                </c:pt>
                <c:pt idx="2952">
                  <c:v>278.40000000001299</c:v>
                </c:pt>
                <c:pt idx="2953">
                  <c:v>278.43333333334601</c:v>
                </c:pt>
                <c:pt idx="2954">
                  <c:v>278.46666666668</c:v>
                </c:pt>
                <c:pt idx="2955">
                  <c:v>278.50000000001302</c:v>
                </c:pt>
                <c:pt idx="2956">
                  <c:v>278.53333333334598</c:v>
                </c:pt>
                <c:pt idx="2957">
                  <c:v>278.56666666668002</c:v>
                </c:pt>
                <c:pt idx="2958">
                  <c:v>278.60000000001298</c:v>
                </c:pt>
                <c:pt idx="2959">
                  <c:v>278.63333333334703</c:v>
                </c:pt>
                <c:pt idx="2960">
                  <c:v>278.66666666667999</c:v>
                </c:pt>
                <c:pt idx="2961">
                  <c:v>278.70000000001301</c:v>
                </c:pt>
                <c:pt idx="2962">
                  <c:v>278.73333333334699</c:v>
                </c:pt>
                <c:pt idx="2963">
                  <c:v>278.76666666668001</c:v>
                </c:pt>
                <c:pt idx="2964">
                  <c:v>278.80000000001297</c:v>
                </c:pt>
                <c:pt idx="2965">
                  <c:v>278.83333333334701</c:v>
                </c:pt>
                <c:pt idx="2966">
                  <c:v>278.86666666667998</c:v>
                </c:pt>
                <c:pt idx="2967">
                  <c:v>278.90000000001299</c:v>
                </c:pt>
                <c:pt idx="2968">
                  <c:v>278.93333333334698</c:v>
                </c:pt>
                <c:pt idx="2969">
                  <c:v>278.96666666668</c:v>
                </c:pt>
                <c:pt idx="2970">
                  <c:v>279.00000000001398</c:v>
                </c:pt>
                <c:pt idx="2971">
                  <c:v>279.033333333347</c:v>
                </c:pt>
                <c:pt idx="2972">
                  <c:v>279.06666666668002</c:v>
                </c:pt>
                <c:pt idx="2973">
                  <c:v>279.10000000001401</c:v>
                </c:pt>
                <c:pt idx="2974">
                  <c:v>279.13333333334703</c:v>
                </c:pt>
                <c:pt idx="2975">
                  <c:v>279.16666666667999</c:v>
                </c:pt>
                <c:pt idx="2976">
                  <c:v>279.20000000001397</c:v>
                </c:pt>
                <c:pt idx="2977">
                  <c:v>279.23333333334699</c:v>
                </c:pt>
                <c:pt idx="2978">
                  <c:v>279.26666666668001</c:v>
                </c:pt>
                <c:pt idx="2979">
                  <c:v>279.30000000001399</c:v>
                </c:pt>
                <c:pt idx="2980">
                  <c:v>279.33333333334701</c:v>
                </c:pt>
                <c:pt idx="2981">
                  <c:v>279.36666666667998</c:v>
                </c:pt>
                <c:pt idx="2982">
                  <c:v>279.40000000001402</c:v>
                </c:pt>
                <c:pt idx="2983">
                  <c:v>279.43333333334698</c:v>
                </c:pt>
                <c:pt idx="2984">
                  <c:v>279.46666666668102</c:v>
                </c:pt>
                <c:pt idx="2985">
                  <c:v>279.50000000001398</c:v>
                </c:pt>
                <c:pt idx="2986">
                  <c:v>279.533333333347</c:v>
                </c:pt>
                <c:pt idx="2987">
                  <c:v>279.56666666668099</c:v>
                </c:pt>
                <c:pt idx="2988">
                  <c:v>279.60000000001401</c:v>
                </c:pt>
                <c:pt idx="2989">
                  <c:v>279.63333333334703</c:v>
                </c:pt>
                <c:pt idx="2990">
                  <c:v>279.66666666668101</c:v>
                </c:pt>
                <c:pt idx="2991">
                  <c:v>279.70000000001397</c:v>
                </c:pt>
                <c:pt idx="2992">
                  <c:v>279.73333333334699</c:v>
                </c:pt>
                <c:pt idx="2993">
                  <c:v>279.76666666668098</c:v>
                </c:pt>
                <c:pt idx="2994">
                  <c:v>279.80000000001399</c:v>
                </c:pt>
                <c:pt idx="2995">
                  <c:v>279.83333333334798</c:v>
                </c:pt>
                <c:pt idx="2996">
                  <c:v>279.866666666681</c:v>
                </c:pt>
                <c:pt idx="2997">
                  <c:v>279.90000000001402</c:v>
                </c:pt>
                <c:pt idx="2998">
                  <c:v>279.933333333348</c:v>
                </c:pt>
                <c:pt idx="2999">
                  <c:v>279.96666666668102</c:v>
                </c:pt>
                <c:pt idx="3000">
                  <c:v>280.00000000001398</c:v>
                </c:pt>
                <c:pt idx="3001">
                  <c:v>280.03333333334803</c:v>
                </c:pt>
                <c:pt idx="3002">
                  <c:v>280.06666666668099</c:v>
                </c:pt>
                <c:pt idx="3003">
                  <c:v>280.10000000001401</c:v>
                </c:pt>
                <c:pt idx="3004">
                  <c:v>280.13333333334799</c:v>
                </c:pt>
                <c:pt idx="3005">
                  <c:v>280.16666666668101</c:v>
                </c:pt>
                <c:pt idx="3006">
                  <c:v>280.20000000001397</c:v>
                </c:pt>
                <c:pt idx="3007">
                  <c:v>280.23333333334801</c:v>
                </c:pt>
                <c:pt idx="3008">
                  <c:v>280.26666666668098</c:v>
                </c:pt>
                <c:pt idx="3009">
                  <c:v>280.30000000001502</c:v>
                </c:pt>
                <c:pt idx="3010">
                  <c:v>280.33333333334798</c:v>
                </c:pt>
                <c:pt idx="3011">
                  <c:v>280.366666666681</c:v>
                </c:pt>
                <c:pt idx="3012">
                  <c:v>280.40000000001498</c:v>
                </c:pt>
                <c:pt idx="3013">
                  <c:v>280.433333333348</c:v>
                </c:pt>
                <c:pt idx="3014">
                  <c:v>280.46666666668102</c:v>
                </c:pt>
                <c:pt idx="3015">
                  <c:v>280.50000000001501</c:v>
                </c:pt>
                <c:pt idx="3016">
                  <c:v>280.53333333334803</c:v>
                </c:pt>
                <c:pt idx="3017">
                  <c:v>280.56666666668099</c:v>
                </c:pt>
                <c:pt idx="3018">
                  <c:v>280.60000000001497</c:v>
                </c:pt>
                <c:pt idx="3019">
                  <c:v>280.63333333334799</c:v>
                </c:pt>
                <c:pt idx="3020">
                  <c:v>280.66666666668198</c:v>
                </c:pt>
                <c:pt idx="3021">
                  <c:v>280.700000000015</c:v>
                </c:pt>
                <c:pt idx="3022">
                  <c:v>280.73333333334801</c:v>
                </c:pt>
                <c:pt idx="3023">
                  <c:v>280.766666666682</c:v>
                </c:pt>
                <c:pt idx="3024">
                  <c:v>280.80000000001502</c:v>
                </c:pt>
                <c:pt idx="3025">
                  <c:v>280.83333333334798</c:v>
                </c:pt>
                <c:pt idx="3026">
                  <c:v>280.86666666668202</c:v>
                </c:pt>
                <c:pt idx="3027">
                  <c:v>280.90000000001498</c:v>
                </c:pt>
                <c:pt idx="3028">
                  <c:v>280.933333333348</c:v>
                </c:pt>
                <c:pt idx="3029">
                  <c:v>280.96666666668199</c:v>
                </c:pt>
                <c:pt idx="3030">
                  <c:v>281.00000000001501</c:v>
                </c:pt>
                <c:pt idx="3031">
                  <c:v>281.03333333334803</c:v>
                </c:pt>
                <c:pt idx="3032">
                  <c:v>281.06666666668201</c:v>
                </c:pt>
                <c:pt idx="3033">
                  <c:v>281.10000000001497</c:v>
                </c:pt>
                <c:pt idx="3034">
                  <c:v>281.13333333334901</c:v>
                </c:pt>
                <c:pt idx="3035">
                  <c:v>281.16666666668198</c:v>
                </c:pt>
                <c:pt idx="3036">
                  <c:v>281.200000000015</c:v>
                </c:pt>
                <c:pt idx="3037">
                  <c:v>281.23333333334898</c:v>
                </c:pt>
                <c:pt idx="3038">
                  <c:v>281.266666666682</c:v>
                </c:pt>
                <c:pt idx="3039">
                  <c:v>281.30000000001502</c:v>
                </c:pt>
                <c:pt idx="3040">
                  <c:v>281.333333333349</c:v>
                </c:pt>
                <c:pt idx="3041">
                  <c:v>281.36666666668202</c:v>
                </c:pt>
                <c:pt idx="3042">
                  <c:v>281.40000000001498</c:v>
                </c:pt>
                <c:pt idx="3043">
                  <c:v>281.43333333334903</c:v>
                </c:pt>
                <c:pt idx="3044">
                  <c:v>281.46666666668199</c:v>
                </c:pt>
                <c:pt idx="3045">
                  <c:v>281.50000000001597</c:v>
                </c:pt>
                <c:pt idx="3046">
                  <c:v>281.53333333334899</c:v>
                </c:pt>
                <c:pt idx="3047">
                  <c:v>281.56666666668201</c:v>
                </c:pt>
                <c:pt idx="3048">
                  <c:v>281.600000000016</c:v>
                </c:pt>
                <c:pt idx="3049">
                  <c:v>281.63333333334901</c:v>
                </c:pt>
                <c:pt idx="3050">
                  <c:v>281.66666666668198</c:v>
                </c:pt>
                <c:pt idx="3051">
                  <c:v>281.70000000001602</c:v>
                </c:pt>
                <c:pt idx="3052">
                  <c:v>281.73333333334898</c:v>
                </c:pt>
                <c:pt idx="3053">
                  <c:v>281.766666666682</c:v>
                </c:pt>
                <c:pt idx="3054">
                  <c:v>281.80000000001598</c:v>
                </c:pt>
                <c:pt idx="3055">
                  <c:v>281.833333333349</c:v>
                </c:pt>
                <c:pt idx="3056">
                  <c:v>281.86666666668202</c:v>
                </c:pt>
                <c:pt idx="3057">
                  <c:v>281.90000000001601</c:v>
                </c:pt>
                <c:pt idx="3058">
                  <c:v>281.93333333334903</c:v>
                </c:pt>
                <c:pt idx="3059">
                  <c:v>281.96666666668301</c:v>
                </c:pt>
                <c:pt idx="3060">
                  <c:v>282.00000000001597</c:v>
                </c:pt>
                <c:pt idx="3061">
                  <c:v>282.03333333334899</c:v>
                </c:pt>
                <c:pt idx="3062">
                  <c:v>282.06666666668298</c:v>
                </c:pt>
                <c:pt idx="3063">
                  <c:v>282.100000000016</c:v>
                </c:pt>
                <c:pt idx="3064">
                  <c:v>282.13333333334901</c:v>
                </c:pt>
                <c:pt idx="3065">
                  <c:v>282.166666666683</c:v>
                </c:pt>
                <c:pt idx="3066">
                  <c:v>282.20000000001602</c:v>
                </c:pt>
                <c:pt idx="3067">
                  <c:v>282.23333333334898</c:v>
                </c:pt>
                <c:pt idx="3068">
                  <c:v>282.26666666668302</c:v>
                </c:pt>
                <c:pt idx="3069">
                  <c:v>282.30000000001598</c:v>
                </c:pt>
                <c:pt idx="3070">
                  <c:v>282.333333333349</c:v>
                </c:pt>
                <c:pt idx="3071">
                  <c:v>282.36666666668299</c:v>
                </c:pt>
                <c:pt idx="3072">
                  <c:v>282.40000000001601</c:v>
                </c:pt>
                <c:pt idx="3073">
                  <c:v>282.43333333334999</c:v>
                </c:pt>
                <c:pt idx="3074">
                  <c:v>282.46666666668301</c:v>
                </c:pt>
                <c:pt idx="3075">
                  <c:v>282.50000000001597</c:v>
                </c:pt>
                <c:pt idx="3076">
                  <c:v>282.53333333335001</c:v>
                </c:pt>
                <c:pt idx="3077">
                  <c:v>282.56666666668298</c:v>
                </c:pt>
                <c:pt idx="3078">
                  <c:v>282.600000000016</c:v>
                </c:pt>
                <c:pt idx="3079">
                  <c:v>282.63333333334998</c:v>
                </c:pt>
                <c:pt idx="3080">
                  <c:v>282.666666666683</c:v>
                </c:pt>
                <c:pt idx="3081">
                  <c:v>282.70000000001602</c:v>
                </c:pt>
                <c:pt idx="3082">
                  <c:v>282.73333333335</c:v>
                </c:pt>
                <c:pt idx="3083">
                  <c:v>282.76666666668302</c:v>
                </c:pt>
                <c:pt idx="3084">
                  <c:v>282.80000000001701</c:v>
                </c:pt>
                <c:pt idx="3085">
                  <c:v>282.83333333335003</c:v>
                </c:pt>
                <c:pt idx="3086">
                  <c:v>282.86666666668299</c:v>
                </c:pt>
                <c:pt idx="3087">
                  <c:v>282.90000000001697</c:v>
                </c:pt>
                <c:pt idx="3088">
                  <c:v>282.93333333334999</c:v>
                </c:pt>
                <c:pt idx="3089">
                  <c:v>282.96666666668301</c:v>
                </c:pt>
                <c:pt idx="3090">
                  <c:v>283.000000000017</c:v>
                </c:pt>
                <c:pt idx="3091">
                  <c:v>283.03333333335001</c:v>
                </c:pt>
                <c:pt idx="3092">
                  <c:v>283.06666666668298</c:v>
                </c:pt>
                <c:pt idx="3093">
                  <c:v>283.10000000001702</c:v>
                </c:pt>
                <c:pt idx="3094">
                  <c:v>283.13333333334998</c:v>
                </c:pt>
                <c:pt idx="3095">
                  <c:v>283.166666666683</c:v>
                </c:pt>
                <c:pt idx="3096">
                  <c:v>283.20000000001698</c:v>
                </c:pt>
                <c:pt idx="3097">
                  <c:v>283.23333333335</c:v>
                </c:pt>
                <c:pt idx="3098">
                  <c:v>283.26666666668399</c:v>
                </c:pt>
                <c:pt idx="3099">
                  <c:v>283.30000000001701</c:v>
                </c:pt>
                <c:pt idx="3100">
                  <c:v>283.33333333335003</c:v>
                </c:pt>
                <c:pt idx="3101">
                  <c:v>283.36666666668401</c:v>
                </c:pt>
                <c:pt idx="3102">
                  <c:v>283.40000000001697</c:v>
                </c:pt>
                <c:pt idx="3103">
                  <c:v>283.43333333334999</c:v>
                </c:pt>
                <c:pt idx="3104">
                  <c:v>283.46666666668398</c:v>
                </c:pt>
                <c:pt idx="3105">
                  <c:v>283.500000000017</c:v>
                </c:pt>
                <c:pt idx="3106">
                  <c:v>283.53333333335001</c:v>
                </c:pt>
                <c:pt idx="3107">
                  <c:v>283.566666666684</c:v>
                </c:pt>
                <c:pt idx="3108">
                  <c:v>283.60000000001702</c:v>
                </c:pt>
                <c:pt idx="3109">
                  <c:v>283.633333333351</c:v>
                </c:pt>
                <c:pt idx="3110">
                  <c:v>283.66666666668402</c:v>
                </c:pt>
                <c:pt idx="3111">
                  <c:v>283.70000000001698</c:v>
                </c:pt>
                <c:pt idx="3112">
                  <c:v>283.73333333335103</c:v>
                </c:pt>
                <c:pt idx="3113">
                  <c:v>283.76666666668399</c:v>
                </c:pt>
                <c:pt idx="3114">
                  <c:v>283.80000000001701</c:v>
                </c:pt>
                <c:pt idx="3115">
                  <c:v>283.83333333335099</c:v>
                </c:pt>
                <c:pt idx="3116">
                  <c:v>283.86666666668401</c:v>
                </c:pt>
                <c:pt idx="3117">
                  <c:v>283.90000000001697</c:v>
                </c:pt>
                <c:pt idx="3118">
                  <c:v>283.93333333335102</c:v>
                </c:pt>
                <c:pt idx="3119">
                  <c:v>283.96666666668398</c:v>
                </c:pt>
                <c:pt idx="3120">
                  <c:v>284.000000000017</c:v>
                </c:pt>
                <c:pt idx="3121">
                  <c:v>284.03333333335098</c:v>
                </c:pt>
                <c:pt idx="3122">
                  <c:v>284.066666666684</c:v>
                </c:pt>
                <c:pt idx="3123">
                  <c:v>284.10000000001799</c:v>
                </c:pt>
                <c:pt idx="3124">
                  <c:v>284.133333333351</c:v>
                </c:pt>
                <c:pt idx="3125">
                  <c:v>284.16666666668402</c:v>
                </c:pt>
                <c:pt idx="3126">
                  <c:v>284.20000000001801</c:v>
                </c:pt>
                <c:pt idx="3127">
                  <c:v>284.23333333335103</c:v>
                </c:pt>
                <c:pt idx="3128">
                  <c:v>284.26666666668399</c:v>
                </c:pt>
                <c:pt idx="3129">
                  <c:v>284.30000000001797</c:v>
                </c:pt>
                <c:pt idx="3130">
                  <c:v>284.33333333335099</c:v>
                </c:pt>
                <c:pt idx="3131">
                  <c:v>284.36666666668401</c:v>
                </c:pt>
                <c:pt idx="3132">
                  <c:v>284.400000000018</c:v>
                </c:pt>
                <c:pt idx="3133">
                  <c:v>284.43333333335102</c:v>
                </c:pt>
                <c:pt idx="3134">
                  <c:v>284.466666666685</c:v>
                </c:pt>
                <c:pt idx="3135">
                  <c:v>284.50000000001802</c:v>
                </c:pt>
                <c:pt idx="3136">
                  <c:v>284.53333333335098</c:v>
                </c:pt>
                <c:pt idx="3137">
                  <c:v>284.56666666668502</c:v>
                </c:pt>
                <c:pt idx="3138">
                  <c:v>284.60000000001799</c:v>
                </c:pt>
                <c:pt idx="3139">
                  <c:v>284.633333333351</c:v>
                </c:pt>
                <c:pt idx="3140">
                  <c:v>284.66666666668499</c:v>
                </c:pt>
                <c:pt idx="3141">
                  <c:v>284.70000000001801</c:v>
                </c:pt>
                <c:pt idx="3142">
                  <c:v>284.73333333335103</c:v>
                </c:pt>
                <c:pt idx="3143">
                  <c:v>284.76666666668501</c:v>
                </c:pt>
                <c:pt idx="3144">
                  <c:v>284.80000000001797</c:v>
                </c:pt>
                <c:pt idx="3145">
                  <c:v>284.83333333335099</c:v>
                </c:pt>
                <c:pt idx="3146">
                  <c:v>284.86666666668498</c:v>
                </c:pt>
                <c:pt idx="3147">
                  <c:v>284.900000000018</c:v>
                </c:pt>
                <c:pt idx="3148">
                  <c:v>284.93333333335198</c:v>
                </c:pt>
                <c:pt idx="3149">
                  <c:v>284.966666666685</c:v>
                </c:pt>
                <c:pt idx="3150">
                  <c:v>285.00000000001802</c:v>
                </c:pt>
                <c:pt idx="3151">
                  <c:v>285.033333333352</c:v>
                </c:pt>
                <c:pt idx="3152">
                  <c:v>285.06666666668502</c:v>
                </c:pt>
                <c:pt idx="3153">
                  <c:v>285.10000000001799</c:v>
                </c:pt>
                <c:pt idx="3154">
                  <c:v>285.13333333335203</c:v>
                </c:pt>
                <c:pt idx="3155">
                  <c:v>285.16666666668499</c:v>
                </c:pt>
                <c:pt idx="3156">
                  <c:v>285.20000000001801</c:v>
                </c:pt>
                <c:pt idx="3157">
                  <c:v>285.23333333335199</c:v>
                </c:pt>
                <c:pt idx="3158">
                  <c:v>285.26666666668501</c:v>
                </c:pt>
                <c:pt idx="3159">
                  <c:v>285.300000000019</c:v>
                </c:pt>
                <c:pt idx="3160">
                  <c:v>285.33333333335202</c:v>
                </c:pt>
                <c:pt idx="3161">
                  <c:v>285.36666666668498</c:v>
                </c:pt>
                <c:pt idx="3162">
                  <c:v>285.40000000001902</c:v>
                </c:pt>
                <c:pt idx="3163">
                  <c:v>285.43333333335198</c:v>
                </c:pt>
                <c:pt idx="3164">
                  <c:v>285.466666666685</c:v>
                </c:pt>
                <c:pt idx="3165">
                  <c:v>285.50000000001899</c:v>
                </c:pt>
                <c:pt idx="3166">
                  <c:v>285.533333333352</c:v>
                </c:pt>
                <c:pt idx="3167">
                  <c:v>285.56666666668502</c:v>
                </c:pt>
                <c:pt idx="3168">
                  <c:v>285.60000000001901</c:v>
                </c:pt>
                <c:pt idx="3169">
                  <c:v>285.63333333335203</c:v>
                </c:pt>
                <c:pt idx="3170">
                  <c:v>285.66666666668499</c:v>
                </c:pt>
                <c:pt idx="3171">
                  <c:v>285.70000000001897</c:v>
                </c:pt>
                <c:pt idx="3172">
                  <c:v>285.73333333335199</c:v>
                </c:pt>
                <c:pt idx="3173">
                  <c:v>285.76666666668598</c:v>
                </c:pt>
                <c:pt idx="3174">
                  <c:v>285.800000000019</c:v>
                </c:pt>
                <c:pt idx="3175">
                  <c:v>285.83333333335202</c:v>
                </c:pt>
                <c:pt idx="3176">
                  <c:v>285.866666666686</c:v>
                </c:pt>
                <c:pt idx="3177">
                  <c:v>285.90000000001902</c:v>
                </c:pt>
                <c:pt idx="3178">
                  <c:v>285.93333333335198</c:v>
                </c:pt>
                <c:pt idx="3179">
                  <c:v>285.96666666668602</c:v>
                </c:pt>
                <c:pt idx="3180">
                  <c:v>286.00000000001899</c:v>
                </c:pt>
                <c:pt idx="3181">
                  <c:v>286.033333333352</c:v>
                </c:pt>
                <c:pt idx="3182">
                  <c:v>286.06666666668599</c:v>
                </c:pt>
                <c:pt idx="3183">
                  <c:v>286.10000000001901</c:v>
                </c:pt>
                <c:pt idx="3184">
                  <c:v>286.13333333335299</c:v>
                </c:pt>
                <c:pt idx="3185">
                  <c:v>286.16666666668601</c:v>
                </c:pt>
                <c:pt idx="3186">
                  <c:v>286.20000000001897</c:v>
                </c:pt>
                <c:pt idx="3187">
                  <c:v>286.23333333335302</c:v>
                </c:pt>
                <c:pt idx="3188">
                  <c:v>286.26666666668598</c:v>
                </c:pt>
                <c:pt idx="3189">
                  <c:v>286.300000000019</c:v>
                </c:pt>
                <c:pt idx="3190">
                  <c:v>286.33333333335298</c:v>
                </c:pt>
                <c:pt idx="3191">
                  <c:v>286.366666666686</c:v>
                </c:pt>
                <c:pt idx="3192">
                  <c:v>286.40000000001902</c:v>
                </c:pt>
                <c:pt idx="3193">
                  <c:v>286.433333333353</c:v>
                </c:pt>
                <c:pt idx="3194">
                  <c:v>286.46666666668602</c:v>
                </c:pt>
                <c:pt idx="3195">
                  <c:v>286.50000000001899</c:v>
                </c:pt>
                <c:pt idx="3196">
                  <c:v>286.53333333335303</c:v>
                </c:pt>
                <c:pt idx="3197">
                  <c:v>286.56666666668599</c:v>
                </c:pt>
                <c:pt idx="3198">
                  <c:v>286.60000000001997</c:v>
                </c:pt>
                <c:pt idx="3199">
                  <c:v>286.63333333335299</c:v>
                </c:pt>
                <c:pt idx="3200">
                  <c:v>286.66666666668601</c:v>
                </c:pt>
                <c:pt idx="3201">
                  <c:v>286.70000000002</c:v>
                </c:pt>
                <c:pt idx="3202">
                  <c:v>286.73333333335302</c:v>
                </c:pt>
                <c:pt idx="3203">
                  <c:v>286.76666666668598</c:v>
                </c:pt>
                <c:pt idx="3204">
                  <c:v>286.80000000002002</c:v>
                </c:pt>
                <c:pt idx="3205">
                  <c:v>286.83333333335298</c:v>
                </c:pt>
                <c:pt idx="3206">
                  <c:v>286.866666666686</c:v>
                </c:pt>
                <c:pt idx="3207">
                  <c:v>286.90000000001999</c:v>
                </c:pt>
                <c:pt idx="3208">
                  <c:v>286.933333333353</c:v>
                </c:pt>
                <c:pt idx="3209">
                  <c:v>286.96666666668699</c:v>
                </c:pt>
                <c:pt idx="3210">
                  <c:v>287.00000000002001</c:v>
                </c:pt>
                <c:pt idx="3211">
                  <c:v>287.03333333335303</c:v>
                </c:pt>
                <c:pt idx="3212">
                  <c:v>287.06666666668701</c:v>
                </c:pt>
                <c:pt idx="3213">
                  <c:v>287.10000000001997</c:v>
                </c:pt>
                <c:pt idx="3214">
                  <c:v>287.13333333335299</c:v>
                </c:pt>
                <c:pt idx="3215">
                  <c:v>287.16666666668698</c:v>
                </c:pt>
                <c:pt idx="3216">
                  <c:v>287.20000000002</c:v>
                </c:pt>
                <c:pt idx="3217">
                  <c:v>287.23333333335302</c:v>
                </c:pt>
                <c:pt idx="3218">
                  <c:v>287.266666666687</c:v>
                </c:pt>
                <c:pt idx="3219">
                  <c:v>287.30000000002002</c:v>
                </c:pt>
                <c:pt idx="3220">
                  <c:v>287.33333333335298</c:v>
                </c:pt>
                <c:pt idx="3221">
                  <c:v>287.36666666668702</c:v>
                </c:pt>
                <c:pt idx="3222">
                  <c:v>287.40000000001999</c:v>
                </c:pt>
                <c:pt idx="3223">
                  <c:v>287.43333333335403</c:v>
                </c:pt>
                <c:pt idx="3224">
                  <c:v>287.46666666668699</c:v>
                </c:pt>
                <c:pt idx="3225">
                  <c:v>287.50000000002001</c:v>
                </c:pt>
                <c:pt idx="3226">
                  <c:v>287.53333333335399</c:v>
                </c:pt>
                <c:pt idx="3227">
                  <c:v>287.56666666668701</c:v>
                </c:pt>
                <c:pt idx="3228">
                  <c:v>287.60000000001997</c:v>
                </c:pt>
                <c:pt idx="3229">
                  <c:v>287.63333333335402</c:v>
                </c:pt>
                <c:pt idx="3230">
                  <c:v>287.66666666668698</c:v>
                </c:pt>
                <c:pt idx="3231">
                  <c:v>287.70000000002</c:v>
                </c:pt>
                <c:pt idx="3232">
                  <c:v>287.73333333335398</c:v>
                </c:pt>
                <c:pt idx="3233">
                  <c:v>287.766666666687</c:v>
                </c:pt>
                <c:pt idx="3234">
                  <c:v>287.80000000002099</c:v>
                </c:pt>
                <c:pt idx="3235">
                  <c:v>287.83333333335401</c:v>
                </c:pt>
                <c:pt idx="3236">
                  <c:v>287.86666666668702</c:v>
                </c:pt>
                <c:pt idx="3237">
                  <c:v>287.90000000002101</c:v>
                </c:pt>
                <c:pt idx="3238">
                  <c:v>287.93333333335403</c:v>
                </c:pt>
                <c:pt idx="3239">
                  <c:v>287.96666666668699</c:v>
                </c:pt>
                <c:pt idx="3240">
                  <c:v>288.00000000002098</c:v>
                </c:pt>
                <c:pt idx="3241">
                  <c:v>288.03333333335399</c:v>
                </c:pt>
                <c:pt idx="3242">
                  <c:v>288.06666666668701</c:v>
                </c:pt>
                <c:pt idx="3243">
                  <c:v>288.100000000021</c:v>
                </c:pt>
                <c:pt idx="3244">
                  <c:v>288.13333333335402</c:v>
                </c:pt>
                <c:pt idx="3245">
                  <c:v>288.16666666668698</c:v>
                </c:pt>
                <c:pt idx="3246">
                  <c:v>288.20000000002102</c:v>
                </c:pt>
                <c:pt idx="3247">
                  <c:v>288.23333333335398</c:v>
                </c:pt>
                <c:pt idx="3248">
                  <c:v>288.26666666668802</c:v>
                </c:pt>
                <c:pt idx="3249">
                  <c:v>288.30000000002099</c:v>
                </c:pt>
                <c:pt idx="3250">
                  <c:v>288.33333333335401</c:v>
                </c:pt>
                <c:pt idx="3251">
                  <c:v>288.36666666668799</c:v>
                </c:pt>
                <c:pt idx="3252">
                  <c:v>288.40000000002101</c:v>
                </c:pt>
                <c:pt idx="3253">
                  <c:v>288.43333333335403</c:v>
                </c:pt>
                <c:pt idx="3254">
                  <c:v>288.46666666668801</c:v>
                </c:pt>
                <c:pt idx="3255">
                  <c:v>288.50000000002098</c:v>
                </c:pt>
                <c:pt idx="3256">
                  <c:v>288.53333333335399</c:v>
                </c:pt>
                <c:pt idx="3257">
                  <c:v>288.56666666668798</c:v>
                </c:pt>
                <c:pt idx="3258">
                  <c:v>288.600000000021</c:v>
                </c:pt>
                <c:pt idx="3259">
                  <c:v>288.63333333335498</c:v>
                </c:pt>
                <c:pt idx="3260">
                  <c:v>288.666666666688</c:v>
                </c:pt>
                <c:pt idx="3261">
                  <c:v>288.70000000002102</c:v>
                </c:pt>
                <c:pt idx="3262">
                  <c:v>288.73333333335501</c:v>
                </c:pt>
                <c:pt idx="3263">
                  <c:v>288.76666666668802</c:v>
                </c:pt>
                <c:pt idx="3264">
                  <c:v>288.80000000002099</c:v>
                </c:pt>
                <c:pt idx="3265">
                  <c:v>288.83333333335497</c:v>
                </c:pt>
                <c:pt idx="3266">
                  <c:v>288.86666666668799</c:v>
                </c:pt>
                <c:pt idx="3267">
                  <c:v>288.90000000002101</c:v>
                </c:pt>
                <c:pt idx="3268">
                  <c:v>288.93333333335499</c:v>
                </c:pt>
                <c:pt idx="3269">
                  <c:v>288.96666666668801</c:v>
                </c:pt>
                <c:pt idx="3270">
                  <c:v>289.00000000002098</c:v>
                </c:pt>
                <c:pt idx="3271">
                  <c:v>289.03333333335502</c:v>
                </c:pt>
                <c:pt idx="3272">
                  <c:v>289.06666666668798</c:v>
                </c:pt>
                <c:pt idx="3273">
                  <c:v>289.10000000002202</c:v>
                </c:pt>
                <c:pt idx="3274">
                  <c:v>289.13333333335498</c:v>
                </c:pt>
                <c:pt idx="3275">
                  <c:v>289.166666666688</c:v>
                </c:pt>
                <c:pt idx="3276">
                  <c:v>289.20000000002199</c:v>
                </c:pt>
                <c:pt idx="3277">
                  <c:v>289.23333333335501</c:v>
                </c:pt>
                <c:pt idx="3278">
                  <c:v>289.26666666668802</c:v>
                </c:pt>
                <c:pt idx="3279">
                  <c:v>289.30000000002201</c:v>
                </c:pt>
                <c:pt idx="3280">
                  <c:v>289.33333333335497</c:v>
                </c:pt>
                <c:pt idx="3281">
                  <c:v>289.36666666668799</c:v>
                </c:pt>
                <c:pt idx="3282">
                  <c:v>289.40000000002198</c:v>
                </c:pt>
                <c:pt idx="3283">
                  <c:v>289.43333333335499</c:v>
                </c:pt>
                <c:pt idx="3284">
                  <c:v>289.46666666668898</c:v>
                </c:pt>
                <c:pt idx="3285">
                  <c:v>289.500000000022</c:v>
                </c:pt>
                <c:pt idx="3286">
                  <c:v>289.53333333335502</c:v>
                </c:pt>
                <c:pt idx="3287">
                  <c:v>289.566666666689</c:v>
                </c:pt>
                <c:pt idx="3288">
                  <c:v>289.60000000002202</c:v>
                </c:pt>
                <c:pt idx="3289">
                  <c:v>289.63333333335498</c:v>
                </c:pt>
                <c:pt idx="3290">
                  <c:v>289.66666666668903</c:v>
                </c:pt>
                <c:pt idx="3291">
                  <c:v>289.70000000002199</c:v>
                </c:pt>
                <c:pt idx="3292">
                  <c:v>289.73333333335501</c:v>
                </c:pt>
                <c:pt idx="3293">
                  <c:v>289.76666666668899</c:v>
                </c:pt>
                <c:pt idx="3294">
                  <c:v>289.80000000002201</c:v>
                </c:pt>
                <c:pt idx="3295">
                  <c:v>289.83333333335497</c:v>
                </c:pt>
                <c:pt idx="3296">
                  <c:v>289.86666666668901</c:v>
                </c:pt>
                <c:pt idx="3297">
                  <c:v>289.90000000002198</c:v>
                </c:pt>
                <c:pt idx="3298">
                  <c:v>289.93333333335602</c:v>
                </c:pt>
                <c:pt idx="3299">
                  <c:v>289.96666666668898</c:v>
                </c:pt>
                <c:pt idx="3300">
                  <c:v>290.000000000022</c:v>
                </c:pt>
                <c:pt idx="3301">
                  <c:v>290.03333333335598</c:v>
                </c:pt>
                <c:pt idx="3302">
                  <c:v>290.066666666689</c:v>
                </c:pt>
                <c:pt idx="3303">
                  <c:v>290.10000000002202</c:v>
                </c:pt>
                <c:pt idx="3304">
                  <c:v>290.13333333335601</c:v>
                </c:pt>
                <c:pt idx="3305">
                  <c:v>290.16666666668903</c:v>
                </c:pt>
                <c:pt idx="3306">
                  <c:v>290.20000000002199</c:v>
                </c:pt>
                <c:pt idx="3307">
                  <c:v>290.23333333335597</c:v>
                </c:pt>
                <c:pt idx="3308">
                  <c:v>290.26666666668899</c:v>
                </c:pt>
                <c:pt idx="3309">
                  <c:v>290.30000000002298</c:v>
                </c:pt>
                <c:pt idx="3310">
                  <c:v>290.33333333335599</c:v>
                </c:pt>
                <c:pt idx="3311">
                  <c:v>290.36666666668901</c:v>
                </c:pt>
                <c:pt idx="3312">
                  <c:v>290.400000000023</c:v>
                </c:pt>
                <c:pt idx="3313">
                  <c:v>290.43333333335602</c:v>
                </c:pt>
                <c:pt idx="3314">
                  <c:v>290.46666666668898</c:v>
                </c:pt>
                <c:pt idx="3315">
                  <c:v>290.50000000002302</c:v>
                </c:pt>
                <c:pt idx="3316">
                  <c:v>290.53333333335598</c:v>
                </c:pt>
                <c:pt idx="3317">
                  <c:v>290.566666666689</c:v>
                </c:pt>
                <c:pt idx="3318">
                  <c:v>290.60000000002299</c:v>
                </c:pt>
                <c:pt idx="3319">
                  <c:v>290.63333333335601</c:v>
                </c:pt>
                <c:pt idx="3320">
                  <c:v>290.66666666668903</c:v>
                </c:pt>
                <c:pt idx="3321">
                  <c:v>290.70000000002301</c:v>
                </c:pt>
                <c:pt idx="3322">
                  <c:v>290.73333333335597</c:v>
                </c:pt>
                <c:pt idx="3323">
                  <c:v>290.76666666669001</c:v>
                </c:pt>
                <c:pt idx="3324">
                  <c:v>290.80000000002298</c:v>
                </c:pt>
                <c:pt idx="3325">
                  <c:v>290.83333333335599</c:v>
                </c:pt>
                <c:pt idx="3326">
                  <c:v>290.86666666668998</c:v>
                </c:pt>
                <c:pt idx="3327">
                  <c:v>290.900000000023</c:v>
                </c:pt>
                <c:pt idx="3328">
                  <c:v>290.93333333335602</c:v>
                </c:pt>
                <c:pt idx="3329">
                  <c:v>290.96666666669</c:v>
                </c:pt>
                <c:pt idx="3330">
                  <c:v>291.00000000002302</c:v>
                </c:pt>
                <c:pt idx="3331">
                  <c:v>291.03333333335598</c:v>
                </c:pt>
                <c:pt idx="3332">
                  <c:v>291.06666666669003</c:v>
                </c:pt>
                <c:pt idx="3333">
                  <c:v>291.10000000002299</c:v>
                </c:pt>
                <c:pt idx="3334">
                  <c:v>291.13333333335697</c:v>
                </c:pt>
                <c:pt idx="3335">
                  <c:v>291.16666666668999</c:v>
                </c:pt>
                <c:pt idx="3336">
                  <c:v>291.20000000002301</c:v>
                </c:pt>
                <c:pt idx="3337">
                  <c:v>291.233333333357</c:v>
                </c:pt>
                <c:pt idx="3338">
                  <c:v>291.26666666669001</c:v>
                </c:pt>
                <c:pt idx="3339">
                  <c:v>291.30000000002298</c:v>
                </c:pt>
                <c:pt idx="3340">
                  <c:v>291.33333333335702</c:v>
                </c:pt>
                <c:pt idx="3341">
                  <c:v>291.36666666668998</c:v>
                </c:pt>
                <c:pt idx="3342">
                  <c:v>291.400000000023</c:v>
                </c:pt>
                <c:pt idx="3343">
                  <c:v>291.43333333335698</c:v>
                </c:pt>
                <c:pt idx="3344">
                  <c:v>291.46666666669</c:v>
                </c:pt>
                <c:pt idx="3345">
                  <c:v>291.50000000002302</c:v>
                </c:pt>
                <c:pt idx="3346">
                  <c:v>291.53333333335701</c:v>
                </c:pt>
                <c:pt idx="3347">
                  <c:v>291.56666666669003</c:v>
                </c:pt>
                <c:pt idx="3348">
                  <c:v>291.60000000002401</c:v>
                </c:pt>
                <c:pt idx="3349">
                  <c:v>291.63333333335697</c:v>
                </c:pt>
                <c:pt idx="3350">
                  <c:v>291.66666666668999</c:v>
                </c:pt>
                <c:pt idx="3351">
                  <c:v>291.70000000002398</c:v>
                </c:pt>
                <c:pt idx="3352">
                  <c:v>291.733333333357</c:v>
                </c:pt>
                <c:pt idx="3353">
                  <c:v>291.76666666669001</c:v>
                </c:pt>
                <c:pt idx="3354">
                  <c:v>291.800000000024</c:v>
                </c:pt>
                <c:pt idx="3355">
                  <c:v>291.83333333335702</c:v>
                </c:pt>
                <c:pt idx="3356">
                  <c:v>291.86666666668998</c:v>
                </c:pt>
                <c:pt idx="3357">
                  <c:v>291.90000000002402</c:v>
                </c:pt>
                <c:pt idx="3358">
                  <c:v>291.93333333335698</c:v>
                </c:pt>
                <c:pt idx="3359">
                  <c:v>291.96666666669</c:v>
                </c:pt>
                <c:pt idx="3360">
                  <c:v>292.00000000002399</c:v>
                </c:pt>
                <c:pt idx="3361">
                  <c:v>292.03333333335701</c:v>
                </c:pt>
                <c:pt idx="3362">
                  <c:v>292.06666666669099</c:v>
                </c:pt>
                <c:pt idx="3363">
                  <c:v>292.10000000002401</c:v>
                </c:pt>
                <c:pt idx="3364">
                  <c:v>292.13333333335697</c:v>
                </c:pt>
                <c:pt idx="3365">
                  <c:v>292.16666666669101</c:v>
                </c:pt>
                <c:pt idx="3366">
                  <c:v>292.20000000002398</c:v>
                </c:pt>
                <c:pt idx="3367">
                  <c:v>292.233333333357</c:v>
                </c:pt>
                <c:pt idx="3368">
                  <c:v>292.26666666669098</c:v>
                </c:pt>
                <c:pt idx="3369">
                  <c:v>292.300000000024</c:v>
                </c:pt>
                <c:pt idx="3370">
                  <c:v>292.33333333335702</c:v>
                </c:pt>
                <c:pt idx="3371">
                  <c:v>292.366666666691</c:v>
                </c:pt>
                <c:pt idx="3372">
                  <c:v>292.40000000002402</c:v>
                </c:pt>
                <c:pt idx="3373">
                  <c:v>292.43333333335801</c:v>
                </c:pt>
                <c:pt idx="3374">
                  <c:v>292.46666666669103</c:v>
                </c:pt>
                <c:pt idx="3375">
                  <c:v>292.50000000002399</c:v>
                </c:pt>
                <c:pt idx="3376">
                  <c:v>292.53333333335797</c:v>
                </c:pt>
                <c:pt idx="3377">
                  <c:v>292.56666666669099</c:v>
                </c:pt>
                <c:pt idx="3378">
                  <c:v>292.60000000002401</c:v>
                </c:pt>
                <c:pt idx="3379">
                  <c:v>292.633333333358</c:v>
                </c:pt>
                <c:pt idx="3380">
                  <c:v>292.66666666669101</c:v>
                </c:pt>
                <c:pt idx="3381">
                  <c:v>292.70000000002398</c:v>
                </c:pt>
                <c:pt idx="3382">
                  <c:v>292.73333333335802</c:v>
                </c:pt>
                <c:pt idx="3383">
                  <c:v>292.76666666669098</c:v>
                </c:pt>
                <c:pt idx="3384">
                  <c:v>292.800000000024</c:v>
                </c:pt>
                <c:pt idx="3385">
                  <c:v>292.83333333335798</c:v>
                </c:pt>
                <c:pt idx="3386">
                  <c:v>292.866666666691</c:v>
                </c:pt>
                <c:pt idx="3387">
                  <c:v>292.90000000002499</c:v>
                </c:pt>
                <c:pt idx="3388">
                  <c:v>292.93333333335801</c:v>
                </c:pt>
                <c:pt idx="3389">
                  <c:v>292.96666666669103</c:v>
                </c:pt>
                <c:pt idx="3390">
                  <c:v>293.00000000002501</c:v>
                </c:pt>
                <c:pt idx="3391">
                  <c:v>293.03333333335797</c:v>
                </c:pt>
                <c:pt idx="3392">
                  <c:v>293.06666666669099</c:v>
                </c:pt>
                <c:pt idx="3393">
                  <c:v>293.10000000002498</c:v>
                </c:pt>
                <c:pt idx="3394">
                  <c:v>293.133333333358</c:v>
                </c:pt>
                <c:pt idx="3395">
                  <c:v>293.16666666669101</c:v>
                </c:pt>
                <c:pt idx="3396">
                  <c:v>293.200000000025</c:v>
                </c:pt>
                <c:pt idx="3397">
                  <c:v>293.23333333335802</c:v>
                </c:pt>
                <c:pt idx="3398">
                  <c:v>293.266666666692</c:v>
                </c:pt>
                <c:pt idx="3399">
                  <c:v>293.30000000002502</c:v>
                </c:pt>
                <c:pt idx="3400">
                  <c:v>293.33333333335798</c:v>
                </c:pt>
                <c:pt idx="3401">
                  <c:v>293.36666666669203</c:v>
                </c:pt>
                <c:pt idx="3402">
                  <c:v>293.40000000002499</c:v>
                </c:pt>
                <c:pt idx="3403">
                  <c:v>293.43333333335801</c:v>
                </c:pt>
                <c:pt idx="3404">
                  <c:v>293.46666666669199</c:v>
                </c:pt>
                <c:pt idx="3405">
                  <c:v>293.50000000002501</c:v>
                </c:pt>
                <c:pt idx="3406">
                  <c:v>293.53333333335797</c:v>
                </c:pt>
                <c:pt idx="3407">
                  <c:v>293.56666666669202</c:v>
                </c:pt>
                <c:pt idx="3408">
                  <c:v>293.60000000002498</c:v>
                </c:pt>
                <c:pt idx="3409">
                  <c:v>293.633333333358</c:v>
                </c:pt>
                <c:pt idx="3410">
                  <c:v>293.66666666669198</c:v>
                </c:pt>
                <c:pt idx="3411">
                  <c:v>293.700000000025</c:v>
                </c:pt>
                <c:pt idx="3412">
                  <c:v>293.73333333335898</c:v>
                </c:pt>
                <c:pt idx="3413">
                  <c:v>293.766666666692</c:v>
                </c:pt>
                <c:pt idx="3414">
                  <c:v>293.80000000002502</c:v>
                </c:pt>
                <c:pt idx="3415">
                  <c:v>293.83333333335901</c:v>
                </c:pt>
                <c:pt idx="3416">
                  <c:v>293.86666666669203</c:v>
                </c:pt>
                <c:pt idx="3417">
                  <c:v>293.90000000002499</c:v>
                </c:pt>
                <c:pt idx="3418">
                  <c:v>293.93333333335897</c:v>
                </c:pt>
                <c:pt idx="3419">
                  <c:v>293.96666666669199</c:v>
                </c:pt>
                <c:pt idx="3420">
                  <c:v>294.00000000002501</c:v>
                </c:pt>
                <c:pt idx="3421">
                  <c:v>294.033333333359</c:v>
                </c:pt>
                <c:pt idx="3422">
                  <c:v>294.06666666669202</c:v>
                </c:pt>
                <c:pt idx="3423">
                  <c:v>294.100000000026</c:v>
                </c:pt>
                <c:pt idx="3424">
                  <c:v>294.13333333335902</c:v>
                </c:pt>
                <c:pt idx="3425">
                  <c:v>294.16666666669198</c:v>
                </c:pt>
                <c:pt idx="3426">
                  <c:v>294.20000000002602</c:v>
                </c:pt>
                <c:pt idx="3427">
                  <c:v>294.23333333335898</c:v>
                </c:pt>
                <c:pt idx="3428">
                  <c:v>294.266666666692</c:v>
                </c:pt>
                <c:pt idx="3429">
                  <c:v>294.30000000002599</c:v>
                </c:pt>
                <c:pt idx="3430">
                  <c:v>294.33333333335901</c:v>
                </c:pt>
                <c:pt idx="3431">
                  <c:v>294.36666666669203</c:v>
                </c:pt>
                <c:pt idx="3432">
                  <c:v>294.40000000002601</c:v>
                </c:pt>
                <c:pt idx="3433">
                  <c:v>294.43333333335897</c:v>
                </c:pt>
                <c:pt idx="3434">
                  <c:v>294.46666666669199</c:v>
                </c:pt>
                <c:pt idx="3435">
                  <c:v>294.50000000002598</c:v>
                </c:pt>
                <c:pt idx="3436">
                  <c:v>294.533333333359</c:v>
                </c:pt>
                <c:pt idx="3437">
                  <c:v>294.56666666669298</c:v>
                </c:pt>
                <c:pt idx="3438">
                  <c:v>294.600000000026</c:v>
                </c:pt>
                <c:pt idx="3439">
                  <c:v>294.63333333335902</c:v>
                </c:pt>
                <c:pt idx="3440">
                  <c:v>294.666666666693</c:v>
                </c:pt>
                <c:pt idx="3441">
                  <c:v>294.70000000002602</c:v>
                </c:pt>
                <c:pt idx="3442">
                  <c:v>294.73333333335898</c:v>
                </c:pt>
                <c:pt idx="3443">
                  <c:v>294.76666666669303</c:v>
                </c:pt>
                <c:pt idx="3444">
                  <c:v>294.80000000002599</c:v>
                </c:pt>
                <c:pt idx="3445">
                  <c:v>294.83333333335901</c:v>
                </c:pt>
                <c:pt idx="3446">
                  <c:v>294.86666666669299</c:v>
                </c:pt>
                <c:pt idx="3447">
                  <c:v>294.90000000002601</c:v>
                </c:pt>
                <c:pt idx="3448">
                  <c:v>294.93333333336</c:v>
                </c:pt>
                <c:pt idx="3449">
                  <c:v>294.96666666669302</c:v>
                </c:pt>
                <c:pt idx="3450">
                  <c:v>295.00000000002598</c:v>
                </c:pt>
                <c:pt idx="3451">
                  <c:v>295.03333333336002</c:v>
                </c:pt>
                <c:pt idx="3452">
                  <c:v>295.06666666669298</c:v>
                </c:pt>
                <c:pt idx="3453">
                  <c:v>295.100000000026</c:v>
                </c:pt>
                <c:pt idx="3454">
                  <c:v>295.13333333335999</c:v>
                </c:pt>
                <c:pt idx="3455">
                  <c:v>295.166666666693</c:v>
                </c:pt>
                <c:pt idx="3456">
                  <c:v>295.20000000002602</c:v>
                </c:pt>
                <c:pt idx="3457">
                  <c:v>295.23333333336001</c:v>
                </c:pt>
                <c:pt idx="3458">
                  <c:v>295.26666666669303</c:v>
                </c:pt>
                <c:pt idx="3459">
                  <c:v>295.30000000002599</c:v>
                </c:pt>
                <c:pt idx="3460">
                  <c:v>295.33333333335997</c:v>
                </c:pt>
                <c:pt idx="3461">
                  <c:v>295.36666666669299</c:v>
                </c:pt>
                <c:pt idx="3462">
                  <c:v>295.40000000002698</c:v>
                </c:pt>
                <c:pt idx="3463">
                  <c:v>295.43333333336</c:v>
                </c:pt>
                <c:pt idx="3464">
                  <c:v>295.46666666669302</c:v>
                </c:pt>
                <c:pt idx="3465">
                  <c:v>295.500000000027</c:v>
                </c:pt>
                <c:pt idx="3466">
                  <c:v>295.53333333336002</c:v>
                </c:pt>
                <c:pt idx="3467">
                  <c:v>295.56666666669298</c:v>
                </c:pt>
                <c:pt idx="3468">
                  <c:v>295.60000000002702</c:v>
                </c:pt>
                <c:pt idx="3469">
                  <c:v>295.63333333335999</c:v>
                </c:pt>
                <c:pt idx="3470">
                  <c:v>295.666666666693</c:v>
                </c:pt>
                <c:pt idx="3471">
                  <c:v>295.70000000002699</c:v>
                </c:pt>
                <c:pt idx="3472">
                  <c:v>295.73333333336001</c:v>
                </c:pt>
                <c:pt idx="3473">
                  <c:v>295.76666666669399</c:v>
                </c:pt>
                <c:pt idx="3474">
                  <c:v>295.80000000002701</c:v>
                </c:pt>
                <c:pt idx="3475">
                  <c:v>295.83333333335997</c:v>
                </c:pt>
                <c:pt idx="3476">
                  <c:v>295.86666666669402</c:v>
                </c:pt>
                <c:pt idx="3477">
                  <c:v>295.90000000002698</c:v>
                </c:pt>
                <c:pt idx="3478">
                  <c:v>295.93333333336</c:v>
                </c:pt>
                <c:pt idx="3479">
                  <c:v>295.96666666669398</c:v>
                </c:pt>
                <c:pt idx="3480">
                  <c:v>296.000000000027</c:v>
                </c:pt>
                <c:pt idx="3481">
                  <c:v>296.03333333336002</c:v>
                </c:pt>
                <c:pt idx="3482">
                  <c:v>296.066666666694</c:v>
                </c:pt>
                <c:pt idx="3483">
                  <c:v>296.10000000002702</c:v>
                </c:pt>
                <c:pt idx="3484">
                  <c:v>296.13333333335999</c:v>
                </c:pt>
                <c:pt idx="3485">
                  <c:v>296.16666666669403</c:v>
                </c:pt>
                <c:pt idx="3486">
                  <c:v>296.20000000002699</c:v>
                </c:pt>
                <c:pt idx="3487">
                  <c:v>296.23333333336097</c:v>
                </c:pt>
                <c:pt idx="3488">
                  <c:v>296.26666666669399</c:v>
                </c:pt>
                <c:pt idx="3489">
                  <c:v>296.30000000002701</c:v>
                </c:pt>
                <c:pt idx="3490">
                  <c:v>296.333333333361</c:v>
                </c:pt>
                <c:pt idx="3491">
                  <c:v>296.36666666669402</c:v>
                </c:pt>
                <c:pt idx="3492">
                  <c:v>296.40000000002698</c:v>
                </c:pt>
                <c:pt idx="3493">
                  <c:v>296.43333333336102</c:v>
                </c:pt>
                <c:pt idx="3494">
                  <c:v>296.46666666669398</c:v>
                </c:pt>
                <c:pt idx="3495">
                  <c:v>296.500000000027</c:v>
                </c:pt>
                <c:pt idx="3496">
                  <c:v>296.53333333336099</c:v>
                </c:pt>
                <c:pt idx="3497">
                  <c:v>296.566666666694</c:v>
                </c:pt>
                <c:pt idx="3498">
                  <c:v>296.60000000002799</c:v>
                </c:pt>
                <c:pt idx="3499">
                  <c:v>296.63333333336101</c:v>
                </c:pt>
                <c:pt idx="3500">
                  <c:v>296.66666666669403</c:v>
                </c:pt>
                <c:pt idx="3501">
                  <c:v>296.70000000002801</c:v>
                </c:pt>
                <c:pt idx="3502">
                  <c:v>296.73333333336097</c:v>
                </c:pt>
                <c:pt idx="3503">
                  <c:v>296.76666666669399</c:v>
                </c:pt>
                <c:pt idx="3504">
                  <c:v>296.80000000002798</c:v>
                </c:pt>
                <c:pt idx="3505">
                  <c:v>296.833333333361</c:v>
                </c:pt>
                <c:pt idx="3506">
                  <c:v>296.86666666669402</c:v>
                </c:pt>
                <c:pt idx="3507">
                  <c:v>296.900000000028</c:v>
                </c:pt>
                <c:pt idx="3508">
                  <c:v>296.93333333336102</c:v>
                </c:pt>
                <c:pt idx="3509">
                  <c:v>296.96666666669398</c:v>
                </c:pt>
                <c:pt idx="3510">
                  <c:v>297.00000000002802</c:v>
                </c:pt>
                <c:pt idx="3511">
                  <c:v>297.03333333336099</c:v>
                </c:pt>
                <c:pt idx="3512">
                  <c:v>297.06666666669503</c:v>
                </c:pt>
                <c:pt idx="3513">
                  <c:v>297.10000000002799</c:v>
                </c:pt>
                <c:pt idx="3514">
                  <c:v>297.13333333336101</c:v>
                </c:pt>
                <c:pt idx="3515">
                  <c:v>297.16666666669499</c:v>
                </c:pt>
                <c:pt idx="3516">
                  <c:v>297.20000000002801</c:v>
                </c:pt>
                <c:pt idx="3517">
                  <c:v>297.23333333336097</c:v>
                </c:pt>
                <c:pt idx="3518">
                  <c:v>297.26666666669502</c:v>
                </c:pt>
                <c:pt idx="3519">
                  <c:v>297.30000000002798</c:v>
                </c:pt>
                <c:pt idx="3520">
                  <c:v>297.333333333361</c:v>
                </c:pt>
                <c:pt idx="3521">
                  <c:v>297.36666666669498</c:v>
                </c:pt>
                <c:pt idx="3522">
                  <c:v>297.400000000028</c:v>
                </c:pt>
                <c:pt idx="3523">
                  <c:v>297.43333333336199</c:v>
                </c:pt>
                <c:pt idx="3524">
                  <c:v>297.46666666669501</c:v>
                </c:pt>
                <c:pt idx="3525">
                  <c:v>297.50000000002802</c:v>
                </c:pt>
                <c:pt idx="3526">
                  <c:v>297.53333333336201</c:v>
                </c:pt>
                <c:pt idx="3527">
                  <c:v>297.56666666669503</c:v>
                </c:pt>
                <c:pt idx="3528">
                  <c:v>297.60000000002799</c:v>
                </c:pt>
                <c:pt idx="3529">
                  <c:v>297.63333333336197</c:v>
                </c:pt>
                <c:pt idx="3530">
                  <c:v>297.66666666669499</c:v>
                </c:pt>
                <c:pt idx="3531">
                  <c:v>297.70000000002801</c:v>
                </c:pt>
                <c:pt idx="3532">
                  <c:v>297.733333333362</c:v>
                </c:pt>
                <c:pt idx="3533">
                  <c:v>297.76666666669502</c:v>
                </c:pt>
                <c:pt idx="3534">
                  <c:v>297.80000000002798</c:v>
                </c:pt>
                <c:pt idx="3535">
                  <c:v>297.83333333336202</c:v>
                </c:pt>
                <c:pt idx="3536">
                  <c:v>297.86666666669498</c:v>
                </c:pt>
                <c:pt idx="3537">
                  <c:v>297.90000000002902</c:v>
                </c:pt>
                <c:pt idx="3538">
                  <c:v>297.93333333336199</c:v>
                </c:pt>
                <c:pt idx="3539">
                  <c:v>297.96666666669501</c:v>
                </c:pt>
                <c:pt idx="3540">
                  <c:v>298.00000000002899</c:v>
                </c:pt>
                <c:pt idx="3541">
                  <c:v>298.03333333336201</c:v>
                </c:pt>
                <c:pt idx="3542">
                  <c:v>298.06666666669503</c:v>
                </c:pt>
                <c:pt idx="3543">
                  <c:v>298.10000000002901</c:v>
                </c:pt>
                <c:pt idx="3544">
                  <c:v>298.13333333336197</c:v>
                </c:pt>
                <c:pt idx="3545">
                  <c:v>298.16666666669499</c:v>
                </c:pt>
                <c:pt idx="3546">
                  <c:v>298.20000000002898</c:v>
                </c:pt>
                <c:pt idx="3547">
                  <c:v>298.233333333362</c:v>
                </c:pt>
                <c:pt idx="3548">
                  <c:v>298.26666666669598</c:v>
                </c:pt>
                <c:pt idx="3549">
                  <c:v>298.300000000029</c:v>
                </c:pt>
                <c:pt idx="3550">
                  <c:v>298.33333333336202</c:v>
                </c:pt>
                <c:pt idx="3551">
                  <c:v>298.36666666669601</c:v>
                </c:pt>
                <c:pt idx="3552">
                  <c:v>298.40000000002902</c:v>
                </c:pt>
                <c:pt idx="3553">
                  <c:v>298.43333333336199</c:v>
                </c:pt>
                <c:pt idx="3554">
                  <c:v>298.46666666669603</c:v>
                </c:pt>
                <c:pt idx="3555">
                  <c:v>298.50000000002899</c:v>
                </c:pt>
                <c:pt idx="3556">
                  <c:v>298.53333333336201</c:v>
                </c:pt>
                <c:pt idx="3557">
                  <c:v>298.56666666669599</c:v>
                </c:pt>
                <c:pt idx="3558">
                  <c:v>298.60000000002901</c:v>
                </c:pt>
                <c:pt idx="3559">
                  <c:v>298.63333333336197</c:v>
                </c:pt>
                <c:pt idx="3560">
                  <c:v>298.66666666669602</c:v>
                </c:pt>
                <c:pt idx="3561">
                  <c:v>298.70000000002898</c:v>
                </c:pt>
                <c:pt idx="3562">
                  <c:v>298.73333333336302</c:v>
                </c:pt>
                <c:pt idx="3563">
                  <c:v>298.76666666669598</c:v>
                </c:pt>
                <c:pt idx="3564">
                  <c:v>298.800000000029</c:v>
                </c:pt>
                <c:pt idx="3565">
                  <c:v>298.83333333336299</c:v>
                </c:pt>
                <c:pt idx="3566">
                  <c:v>298.86666666669601</c:v>
                </c:pt>
                <c:pt idx="3567">
                  <c:v>298.90000000002902</c:v>
                </c:pt>
                <c:pt idx="3568">
                  <c:v>298.93333333336301</c:v>
                </c:pt>
                <c:pt idx="3569">
                  <c:v>298.96666666669603</c:v>
                </c:pt>
                <c:pt idx="3570">
                  <c:v>299.00000000002899</c:v>
                </c:pt>
                <c:pt idx="3571">
                  <c:v>299.03333333336298</c:v>
                </c:pt>
                <c:pt idx="3572">
                  <c:v>299.06666666669599</c:v>
                </c:pt>
                <c:pt idx="3573">
                  <c:v>299.10000000002998</c:v>
                </c:pt>
                <c:pt idx="3574">
                  <c:v>299.133333333363</c:v>
                </c:pt>
                <c:pt idx="3575">
                  <c:v>299.16666666669602</c:v>
                </c:pt>
                <c:pt idx="3576">
                  <c:v>299.20000000003</c:v>
                </c:pt>
                <c:pt idx="3577">
                  <c:v>299.23333333336302</c:v>
                </c:pt>
                <c:pt idx="3578">
                  <c:v>299.26666666669598</c:v>
                </c:pt>
                <c:pt idx="3579">
                  <c:v>299.30000000003002</c:v>
                </c:pt>
                <c:pt idx="3580">
                  <c:v>299.33333333336299</c:v>
                </c:pt>
                <c:pt idx="3581">
                  <c:v>299.36666666669601</c:v>
                </c:pt>
                <c:pt idx="3582">
                  <c:v>299.40000000002999</c:v>
                </c:pt>
                <c:pt idx="3583">
                  <c:v>299.43333333336301</c:v>
                </c:pt>
                <c:pt idx="3584">
                  <c:v>299.46666666669603</c:v>
                </c:pt>
                <c:pt idx="3585">
                  <c:v>299.50000000003001</c:v>
                </c:pt>
                <c:pt idx="3586">
                  <c:v>299.53333333336298</c:v>
                </c:pt>
                <c:pt idx="3587">
                  <c:v>299.56666666669702</c:v>
                </c:pt>
                <c:pt idx="3588">
                  <c:v>299.60000000002998</c:v>
                </c:pt>
                <c:pt idx="3589">
                  <c:v>299.633333333363</c:v>
                </c:pt>
                <c:pt idx="3590">
                  <c:v>299.66666666669698</c:v>
                </c:pt>
                <c:pt idx="3591">
                  <c:v>299.70000000003</c:v>
                </c:pt>
                <c:pt idx="3592">
                  <c:v>299.73333333336302</c:v>
                </c:pt>
                <c:pt idx="3593">
                  <c:v>299.76666666669701</c:v>
                </c:pt>
                <c:pt idx="3594">
                  <c:v>299.80000000003002</c:v>
                </c:pt>
                <c:pt idx="3595">
                  <c:v>299.83333333336299</c:v>
                </c:pt>
                <c:pt idx="3596">
                  <c:v>299.86666666669697</c:v>
                </c:pt>
                <c:pt idx="3597">
                  <c:v>299.90000000002999</c:v>
                </c:pt>
                <c:pt idx="3598">
                  <c:v>299.93333333336398</c:v>
                </c:pt>
                <c:pt idx="3599">
                  <c:v>299.96666666669699</c:v>
                </c:pt>
                <c:pt idx="3600">
                  <c:v>300.00000000003001</c:v>
                </c:pt>
                <c:pt idx="3601">
                  <c:v>300.033333333364</c:v>
                </c:pt>
                <c:pt idx="3602">
                  <c:v>300.06666666669702</c:v>
                </c:pt>
                <c:pt idx="3603">
                  <c:v>300.10000000002998</c:v>
                </c:pt>
                <c:pt idx="3604">
                  <c:v>300.13333333336402</c:v>
                </c:pt>
                <c:pt idx="3605">
                  <c:v>300.16666666669698</c:v>
                </c:pt>
                <c:pt idx="3606">
                  <c:v>300.20000000003</c:v>
                </c:pt>
                <c:pt idx="3607">
                  <c:v>300.23333333336399</c:v>
                </c:pt>
                <c:pt idx="3608">
                  <c:v>300.26666666669701</c:v>
                </c:pt>
                <c:pt idx="3609">
                  <c:v>300.30000000003002</c:v>
                </c:pt>
                <c:pt idx="3610">
                  <c:v>300.33333333336401</c:v>
                </c:pt>
                <c:pt idx="3611">
                  <c:v>300.36666666669697</c:v>
                </c:pt>
                <c:pt idx="3612">
                  <c:v>300.40000000003101</c:v>
                </c:pt>
                <c:pt idx="3613">
                  <c:v>300.43333333336398</c:v>
                </c:pt>
                <c:pt idx="3614">
                  <c:v>300.46666666669699</c:v>
                </c:pt>
                <c:pt idx="3615">
                  <c:v>300.50000000003098</c:v>
                </c:pt>
                <c:pt idx="3616">
                  <c:v>300.533333333364</c:v>
                </c:pt>
                <c:pt idx="3617">
                  <c:v>300.56666666669702</c:v>
                </c:pt>
                <c:pt idx="3618">
                  <c:v>300.600000000031</c:v>
                </c:pt>
                <c:pt idx="3619">
                  <c:v>300.63333333336402</c:v>
                </c:pt>
                <c:pt idx="3620">
                  <c:v>300.66666666669698</c:v>
                </c:pt>
                <c:pt idx="3621">
                  <c:v>300.70000000003103</c:v>
                </c:pt>
                <c:pt idx="3622">
                  <c:v>300.73333333336399</c:v>
                </c:pt>
                <c:pt idx="3623">
                  <c:v>300.76666666669797</c:v>
                </c:pt>
                <c:pt idx="3624">
                  <c:v>300.80000000003099</c:v>
                </c:pt>
                <c:pt idx="3625">
                  <c:v>300.83333333336401</c:v>
                </c:pt>
                <c:pt idx="3626">
                  <c:v>300.86666666669799</c:v>
                </c:pt>
                <c:pt idx="3627">
                  <c:v>300.90000000003101</c:v>
                </c:pt>
                <c:pt idx="3628">
                  <c:v>300.93333333336398</c:v>
                </c:pt>
                <c:pt idx="3629">
                  <c:v>300.96666666669802</c:v>
                </c:pt>
                <c:pt idx="3630">
                  <c:v>301.00000000003098</c:v>
                </c:pt>
                <c:pt idx="3631">
                  <c:v>301.033333333364</c:v>
                </c:pt>
                <c:pt idx="3632">
                  <c:v>301.06666666669798</c:v>
                </c:pt>
                <c:pt idx="3633">
                  <c:v>301.100000000031</c:v>
                </c:pt>
                <c:pt idx="3634">
                  <c:v>301.13333333336402</c:v>
                </c:pt>
                <c:pt idx="3635">
                  <c:v>301.16666666669801</c:v>
                </c:pt>
                <c:pt idx="3636">
                  <c:v>301.20000000003103</c:v>
                </c:pt>
                <c:pt idx="3637">
                  <c:v>301.23333333336501</c:v>
                </c:pt>
                <c:pt idx="3638">
                  <c:v>301.26666666669797</c:v>
                </c:pt>
                <c:pt idx="3639">
                  <c:v>301.30000000003099</c:v>
                </c:pt>
                <c:pt idx="3640">
                  <c:v>301.33333333336498</c:v>
                </c:pt>
                <c:pt idx="3641">
                  <c:v>301.36666666669799</c:v>
                </c:pt>
                <c:pt idx="3642">
                  <c:v>301.40000000003101</c:v>
                </c:pt>
                <c:pt idx="3643">
                  <c:v>301.433333333365</c:v>
                </c:pt>
                <c:pt idx="3644">
                  <c:v>301.46666666669802</c:v>
                </c:pt>
                <c:pt idx="3645">
                  <c:v>301.50000000003098</c:v>
                </c:pt>
                <c:pt idx="3646">
                  <c:v>301.53333333336502</c:v>
                </c:pt>
                <c:pt idx="3647">
                  <c:v>301.56666666669798</c:v>
                </c:pt>
                <c:pt idx="3648">
                  <c:v>301.600000000031</c:v>
                </c:pt>
                <c:pt idx="3649">
                  <c:v>301.63333333336499</c:v>
                </c:pt>
                <c:pt idx="3650">
                  <c:v>301.66666666669801</c:v>
                </c:pt>
                <c:pt idx="3651">
                  <c:v>301.70000000003199</c:v>
                </c:pt>
                <c:pt idx="3652">
                  <c:v>301.73333333336501</c:v>
                </c:pt>
                <c:pt idx="3653">
                  <c:v>301.76666666669797</c:v>
                </c:pt>
                <c:pt idx="3654">
                  <c:v>301.80000000003201</c:v>
                </c:pt>
                <c:pt idx="3655">
                  <c:v>301.83333333336498</c:v>
                </c:pt>
                <c:pt idx="3656">
                  <c:v>301.86666666669799</c:v>
                </c:pt>
                <c:pt idx="3657">
                  <c:v>301.90000000003198</c:v>
                </c:pt>
                <c:pt idx="3658">
                  <c:v>301.933333333365</c:v>
                </c:pt>
                <c:pt idx="3659">
                  <c:v>301.96666666669802</c:v>
                </c:pt>
                <c:pt idx="3660">
                  <c:v>302.000000000032</c:v>
                </c:pt>
                <c:pt idx="3661">
                  <c:v>302.03333333336502</c:v>
                </c:pt>
                <c:pt idx="3662">
                  <c:v>302.06666666669901</c:v>
                </c:pt>
                <c:pt idx="3663">
                  <c:v>302.10000000003203</c:v>
                </c:pt>
                <c:pt idx="3664">
                  <c:v>302.13333333336499</c:v>
                </c:pt>
                <c:pt idx="3665">
                  <c:v>302.16666666669897</c:v>
                </c:pt>
                <c:pt idx="3666">
                  <c:v>302.20000000003199</c:v>
                </c:pt>
                <c:pt idx="3667">
                  <c:v>302.23333333336501</c:v>
                </c:pt>
                <c:pt idx="3668">
                  <c:v>302.266666666699</c:v>
                </c:pt>
                <c:pt idx="3669">
                  <c:v>302.30000000003201</c:v>
                </c:pt>
                <c:pt idx="3670">
                  <c:v>302.33333333336498</c:v>
                </c:pt>
                <c:pt idx="3671">
                  <c:v>302.36666666669902</c:v>
                </c:pt>
                <c:pt idx="3672">
                  <c:v>302.40000000003198</c:v>
                </c:pt>
                <c:pt idx="3673">
                  <c:v>302.433333333365</c:v>
                </c:pt>
                <c:pt idx="3674">
                  <c:v>302.46666666669898</c:v>
                </c:pt>
                <c:pt idx="3675">
                  <c:v>302.500000000032</c:v>
                </c:pt>
                <c:pt idx="3676">
                  <c:v>302.53333333336599</c:v>
                </c:pt>
                <c:pt idx="3677">
                  <c:v>302.56666666669901</c:v>
                </c:pt>
                <c:pt idx="3678">
                  <c:v>302.60000000003203</c:v>
                </c:pt>
                <c:pt idx="3679">
                  <c:v>302.63333333336601</c:v>
                </c:pt>
                <c:pt idx="3680">
                  <c:v>302.66666666669897</c:v>
                </c:pt>
                <c:pt idx="3681">
                  <c:v>302.70000000003199</c:v>
                </c:pt>
                <c:pt idx="3682">
                  <c:v>302.73333333336598</c:v>
                </c:pt>
                <c:pt idx="3683">
                  <c:v>302.766666666699</c:v>
                </c:pt>
                <c:pt idx="3684">
                  <c:v>302.80000000003201</c:v>
                </c:pt>
                <c:pt idx="3685">
                  <c:v>302.833333333366</c:v>
                </c:pt>
                <c:pt idx="3686">
                  <c:v>302.86666666669902</c:v>
                </c:pt>
                <c:pt idx="3687">
                  <c:v>302.900000000033</c:v>
                </c:pt>
                <c:pt idx="3688">
                  <c:v>302.93333333336602</c:v>
                </c:pt>
                <c:pt idx="3689">
                  <c:v>302.96666666669898</c:v>
                </c:pt>
                <c:pt idx="3690">
                  <c:v>303.00000000003303</c:v>
                </c:pt>
                <c:pt idx="3691">
                  <c:v>303.03333333336599</c:v>
                </c:pt>
                <c:pt idx="3692">
                  <c:v>303.06666666669901</c:v>
                </c:pt>
                <c:pt idx="3693">
                  <c:v>303.10000000003299</c:v>
                </c:pt>
                <c:pt idx="3694">
                  <c:v>303.13333333336601</c:v>
                </c:pt>
                <c:pt idx="3695">
                  <c:v>303.16666666669897</c:v>
                </c:pt>
                <c:pt idx="3696">
                  <c:v>303.20000000003301</c:v>
                </c:pt>
                <c:pt idx="3697">
                  <c:v>303.23333333336598</c:v>
                </c:pt>
                <c:pt idx="3698">
                  <c:v>303.266666666699</c:v>
                </c:pt>
                <c:pt idx="3699">
                  <c:v>303.30000000003298</c:v>
                </c:pt>
                <c:pt idx="3700">
                  <c:v>303.333333333366</c:v>
                </c:pt>
                <c:pt idx="3701">
                  <c:v>303.36666666669998</c:v>
                </c:pt>
                <c:pt idx="3702">
                  <c:v>303.400000000033</c:v>
                </c:pt>
                <c:pt idx="3703">
                  <c:v>303.43333333336602</c:v>
                </c:pt>
                <c:pt idx="3704">
                  <c:v>303.46666666670001</c:v>
                </c:pt>
                <c:pt idx="3705">
                  <c:v>303.50000000003303</c:v>
                </c:pt>
                <c:pt idx="3706">
                  <c:v>303.53333333336599</c:v>
                </c:pt>
                <c:pt idx="3707">
                  <c:v>303.56666666669997</c:v>
                </c:pt>
                <c:pt idx="3708">
                  <c:v>303.60000000003299</c:v>
                </c:pt>
                <c:pt idx="3709">
                  <c:v>303.63333333336601</c:v>
                </c:pt>
                <c:pt idx="3710">
                  <c:v>303.6666666667</c:v>
                </c:pt>
                <c:pt idx="3711">
                  <c:v>303.70000000003301</c:v>
                </c:pt>
                <c:pt idx="3712">
                  <c:v>303.733333333367</c:v>
                </c:pt>
                <c:pt idx="3713">
                  <c:v>303.76666666670002</c:v>
                </c:pt>
                <c:pt idx="3714">
                  <c:v>303.80000000003298</c:v>
                </c:pt>
                <c:pt idx="3715">
                  <c:v>303.83333333336702</c:v>
                </c:pt>
                <c:pt idx="3716">
                  <c:v>303.86666666669998</c:v>
                </c:pt>
                <c:pt idx="3717">
                  <c:v>303.900000000033</c:v>
                </c:pt>
                <c:pt idx="3718">
                  <c:v>303.93333333336699</c:v>
                </c:pt>
                <c:pt idx="3719">
                  <c:v>303.96666666670001</c:v>
                </c:pt>
                <c:pt idx="3720">
                  <c:v>304.00000000003303</c:v>
                </c:pt>
                <c:pt idx="3721">
                  <c:v>304.03333333336701</c:v>
                </c:pt>
                <c:pt idx="3722">
                  <c:v>304.06666666669997</c:v>
                </c:pt>
                <c:pt idx="3723">
                  <c:v>304.10000000003299</c:v>
                </c:pt>
                <c:pt idx="3724">
                  <c:v>304.13333333336698</c:v>
                </c:pt>
                <c:pt idx="3725">
                  <c:v>304.1666666667</c:v>
                </c:pt>
                <c:pt idx="3726">
                  <c:v>304.20000000003398</c:v>
                </c:pt>
                <c:pt idx="3727">
                  <c:v>304.233333333367</c:v>
                </c:pt>
                <c:pt idx="3728">
                  <c:v>304.26666666670002</c:v>
                </c:pt>
                <c:pt idx="3729">
                  <c:v>304.300000000034</c:v>
                </c:pt>
                <c:pt idx="3730">
                  <c:v>304.33333333336702</c:v>
                </c:pt>
                <c:pt idx="3731">
                  <c:v>304.36666666669998</c:v>
                </c:pt>
                <c:pt idx="3732">
                  <c:v>304.40000000003403</c:v>
                </c:pt>
                <c:pt idx="3733">
                  <c:v>304.43333333336699</c:v>
                </c:pt>
                <c:pt idx="3734">
                  <c:v>304.46666666670001</c:v>
                </c:pt>
                <c:pt idx="3735">
                  <c:v>304.50000000003399</c:v>
                </c:pt>
                <c:pt idx="3736">
                  <c:v>304.53333333336701</c:v>
                </c:pt>
                <c:pt idx="3737">
                  <c:v>304.566666666701</c:v>
                </c:pt>
                <c:pt idx="3738">
                  <c:v>304.60000000003402</c:v>
                </c:pt>
                <c:pt idx="3739">
                  <c:v>304.63333333336698</c:v>
                </c:pt>
                <c:pt idx="3740">
                  <c:v>304.66666666670102</c:v>
                </c:pt>
                <c:pt idx="3741">
                  <c:v>304.70000000003398</c:v>
                </c:pt>
                <c:pt idx="3742">
                  <c:v>304.733333333367</c:v>
                </c:pt>
                <c:pt idx="3743">
                  <c:v>304.76666666670098</c:v>
                </c:pt>
                <c:pt idx="3744">
                  <c:v>304.800000000034</c:v>
                </c:pt>
                <c:pt idx="3745">
                  <c:v>304.83333333336702</c:v>
                </c:pt>
                <c:pt idx="3746">
                  <c:v>304.86666666670101</c:v>
                </c:pt>
                <c:pt idx="3747">
                  <c:v>304.90000000003403</c:v>
                </c:pt>
                <c:pt idx="3748">
                  <c:v>304.93333333336699</c:v>
                </c:pt>
                <c:pt idx="3749">
                  <c:v>304.96666666670097</c:v>
                </c:pt>
                <c:pt idx="3750">
                  <c:v>305.00000000003399</c:v>
                </c:pt>
                <c:pt idx="3751">
                  <c:v>305.03333333336798</c:v>
                </c:pt>
                <c:pt idx="3752">
                  <c:v>305.066666666701</c:v>
                </c:pt>
                <c:pt idx="3753">
                  <c:v>305.10000000003402</c:v>
                </c:pt>
                <c:pt idx="3754">
                  <c:v>305.133333333368</c:v>
                </c:pt>
                <c:pt idx="3755">
                  <c:v>305.16666666670102</c:v>
                </c:pt>
                <c:pt idx="3756">
                  <c:v>305.20000000003398</c:v>
                </c:pt>
                <c:pt idx="3757">
                  <c:v>305.23333333336802</c:v>
                </c:pt>
                <c:pt idx="3758">
                  <c:v>305.26666666670098</c:v>
                </c:pt>
                <c:pt idx="3759">
                  <c:v>305.300000000034</c:v>
                </c:pt>
                <c:pt idx="3760">
                  <c:v>305.33333333336799</c:v>
                </c:pt>
                <c:pt idx="3761">
                  <c:v>305.36666666670101</c:v>
                </c:pt>
                <c:pt idx="3762">
                  <c:v>305.40000000003499</c:v>
                </c:pt>
                <c:pt idx="3763">
                  <c:v>305.43333333336801</c:v>
                </c:pt>
                <c:pt idx="3764">
                  <c:v>305.46666666670097</c:v>
                </c:pt>
                <c:pt idx="3765">
                  <c:v>305.50000000003502</c:v>
                </c:pt>
                <c:pt idx="3766">
                  <c:v>305.53333333336798</c:v>
                </c:pt>
                <c:pt idx="3767">
                  <c:v>305.566666666701</c:v>
                </c:pt>
                <c:pt idx="3768">
                  <c:v>305.60000000003498</c:v>
                </c:pt>
                <c:pt idx="3769">
                  <c:v>305.633333333368</c:v>
                </c:pt>
                <c:pt idx="3770">
                  <c:v>305.66666666670102</c:v>
                </c:pt>
                <c:pt idx="3771">
                  <c:v>305.700000000035</c:v>
                </c:pt>
                <c:pt idx="3772">
                  <c:v>305.73333333336802</c:v>
                </c:pt>
                <c:pt idx="3773">
                  <c:v>305.76666666670098</c:v>
                </c:pt>
                <c:pt idx="3774">
                  <c:v>305.80000000003503</c:v>
                </c:pt>
                <c:pt idx="3775">
                  <c:v>305.83333333336799</c:v>
                </c:pt>
                <c:pt idx="3776">
                  <c:v>305.86666666670197</c:v>
                </c:pt>
                <c:pt idx="3777">
                  <c:v>305.90000000003499</c:v>
                </c:pt>
                <c:pt idx="3778">
                  <c:v>305.93333333336801</c:v>
                </c:pt>
                <c:pt idx="3779">
                  <c:v>305.966666666702</c:v>
                </c:pt>
                <c:pt idx="3780">
                  <c:v>306.00000000003502</c:v>
                </c:pt>
                <c:pt idx="3781">
                  <c:v>306.03333333336798</c:v>
                </c:pt>
                <c:pt idx="3782">
                  <c:v>306.06666666670202</c:v>
                </c:pt>
                <c:pt idx="3783">
                  <c:v>306.10000000003498</c:v>
                </c:pt>
                <c:pt idx="3784">
                  <c:v>306.133333333368</c:v>
                </c:pt>
                <c:pt idx="3785">
                  <c:v>306.16666666670199</c:v>
                </c:pt>
                <c:pt idx="3786">
                  <c:v>306.200000000035</c:v>
                </c:pt>
                <c:pt idx="3787">
                  <c:v>306.23333333336899</c:v>
                </c:pt>
                <c:pt idx="3788">
                  <c:v>306.26666666670201</c:v>
                </c:pt>
                <c:pt idx="3789">
                  <c:v>306.30000000003503</c:v>
                </c:pt>
                <c:pt idx="3790">
                  <c:v>306.33333333336901</c:v>
                </c:pt>
                <c:pt idx="3791">
                  <c:v>306.36666666670197</c:v>
                </c:pt>
                <c:pt idx="3792">
                  <c:v>306.40000000003499</c:v>
                </c:pt>
                <c:pt idx="3793">
                  <c:v>306.43333333336898</c:v>
                </c:pt>
                <c:pt idx="3794">
                  <c:v>306.466666666702</c:v>
                </c:pt>
                <c:pt idx="3795">
                  <c:v>306.50000000003502</c:v>
                </c:pt>
                <c:pt idx="3796">
                  <c:v>306.533333333369</c:v>
                </c:pt>
                <c:pt idx="3797">
                  <c:v>306.56666666670202</c:v>
                </c:pt>
                <c:pt idx="3798">
                  <c:v>306.60000000003498</c:v>
                </c:pt>
                <c:pt idx="3799">
                  <c:v>306.63333333336902</c:v>
                </c:pt>
                <c:pt idx="3800">
                  <c:v>306.66666666670199</c:v>
                </c:pt>
                <c:pt idx="3801">
                  <c:v>306.70000000003603</c:v>
                </c:pt>
                <c:pt idx="3802">
                  <c:v>306.73333333336899</c:v>
                </c:pt>
                <c:pt idx="3803">
                  <c:v>306.76666666670201</c:v>
                </c:pt>
                <c:pt idx="3804">
                  <c:v>306.80000000003599</c:v>
                </c:pt>
                <c:pt idx="3805">
                  <c:v>306.83333333336901</c:v>
                </c:pt>
                <c:pt idx="3806">
                  <c:v>306.86666666670197</c:v>
                </c:pt>
                <c:pt idx="3807">
                  <c:v>306.90000000003602</c:v>
                </c:pt>
                <c:pt idx="3808">
                  <c:v>306.93333333336898</c:v>
                </c:pt>
                <c:pt idx="3809">
                  <c:v>306.966666666702</c:v>
                </c:pt>
                <c:pt idx="3810">
                  <c:v>307.00000000003598</c:v>
                </c:pt>
                <c:pt idx="3811">
                  <c:v>307.033333333369</c:v>
                </c:pt>
                <c:pt idx="3812">
                  <c:v>307.06666666670299</c:v>
                </c:pt>
                <c:pt idx="3813">
                  <c:v>307.100000000036</c:v>
                </c:pt>
                <c:pt idx="3814">
                  <c:v>307.13333333336902</c:v>
                </c:pt>
                <c:pt idx="3815">
                  <c:v>307.16666666670301</c:v>
                </c:pt>
                <c:pt idx="3816">
                  <c:v>307.20000000003603</c:v>
                </c:pt>
                <c:pt idx="3817">
                  <c:v>307.23333333336899</c:v>
                </c:pt>
                <c:pt idx="3818">
                  <c:v>307.26666666670297</c:v>
                </c:pt>
                <c:pt idx="3819">
                  <c:v>307.30000000003599</c:v>
                </c:pt>
                <c:pt idx="3820">
                  <c:v>307.33333333336901</c:v>
                </c:pt>
                <c:pt idx="3821">
                  <c:v>307.366666666703</c:v>
                </c:pt>
                <c:pt idx="3822">
                  <c:v>307.40000000003602</c:v>
                </c:pt>
                <c:pt idx="3823">
                  <c:v>307.43333333336898</c:v>
                </c:pt>
                <c:pt idx="3824">
                  <c:v>307.46666666670302</c:v>
                </c:pt>
                <c:pt idx="3825">
                  <c:v>307.50000000003598</c:v>
                </c:pt>
                <c:pt idx="3826">
                  <c:v>307.53333333337002</c:v>
                </c:pt>
                <c:pt idx="3827">
                  <c:v>307.56666666670299</c:v>
                </c:pt>
                <c:pt idx="3828">
                  <c:v>307.600000000036</c:v>
                </c:pt>
                <c:pt idx="3829">
                  <c:v>307.63333333336999</c:v>
                </c:pt>
                <c:pt idx="3830">
                  <c:v>307.66666666670301</c:v>
                </c:pt>
                <c:pt idx="3831">
                  <c:v>307.70000000003603</c:v>
                </c:pt>
                <c:pt idx="3832">
                  <c:v>307.73333333337001</c:v>
                </c:pt>
                <c:pt idx="3833">
                  <c:v>307.76666666670297</c:v>
                </c:pt>
                <c:pt idx="3834">
                  <c:v>307.80000000003599</c:v>
                </c:pt>
                <c:pt idx="3835">
                  <c:v>307.83333333336998</c:v>
                </c:pt>
                <c:pt idx="3836">
                  <c:v>307.866666666703</c:v>
                </c:pt>
                <c:pt idx="3837">
                  <c:v>307.90000000003698</c:v>
                </c:pt>
                <c:pt idx="3838">
                  <c:v>307.93333333337</c:v>
                </c:pt>
                <c:pt idx="3839">
                  <c:v>307.96666666670302</c:v>
                </c:pt>
                <c:pt idx="3840">
                  <c:v>308.00000000003701</c:v>
                </c:pt>
                <c:pt idx="3841">
                  <c:v>308.03333333337002</c:v>
                </c:pt>
                <c:pt idx="3842">
                  <c:v>308.06666666670299</c:v>
                </c:pt>
                <c:pt idx="3843">
                  <c:v>308.10000000003703</c:v>
                </c:pt>
                <c:pt idx="3844">
                  <c:v>308.13333333336999</c:v>
                </c:pt>
                <c:pt idx="3845">
                  <c:v>308.16666666670301</c:v>
                </c:pt>
                <c:pt idx="3846">
                  <c:v>308.20000000003699</c:v>
                </c:pt>
                <c:pt idx="3847">
                  <c:v>308.23333333337001</c:v>
                </c:pt>
                <c:pt idx="3848">
                  <c:v>308.26666666670297</c:v>
                </c:pt>
                <c:pt idx="3849">
                  <c:v>308.30000000003702</c:v>
                </c:pt>
                <c:pt idx="3850">
                  <c:v>308.33333333336998</c:v>
                </c:pt>
                <c:pt idx="3851">
                  <c:v>308.36666666670402</c:v>
                </c:pt>
                <c:pt idx="3852">
                  <c:v>308.40000000003698</c:v>
                </c:pt>
                <c:pt idx="3853">
                  <c:v>308.43333333337</c:v>
                </c:pt>
                <c:pt idx="3854">
                  <c:v>308.46666666670399</c:v>
                </c:pt>
                <c:pt idx="3855">
                  <c:v>308.50000000003701</c:v>
                </c:pt>
                <c:pt idx="3856">
                  <c:v>308.53333333337002</c:v>
                </c:pt>
                <c:pt idx="3857">
                  <c:v>308.56666666670401</c:v>
                </c:pt>
                <c:pt idx="3858">
                  <c:v>308.60000000003703</c:v>
                </c:pt>
                <c:pt idx="3859">
                  <c:v>308.63333333336999</c:v>
                </c:pt>
                <c:pt idx="3860">
                  <c:v>308.66666666670397</c:v>
                </c:pt>
                <c:pt idx="3861">
                  <c:v>308.70000000003699</c:v>
                </c:pt>
                <c:pt idx="3862">
                  <c:v>308.73333333337098</c:v>
                </c:pt>
                <c:pt idx="3863">
                  <c:v>308.766666666704</c:v>
                </c:pt>
                <c:pt idx="3864">
                  <c:v>308.80000000003702</c:v>
                </c:pt>
                <c:pt idx="3865">
                  <c:v>308.833333333371</c:v>
                </c:pt>
                <c:pt idx="3866">
                  <c:v>308.86666666670402</c:v>
                </c:pt>
                <c:pt idx="3867">
                  <c:v>308.90000000003698</c:v>
                </c:pt>
                <c:pt idx="3868">
                  <c:v>308.93333333337102</c:v>
                </c:pt>
                <c:pt idx="3869">
                  <c:v>308.96666666670399</c:v>
                </c:pt>
                <c:pt idx="3870">
                  <c:v>309.00000000003701</c:v>
                </c:pt>
                <c:pt idx="3871">
                  <c:v>309.03333333337099</c:v>
                </c:pt>
                <c:pt idx="3872">
                  <c:v>309.06666666670401</c:v>
                </c:pt>
                <c:pt idx="3873">
                  <c:v>309.10000000003703</c:v>
                </c:pt>
                <c:pt idx="3874">
                  <c:v>309.13333333337101</c:v>
                </c:pt>
                <c:pt idx="3875">
                  <c:v>309.16666666670397</c:v>
                </c:pt>
                <c:pt idx="3876">
                  <c:v>309.20000000003802</c:v>
                </c:pt>
                <c:pt idx="3877">
                  <c:v>309.23333333337098</c:v>
                </c:pt>
                <c:pt idx="3878">
                  <c:v>309.266666666704</c:v>
                </c:pt>
                <c:pt idx="3879">
                  <c:v>309.30000000003798</c:v>
                </c:pt>
                <c:pt idx="3880">
                  <c:v>309.333333333371</c:v>
                </c:pt>
                <c:pt idx="3881">
                  <c:v>309.36666666670402</c:v>
                </c:pt>
                <c:pt idx="3882">
                  <c:v>309.40000000003801</c:v>
                </c:pt>
                <c:pt idx="3883">
                  <c:v>309.43333333337102</c:v>
                </c:pt>
                <c:pt idx="3884">
                  <c:v>309.46666666670399</c:v>
                </c:pt>
                <c:pt idx="3885">
                  <c:v>309.50000000003803</c:v>
                </c:pt>
                <c:pt idx="3886">
                  <c:v>309.53333333337099</c:v>
                </c:pt>
                <c:pt idx="3887">
                  <c:v>309.56666666670498</c:v>
                </c:pt>
                <c:pt idx="3888">
                  <c:v>309.60000000003799</c:v>
                </c:pt>
                <c:pt idx="3889">
                  <c:v>309.63333333337101</c:v>
                </c:pt>
                <c:pt idx="3890">
                  <c:v>309.666666666705</c:v>
                </c:pt>
                <c:pt idx="3891">
                  <c:v>309.70000000003802</c:v>
                </c:pt>
                <c:pt idx="3892">
                  <c:v>309.73333333337098</c:v>
                </c:pt>
                <c:pt idx="3893">
                  <c:v>309.76666666670502</c:v>
                </c:pt>
                <c:pt idx="3894">
                  <c:v>309.80000000003798</c:v>
                </c:pt>
                <c:pt idx="3895">
                  <c:v>309.833333333371</c:v>
                </c:pt>
                <c:pt idx="3896">
                  <c:v>309.86666666670499</c:v>
                </c:pt>
                <c:pt idx="3897">
                  <c:v>309.90000000003801</c:v>
                </c:pt>
                <c:pt idx="3898">
                  <c:v>309.93333333337102</c:v>
                </c:pt>
                <c:pt idx="3899">
                  <c:v>309.96666666670501</c:v>
                </c:pt>
                <c:pt idx="3900">
                  <c:v>310.00000000003803</c:v>
                </c:pt>
                <c:pt idx="3901">
                  <c:v>310.03333333337201</c:v>
                </c:pt>
                <c:pt idx="3902">
                  <c:v>310.06666666670498</c:v>
                </c:pt>
                <c:pt idx="3903">
                  <c:v>310.10000000003799</c:v>
                </c:pt>
                <c:pt idx="3904">
                  <c:v>310.13333333337198</c:v>
                </c:pt>
                <c:pt idx="3905">
                  <c:v>310.166666666705</c:v>
                </c:pt>
                <c:pt idx="3906">
                  <c:v>310.20000000003802</c:v>
                </c:pt>
                <c:pt idx="3907">
                  <c:v>310.233333333372</c:v>
                </c:pt>
                <c:pt idx="3908">
                  <c:v>310.26666666670502</c:v>
                </c:pt>
                <c:pt idx="3909">
                  <c:v>310.30000000003798</c:v>
                </c:pt>
                <c:pt idx="3910">
                  <c:v>310.33333333337202</c:v>
                </c:pt>
                <c:pt idx="3911">
                  <c:v>310.36666666670499</c:v>
                </c:pt>
                <c:pt idx="3912">
                  <c:v>310.40000000003897</c:v>
                </c:pt>
                <c:pt idx="3913">
                  <c:v>310.43333333337199</c:v>
                </c:pt>
                <c:pt idx="3914">
                  <c:v>310.46666666670501</c:v>
                </c:pt>
                <c:pt idx="3915">
                  <c:v>310.50000000003899</c:v>
                </c:pt>
                <c:pt idx="3916">
                  <c:v>310.53333333337201</c:v>
                </c:pt>
                <c:pt idx="3917">
                  <c:v>310.56666666670498</c:v>
                </c:pt>
                <c:pt idx="3918">
                  <c:v>310.60000000003902</c:v>
                </c:pt>
                <c:pt idx="3919">
                  <c:v>310.63333333337198</c:v>
                </c:pt>
                <c:pt idx="3920">
                  <c:v>310.666666666705</c:v>
                </c:pt>
                <c:pt idx="3921">
                  <c:v>310.70000000003898</c:v>
                </c:pt>
                <c:pt idx="3922">
                  <c:v>310.733333333372</c:v>
                </c:pt>
                <c:pt idx="3923">
                  <c:v>310.76666666670502</c:v>
                </c:pt>
                <c:pt idx="3924">
                  <c:v>310.80000000003901</c:v>
                </c:pt>
                <c:pt idx="3925">
                  <c:v>310.83333333337202</c:v>
                </c:pt>
                <c:pt idx="3926">
                  <c:v>310.86666666670601</c:v>
                </c:pt>
                <c:pt idx="3927">
                  <c:v>310.90000000003897</c:v>
                </c:pt>
                <c:pt idx="3928">
                  <c:v>310.93333333337199</c:v>
                </c:pt>
                <c:pt idx="3929">
                  <c:v>310.96666666670598</c:v>
                </c:pt>
                <c:pt idx="3930">
                  <c:v>311.00000000003899</c:v>
                </c:pt>
                <c:pt idx="3931">
                  <c:v>311.03333333337201</c:v>
                </c:pt>
                <c:pt idx="3932">
                  <c:v>311.066666666706</c:v>
                </c:pt>
                <c:pt idx="3933">
                  <c:v>311.10000000003902</c:v>
                </c:pt>
                <c:pt idx="3934">
                  <c:v>311.13333333337198</c:v>
                </c:pt>
                <c:pt idx="3935">
                  <c:v>311.16666666670602</c:v>
                </c:pt>
                <c:pt idx="3936">
                  <c:v>311.20000000003898</c:v>
                </c:pt>
                <c:pt idx="3937">
                  <c:v>311.233333333372</c:v>
                </c:pt>
                <c:pt idx="3938">
                  <c:v>311.26666666670599</c:v>
                </c:pt>
                <c:pt idx="3939">
                  <c:v>311.30000000003901</c:v>
                </c:pt>
                <c:pt idx="3940">
                  <c:v>311.33333333337299</c:v>
                </c:pt>
                <c:pt idx="3941">
                  <c:v>311.36666666670601</c:v>
                </c:pt>
                <c:pt idx="3942">
                  <c:v>311.40000000003897</c:v>
                </c:pt>
                <c:pt idx="3943">
                  <c:v>311.43333333337301</c:v>
                </c:pt>
                <c:pt idx="3944">
                  <c:v>311.46666666670598</c:v>
                </c:pt>
                <c:pt idx="3945">
                  <c:v>311.50000000003899</c:v>
                </c:pt>
                <c:pt idx="3946">
                  <c:v>311.53333333337298</c:v>
                </c:pt>
                <c:pt idx="3947">
                  <c:v>311.566666666706</c:v>
                </c:pt>
                <c:pt idx="3948">
                  <c:v>311.60000000003902</c:v>
                </c:pt>
                <c:pt idx="3949">
                  <c:v>311.633333333373</c:v>
                </c:pt>
                <c:pt idx="3950">
                  <c:v>311.66666666670602</c:v>
                </c:pt>
                <c:pt idx="3951">
                  <c:v>311.70000000004001</c:v>
                </c:pt>
                <c:pt idx="3952">
                  <c:v>311.73333333337303</c:v>
                </c:pt>
                <c:pt idx="3953">
                  <c:v>311.76666666670599</c:v>
                </c:pt>
                <c:pt idx="3954">
                  <c:v>311.80000000003997</c:v>
                </c:pt>
                <c:pt idx="3955">
                  <c:v>311.83333333337299</c:v>
                </c:pt>
                <c:pt idx="3956">
                  <c:v>311.86666666670601</c:v>
                </c:pt>
                <c:pt idx="3957">
                  <c:v>311.90000000004</c:v>
                </c:pt>
                <c:pt idx="3958">
                  <c:v>311.93333333337301</c:v>
                </c:pt>
                <c:pt idx="3959">
                  <c:v>311.96666666670598</c:v>
                </c:pt>
                <c:pt idx="3960">
                  <c:v>312.00000000004002</c:v>
                </c:pt>
                <c:pt idx="3961">
                  <c:v>312.03333333337298</c:v>
                </c:pt>
                <c:pt idx="3962">
                  <c:v>312.066666666706</c:v>
                </c:pt>
                <c:pt idx="3963">
                  <c:v>312.10000000003998</c:v>
                </c:pt>
                <c:pt idx="3964">
                  <c:v>312.133333333373</c:v>
                </c:pt>
                <c:pt idx="3965">
                  <c:v>312.16666666670699</c:v>
                </c:pt>
                <c:pt idx="3966">
                  <c:v>312.20000000004001</c:v>
                </c:pt>
                <c:pt idx="3967">
                  <c:v>312.23333333337303</c:v>
                </c:pt>
                <c:pt idx="3968">
                  <c:v>312.26666666670701</c:v>
                </c:pt>
                <c:pt idx="3969">
                  <c:v>312.30000000003997</c:v>
                </c:pt>
                <c:pt idx="3970">
                  <c:v>312.33333333337299</c:v>
                </c:pt>
                <c:pt idx="3971">
                  <c:v>312.36666666670698</c:v>
                </c:pt>
                <c:pt idx="3972">
                  <c:v>312.40000000004</c:v>
                </c:pt>
                <c:pt idx="3973">
                  <c:v>312.43333333337301</c:v>
                </c:pt>
                <c:pt idx="3974">
                  <c:v>312.466666666707</c:v>
                </c:pt>
                <c:pt idx="3975">
                  <c:v>312.50000000004002</c:v>
                </c:pt>
                <c:pt idx="3976">
                  <c:v>312.533333333374</c:v>
                </c:pt>
                <c:pt idx="3977">
                  <c:v>312.56666666670702</c:v>
                </c:pt>
                <c:pt idx="3978">
                  <c:v>312.60000000003998</c:v>
                </c:pt>
                <c:pt idx="3979">
                  <c:v>312.63333333337403</c:v>
                </c:pt>
                <c:pt idx="3980">
                  <c:v>312.66666666670699</c:v>
                </c:pt>
                <c:pt idx="3981">
                  <c:v>312.70000000004001</c:v>
                </c:pt>
                <c:pt idx="3982">
                  <c:v>312.73333333337399</c:v>
                </c:pt>
                <c:pt idx="3983">
                  <c:v>312.76666666670701</c:v>
                </c:pt>
                <c:pt idx="3984">
                  <c:v>312.80000000003997</c:v>
                </c:pt>
                <c:pt idx="3985">
                  <c:v>312.83333333337401</c:v>
                </c:pt>
                <c:pt idx="3986">
                  <c:v>312.86666666670698</c:v>
                </c:pt>
                <c:pt idx="3987">
                  <c:v>312.90000000004</c:v>
                </c:pt>
                <c:pt idx="3988">
                  <c:v>312.93333333337398</c:v>
                </c:pt>
                <c:pt idx="3989">
                  <c:v>312.966666666707</c:v>
                </c:pt>
                <c:pt idx="3990">
                  <c:v>313.00000000004098</c:v>
                </c:pt>
                <c:pt idx="3991">
                  <c:v>313.033333333374</c:v>
                </c:pt>
                <c:pt idx="3992">
                  <c:v>313.06666666670702</c:v>
                </c:pt>
                <c:pt idx="3993">
                  <c:v>313.10000000004101</c:v>
                </c:pt>
                <c:pt idx="3994">
                  <c:v>313.13333333337403</c:v>
                </c:pt>
                <c:pt idx="3995">
                  <c:v>313.16666666670699</c:v>
                </c:pt>
                <c:pt idx="3996">
                  <c:v>313.20000000004097</c:v>
                </c:pt>
                <c:pt idx="3997">
                  <c:v>313.23333333337399</c:v>
                </c:pt>
                <c:pt idx="3998">
                  <c:v>313.26666666670701</c:v>
                </c:pt>
                <c:pt idx="3999">
                  <c:v>313.300000000041</c:v>
                </c:pt>
                <c:pt idx="4000">
                  <c:v>313.33333333337401</c:v>
                </c:pt>
                <c:pt idx="4001">
                  <c:v>313.366666666708</c:v>
                </c:pt>
                <c:pt idx="4002">
                  <c:v>313.40000000004102</c:v>
                </c:pt>
                <c:pt idx="4003">
                  <c:v>313.43333333337398</c:v>
                </c:pt>
                <c:pt idx="4004">
                  <c:v>313.46666666670802</c:v>
                </c:pt>
                <c:pt idx="4005">
                  <c:v>313.50000000004098</c:v>
                </c:pt>
                <c:pt idx="4006">
                  <c:v>313.533333333374</c:v>
                </c:pt>
                <c:pt idx="4007">
                  <c:v>313.56666666670799</c:v>
                </c:pt>
                <c:pt idx="4008">
                  <c:v>313.60000000004101</c:v>
                </c:pt>
                <c:pt idx="4009">
                  <c:v>313.63333333337403</c:v>
                </c:pt>
                <c:pt idx="4010">
                  <c:v>313.66666666670801</c:v>
                </c:pt>
                <c:pt idx="4011">
                  <c:v>313.70000000004097</c:v>
                </c:pt>
                <c:pt idx="4012">
                  <c:v>313.73333333337399</c:v>
                </c:pt>
                <c:pt idx="4013">
                  <c:v>313.76666666670798</c:v>
                </c:pt>
                <c:pt idx="4014">
                  <c:v>313.800000000041</c:v>
                </c:pt>
                <c:pt idx="4015">
                  <c:v>313.83333333337498</c:v>
                </c:pt>
                <c:pt idx="4016">
                  <c:v>313.866666666708</c:v>
                </c:pt>
                <c:pt idx="4017">
                  <c:v>313.90000000004102</c:v>
                </c:pt>
                <c:pt idx="4018">
                  <c:v>313.933333333375</c:v>
                </c:pt>
                <c:pt idx="4019">
                  <c:v>313.96666666670802</c:v>
                </c:pt>
                <c:pt idx="4020">
                  <c:v>314.00000000004098</c:v>
                </c:pt>
                <c:pt idx="4021">
                  <c:v>314.03333333337503</c:v>
                </c:pt>
                <c:pt idx="4022">
                  <c:v>314.06666666670799</c:v>
                </c:pt>
                <c:pt idx="4023">
                  <c:v>314.10000000004101</c:v>
                </c:pt>
                <c:pt idx="4024">
                  <c:v>314.13333333337499</c:v>
                </c:pt>
                <c:pt idx="4025">
                  <c:v>314.16666666670801</c:v>
                </c:pt>
                <c:pt idx="4026">
                  <c:v>314.200000000042</c:v>
                </c:pt>
                <c:pt idx="4027">
                  <c:v>314.23333333337501</c:v>
                </c:pt>
                <c:pt idx="4028">
                  <c:v>314.26666666670798</c:v>
                </c:pt>
                <c:pt idx="4029">
                  <c:v>314.30000000004202</c:v>
                </c:pt>
                <c:pt idx="4030">
                  <c:v>314.33333333337498</c:v>
                </c:pt>
                <c:pt idx="4031">
                  <c:v>314.366666666708</c:v>
                </c:pt>
                <c:pt idx="4032">
                  <c:v>314.40000000004198</c:v>
                </c:pt>
                <c:pt idx="4033">
                  <c:v>314.433333333375</c:v>
                </c:pt>
                <c:pt idx="4034">
                  <c:v>314.46666666670802</c:v>
                </c:pt>
                <c:pt idx="4035">
                  <c:v>314.50000000004201</c:v>
                </c:pt>
                <c:pt idx="4036">
                  <c:v>314.53333333337503</c:v>
                </c:pt>
                <c:pt idx="4037">
                  <c:v>314.56666666670799</c:v>
                </c:pt>
                <c:pt idx="4038">
                  <c:v>314.60000000004197</c:v>
                </c:pt>
                <c:pt idx="4039">
                  <c:v>314.63333333337499</c:v>
                </c:pt>
                <c:pt idx="4040">
                  <c:v>314.66666666670898</c:v>
                </c:pt>
                <c:pt idx="4041">
                  <c:v>314.700000000042</c:v>
                </c:pt>
                <c:pt idx="4042">
                  <c:v>314.73333333337501</c:v>
                </c:pt>
                <c:pt idx="4043">
                  <c:v>314.766666666709</c:v>
                </c:pt>
                <c:pt idx="4044">
                  <c:v>314.80000000004202</c:v>
                </c:pt>
                <c:pt idx="4045">
                  <c:v>314.83333333337498</c:v>
                </c:pt>
                <c:pt idx="4046">
                  <c:v>314.86666666670902</c:v>
                </c:pt>
                <c:pt idx="4047">
                  <c:v>314.90000000004198</c:v>
                </c:pt>
                <c:pt idx="4048">
                  <c:v>314.933333333375</c:v>
                </c:pt>
                <c:pt idx="4049">
                  <c:v>314.96666666670899</c:v>
                </c:pt>
                <c:pt idx="4050">
                  <c:v>315.00000000004201</c:v>
                </c:pt>
                <c:pt idx="4051">
                  <c:v>315.03333333337599</c:v>
                </c:pt>
                <c:pt idx="4052">
                  <c:v>315.06666666670901</c:v>
                </c:pt>
                <c:pt idx="4053">
                  <c:v>315.10000000004197</c:v>
                </c:pt>
                <c:pt idx="4054">
                  <c:v>315.13333333337602</c:v>
                </c:pt>
                <c:pt idx="4055">
                  <c:v>315.16666666670898</c:v>
                </c:pt>
                <c:pt idx="4056">
                  <c:v>315.200000000042</c:v>
                </c:pt>
                <c:pt idx="4057">
                  <c:v>315.23333333337598</c:v>
                </c:pt>
                <c:pt idx="4058">
                  <c:v>315.266666666709</c:v>
                </c:pt>
                <c:pt idx="4059">
                  <c:v>315.30000000004202</c:v>
                </c:pt>
                <c:pt idx="4060">
                  <c:v>315.333333333376</c:v>
                </c:pt>
                <c:pt idx="4061">
                  <c:v>315.36666666670902</c:v>
                </c:pt>
                <c:pt idx="4062">
                  <c:v>315.40000000004198</c:v>
                </c:pt>
                <c:pt idx="4063">
                  <c:v>315.43333333337603</c:v>
                </c:pt>
                <c:pt idx="4064">
                  <c:v>315.46666666670899</c:v>
                </c:pt>
                <c:pt idx="4065">
                  <c:v>315.50000000004297</c:v>
                </c:pt>
                <c:pt idx="4066">
                  <c:v>315.53333333337599</c:v>
                </c:pt>
                <c:pt idx="4067">
                  <c:v>315.56666666670901</c:v>
                </c:pt>
                <c:pt idx="4068">
                  <c:v>315.600000000043</c:v>
                </c:pt>
                <c:pt idx="4069">
                  <c:v>315.63333333337602</c:v>
                </c:pt>
                <c:pt idx="4070">
                  <c:v>315.66666666670898</c:v>
                </c:pt>
                <c:pt idx="4071">
                  <c:v>315.70000000004302</c:v>
                </c:pt>
                <c:pt idx="4072">
                  <c:v>315.73333333337598</c:v>
                </c:pt>
                <c:pt idx="4073">
                  <c:v>315.766666666709</c:v>
                </c:pt>
                <c:pt idx="4074">
                  <c:v>315.80000000004298</c:v>
                </c:pt>
                <c:pt idx="4075">
                  <c:v>315.833333333376</c:v>
                </c:pt>
                <c:pt idx="4076">
                  <c:v>315.86666666670999</c:v>
                </c:pt>
                <c:pt idx="4077">
                  <c:v>315.90000000004301</c:v>
                </c:pt>
                <c:pt idx="4078">
                  <c:v>315.93333333337603</c:v>
                </c:pt>
                <c:pt idx="4079">
                  <c:v>315.96666666671001</c:v>
                </c:pt>
                <c:pt idx="4080">
                  <c:v>316.00000000004297</c:v>
                </c:pt>
                <c:pt idx="4081">
                  <c:v>316.03333333337599</c:v>
                </c:pt>
                <c:pt idx="4082">
                  <c:v>316.06666666670998</c:v>
                </c:pt>
                <c:pt idx="4083">
                  <c:v>316.100000000043</c:v>
                </c:pt>
                <c:pt idx="4084">
                  <c:v>316.13333333337602</c:v>
                </c:pt>
                <c:pt idx="4085">
                  <c:v>316.16666666671</c:v>
                </c:pt>
                <c:pt idx="4086">
                  <c:v>316.20000000004302</c:v>
                </c:pt>
                <c:pt idx="4087">
                  <c:v>316.23333333337598</c:v>
                </c:pt>
                <c:pt idx="4088">
                  <c:v>316.26666666671002</c:v>
                </c:pt>
                <c:pt idx="4089">
                  <c:v>316.30000000004298</c:v>
                </c:pt>
                <c:pt idx="4090">
                  <c:v>316.33333333337703</c:v>
                </c:pt>
                <c:pt idx="4091">
                  <c:v>316.36666666670999</c:v>
                </c:pt>
                <c:pt idx="4092">
                  <c:v>316.40000000004301</c:v>
                </c:pt>
                <c:pt idx="4093">
                  <c:v>316.43333333337699</c:v>
                </c:pt>
                <c:pt idx="4094">
                  <c:v>316.46666666671001</c:v>
                </c:pt>
                <c:pt idx="4095">
                  <c:v>316.50000000004297</c:v>
                </c:pt>
                <c:pt idx="4096">
                  <c:v>316.53333333337702</c:v>
                </c:pt>
                <c:pt idx="4097">
                  <c:v>316.56666666670998</c:v>
                </c:pt>
                <c:pt idx="4098">
                  <c:v>316.600000000043</c:v>
                </c:pt>
                <c:pt idx="4099">
                  <c:v>316.63333333337698</c:v>
                </c:pt>
                <c:pt idx="4100">
                  <c:v>316.66666666671</c:v>
                </c:pt>
                <c:pt idx="4101">
                  <c:v>316.70000000004399</c:v>
                </c:pt>
                <c:pt idx="4102">
                  <c:v>316.733333333377</c:v>
                </c:pt>
                <c:pt idx="4103">
                  <c:v>316.76666666671002</c:v>
                </c:pt>
                <c:pt idx="4104">
                  <c:v>316.80000000004401</c:v>
                </c:pt>
                <c:pt idx="4105">
                  <c:v>316.83333333337703</c:v>
                </c:pt>
                <c:pt idx="4106">
                  <c:v>316.86666666670999</c:v>
                </c:pt>
                <c:pt idx="4107">
                  <c:v>316.90000000004397</c:v>
                </c:pt>
                <c:pt idx="4108">
                  <c:v>316.93333333337699</c:v>
                </c:pt>
                <c:pt idx="4109">
                  <c:v>316.96666666671001</c:v>
                </c:pt>
                <c:pt idx="4110">
                  <c:v>317.000000000044</c:v>
                </c:pt>
                <c:pt idx="4111">
                  <c:v>317.03333333337702</c:v>
                </c:pt>
                <c:pt idx="4112">
                  <c:v>317.06666666670998</c:v>
                </c:pt>
                <c:pt idx="4113">
                  <c:v>317.10000000004402</c:v>
                </c:pt>
                <c:pt idx="4114">
                  <c:v>317.13333333337698</c:v>
                </c:pt>
                <c:pt idx="4115">
                  <c:v>317.16666666671102</c:v>
                </c:pt>
                <c:pt idx="4116">
                  <c:v>317.20000000004399</c:v>
                </c:pt>
                <c:pt idx="4117">
                  <c:v>317.233333333377</c:v>
                </c:pt>
                <c:pt idx="4118">
                  <c:v>317.26666666671099</c:v>
                </c:pt>
                <c:pt idx="4119">
                  <c:v>317.30000000004401</c:v>
                </c:pt>
                <c:pt idx="4120">
                  <c:v>317.33333333337703</c:v>
                </c:pt>
                <c:pt idx="4121">
                  <c:v>317.36666666671101</c:v>
                </c:pt>
                <c:pt idx="4122">
                  <c:v>317.40000000004397</c:v>
                </c:pt>
                <c:pt idx="4123">
                  <c:v>317.43333333337699</c:v>
                </c:pt>
                <c:pt idx="4124">
                  <c:v>317.46666666671098</c:v>
                </c:pt>
                <c:pt idx="4125">
                  <c:v>317.500000000044</c:v>
                </c:pt>
                <c:pt idx="4126">
                  <c:v>317.53333333337798</c:v>
                </c:pt>
                <c:pt idx="4127">
                  <c:v>317.566666666711</c:v>
                </c:pt>
                <c:pt idx="4128">
                  <c:v>317.60000000004402</c:v>
                </c:pt>
                <c:pt idx="4129">
                  <c:v>317.633333333378</c:v>
                </c:pt>
                <c:pt idx="4130">
                  <c:v>317.66666666671102</c:v>
                </c:pt>
                <c:pt idx="4131">
                  <c:v>317.70000000004399</c:v>
                </c:pt>
                <c:pt idx="4132">
                  <c:v>317.73333333337803</c:v>
                </c:pt>
                <c:pt idx="4133">
                  <c:v>317.76666666671099</c:v>
                </c:pt>
                <c:pt idx="4134">
                  <c:v>317.80000000004401</c:v>
                </c:pt>
                <c:pt idx="4135">
                  <c:v>317.83333333337799</c:v>
                </c:pt>
                <c:pt idx="4136">
                  <c:v>317.86666666671101</c:v>
                </c:pt>
                <c:pt idx="4137">
                  <c:v>317.90000000004397</c:v>
                </c:pt>
                <c:pt idx="4138">
                  <c:v>317.93333333337802</c:v>
                </c:pt>
                <c:pt idx="4139">
                  <c:v>317.96666666671098</c:v>
                </c:pt>
                <c:pt idx="4140">
                  <c:v>318.00000000004502</c:v>
                </c:pt>
                <c:pt idx="4141">
                  <c:v>318.03333333337798</c:v>
                </c:pt>
                <c:pt idx="4142">
                  <c:v>318.066666666711</c:v>
                </c:pt>
                <c:pt idx="4143">
                  <c:v>318.10000000004499</c:v>
                </c:pt>
                <c:pt idx="4144">
                  <c:v>318.133333333378</c:v>
                </c:pt>
                <c:pt idx="4145">
                  <c:v>318.16666666671102</c:v>
                </c:pt>
                <c:pt idx="4146">
                  <c:v>318.20000000004501</c:v>
                </c:pt>
                <c:pt idx="4147">
                  <c:v>318.23333333337803</c:v>
                </c:pt>
                <c:pt idx="4148">
                  <c:v>318.26666666671099</c:v>
                </c:pt>
                <c:pt idx="4149">
                  <c:v>318.30000000004497</c:v>
                </c:pt>
                <c:pt idx="4150">
                  <c:v>318.33333333337799</c:v>
                </c:pt>
                <c:pt idx="4151">
                  <c:v>318.36666666671198</c:v>
                </c:pt>
                <c:pt idx="4152">
                  <c:v>318.400000000045</c:v>
                </c:pt>
                <c:pt idx="4153">
                  <c:v>318.43333333337802</c:v>
                </c:pt>
                <c:pt idx="4154">
                  <c:v>318.466666666712</c:v>
                </c:pt>
                <c:pt idx="4155">
                  <c:v>318.50000000004502</c:v>
                </c:pt>
                <c:pt idx="4156">
                  <c:v>318.53333333337798</c:v>
                </c:pt>
                <c:pt idx="4157">
                  <c:v>318.56666666671202</c:v>
                </c:pt>
                <c:pt idx="4158">
                  <c:v>318.60000000004499</c:v>
                </c:pt>
                <c:pt idx="4159">
                  <c:v>318.633333333378</c:v>
                </c:pt>
                <c:pt idx="4160">
                  <c:v>318.66666666671199</c:v>
                </c:pt>
                <c:pt idx="4161">
                  <c:v>318.70000000004501</c:v>
                </c:pt>
                <c:pt idx="4162">
                  <c:v>318.73333333337803</c:v>
                </c:pt>
                <c:pt idx="4163">
                  <c:v>318.76666666671201</c:v>
                </c:pt>
                <c:pt idx="4164">
                  <c:v>318.80000000004497</c:v>
                </c:pt>
                <c:pt idx="4165">
                  <c:v>318.83333333337902</c:v>
                </c:pt>
                <c:pt idx="4166">
                  <c:v>318.86666666671198</c:v>
                </c:pt>
                <c:pt idx="4167">
                  <c:v>318.900000000045</c:v>
                </c:pt>
                <c:pt idx="4168">
                  <c:v>318.93333333337898</c:v>
                </c:pt>
                <c:pt idx="4169">
                  <c:v>318.966666666712</c:v>
                </c:pt>
                <c:pt idx="4170">
                  <c:v>319.00000000004502</c:v>
                </c:pt>
                <c:pt idx="4171">
                  <c:v>319.03333333337901</c:v>
                </c:pt>
                <c:pt idx="4172">
                  <c:v>319.06666666671202</c:v>
                </c:pt>
                <c:pt idx="4173">
                  <c:v>319.10000000004499</c:v>
                </c:pt>
                <c:pt idx="4174">
                  <c:v>319.13333333337903</c:v>
                </c:pt>
                <c:pt idx="4175">
                  <c:v>319.16666666671199</c:v>
                </c:pt>
                <c:pt idx="4176">
                  <c:v>319.20000000004597</c:v>
                </c:pt>
                <c:pt idx="4177">
                  <c:v>319.23333333337899</c:v>
                </c:pt>
                <c:pt idx="4178">
                  <c:v>319.26666666671201</c:v>
                </c:pt>
                <c:pt idx="4179">
                  <c:v>319.300000000046</c:v>
                </c:pt>
                <c:pt idx="4180">
                  <c:v>319.33333333337902</c:v>
                </c:pt>
                <c:pt idx="4181">
                  <c:v>319.36666666671198</c:v>
                </c:pt>
                <c:pt idx="4182">
                  <c:v>319.40000000004602</c:v>
                </c:pt>
                <c:pt idx="4183">
                  <c:v>319.43333333337898</c:v>
                </c:pt>
                <c:pt idx="4184">
                  <c:v>319.466666666712</c:v>
                </c:pt>
                <c:pt idx="4185">
                  <c:v>319.50000000004599</c:v>
                </c:pt>
                <c:pt idx="4186">
                  <c:v>319.53333333337901</c:v>
                </c:pt>
                <c:pt idx="4187">
                  <c:v>319.56666666671202</c:v>
                </c:pt>
                <c:pt idx="4188">
                  <c:v>319.60000000004601</c:v>
                </c:pt>
                <c:pt idx="4189">
                  <c:v>319.63333333337903</c:v>
                </c:pt>
                <c:pt idx="4190">
                  <c:v>319.66666666671301</c:v>
                </c:pt>
                <c:pt idx="4191">
                  <c:v>319.70000000004597</c:v>
                </c:pt>
                <c:pt idx="4192">
                  <c:v>319.73333333337899</c:v>
                </c:pt>
                <c:pt idx="4193">
                  <c:v>319.76666666671298</c:v>
                </c:pt>
                <c:pt idx="4194">
                  <c:v>319.800000000046</c:v>
                </c:pt>
                <c:pt idx="4195">
                  <c:v>319.83333333337902</c:v>
                </c:pt>
                <c:pt idx="4196">
                  <c:v>319.866666666713</c:v>
                </c:pt>
                <c:pt idx="4197">
                  <c:v>319.90000000004602</c:v>
                </c:pt>
                <c:pt idx="4198">
                  <c:v>319.93333333337898</c:v>
                </c:pt>
                <c:pt idx="4199">
                  <c:v>319.96666666671302</c:v>
                </c:pt>
                <c:pt idx="4200">
                  <c:v>320.00000000004599</c:v>
                </c:pt>
                <c:pt idx="4201">
                  <c:v>320.03333333337901</c:v>
                </c:pt>
                <c:pt idx="4202">
                  <c:v>320.06666666671299</c:v>
                </c:pt>
                <c:pt idx="4203">
                  <c:v>320.10000000004601</c:v>
                </c:pt>
                <c:pt idx="4204">
                  <c:v>320.13333333337999</c:v>
                </c:pt>
                <c:pt idx="4205">
                  <c:v>320.16666666671301</c:v>
                </c:pt>
                <c:pt idx="4206">
                  <c:v>320.20000000004597</c:v>
                </c:pt>
                <c:pt idx="4207">
                  <c:v>320.23333333338002</c:v>
                </c:pt>
                <c:pt idx="4208">
                  <c:v>320.26666666671298</c:v>
                </c:pt>
                <c:pt idx="4209">
                  <c:v>320.300000000046</c:v>
                </c:pt>
                <c:pt idx="4210">
                  <c:v>320.33333333337998</c:v>
                </c:pt>
                <c:pt idx="4211">
                  <c:v>320.366666666713</c:v>
                </c:pt>
                <c:pt idx="4212">
                  <c:v>320.40000000004602</c:v>
                </c:pt>
                <c:pt idx="4213">
                  <c:v>320.43333333338001</c:v>
                </c:pt>
                <c:pt idx="4214">
                  <c:v>320.46666666671302</c:v>
                </c:pt>
                <c:pt idx="4215">
                  <c:v>320.50000000004701</c:v>
                </c:pt>
                <c:pt idx="4216">
                  <c:v>320.53333333338003</c:v>
                </c:pt>
                <c:pt idx="4217">
                  <c:v>320.56666666671299</c:v>
                </c:pt>
                <c:pt idx="4218">
                  <c:v>320.60000000004698</c:v>
                </c:pt>
                <c:pt idx="4219">
                  <c:v>320.63333333337999</c:v>
                </c:pt>
                <c:pt idx="4220">
                  <c:v>320.66666666671301</c:v>
                </c:pt>
                <c:pt idx="4221">
                  <c:v>320.700000000047</c:v>
                </c:pt>
                <c:pt idx="4222">
                  <c:v>320.73333333338002</c:v>
                </c:pt>
                <c:pt idx="4223">
                  <c:v>320.76666666671298</c:v>
                </c:pt>
                <c:pt idx="4224">
                  <c:v>320.80000000004702</c:v>
                </c:pt>
                <c:pt idx="4225">
                  <c:v>320.83333333337998</c:v>
                </c:pt>
                <c:pt idx="4226">
                  <c:v>320.866666666713</c:v>
                </c:pt>
                <c:pt idx="4227">
                  <c:v>320.90000000004699</c:v>
                </c:pt>
                <c:pt idx="4228">
                  <c:v>320.93333333338001</c:v>
                </c:pt>
                <c:pt idx="4229">
                  <c:v>320.96666666671399</c:v>
                </c:pt>
                <c:pt idx="4230">
                  <c:v>321.00000000004701</c:v>
                </c:pt>
                <c:pt idx="4231">
                  <c:v>321.03333333338003</c:v>
                </c:pt>
                <c:pt idx="4232">
                  <c:v>321.06666666671401</c:v>
                </c:pt>
                <c:pt idx="4233">
                  <c:v>321.10000000004698</c:v>
                </c:pt>
                <c:pt idx="4234">
                  <c:v>321.13333333337999</c:v>
                </c:pt>
                <c:pt idx="4235">
                  <c:v>321.16666666671398</c:v>
                </c:pt>
                <c:pt idx="4236">
                  <c:v>321.200000000047</c:v>
                </c:pt>
                <c:pt idx="4237">
                  <c:v>321.23333333338002</c:v>
                </c:pt>
                <c:pt idx="4238">
                  <c:v>321.266666666714</c:v>
                </c:pt>
                <c:pt idx="4239">
                  <c:v>321.30000000004702</c:v>
                </c:pt>
                <c:pt idx="4240">
                  <c:v>321.33333333338101</c:v>
                </c:pt>
                <c:pt idx="4241">
                  <c:v>321.36666666671402</c:v>
                </c:pt>
                <c:pt idx="4242">
                  <c:v>321.40000000004699</c:v>
                </c:pt>
                <c:pt idx="4243">
                  <c:v>321.43333333338097</c:v>
                </c:pt>
                <c:pt idx="4244">
                  <c:v>321.46666666671399</c:v>
                </c:pt>
                <c:pt idx="4245">
                  <c:v>321.50000000004701</c:v>
                </c:pt>
                <c:pt idx="4246">
                  <c:v>321.53333333338099</c:v>
                </c:pt>
                <c:pt idx="4247">
                  <c:v>321.56666666671401</c:v>
                </c:pt>
                <c:pt idx="4248">
                  <c:v>321.60000000004698</c:v>
                </c:pt>
                <c:pt idx="4249">
                  <c:v>321.63333333338102</c:v>
                </c:pt>
                <c:pt idx="4250">
                  <c:v>321.66666666671398</c:v>
                </c:pt>
                <c:pt idx="4251">
                  <c:v>321.700000000047</c:v>
                </c:pt>
                <c:pt idx="4252">
                  <c:v>321.73333333338098</c:v>
                </c:pt>
                <c:pt idx="4253">
                  <c:v>321.766666666714</c:v>
                </c:pt>
                <c:pt idx="4254">
                  <c:v>321.80000000004799</c:v>
                </c:pt>
                <c:pt idx="4255">
                  <c:v>321.83333333338101</c:v>
                </c:pt>
                <c:pt idx="4256">
                  <c:v>321.86666666671402</c:v>
                </c:pt>
                <c:pt idx="4257">
                  <c:v>321.90000000004801</c:v>
                </c:pt>
                <c:pt idx="4258">
                  <c:v>321.93333333338097</c:v>
                </c:pt>
                <c:pt idx="4259">
                  <c:v>321.96666666671399</c:v>
                </c:pt>
                <c:pt idx="4260">
                  <c:v>322.00000000004798</c:v>
                </c:pt>
                <c:pt idx="4261">
                  <c:v>322.03333333338099</c:v>
                </c:pt>
                <c:pt idx="4262">
                  <c:v>322.06666666671401</c:v>
                </c:pt>
                <c:pt idx="4263">
                  <c:v>322.100000000048</c:v>
                </c:pt>
                <c:pt idx="4264">
                  <c:v>322.13333333338102</c:v>
                </c:pt>
                <c:pt idx="4265">
                  <c:v>322.166666666715</c:v>
                </c:pt>
                <c:pt idx="4266">
                  <c:v>322.20000000004802</c:v>
                </c:pt>
                <c:pt idx="4267">
                  <c:v>322.23333333338098</c:v>
                </c:pt>
                <c:pt idx="4268">
                  <c:v>322.26666666671503</c:v>
                </c:pt>
                <c:pt idx="4269">
                  <c:v>322.30000000004799</c:v>
                </c:pt>
                <c:pt idx="4270">
                  <c:v>322.33333333338101</c:v>
                </c:pt>
                <c:pt idx="4271">
                  <c:v>322.36666666671499</c:v>
                </c:pt>
                <c:pt idx="4272">
                  <c:v>322.40000000004801</c:v>
                </c:pt>
                <c:pt idx="4273">
                  <c:v>322.43333333338097</c:v>
                </c:pt>
                <c:pt idx="4274">
                  <c:v>322.46666666671501</c:v>
                </c:pt>
                <c:pt idx="4275">
                  <c:v>322.50000000004798</c:v>
                </c:pt>
                <c:pt idx="4276">
                  <c:v>322.53333333338099</c:v>
                </c:pt>
                <c:pt idx="4277">
                  <c:v>322.56666666671498</c:v>
                </c:pt>
                <c:pt idx="4278">
                  <c:v>322.600000000048</c:v>
                </c:pt>
                <c:pt idx="4279">
                  <c:v>322.63333333338198</c:v>
                </c:pt>
                <c:pt idx="4280">
                  <c:v>322.666666666715</c:v>
                </c:pt>
                <c:pt idx="4281">
                  <c:v>322.70000000004802</c:v>
                </c:pt>
                <c:pt idx="4282">
                  <c:v>322.73333333338201</c:v>
                </c:pt>
                <c:pt idx="4283">
                  <c:v>322.76666666671503</c:v>
                </c:pt>
                <c:pt idx="4284">
                  <c:v>322.80000000004799</c:v>
                </c:pt>
                <c:pt idx="4285">
                  <c:v>322.83333333338197</c:v>
                </c:pt>
                <c:pt idx="4286">
                  <c:v>322.86666666671499</c:v>
                </c:pt>
                <c:pt idx="4287">
                  <c:v>322.90000000004801</c:v>
                </c:pt>
                <c:pt idx="4288">
                  <c:v>322.933333333382</c:v>
                </c:pt>
                <c:pt idx="4289">
                  <c:v>322.96666666671501</c:v>
                </c:pt>
                <c:pt idx="4290">
                  <c:v>323.000000000049</c:v>
                </c:pt>
                <c:pt idx="4291">
                  <c:v>323.03333333338202</c:v>
                </c:pt>
                <c:pt idx="4292">
                  <c:v>323.06666666671498</c:v>
                </c:pt>
                <c:pt idx="4293">
                  <c:v>323.10000000004902</c:v>
                </c:pt>
                <c:pt idx="4294">
                  <c:v>323.13333333338198</c:v>
                </c:pt>
                <c:pt idx="4295">
                  <c:v>323.166666666715</c:v>
                </c:pt>
                <c:pt idx="4296">
                  <c:v>323.20000000004899</c:v>
                </c:pt>
                <c:pt idx="4297">
                  <c:v>323.23333333338201</c:v>
                </c:pt>
                <c:pt idx="4298">
                  <c:v>323.26666666671503</c:v>
                </c:pt>
                <c:pt idx="4299">
                  <c:v>323.30000000004901</c:v>
                </c:pt>
                <c:pt idx="4300">
                  <c:v>323.33333333338197</c:v>
                </c:pt>
                <c:pt idx="4301">
                  <c:v>323.36666666671499</c:v>
                </c:pt>
                <c:pt idx="4302">
                  <c:v>323.40000000004898</c:v>
                </c:pt>
                <c:pt idx="4303">
                  <c:v>323.433333333382</c:v>
                </c:pt>
                <c:pt idx="4304">
                  <c:v>323.46666666671598</c:v>
                </c:pt>
                <c:pt idx="4305">
                  <c:v>323.500000000049</c:v>
                </c:pt>
                <c:pt idx="4306">
                  <c:v>323.53333333338202</c:v>
                </c:pt>
                <c:pt idx="4307">
                  <c:v>323.566666666716</c:v>
                </c:pt>
                <c:pt idx="4308">
                  <c:v>323.60000000004902</c:v>
                </c:pt>
                <c:pt idx="4309">
                  <c:v>323.63333333338198</c:v>
                </c:pt>
                <c:pt idx="4310">
                  <c:v>323.66666666671603</c:v>
                </c:pt>
                <c:pt idx="4311">
                  <c:v>323.70000000004899</c:v>
                </c:pt>
                <c:pt idx="4312">
                  <c:v>323.73333333338201</c:v>
                </c:pt>
                <c:pt idx="4313">
                  <c:v>323.76666666671599</c:v>
                </c:pt>
                <c:pt idx="4314">
                  <c:v>323.80000000004901</c:v>
                </c:pt>
                <c:pt idx="4315">
                  <c:v>323.833333333383</c:v>
                </c:pt>
                <c:pt idx="4316">
                  <c:v>323.86666666671601</c:v>
                </c:pt>
                <c:pt idx="4317">
                  <c:v>323.90000000004898</c:v>
                </c:pt>
                <c:pt idx="4318">
                  <c:v>323.93333333338302</c:v>
                </c:pt>
                <c:pt idx="4319">
                  <c:v>323.96666666671598</c:v>
                </c:pt>
                <c:pt idx="4320">
                  <c:v>324.000000000049</c:v>
                </c:pt>
                <c:pt idx="4321">
                  <c:v>324.03333333338298</c:v>
                </c:pt>
                <c:pt idx="4322">
                  <c:v>324.066666666716</c:v>
                </c:pt>
                <c:pt idx="4323">
                  <c:v>324.10000000004902</c:v>
                </c:pt>
                <c:pt idx="4324">
                  <c:v>324.13333333338301</c:v>
                </c:pt>
                <c:pt idx="4325">
                  <c:v>324.16666666671603</c:v>
                </c:pt>
                <c:pt idx="4326">
                  <c:v>324.20000000004899</c:v>
                </c:pt>
                <c:pt idx="4327">
                  <c:v>324.23333333338297</c:v>
                </c:pt>
                <c:pt idx="4328">
                  <c:v>324.26666666671599</c:v>
                </c:pt>
                <c:pt idx="4329">
                  <c:v>324.30000000004998</c:v>
                </c:pt>
                <c:pt idx="4330">
                  <c:v>324.333333333383</c:v>
                </c:pt>
                <c:pt idx="4331">
                  <c:v>324.36666666671601</c:v>
                </c:pt>
                <c:pt idx="4332">
                  <c:v>324.40000000005</c:v>
                </c:pt>
                <c:pt idx="4333">
                  <c:v>324.43333333338302</c:v>
                </c:pt>
                <c:pt idx="4334">
                  <c:v>324.46666666671598</c:v>
                </c:pt>
                <c:pt idx="4335">
                  <c:v>324.50000000005002</c:v>
                </c:pt>
                <c:pt idx="4336">
                  <c:v>324.53333333338298</c:v>
                </c:pt>
                <c:pt idx="4337">
                  <c:v>324.566666666716</c:v>
                </c:pt>
                <c:pt idx="4338">
                  <c:v>324.60000000004999</c:v>
                </c:pt>
                <c:pt idx="4339">
                  <c:v>324.63333333338301</c:v>
                </c:pt>
                <c:pt idx="4340">
                  <c:v>324.66666666671699</c:v>
                </c:pt>
                <c:pt idx="4341">
                  <c:v>324.70000000005001</c:v>
                </c:pt>
                <c:pt idx="4342">
                  <c:v>324.73333333338297</c:v>
                </c:pt>
                <c:pt idx="4343">
                  <c:v>324.76666666671701</c:v>
                </c:pt>
                <c:pt idx="4344">
                  <c:v>324.80000000004998</c:v>
                </c:pt>
                <c:pt idx="4345">
                  <c:v>324.833333333383</c:v>
                </c:pt>
                <c:pt idx="4346">
                  <c:v>324.86666666671698</c:v>
                </c:pt>
                <c:pt idx="4347">
                  <c:v>324.90000000005</c:v>
                </c:pt>
                <c:pt idx="4348">
                  <c:v>324.93333333338302</c:v>
                </c:pt>
                <c:pt idx="4349">
                  <c:v>324.966666666717</c:v>
                </c:pt>
                <c:pt idx="4350">
                  <c:v>325.00000000005002</c:v>
                </c:pt>
                <c:pt idx="4351">
                  <c:v>325.03333333338298</c:v>
                </c:pt>
                <c:pt idx="4352">
                  <c:v>325.06666666671703</c:v>
                </c:pt>
                <c:pt idx="4353">
                  <c:v>325.10000000004999</c:v>
                </c:pt>
                <c:pt idx="4354">
                  <c:v>325.13333333338397</c:v>
                </c:pt>
                <c:pt idx="4355">
                  <c:v>325.16666666671699</c:v>
                </c:pt>
                <c:pt idx="4356">
                  <c:v>325.20000000005001</c:v>
                </c:pt>
                <c:pt idx="4357">
                  <c:v>325.233333333384</c:v>
                </c:pt>
                <c:pt idx="4358">
                  <c:v>325.26666666671701</c:v>
                </c:pt>
                <c:pt idx="4359">
                  <c:v>325.30000000004998</c:v>
                </c:pt>
                <c:pt idx="4360">
                  <c:v>325.33333333338402</c:v>
                </c:pt>
                <c:pt idx="4361">
                  <c:v>325.36666666671698</c:v>
                </c:pt>
                <c:pt idx="4362">
                  <c:v>325.40000000005</c:v>
                </c:pt>
                <c:pt idx="4363">
                  <c:v>325.43333333338398</c:v>
                </c:pt>
                <c:pt idx="4364">
                  <c:v>325.466666666717</c:v>
                </c:pt>
                <c:pt idx="4365">
                  <c:v>325.50000000005099</c:v>
                </c:pt>
                <c:pt idx="4366">
                  <c:v>325.53333333338401</c:v>
                </c:pt>
                <c:pt idx="4367">
                  <c:v>325.56666666671703</c:v>
                </c:pt>
                <c:pt idx="4368">
                  <c:v>325.60000000005101</c:v>
                </c:pt>
                <c:pt idx="4369">
                  <c:v>325.63333333338397</c:v>
                </c:pt>
                <c:pt idx="4370">
                  <c:v>325.66666666671699</c:v>
                </c:pt>
                <c:pt idx="4371">
                  <c:v>325.70000000005098</c:v>
                </c:pt>
                <c:pt idx="4372">
                  <c:v>325.733333333384</c:v>
                </c:pt>
                <c:pt idx="4373">
                  <c:v>325.76666666671701</c:v>
                </c:pt>
                <c:pt idx="4374">
                  <c:v>325.800000000051</c:v>
                </c:pt>
                <c:pt idx="4375">
                  <c:v>325.83333333338402</c:v>
                </c:pt>
                <c:pt idx="4376">
                  <c:v>325.86666666671698</c:v>
                </c:pt>
                <c:pt idx="4377">
                  <c:v>325.90000000005102</c:v>
                </c:pt>
                <c:pt idx="4378">
                  <c:v>325.93333333338398</c:v>
                </c:pt>
                <c:pt idx="4379">
                  <c:v>325.96666666671803</c:v>
                </c:pt>
                <c:pt idx="4380">
                  <c:v>326.00000000005099</c:v>
                </c:pt>
                <c:pt idx="4381">
                  <c:v>326.03333333338401</c:v>
                </c:pt>
                <c:pt idx="4382">
                  <c:v>326.06666666671799</c:v>
                </c:pt>
                <c:pt idx="4383">
                  <c:v>326.10000000005101</c:v>
                </c:pt>
                <c:pt idx="4384">
                  <c:v>326.13333333338397</c:v>
                </c:pt>
                <c:pt idx="4385">
                  <c:v>326.16666666671802</c:v>
                </c:pt>
                <c:pt idx="4386">
                  <c:v>326.20000000005098</c:v>
                </c:pt>
                <c:pt idx="4387">
                  <c:v>326.233333333384</c:v>
                </c:pt>
                <c:pt idx="4388">
                  <c:v>326.26666666671798</c:v>
                </c:pt>
                <c:pt idx="4389">
                  <c:v>326.300000000051</c:v>
                </c:pt>
                <c:pt idx="4390">
                  <c:v>326.33333333338499</c:v>
                </c:pt>
                <c:pt idx="4391">
                  <c:v>326.366666666718</c:v>
                </c:pt>
                <c:pt idx="4392">
                  <c:v>326.40000000005102</c:v>
                </c:pt>
                <c:pt idx="4393">
                  <c:v>326.43333333338501</c:v>
                </c:pt>
                <c:pt idx="4394">
                  <c:v>326.46666666671803</c:v>
                </c:pt>
                <c:pt idx="4395">
                  <c:v>326.50000000005099</c:v>
                </c:pt>
                <c:pt idx="4396">
                  <c:v>326.53333333338497</c:v>
                </c:pt>
                <c:pt idx="4397">
                  <c:v>326.56666666671799</c:v>
                </c:pt>
                <c:pt idx="4398">
                  <c:v>326.60000000005101</c:v>
                </c:pt>
                <c:pt idx="4399">
                  <c:v>326.633333333385</c:v>
                </c:pt>
                <c:pt idx="4400">
                  <c:v>326.66666666671802</c:v>
                </c:pt>
                <c:pt idx="4401">
                  <c:v>326.70000000005098</c:v>
                </c:pt>
                <c:pt idx="4402">
                  <c:v>326.73333333338502</c:v>
                </c:pt>
                <c:pt idx="4403">
                  <c:v>326.76666666671798</c:v>
                </c:pt>
                <c:pt idx="4404">
                  <c:v>326.80000000005202</c:v>
                </c:pt>
                <c:pt idx="4405">
                  <c:v>326.83333333338499</c:v>
                </c:pt>
                <c:pt idx="4406">
                  <c:v>326.866666666718</c:v>
                </c:pt>
                <c:pt idx="4407">
                  <c:v>326.90000000005199</c:v>
                </c:pt>
                <c:pt idx="4408">
                  <c:v>326.93333333338501</c:v>
                </c:pt>
                <c:pt idx="4409">
                  <c:v>326.96666666671803</c:v>
                </c:pt>
                <c:pt idx="4410">
                  <c:v>327.00000000005201</c:v>
                </c:pt>
                <c:pt idx="4411">
                  <c:v>327.03333333338497</c:v>
                </c:pt>
                <c:pt idx="4412">
                  <c:v>327.06666666671799</c:v>
                </c:pt>
                <c:pt idx="4413">
                  <c:v>327.10000000005198</c:v>
                </c:pt>
                <c:pt idx="4414">
                  <c:v>327.133333333385</c:v>
                </c:pt>
                <c:pt idx="4415">
                  <c:v>327.16666666671898</c:v>
                </c:pt>
                <c:pt idx="4416">
                  <c:v>327.200000000052</c:v>
                </c:pt>
                <c:pt idx="4417">
                  <c:v>327.23333333338502</c:v>
                </c:pt>
                <c:pt idx="4418">
                  <c:v>327.266666666719</c:v>
                </c:pt>
                <c:pt idx="4419">
                  <c:v>327.30000000005202</c:v>
                </c:pt>
                <c:pt idx="4420">
                  <c:v>327.33333333338499</c:v>
                </c:pt>
                <c:pt idx="4421">
                  <c:v>327.36666666671903</c:v>
                </c:pt>
                <c:pt idx="4422">
                  <c:v>327.40000000005199</c:v>
                </c:pt>
                <c:pt idx="4423">
                  <c:v>327.43333333338501</c:v>
                </c:pt>
                <c:pt idx="4424">
                  <c:v>327.46666666671899</c:v>
                </c:pt>
                <c:pt idx="4425">
                  <c:v>327.50000000005201</c:v>
                </c:pt>
                <c:pt idx="4426">
                  <c:v>327.53333333338497</c:v>
                </c:pt>
                <c:pt idx="4427">
                  <c:v>327.56666666671902</c:v>
                </c:pt>
                <c:pt idx="4428">
                  <c:v>327.60000000005198</c:v>
                </c:pt>
                <c:pt idx="4429">
                  <c:v>327.63333333338602</c:v>
                </c:pt>
                <c:pt idx="4430">
                  <c:v>327.66666666671898</c:v>
                </c:pt>
                <c:pt idx="4431">
                  <c:v>327.700000000052</c:v>
                </c:pt>
                <c:pt idx="4432">
                  <c:v>327.73333333338599</c:v>
                </c:pt>
                <c:pt idx="4433">
                  <c:v>327.766666666719</c:v>
                </c:pt>
                <c:pt idx="4434">
                  <c:v>327.80000000005202</c:v>
                </c:pt>
                <c:pt idx="4435">
                  <c:v>327.83333333338601</c:v>
                </c:pt>
                <c:pt idx="4436">
                  <c:v>327.86666666671903</c:v>
                </c:pt>
                <c:pt idx="4437">
                  <c:v>327.90000000005199</c:v>
                </c:pt>
                <c:pt idx="4438">
                  <c:v>327.93333333338597</c:v>
                </c:pt>
                <c:pt idx="4439">
                  <c:v>327.96666666671899</c:v>
                </c:pt>
                <c:pt idx="4440">
                  <c:v>328.00000000005298</c:v>
                </c:pt>
                <c:pt idx="4441">
                  <c:v>328.033333333386</c:v>
                </c:pt>
                <c:pt idx="4442">
                  <c:v>328.06666666671902</c:v>
                </c:pt>
                <c:pt idx="4443">
                  <c:v>328.100000000053</c:v>
                </c:pt>
                <c:pt idx="4444">
                  <c:v>328.13333333338602</c:v>
                </c:pt>
                <c:pt idx="4445">
                  <c:v>328.16666666671898</c:v>
                </c:pt>
                <c:pt idx="4446">
                  <c:v>328.20000000005302</c:v>
                </c:pt>
                <c:pt idx="4447">
                  <c:v>328.23333333338599</c:v>
                </c:pt>
                <c:pt idx="4448">
                  <c:v>328.266666666719</c:v>
                </c:pt>
                <c:pt idx="4449">
                  <c:v>328.30000000005299</c:v>
                </c:pt>
                <c:pt idx="4450">
                  <c:v>328.33333333338601</c:v>
                </c:pt>
                <c:pt idx="4451">
                  <c:v>328.36666666671903</c:v>
                </c:pt>
                <c:pt idx="4452">
                  <c:v>328.40000000005301</c:v>
                </c:pt>
                <c:pt idx="4453">
                  <c:v>328.43333333338597</c:v>
                </c:pt>
                <c:pt idx="4454">
                  <c:v>328.46666666672002</c:v>
                </c:pt>
                <c:pt idx="4455">
                  <c:v>328.50000000005298</c:v>
                </c:pt>
                <c:pt idx="4456">
                  <c:v>328.533333333386</c:v>
                </c:pt>
                <c:pt idx="4457">
                  <c:v>328.56666666671998</c:v>
                </c:pt>
                <c:pt idx="4458">
                  <c:v>328.600000000053</c:v>
                </c:pt>
                <c:pt idx="4459">
                  <c:v>328.63333333338602</c:v>
                </c:pt>
                <c:pt idx="4460">
                  <c:v>328.66666666672</c:v>
                </c:pt>
                <c:pt idx="4461">
                  <c:v>328.70000000005302</c:v>
                </c:pt>
                <c:pt idx="4462">
                  <c:v>328.73333333338599</c:v>
                </c:pt>
                <c:pt idx="4463">
                  <c:v>328.76666666672003</c:v>
                </c:pt>
                <c:pt idx="4464">
                  <c:v>328.80000000005299</c:v>
                </c:pt>
                <c:pt idx="4465">
                  <c:v>328.83333333338697</c:v>
                </c:pt>
                <c:pt idx="4466">
                  <c:v>328.86666666671999</c:v>
                </c:pt>
                <c:pt idx="4467">
                  <c:v>328.90000000005301</c:v>
                </c:pt>
                <c:pt idx="4468">
                  <c:v>328.933333333387</c:v>
                </c:pt>
                <c:pt idx="4469">
                  <c:v>328.96666666672002</c:v>
                </c:pt>
                <c:pt idx="4470">
                  <c:v>329.00000000005298</c:v>
                </c:pt>
                <c:pt idx="4471">
                  <c:v>329.03333333338702</c:v>
                </c:pt>
                <c:pt idx="4472">
                  <c:v>329.06666666671998</c:v>
                </c:pt>
                <c:pt idx="4473">
                  <c:v>329.100000000053</c:v>
                </c:pt>
                <c:pt idx="4474">
                  <c:v>329.13333333338699</c:v>
                </c:pt>
                <c:pt idx="4475">
                  <c:v>329.16666666672</c:v>
                </c:pt>
                <c:pt idx="4476">
                  <c:v>329.20000000005302</c:v>
                </c:pt>
                <c:pt idx="4477">
                  <c:v>329.23333333338701</c:v>
                </c:pt>
                <c:pt idx="4478">
                  <c:v>329.26666666672003</c:v>
                </c:pt>
                <c:pt idx="4479">
                  <c:v>329.30000000005401</c:v>
                </c:pt>
                <c:pt idx="4480">
                  <c:v>329.33333333338697</c:v>
                </c:pt>
                <c:pt idx="4481">
                  <c:v>329.36666666671999</c:v>
                </c:pt>
                <c:pt idx="4482">
                  <c:v>329.40000000005398</c:v>
                </c:pt>
                <c:pt idx="4483">
                  <c:v>329.433333333387</c:v>
                </c:pt>
                <c:pt idx="4484">
                  <c:v>329.46666666672002</c:v>
                </c:pt>
                <c:pt idx="4485">
                  <c:v>329.500000000054</c:v>
                </c:pt>
                <c:pt idx="4486">
                  <c:v>329.53333333338702</c:v>
                </c:pt>
                <c:pt idx="4487">
                  <c:v>329.56666666671998</c:v>
                </c:pt>
                <c:pt idx="4488">
                  <c:v>329.60000000005402</c:v>
                </c:pt>
                <c:pt idx="4489">
                  <c:v>329.63333333338699</c:v>
                </c:pt>
                <c:pt idx="4490">
                  <c:v>329.66666666672</c:v>
                </c:pt>
                <c:pt idx="4491">
                  <c:v>329.70000000005399</c:v>
                </c:pt>
                <c:pt idx="4492">
                  <c:v>329.73333333338701</c:v>
                </c:pt>
                <c:pt idx="4493">
                  <c:v>329.76666666672099</c:v>
                </c:pt>
                <c:pt idx="4494">
                  <c:v>329.80000000005401</c:v>
                </c:pt>
                <c:pt idx="4495">
                  <c:v>329.83333333338697</c:v>
                </c:pt>
                <c:pt idx="4496">
                  <c:v>329.86666666672102</c:v>
                </c:pt>
                <c:pt idx="4497">
                  <c:v>329.90000000005398</c:v>
                </c:pt>
                <c:pt idx="4498">
                  <c:v>329.933333333387</c:v>
                </c:pt>
                <c:pt idx="4499">
                  <c:v>329.96666666672098</c:v>
                </c:pt>
                <c:pt idx="4500">
                  <c:v>330.000000000054</c:v>
                </c:pt>
                <c:pt idx="4501">
                  <c:v>330.03333333338702</c:v>
                </c:pt>
                <c:pt idx="4502">
                  <c:v>330.06666666672101</c:v>
                </c:pt>
                <c:pt idx="4503">
                  <c:v>330.10000000005402</c:v>
                </c:pt>
                <c:pt idx="4504">
                  <c:v>330.13333333338801</c:v>
                </c:pt>
                <c:pt idx="4505">
                  <c:v>330.16666666672103</c:v>
                </c:pt>
                <c:pt idx="4506">
                  <c:v>330.20000000005399</c:v>
                </c:pt>
                <c:pt idx="4507">
                  <c:v>330.23333333338798</c:v>
                </c:pt>
                <c:pt idx="4508">
                  <c:v>330.26666666672099</c:v>
                </c:pt>
                <c:pt idx="4509">
                  <c:v>330.30000000005401</c:v>
                </c:pt>
                <c:pt idx="4510">
                  <c:v>330.333333333388</c:v>
                </c:pt>
                <c:pt idx="4511">
                  <c:v>330.36666666672102</c:v>
                </c:pt>
                <c:pt idx="4512">
                  <c:v>330.40000000005398</c:v>
                </c:pt>
                <c:pt idx="4513">
                  <c:v>330.43333333338802</c:v>
                </c:pt>
                <c:pt idx="4514">
                  <c:v>330.46666666672098</c:v>
                </c:pt>
                <c:pt idx="4515">
                  <c:v>330.500000000054</c:v>
                </c:pt>
                <c:pt idx="4516">
                  <c:v>330.53333333338799</c:v>
                </c:pt>
                <c:pt idx="4517">
                  <c:v>330.56666666672101</c:v>
                </c:pt>
                <c:pt idx="4518">
                  <c:v>330.60000000005499</c:v>
                </c:pt>
                <c:pt idx="4519">
                  <c:v>330.63333333338801</c:v>
                </c:pt>
                <c:pt idx="4520">
                  <c:v>330.66666666672103</c:v>
                </c:pt>
                <c:pt idx="4521">
                  <c:v>330.70000000005501</c:v>
                </c:pt>
                <c:pt idx="4522">
                  <c:v>330.73333333338798</c:v>
                </c:pt>
                <c:pt idx="4523">
                  <c:v>330.76666666672099</c:v>
                </c:pt>
                <c:pt idx="4524">
                  <c:v>330.80000000005498</c:v>
                </c:pt>
                <c:pt idx="4525">
                  <c:v>330.833333333388</c:v>
                </c:pt>
                <c:pt idx="4526">
                  <c:v>330.86666666672102</c:v>
                </c:pt>
                <c:pt idx="4527">
                  <c:v>330.900000000055</c:v>
                </c:pt>
                <c:pt idx="4528">
                  <c:v>330.93333333338802</c:v>
                </c:pt>
                <c:pt idx="4529">
                  <c:v>330.96666666672201</c:v>
                </c:pt>
                <c:pt idx="4530">
                  <c:v>331.00000000005502</c:v>
                </c:pt>
                <c:pt idx="4531">
                  <c:v>331.03333333338799</c:v>
                </c:pt>
                <c:pt idx="4532">
                  <c:v>331.06666666672203</c:v>
                </c:pt>
                <c:pt idx="4533">
                  <c:v>331.10000000005499</c:v>
                </c:pt>
                <c:pt idx="4534">
                  <c:v>331.13333333338801</c:v>
                </c:pt>
                <c:pt idx="4535">
                  <c:v>331.16666666672199</c:v>
                </c:pt>
                <c:pt idx="4536">
                  <c:v>331.20000000005501</c:v>
                </c:pt>
                <c:pt idx="4537">
                  <c:v>331.23333333338798</c:v>
                </c:pt>
                <c:pt idx="4538">
                  <c:v>331.26666666672202</c:v>
                </c:pt>
                <c:pt idx="4539">
                  <c:v>331.30000000005498</c:v>
                </c:pt>
                <c:pt idx="4540">
                  <c:v>331.333333333388</c:v>
                </c:pt>
                <c:pt idx="4541">
                  <c:v>331.36666666672198</c:v>
                </c:pt>
                <c:pt idx="4542">
                  <c:v>331.400000000055</c:v>
                </c:pt>
                <c:pt idx="4543">
                  <c:v>331.43333333338899</c:v>
                </c:pt>
                <c:pt idx="4544">
                  <c:v>331.46666666672201</c:v>
                </c:pt>
                <c:pt idx="4545">
                  <c:v>331.50000000005502</c:v>
                </c:pt>
                <c:pt idx="4546">
                  <c:v>331.53333333338901</c:v>
                </c:pt>
                <c:pt idx="4547">
                  <c:v>331.56666666672203</c:v>
                </c:pt>
                <c:pt idx="4548">
                  <c:v>331.60000000005499</c:v>
                </c:pt>
                <c:pt idx="4549">
                  <c:v>331.63333333338898</c:v>
                </c:pt>
                <c:pt idx="4550">
                  <c:v>331.66666666672199</c:v>
                </c:pt>
                <c:pt idx="4551">
                  <c:v>331.70000000005501</c:v>
                </c:pt>
                <c:pt idx="4552">
                  <c:v>331.733333333389</c:v>
                </c:pt>
                <c:pt idx="4553">
                  <c:v>331.76666666672202</c:v>
                </c:pt>
                <c:pt idx="4554">
                  <c:v>331.800000000056</c:v>
                </c:pt>
                <c:pt idx="4555">
                  <c:v>331.83333333338902</c:v>
                </c:pt>
                <c:pt idx="4556">
                  <c:v>331.86666666672198</c:v>
                </c:pt>
                <c:pt idx="4557">
                  <c:v>331.90000000005602</c:v>
                </c:pt>
                <c:pt idx="4558">
                  <c:v>331.93333333338899</c:v>
                </c:pt>
                <c:pt idx="4559">
                  <c:v>331.96666666672201</c:v>
                </c:pt>
                <c:pt idx="4560">
                  <c:v>332.00000000005599</c:v>
                </c:pt>
                <c:pt idx="4561">
                  <c:v>332.03333333338901</c:v>
                </c:pt>
                <c:pt idx="4562">
                  <c:v>332.06666666672203</c:v>
                </c:pt>
                <c:pt idx="4563">
                  <c:v>332.10000000005601</c:v>
                </c:pt>
                <c:pt idx="4564">
                  <c:v>332.13333333338898</c:v>
                </c:pt>
                <c:pt idx="4565">
                  <c:v>332.16666666672199</c:v>
                </c:pt>
                <c:pt idx="4566">
                  <c:v>332.20000000005598</c:v>
                </c:pt>
                <c:pt idx="4567">
                  <c:v>332.233333333389</c:v>
                </c:pt>
                <c:pt idx="4568">
                  <c:v>332.26666666672298</c:v>
                </c:pt>
                <c:pt idx="4569">
                  <c:v>332.300000000056</c:v>
                </c:pt>
                <c:pt idx="4570">
                  <c:v>332.33333333338902</c:v>
                </c:pt>
                <c:pt idx="4571">
                  <c:v>332.36666666672301</c:v>
                </c:pt>
                <c:pt idx="4572">
                  <c:v>332.40000000005602</c:v>
                </c:pt>
                <c:pt idx="4573">
                  <c:v>332.43333333338899</c:v>
                </c:pt>
                <c:pt idx="4574">
                  <c:v>332.46666666672297</c:v>
                </c:pt>
                <c:pt idx="4575">
                  <c:v>332.50000000005599</c:v>
                </c:pt>
                <c:pt idx="4576">
                  <c:v>332.53333333338901</c:v>
                </c:pt>
                <c:pt idx="4577">
                  <c:v>332.56666666672299</c:v>
                </c:pt>
                <c:pt idx="4578">
                  <c:v>332.60000000005601</c:v>
                </c:pt>
                <c:pt idx="4579">
                  <c:v>332.63333333339</c:v>
                </c:pt>
                <c:pt idx="4580">
                  <c:v>332.66666666672302</c:v>
                </c:pt>
                <c:pt idx="4581">
                  <c:v>332.70000000005598</c:v>
                </c:pt>
                <c:pt idx="4582">
                  <c:v>332.73333333339002</c:v>
                </c:pt>
                <c:pt idx="4583">
                  <c:v>332.76666666672298</c:v>
                </c:pt>
                <c:pt idx="4584">
                  <c:v>332.800000000056</c:v>
                </c:pt>
                <c:pt idx="4585">
                  <c:v>332.83333333338999</c:v>
                </c:pt>
                <c:pt idx="4586">
                  <c:v>332.86666666672301</c:v>
                </c:pt>
                <c:pt idx="4587">
                  <c:v>332.90000000005602</c:v>
                </c:pt>
                <c:pt idx="4588">
                  <c:v>332.93333333339001</c:v>
                </c:pt>
                <c:pt idx="4589">
                  <c:v>332.96666666672297</c:v>
                </c:pt>
                <c:pt idx="4590">
                  <c:v>333.00000000005599</c:v>
                </c:pt>
                <c:pt idx="4591">
                  <c:v>333.03333333338998</c:v>
                </c:pt>
                <c:pt idx="4592">
                  <c:v>333.06666666672299</c:v>
                </c:pt>
                <c:pt idx="4593">
                  <c:v>333.10000000005698</c:v>
                </c:pt>
                <c:pt idx="4594">
                  <c:v>333.13333333339</c:v>
                </c:pt>
                <c:pt idx="4595">
                  <c:v>333.16666666672302</c:v>
                </c:pt>
                <c:pt idx="4596">
                  <c:v>333.200000000057</c:v>
                </c:pt>
                <c:pt idx="4597">
                  <c:v>333.23333333339002</c:v>
                </c:pt>
                <c:pt idx="4598">
                  <c:v>333.26666666672298</c:v>
                </c:pt>
                <c:pt idx="4599">
                  <c:v>333.30000000005703</c:v>
                </c:pt>
                <c:pt idx="4600">
                  <c:v>333.33333333338999</c:v>
                </c:pt>
                <c:pt idx="4601">
                  <c:v>333.36666666672301</c:v>
                </c:pt>
                <c:pt idx="4602">
                  <c:v>333.40000000005699</c:v>
                </c:pt>
                <c:pt idx="4603">
                  <c:v>333.43333333339001</c:v>
                </c:pt>
                <c:pt idx="4604">
                  <c:v>333.466666666724</c:v>
                </c:pt>
                <c:pt idx="4605">
                  <c:v>333.50000000005701</c:v>
                </c:pt>
                <c:pt idx="4606">
                  <c:v>333.53333333338998</c:v>
                </c:pt>
                <c:pt idx="4607">
                  <c:v>333.56666666672402</c:v>
                </c:pt>
                <c:pt idx="4608">
                  <c:v>333.60000000005698</c:v>
                </c:pt>
                <c:pt idx="4609">
                  <c:v>333.63333333339</c:v>
                </c:pt>
                <c:pt idx="4610">
                  <c:v>333.66666666672398</c:v>
                </c:pt>
                <c:pt idx="4611">
                  <c:v>333.700000000057</c:v>
                </c:pt>
                <c:pt idx="4612">
                  <c:v>333.73333333339002</c:v>
                </c:pt>
                <c:pt idx="4613">
                  <c:v>333.76666666672401</c:v>
                </c:pt>
                <c:pt idx="4614">
                  <c:v>333.80000000005703</c:v>
                </c:pt>
                <c:pt idx="4615">
                  <c:v>333.83333333338999</c:v>
                </c:pt>
                <c:pt idx="4616">
                  <c:v>333.86666666672397</c:v>
                </c:pt>
                <c:pt idx="4617">
                  <c:v>333.90000000005699</c:v>
                </c:pt>
                <c:pt idx="4618">
                  <c:v>333.93333333339098</c:v>
                </c:pt>
                <c:pt idx="4619">
                  <c:v>333.966666666724</c:v>
                </c:pt>
                <c:pt idx="4620">
                  <c:v>334.00000000005701</c:v>
                </c:pt>
                <c:pt idx="4621">
                  <c:v>334.033333333391</c:v>
                </c:pt>
                <c:pt idx="4622">
                  <c:v>334.06666666672402</c:v>
                </c:pt>
                <c:pt idx="4623">
                  <c:v>334.10000000005698</c:v>
                </c:pt>
                <c:pt idx="4624">
                  <c:v>334.13333333339102</c:v>
                </c:pt>
                <c:pt idx="4625">
                  <c:v>334.16666666672398</c:v>
                </c:pt>
                <c:pt idx="4626">
                  <c:v>334.200000000057</c:v>
                </c:pt>
                <c:pt idx="4627">
                  <c:v>334.23333333339099</c:v>
                </c:pt>
                <c:pt idx="4628">
                  <c:v>334.26666666672401</c:v>
                </c:pt>
                <c:pt idx="4629">
                  <c:v>334.30000000005799</c:v>
                </c:pt>
                <c:pt idx="4630">
                  <c:v>334.33333333339101</c:v>
                </c:pt>
                <c:pt idx="4631">
                  <c:v>334.36666666672397</c:v>
                </c:pt>
                <c:pt idx="4632">
                  <c:v>334.40000000005801</c:v>
                </c:pt>
                <c:pt idx="4633">
                  <c:v>334.43333333339098</c:v>
                </c:pt>
                <c:pt idx="4634">
                  <c:v>334.466666666724</c:v>
                </c:pt>
                <c:pt idx="4635">
                  <c:v>334.50000000005798</c:v>
                </c:pt>
                <c:pt idx="4636">
                  <c:v>334.533333333391</c:v>
                </c:pt>
                <c:pt idx="4637">
                  <c:v>334.56666666672402</c:v>
                </c:pt>
                <c:pt idx="4638">
                  <c:v>334.600000000058</c:v>
                </c:pt>
                <c:pt idx="4639">
                  <c:v>334.63333333339102</c:v>
                </c:pt>
                <c:pt idx="4640">
                  <c:v>334.66666666672398</c:v>
                </c:pt>
                <c:pt idx="4641">
                  <c:v>334.70000000005803</c:v>
                </c:pt>
                <c:pt idx="4642">
                  <c:v>334.73333333339099</c:v>
                </c:pt>
                <c:pt idx="4643">
                  <c:v>334.76666666672497</c:v>
                </c:pt>
                <c:pt idx="4644">
                  <c:v>334.80000000005799</c:v>
                </c:pt>
                <c:pt idx="4645">
                  <c:v>334.83333333339101</c:v>
                </c:pt>
                <c:pt idx="4646">
                  <c:v>334.866666666725</c:v>
                </c:pt>
                <c:pt idx="4647">
                  <c:v>334.90000000005801</c:v>
                </c:pt>
                <c:pt idx="4648">
                  <c:v>334.93333333339098</c:v>
                </c:pt>
                <c:pt idx="4649">
                  <c:v>334.96666666672502</c:v>
                </c:pt>
                <c:pt idx="4650">
                  <c:v>335.00000000005798</c:v>
                </c:pt>
                <c:pt idx="4651">
                  <c:v>335.033333333391</c:v>
                </c:pt>
                <c:pt idx="4652">
                  <c:v>335.06666666672498</c:v>
                </c:pt>
                <c:pt idx="4653">
                  <c:v>335.100000000058</c:v>
                </c:pt>
                <c:pt idx="4654">
                  <c:v>335.13333333339199</c:v>
                </c:pt>
                <c:pt idx="4655">
                  <c:v>335.16666666672501</c:v>
                </c:pt>
                <c:pt idx="4656">
                  <c:v>335.20000000005803</c:v>
                </c:pt>
                <c:pt idx="4657">
                  <c:v>335.23333333339201</c:v>
                </c:pt>
                <c:pt idx="4658">
                  <c:v>335.26666666672497</c:v>
                </c:pt>
                <c:pt idx="4659">
                  <c:v>335.30000000005799</c:v>
                </c:pt>
                <c:pt idx="4660">
                  <c:v>335.33333333339198</c:v>
                </c:pt>
                <c:pt idx="4661">
                  <c:v>335.366666666725</c:v>
                </c:pt>
                <c:pt idx="4662">
                  <c:v>335.40000000005801</c:v>
                </c:pt>
                <c:pt idx="4663">
                  <c:v>335.433333333392</c:v>
                </c:pt>
                <c:pt idx="4664">
                  <c:v>335.46666666672502</c:v>
                </c:pt>
                <c:pt idx="4665">
                  <c:v>335.50000000005798</c:v>
                </c:pt>
                <c:pt idx="4666">
                  <c:v>335.53333333339202</c:v>
                </c:pt>
                <c:pt idx="4667">
                  <c:v>335.56666666672498</c:v>
                </c:pt>
                <c:pt idx="4668">
                  <c:v>335.60000000005903</c:v>
                </c:pt>
                <c:pt idx="4669">
                  <c:v>335.63333333339199</c:v>
                </c:pt>
                <c:pt idx="4670">
                  <c:v>335.66666666672501</c:v>
                </c:pt>
                <c:pt idx="4671">
                  <c:v>335.70000000005899</c:v>
                </c:pt>
                <c:pt idx="4672">
                  <c:v>335.73333333339201</c:v>
                </c:pt>
                <c:pt idx="4673">
                  <c:v>335.76666666672497</c:v>
                </c:pt>
                <c:pt idx="4674">
                  <c:v>335.80000000005901</c:v>
                </c:pt>
                <c:pt idx="4675">
                  <c:v>335.83333333339198</c:v>
                </c:pt>
                <c:pt idx="4676">
                  <c:v>335.866666666725</c:v>
                </c:pt>
                <c:pt idx="4677">
                  <c:v>335.90000000005898</c:v>
                </c:pt>
                <c:pt idx="4678">
                  <c:v>335.933333333392</c:v>
                </c:pt>
                <c:pt idx="4679">
                  <c:v>335.96666666672598</c:v>
                </c:pt>
                <c:pt idx="4680">
                  <c:v>336.000000000059</c:v>
                </c:pt>
                <c:pt idx="4681">
                  <c:v>336.03333333339202</c:v>
                </c:pt>
                <c:pt idx="4682">
                  <c:v>336.06666666672601</c:v>
                </c:pt>
                <c:pt idx="4683">
                  <c:v>336.10000000005903</c:v>
                </c:pt>
                <c:pt idx="4684">
                  <c:v>336.13333333339199</c:v>
                </c:pt>
                <c:pt idx="4685">
                  <c:v>336.16666666672597</c:v>
                </c:pt>
                <c:pt idx="4686">
                  <c:v>336.20000000005899</c:v>
                </c:pt>
                <c:pt idx="4687">
                  <c:v>336.23333333339201</c:v>
                </c:pt>
                <c:pt idx="4688">
                  <c:v>336.266666666726</c:v>
                </c:pt>
                <c:pt idx="4689">
                  <c:v>336.30000000005901</c:v>
                </c:pt>
                <c:pt idx="4690">
                  <c:v>336.33333333339198</c:v>
                </c:pt>
                <c:pt idx="4691">
                  <c:v>336.36666666672602</c:v>
                </c:pt>
                <c:pt idx="4692">
                  <c:v>336.40000000005898</c:v>
                </c:pt>
                <c:pt idx="4693">
                  <c:v>336.43333333339302</c:v>
                </c:pt>
                <c:pt idx="4694">
                  <c:v>336.46666666672598</c:v>
                </c:pt>
                <c:pt idx="4695">
                  <c:v>336.500000000059</c:v>
                </c:pt>
                <c:pt idx="4696">
                  <c:v>336.53333333339299</c:v>
                </c:pt>
                <c:pt idx="4697">
                  <c:v>336.56666666672601</c:v>
                </c:pt>
                <c:pt idx="4698">
                  <c:v>336.60000000005903</c:v>
                </c:pt>
                <c:pt idx="4699">
                  <c:v>336.63333333339301</c:v>
                </c:pt>
                <c:pt idx="4700">
                  <c:v>336.66666666672597</c:v>
                </c:pt>
                <c:pt idx="4701">
                  <c:v>336.70000000005899</c:v>
                </c:pt>
                <c:pt idx="4702">
                  <c:v>336.73333333339298</c:v>
                </c:pt>
                <c:pt idx="4703">
                  <c:v>336.766666666726</c:v>
                </c:pt>
                <c:pt idx="4704">
                  <c:v>336.80000000005998</c:v>
                </c:pt>
                <c:pt idx="4705">
                  <c:v>336.833333333393</c:v>
                </c:pt>
                <c:pt idx="4706">
                  <c:v>336.86666666672602</c:v>
                </c:pt>
                <c:pt idx="4707">
                  <c:v>336.90000000006</c:v>
                </c:pt>
                <c:pt idx="4708">
                  <c:v>336.93333333339302</c:v>
                </c:pt>
                <c:pt idx="4709">
                  <c:v>336.96666666672598</c:v>
                </c:pt>
                <c:pt idx="4710">
                  <c:v>337.00000000006003</c:v>
                </c:pt>
                <c:pt idx="4711">
                  <c:v>337.03333333339299</c:v>
                </c:pt>
                <c:pt idx="4712">
                  <c:v>337.06666666672601</c:v>
                </c:pt>
                <c:pt idx="4713">
                  <c:v>337.10000000005999</c:v>
                </c:pt>
                <c:pt idx="4714">
                  <c:v>337.13333333339301</c:v>
                </c:pt>
                <c:pt idx="4715">
                  <c:v>337.16666666672597</c:v>
                </c:pt>
                <c:pt idx="4716">
                  <c:v>337.20000000006002</c:v>
                </c:pt>
                <c:pt idx="4717">
                  <c:v>337.23333333339298</c:v>
                </c:pt>
                <c:pt idx="4718">
                  <c:v>337.26666666672702</c:v>
                </c:pt>
                <c:pt idx="4719">
                  <c:v>337.30000000005998</c:v>
                </c:pt>
                <c:pt idx="4720">
                  <c:v>337.333333333393</c:v>
                </c:pt>
                <c:pt idx="4721">
                  <c:v>337.36666666672699</c:v>
                </c:pt>
                <c:pt idx="4722">
                  <c:v>337.40000000006</c:v>
                </c:pt>
                <c:pt idx="4723">
                  <c:v>337.43333333339302</c:v>
                </c:pt>
                <c:pt idx="4724">
                  <c:v>337.46666666672701</c:v>
                </c:pt>
                <c:pt idx="4725">
                  <c:v>337.50000000006003</c:v>
                </c:pt>
                <c:pt idx="4726">
                  <c:v>337.53333333339299</c:v>
                </c:pt>
                <c:pt idx="4727">
                  <c:v>337.56666666672697</c:v>
                </c:pt>
                <c:pt idx="4728">
                  <c:v>337.60000000005999</c:v>
                </c:pt>
                <c:pt idx="4729">
                  <c:v>337.63333333339398</c:v>
                </c:pt>
                <c:pt idx="4730">
                  <c:v>337.666666666727</c:v>
                </c:pt>
                <c:pt idx="4731">
                  <c:v>337.70000000006002</c:v>
                </c:pt>
                <c:pt idx="4732">
                  <c:v>337.733333333394</c:v>
                </c:pt>
                <c:pt idx="4733">
                  <c:v>337.76666666672702</c:v>
                </c:pt>
                <c:pt idx="4734">
                  <c:v>337.80000000005998</c:v>
                </c:pt>
                <c:pt idx="4735">
                  <c:v>337.83333333339402</c:v>
                </c:pt>
                <c:pt idx="4736">
                  <c:v>337.86666666672699</c:v>
                </c:pt>
                <c:pt idx="4737">
                  <c:v>337.90000000006</c:v>
                </c:pt>
                <c:pt idx="4738">
                  <c:v>337.93333333339399</c:v>
                </c:pt>
                <c:pt idx="4739">
                  <c:v>337.96666666672701</c:v>
                </c:pt>
                <c:pt idx="4740">
                  <c:v>338.00000000006003</c:v>
                </c:pt>
                <c:pt idx="4741">
                  <c:v>338.03333333339401</c:v>
                </c:pt>
                <c:pt idx="4742">
                  <c:v>338.06666666672697</c:v>
                </c:pt>
                <c:pt idx="4743">
                  <c:v>338.10000000006102</c:v>
                </c:pt>
                <c:pt idx="4744">
                  <c:v>338.13333333339398</c:v>
                </c:pt>
                <c:pt idx="4745">
                  <c:v>338.166666666727</c:v>
                </c:pt>
                <c:pt idx="4746">
                  <c:v>338.20000000006098</c:v>
                </c:pt>
                <c:pt idx="4747">
                  <c:v>338.233333333394</c:v>
                </c:pt>
                <c:pt idx="4748">
                  <c:v>338.26666666672702</c:v>
                </c:pt>
                <c:pt idx="4749">
                  <c:v>338.300000000061</c:v>
                </c:pt>
                <c:pt idx="4750">
                  <c:v>338.33333333339402</c:v>
                </c:pt>
                <c:pt idx="4751">
                  <c:v>338.36666666672699</c:v>
                </c:pt>
                <c:pt idx="4752">
                  <c:v>338.40000000006103</c:v>
                </c:pt>
                <c:pt idx="4753">
                  <c:v>338.43333333339399</c:v>
                </c:pt>
                <c:pt idx="4754">
                  <c:v>338.46666666672797</c:v>
                </c:pt>
                <c:pt idx="4755">
                  <c:v>338.50000000006099</c:v>
                </c:pt>
                <c:pt idx="4756">
                  <c:v>338.53333333339401</c:v>
                </c:pt>
                <c:pt idx="4757">
                  <c:v>338.566666666728</c:v>
                </c:pt>
                <c:pt idx="4758">
                  <c:v>338.60000000006102</c:v>
                </c:pt>
                <c:pt idx="4759">
                  <c:v>338.63333333339398</c:v>
                </c:pt>
                <c:pt idx="4760">
                  <c:v>338.66666666672802</c:v>
                </c:pt>
                <c:pt idx="4761">
                  <c:v>338.70000000006098</c:v>
                </c:pt>
                <c:pt idx="4762">
                  <c:v>338.733333333394</c:v>
                </c:pt>
                <c:pt idx="4763">
                  <c:v>338.76666666672799</c:v>
                </c:pt>
                <c:pt idx="4764">
                  <c:v>338.800000000061</c:v>
                </c:pt>
                <c:pt idx="4765">
                  <c:v>338.83333333339402</c:v>
                </c:pt>
                <c:pt idx="4766">
                  <c:v>338.86666666672801</c:v>
                </c:pt>
                <c:pt idx="4767">
                  <c:v>338.90000000006103</c:v>
                </c:pt>
                <c:pt idx="4768">
                  <c:v>338.93333333339501</c:v>
                </c:pt>
                <c:pt idx="4769">
                  <c:v>338.96666666672797</c:v>
                </c:pt>
                <c:pt idx="4770">
                  <c:v>339.00000000006099</c:v>
                </c:pt>
                <c:pt idx="4771">
                  <c:v>339.03333333339498</c:v>
                </c:pt>
                <c:pt idx="4772">
                  <c:v>339.066666666728</c:v>
                </c:pt>
                <c:pt idx="4773">
                  <c:v>339.10000000006102</c:v>
                </c:pt>
                <c:pt idx="4774">
                  <c:v>339.133333333395</c:v>
                </c:pt>
                <c:pt idx="4775">
                  <c:v>339.16666666672802</c:v>
                </c:pt>
                <c:pt idx="4776">
                  <c:v>339.20000000006098</c:v>
                </c:pt>
                <c:pt idx="4777">
                  <c:v>339.23333333339502</c:v>
                </c:pt>
                <c:pt idx="4778">
                  <c:v>339.26666666672799</c:v>
                </c:pt>
                <c:pt idx="4779">
                  <c:v>339.300000000061</c:v>
                </c:pt>
                <c:pt idx="4780">
                  <c:v>339.33333333339499</c:v>
                </c:pt>
                <c:pt idx="4781">
                  <c:v>339.36666666672801</c:v>
                </c:pt>
                <c:pt idx="4782">
                  <c:v>339.40000000006199</c:v>
                </c:pt>
                <c:pt idx="4783">
                  <c:v>339.43333333339501</c:v>
                </c:pt>
                <c:pt idx="4784">
                  <c:v>339.46666666672797</c:v>
                </c:pt>
                <c:pt idx="4785">
                  <c:v>339.50000000006202</c:v>
                </c:pt>
                <c:pt idx="4786">
                  <c:v>339.53333333339498</c:v>
                </c:pt>
                <c:pt idx="4787">
                  <c:v>339.566666666728</c:v>
                </c:pt>
                <c:pt idx="4788">
                  <c:v>339.60000000006198</c:v>
                </c:pt>
                <c:pt idx="4789">
                  <c:v>339.633333333395</c:v>
                </c:pt>
                <c:pt idx="4790">
                  <c:v>339.66666666672802</c:v>
                </c:pt>
                <c:pt idx="4791">
                  <c:v>339.700000000062</c:v>
                </c:pt>
                <c:pt idx="4792">
                  <c:v>339.73333333339502</c:v>
                </c:pt>
                <c:pt idx="4793">
                  <c:v>339.76666666672901</c:v>
                </c:pt>
                <c:pt idx="4794">
                  <c:v>339.80000000006203</c:v>
                </c:pt>
                <c:pt idx="4795">
                  <c:v>339.83333333339499</c:v>
                </c:pt>
                <c:pt idx="4796">
                  <c:v>339.86666666672897</c:v>
                </c:pt>
                <c:pt idx="4797">
                  <c:v>339.90000000006199</c:v>
                </c:pt>
                <c:pt idx="4798">
                  <c:v>339.93333333339501</c:v>
                </c:pt>
                <c:pt idx="4799">
                  <c:v>339.966666666729</c:v>
                </c:pt>
                <c:pt idx="4800">
                  <c:v>340.00000000006202</c:v>
                </c:pt>
                <c:pt idx="4801">
                  <c:v>340.03333333339498</c:v>
                </c:pt>
                <c:pt idx="4802">
                  <c:v>340.06666666672902</c:v>
                </c:pt>
                <c:pt idx="4803">
                  <c:v>340.10000000006198</c:v>
                </c:pt>
                <c:pt idx="4804">
                  <c:v>340.133333333395</c:v>
                </c:pt>
                <c:pt idx="4805">
                  <c:v>340.16666666672899</c:v>
                </c:pt>
                <c:pt idx="4806">
                  <c:v>340.200000000062</c:v>
                </c:pt>
                <c:pt idx="4807">
                  <c:v>340.23333333339599</c:v>
                </c:pt>
                <c:pt idx="4808">
                  <c:v>340.26666666672901</c:v>
                </c:pt>
                <c:pt idx="4809">
                  <c:v>340.30000000006203</c:v>
                </c:pt>
                <c:pt idx="4810">
                  <c:v>340.33333333339601</c:v>
                </c:pt>
                <c:pt idx="4811">
                  <c:v>340.36666666672897</c:v>
                </c:pt>
                <c:pt idx="4812">
                  <c:v>340.40000000006199</c:v>
                </c:pt>
                <c:pt idx="4813">
                  <c:v>340.43333333339598</c:v>
                </c:pt>
                <c:pt idx="4814">
                  <c:v>340.466666666729</c:v>
                </c:pt>
                <c:pt idx="4815">
                  <c:v>340.50000000006202</c:v>
                </c:pt>
                <c:pt idx="4816">
                  <c:v>340.533333333396</c:v>
                </c:pt>
                <c:pt idx="4817">
                  <c:v>340.56666666672902</c:v>
                </c:pt>
                <c:pt idx="4818">
                  <c:v>340.60000000006301</c:v>
                </c:pt>
                <c:pt idx="4819">
                  <c:v>340.63333333339602</c:v>
                </c:pt>
                <c:pt idx="4820">
                  <c:v>340.66666666672899</c:v>
                </c:pt>
                <c:pt idx="4821">
                  <c:v>340.70000000006303</c:v>
                </c:pt>
                <c:pt idx="4822">
                  <c:v>340.73333333339599</c:v>
                </c:pt>
                <c:pt idx="4823">
                  <c:v>340.76666666672901</c:v>
                </c:pt>
                <c:pt idx="4824">
                  <c:v>340.80000000006299</c:v>
                </c:pt>
                <c:pt idx="4825">
                  <c:v>340.83333333339601</c:v>
                </c:pt>
                <c:pt idx="4826">
                  <c:v>340.86666666672897</c:v>
                </c:pt>
                <c:pt idx="4827">
                  <c:v>340.90000000006302</c:v>
                </c:pt>
                <c:pt idx="4828">
                  <c:v>340.93333333339598</c:v>
                </c:pt>
                <c:pt idx="4829">
                  <c:v>340.966666666729</c:v>
                </c:pt>
                <c:pt idx="4830">
                  <c:v>341.00000000006298</c:v>
                </c:pt>
                <c:pt idx="4831">
                  <c:v>341.033333333396</c:v>
                </c:pt>
                <c:pt idx="4832">
                  <c:v>341.06666666672999</c:v>
                </c:pt>
                <c:pt idx="4833">
                  <c:v>341.10000000006301</c:v>
                </c:pt>
                <c:pt idx="4834">
                  <c:v>341.13333333339602</c:v>
                </c:pt>
                <c:pt idx="4835">
                  <c:v>341.16666666673001</c:v>
                </c:pt>
                <c:pt idx="4836">
                  <c:v>341.20000000006303</c:v>
                </c:pt>
                <c:pt idx="4837">
                  <c:v>341.23333333339599</c:v>
                </c:pt>
                <c:pt idx="4838">
                  <c:v>341.26666666672998</c:v>
                </c:pt>
                <c:pt idx="4839">
                  <c:v>341.30000000006299</c:v>
                </c:pt>
                <c:pt idx="4840">
                  <c:v>341.33333333339601</c:v>
                </c:pt>
                <c:pt idx="4841">
                  <c:v>341.36666666673</c:v>
                </c:pt>
                <c:pt idx="4842">
                  <c:v>341.40000000006302</c:v>
                </c:pt>
                <c:pt idx="4843">
                  <c:v>341.433333333397</c:v>
                </c:pt>
                <c:pt idx="4844">
                  <c:v>341.46666666673002</c:v>
                </c:pt>
                <c:pt idx="4845">
                  <c:v>341.50000000006298</c:v>
                </c:pt>
                <c:pt idx="4846">
                  <c:v>341.53333333339702</c:v>
                </c:pt>
                <c:pt idx="4847">
                  <c:v>341.56666666672999</c:v>
                </c:pt>
                <c:pt idx="4848">
                  <c:v>341.60000000006301</c:v>
                </c:pt>
                <c:pt idx="4849">
                  <c:v>341.63333333339699</c:v>
                </c:pt>
                <c:pt idx="4850">
                  <c:v>341.66666666673001</c:v>
                </c:pt>
                <c:pt idx="4851">
                  <c:v>341.70000000006303</c:v>
                </c:pt>
                <c:pt idx="4852">
                  <c:v>341.73333333339701</c:v>
                </c:pt>
                <c:pt idx="4853">
                  <c:v>341.76666666672998</c:v>
                </c:pt>
                <c:pt idx="4854">
                  <c:v>341.80000000006299</c:v>
                </c:pt>
                <c:pt idx="4855">
                  <c:v>341.83333333339698</c:v>
                </c:pt>
                <c:pt idx="4856">
                  <c:v>341.86666666673</c:v>
                </c:pt>
                <c:pt idx="4857">
                  <c:v>341.90000000006398</c:v>
                </c:pt>
                <c:pt idx="4858">
                  <c:v>341.933333333397</c:v>
                </c:pt>
                <c:pt idx="4859">
                  <c:v>341.96666666673002</c:v>
                </c:pt>
                <c:pt idx="4860">
                  <c:v>342.00000000006401</c:v>
                </c:pt>
                <c:pt idx="4861">
                  <c:v>342.03333333339702</c:v>
                </c:pt>
                <c:pt idx="4862">
                  <c:v>342.06666666672999</c:v>
                </c:pt>
                <c:pt idx="4863">
                  <c:v>342.10000000006403</c:v>
                </c:pt>
                <c:pt idx="4864">
                  <c:v>342.13333333339699</c:v>
                </c:pt>
                <c:pt idx="4865">
                  <c:v>342.16666666673001</c:v>
                </c:pt>
                <c:pt idx="4866">
                  <c:v>342.20000000006399</c:v>
                </c:pt>
                <c:pt idx="4867">
                  <c:v>342.23333333339701</c:v>
                </c:pt>
                <c:pt idx="4868">
                  <c:v>342.266666666731</c:v>
                </c:pt>
                <c:pt idx="4869">
                  <c:v>342.30000000006402</c:v>
                </c:pt>
                <c:pt idx="4870">
                  <c:v>342.33333333339698</c:v>
                </c:pt>
                <c:pt idx="4871">
                  <c:v>342.36666666673102</c:v>
                </c:pt>
                <c:pt idx="4872">
                  <c:v>342.40000000006398</c:v>
                </c:pt>
                <c:pt idx="4873">
                  <c:v>342.433333333397</c:v>
                </c:pt>
                <c:pt idx="4874">
                  <c:v>342.46666666673099</c:v>
                </c:pt>
                <c:pt idx="4875">
                  <c:v>342.50000000006401</c:v>
                </c:pt>
                <c:pt idx="4876">
                  <c:v>342.53333333339702</c:v>
                </c:pt>
                <c:pt idx="4877">
                  <c:v>342.56666666673101</c:v>
                </c:pt>
                <c:pt idx="4878">
                  <c:v>342.60000000006403</c:v>
                </c:pt>
                <c:pt idx="4879">
                  <c:v>342.63333333339699</c:v>
                </c:pt>
                <c:pt idx="4880">
                  <c:v>342.66666666673098</c:v>
                </c:pt>
                <c:pt idx="4881">
                  <c:v>342.70000000006399</c:v>
                </c:pt>
                <c:pt idx="4882">
                  <c:v>342.73333333339798</c:v>
                </c:pt>
                <c:pt idx="4883">
                  <c:v>342.766666666731</c:v>
                </c:pt>
                <c:pt idx="4884">
                  <c:v>342.80000000006402</c:v>
                </c:pt>
                <c:pt idx="4885">
                  <c:v>342.833333333398</c:v>
                </c:pt>
                <c:pt idx="4886">
                  <c:v>342.86666666673102</c:v>
                </c:pt>
                <c:pt idx="4887">
                  <c:v>342.90000000006398</c:v>
                </c:pt>
                <c:pt idx="4888">
                  <c:v>342.93333333339802</c:v>
                </c:pt>
                <c:pt idx="4889">
                  <c:v>342.96666666673099</c:v>
                </c:pt>
                <c:pt idx="4890">
                  <c:v>343.00000000006401</c:v>
                </c:pt>
                <c:pt idx="4891">
                  <c:v>343.03333333339799</c:v>
                </c:pt>
                <c:pt idx="4892">
                  <c:v>343.06666666673101</c:v>
                </c:pt>
                <c:pt idx="4893">
                  <c:v>343.10000000006499</c:v>
                </c:pt>
                <c:pt idx="4894">
                  <c:v>343.13333333339801</c:v>
                </c:pt>
                <c:pt idx="4895">
                  <c:v>343.16666666673098</c:v>
                </c:pt>
                <c:pt idx="4896">
                  <c:v>343.20000000006502</c:v>
                </c:pt>
                <c:pt idx="4897">
                  <c:v>343.23333333339798</c:v>
                </c:pt>
                <c:pt idx="4898">
                  <c:v>343.266666666731</c:v>
                </c:pt>
                <c:pt idx="4899">
                  <c:v>343.30000000006498</c:v>
                </c:pt>
                <c:pt idx="4900">
                  <c:v>343.333333333398</c:v>
                </c:pt>
                <c:pt idx="4901">
                  <c:v>343.36666666673102</c:v>
                </c:pt>
                <c:pt idx="4902">
                  <c:v>343.40000000006501</c:v>
                </c:pt>
                <c:pt idx="4903">
                  <c:v>343.43333333339802</c:v>
                </c:pt>
                <c:pt idx="4904">
                  <c:v>343.46666666673099</c:v>
                </c:pt>
                <c:pt idx="4905">
                  <c:v>343.50000000006497</c:v>
                </c:pt>
                <c:pt idx="4906">
                  <c:v>343.53333333339799</c:v>
                </c:pt>
                <c:pt idx="4907">
                  <c:v>343.56666666673198</c:v>
                </c:pt>
                <c:pt idx="4908">
                  <c:v>343.60000000006499</c:v>
                </c:pt>
                <c:pt idx="4909">
                  <c:v>343.63333333339801</c:v>
                </c:pt>
                <c:pt idx="4910">
                  <c:v>343.666666666732</c:v>
                </c:pt>
                <c:pt idx="4911">
                  <c:v>343.70000000006502</c:v>
                </c:pt>
                <c:pt idx="4912">
                  <c:v>343.73333333339798</c:v>
                </c:pt>
                <c:pt idx="4913">
                  <c:v>343.76666666673202</c:v>
                </c:pt>
                <c:pt idx="4914">
                  <c:v>343.80000000006498</c:v>
                </c:pt>
                <c:pt idx="4915">
                  <c:v>343.833333333398</c:v>
                </c:pt>
                <c:pt idx="4916">
                  <c:v>343.86666666673199</c:v>
                </c:pt>
                <c:pt idx="4917">
                  <c:v>343.90000000006501</c:v>
                </c:pt>
                <c:pt idx="4918">
                  <c:v>343.93333333339899</c:v>
                </c:pt>
                <c:pt idx="4919">
                  <c:v>343.96666666673201</c:v>
                </c:pt>
                <c:pt idx="4920">
                  <c:v>344.00000000006497</c:v>
                </c:pt>
                <c:pt idx="4921">
                  <c:v>344.03333333339901</c:v>
                </c:pt>
                <c:pt idx="4922">
                  <c:v>344.06666666673198</c:v>
                </c:pt>
                <c:pt idx="4923">
                  <c:v>344.10000000006499</c:v>
                </c:pt>
                <c:pt idx="4924">
                  <c:v>344.13333333339898</c:v>
                </c:pt>
                <c:pt idx="4925">
                  <c:v>344.166666666732</c:v>
                </c:pt>
                <c:pt idx="4926">
                  <c:v>344.20000000006502</c:v>
                </c:pt>
                <c:pt idx="4927">
                  <c:v>344.233333333399</c:v>
                </c:pt>
                <c:pt idx="4928">
                  <c:v>344.26666666673202</c:v>
                </c:pt>
                <c:pt idx="4929">
                  <c:v>344.30000000006498</c:v>
                </c:pt>
                <c:pt idx="4930">
                  <c:v>344.33333333339903</c:v>
                </c:pt>
                <c:pt idx="4931">
                  <c:v>344.36666666673199</c:v>
                </c:pt>
                <c:pt idx="4932">
                  <c:v>344.40000000006597</c:v>
                </c:pt>
                <c:pt idx="4933">
                  <c:v>344.43333333339899</c:v>
                </c:pt>
                <c:pt idx="4934">
                  <c:v>344.46666666673201</c:v>
                </c:pt>
                <c:pt idx="4935">
                  <c:v>344.500000000066</c:v>
                </c:pt>
                <c:pt idx="4936">
                  <c:v>344.53333333339901</c:v>
                </c:pt>
                <c:pt idx="4937">
                  <c:v>344.56666666673198</c:v>
                </c:pt>
                <c:pt idx="4938">
                  <c:v>344.60000000006602</c:v>
                </c:pt>
                <c:pt idx="4939">
                  <c:v>344.63333333339898</c:v>
                </c:pt>
                <c:pt idx="4940">
                  <c:v>344.666666666732</c:v>
                </c:pt>
                <c:pt idx="4941">
                  <c:v>344.70000000006598</c:v>
                </c:pt>
                <c:pt idx="4942">
                  <c:v>344.733333333399</c:v>
                </c:pt>
                <c:pt idx="4943">
                  <c:v>344.76666666673299</c:v>
                </c:pt>
                <c:pt idx="4944">
                  <c:v>344.80000000006601</c:v>
                </c:pt>
                <c:pt idx="4945">
                  <c:v>344.83333333339903</c:v>
                </c:pt>
                <c:pt idx="4946">
                  <c:v>344.86666666673301</c:v>
                </c:pt>
                <c:pt idx="4947">
                  <c:v>344.90000000006597</c:v>
                </c:pt>
                <c:pt idx="4948">
                  <c:v>344.93333333339899</c:v>
                </c:pt>
                <c:pt idx="4949">
                  <c:v>344.96666666673298</c:v>
                </c:pt>
                <c:pt idx="4950">
                  <c:v>345.000000000066</c:v>
                </c:pt>
                <c:pt idx="4951">
                  <c:v>345.03333333339901</c:v>
                </c:pt>
                <c:pt idx="4952">
                  <c:v>345.066666666733</c:v>
                </c:pt>
                <c:pt idx="4953">
                  <c:v>345.10000000006602</c:v>
                </c:pt>
                <c:pt idx="4954">
                  <c:v>345.13333333339898</c:v>
                </c:pt>
                <c:pt idx="4955">
                  <c:v>345.16666666673302</c:v>
                </c:pt>
                <c:pt idx="4956">
                  <c:v>345.20000000006598</c:v>
                </c:pt>
                <c:pt idx="4957">
                  <c:v>345.23333333340003</c:v>
                </c:pt>
                <c:pt idx="4958">
                  <c:v>345.26666666673299</c:v>
                </c:pt>
                <c:pt idx="4959">
                  <c:v>345.30000000006601</c:v>
                </c:pt>
                <c:pt idx="4960">
                  <c:v>345.33333333339999</c:v>
                </c:pt>
                <c:pt idx="4961">
                  <c:v>345.36666666673301</c:v>
                </c:pt>
                <c:pt idx="4962">
                  <c:v>345.40000000006597</c:v>
                </c:pt>
                <c:pt idx="4963">
                  <c:v>345.43333333340001</c:v>
                </c:pt>
                <c:pt idx="4964">
                  <c:v>345.46666666673298</c:v>
                </c:pt>
                <c:pt idx="4965">
                  <c:v>345.500000000066</c:v>
                </c:pt>
                <c:pt idx="4966">
                  <c:v>345.53333333339998</c:v>
                </c:pt>
                <c:pt idx="4967">
                  <c:v>345.566666666733</c:v>
                </c:pt>
                <c:pt idx="4968">
                  <c:v>345.60000000006698</c:v>
                </c:pt>
                <c:pt idx="4969">
                  <c:v>345.6333333334</c:v>
                </c:pt>
                <c:pt idx="4970">
                  <c:v>345.66666666673302</c:v>
                </c:pt>
                <c:pt idx="4971">
                  <c:v>345.70000000006701</c:v>
                </c:pt>
                <c:pt idx="4972">
                  <c:v>345.73333333340003</c:v>
                </c:pt>
                <c:pt idx="4973">
                  <c:v>345.76666666673299</c:v>
                </c:pt>
                <c:pt idx="4974">
                  <c:v>345.80000000006697</c:v>
                </c:pt>
                <c:pt idx="4975">
                  <c:v>345.83333333339999</c:v>
                </c:pt>
                <c:pt idx="4976">
                  <c:v>345.86666666673301</c:v>
                </c:pt>
                <c:pt idx="4977">
                  <c:v>345.900000000067</c:v>
                </c:pt>
                <c:pt idx="4978">
                  <c:v>345.93333333340001</c:v>
                </c:pt>
                <c:pt idx="4979">
                  <c:v>345.96666666673298</c:v>
                </c:pt>
                <c:pt idx="4980">
                  <c:v>346.00000000006702</c:v>
                </c:pt>
                <c:pt idx="4981">
                  <c:v>346.03333333339998</c:v>
                </c:pt>
                <c:pt idx="4982">
                  <c:v>346.06666666673402</c:v>
                </c:pt>
                <c:pt idx="4983">
                  <c:v>346.10000000006698</c:v>
                </c:pt>
                <c:pt idx="4984">
                  <c:v>346.1333333334</c:v>
                </c:pt>
                <c:pt idx="4985">
                  <c:v>346.16666666673399</c:v>
                </c:pt>
                <c:pt idx="4986">
                  <c:v>346.20000000006701</c:v>
                </c:pt>
                <c:pt idx="4987">
                  <c:v>346.23333333340003</c:v>
                </c:pt>
                <c:pt idx="4988">
                  <c:v>346.26666666673401</c:v>
                </c:pt>
                <c:pt idx="4989">
                  <c:v>346.30000000006697</c:v>
                </c:pt>
                <c:pt idx="4990">
                  <c:v>346.33333333339999</c:v>
                </c:pt>
                <c:pt idx="4991">
                  <c:v>346.36666666673398</c:v>
                </c:pt>
                <c:pt idx="4992">
                  <c:v>346.400000000067</c:v>
                </c:pt>
                <c:pt idx="4993">
                  <c:v>346.43333333340098</c:v>
                </c:pt>
                <c:pt idx="4994">
                  <c:v>346.466666666734</c:v>
                </c:pt>
                <c:pt idx="4995">
                  <c:v>346.50000000006702</c:v>
                </c:pt>
                <c:pt idx="4996">
                  <c:v>346.533333333401</c:v>
                </c:pt>
                <c:pt idx="4997">
                  <c:v>346.56666666673402</c:v>
                </c:pt>
                <c:pt idx="4998">
                  <c:v>346.60000000006698</c:v>
                </c:pt>
                <c:pt idx="4999">
                  <c:v>346.63333333340103</c:v>
                </c:pt>
                <c:pt idx="5000">
                  <c:v>346.66666666673399</c:v>
                </c:pt>
                <c:pt idx="5001">
                  <c:v>346.70000000006701</c:v>
                </c:pt>
                <c:pt idx="5002">
                  <c:v>346.73333333340099</c:v>
                </c:pt>
                <c:pt idx="5003">
                  <c:v>346.76666666673401</c:v>
                </c:pt>
                <c:pt idx="5004">
                  <c:v>346.80000000006697</c:v>
                </c:pt>
                <c:pt idx="5005">
                  <c:v>346.83333333340101</c:v>
                </c:pt>
                <c:pt idx="5006">
                  <c:v>346.86666666673398</c:v>
                </c:pt>
                <c:pt idx="5007">
                  <c:v>346.90000000006802</c:v>
                </c:pt>
                <c:pt idx="5008">
                  <c:v>346.93333333340098</c:v>
                </c:pt>
                <c:pt idx="5009">
                  <c:v>346.966666666734</c:v>
                </c:pt>
                <c:pt idx="5010">
                  <c:v>347.00000000006798</c:v>
                </c:pt>
                <c:pt idx="5011">
                  <c:v>347.033333333401</c:v>
                </c:pt>
                <c:pt idx="5012">
                  <c:v>347.06666666673402</c:v>
                </c:pt>
                <c:pt idx="5013">
                  <c:v>347.10000000006801</c:v>
                </c:pt>
                <c:pt idx="5014">
                  <c:v>347.13333333340103</c:v>
                </c:pt>
                <c:pt idx="5015">
                  <c:v>347.16666666673399</c:v>
                </c:pt>
                <c:pt idx="5016">
                  <c:v>347.20000000006797</c:v>
                </c:pt>
                <c:pt idx="5017">
                  <c:v>347.23333333340099</c:v>
                </c:pt>
                <c:pt idx="5018">
                  <c:v>347.26666666673498</c:v>
                </c:pt>
                <c:pt idx="5019">
                  <c:v>347.300000000068</c:v>
                </c:pt>
                <c:pt idx="5020">
                  <c:v>347.33333333340101</c:v>
                </c:pt>
                <c:pt idx="5021">
                  <c:v>347.366666666735</c:v>
                </c:pt>
                <c:pt idx="5022">
                  <c:v>347.40000000006802</c:v>
                </c:pt>
                <c:pt idx="5023">
                  <c:v>347.43333333340098</c:v>
                </c:pt>
                <c:pt idx="5024">
                  <c:v>347.46666666673502</c:v>
                </c:pt>
                <c:pt idx="5025">
                  <c:v>347.50000000006798</c:v>
                </c:pt>
                <c:pt idx="5026">
                  <c:v>347.533333333401</c:v>
                </c:pt>
                <c:pt idx="5027">
                  <c:v>347.56666666673499</c:v>
                </c:pt>
                <c:pt idx="5028">
                  <c:v>347.60000000006801</c:v>
                </c:pt>
                <c:pt idx="5029">
                  <c:v>347.63333333340103</c:v>
                </c:pt>
                <c:pt idx="5030">
                  <c:v>347.66666666673501</c:v>
                </c:pt>
                <c:pt idx="5031">
                  <c:v>347.70000000006797</c:v>
                </c:pt>
                <c:pt idx="5032">
                  <c:v>347.73333333340202</c:v>
                </c:pt>
                <c:pt idx="5033">
                  <c:v>347.76666666673498</c:v>
                </c:pt>
                <c:pt idx="5034">
                  <c:v>347.800000000068</c:v>
                </c:pt>
                <c:pt idx="5035">
                  <c:v>347.83333333340198</c:v>
                </c:pt>
                <c:pt idx="5036">
                  <c:v>347.866666666735</c:v>
                </c:pt>
                <c:pt idx="5037">
                  <c:v>347.90000000006802</c:v>
                </c:pt>
                <c:pt idx="5038">
                  <c:v>347.933333333402</c:v>
                </c:pt>
                <c:pt idx="5039">
                  <c:v>347.96666666673502</c:v>
                </c:pt>
                <c:pt idx="5040">
                  <c:v>348.00000000006798</c:v>
                </c:pt>
                <c:pt idx="5041">
                  <c:v>348.03333333340203</c:v>
                </c:pt>
                <c:pt idx="5042">
                  <c:v>348.06666666673499</c:v>
                </c:pt>
                <c:pt idx="5043">
                  <c:v>348.10000000006897</c:v>
                </c:pt>
                <c:pt idx="5044">
                  <c:v>348.13333333340199</c:v>
                </c:pt>
                <c:pt idx="5045">
                  <c:v>348.16666666673501</c:v>
                </c:pt>
                <c:pt idx="5046">
                  <c:v>348.200000000069</c:v>
                </c:pt>
                <c:pt idx="5047">
                  <c:v>348.23333333340202</c:v>
                </c:pt>
                <c:pt idx="5048">
                  <c:v>348.26666666673498</c:v>
                </c:pt>
                <c:pt idx="5049">
                  <c:v>348.30000000006902</c:v>
                </c:pt>
                <c:pt idx="5050">
                  <c:v>348.33333333340198</c:v>
                </c:pt>
                <c:pt idx="5051">
                  <c:v>348.366666666735</c:v>
                </c:pt>
                <c:pt idx="5052">
                  <c:v>348.40000000006899</c:v>
                </c:pt>
                <c:pt idx="5053">
                  <c:v>348.433333333402</c:v>
                </c:pt>
                <c:pt idx="5054">
                  <c:v>348.46666666673502</c:v>
                </c:pt>
                <c:pt idx="5055">
                  <c:v>348.50000000006901</c:v>
                </c:pt>
                <c:pt idx="5056">
                  <c:v>348.53333333340203</c:v>
                </c:pt>
                <c:pt idx="5057">
                  <c:v>348.56666666673601</c:v>
                </c:pt>
                <c:pt idx="5058">
                  <c:v>348.60000000006897</c:v>
                </c:pt>
                <c:pt idx="5059">
                  <c:v>348.63333333340199</c:v>
                </c:pt>
                <c:pt idx="5060">
                  <c:v>348.66666666673598</c:v>
                </c:pt>
                <c:pt idx="5061">
                  <c:v>348.700000000069</c:v>
                </c:pt>
                <c:pt idx="5062">
                  <c:v>348.73333333340202</c:v>
                </c:pt>
                <c:pt idx="5063">
                  <c:v>348.766666666736</c:v>
                </c:pt>
                <c:pt idx="5064">
                  <c:v>348.80000000006902</c:v>
                </c:pt>
                <c:pt idx="5065">
                  <c:v>348.83333333340198</c:v>
                </c:pt>
                <c:pt idx="5066">
                  <c:v>348.86666666673602</c:v>
                </c:pt>
                <c:pt idx="5067">
                  <c:v>348.90000000006899</c:v>
                </c:pt>
                <c:pt idx="5068">
                  <c:v>348.933333333402</c:v>
                </c:pt>
                <c:pt idx="5069">
                  <c:v>348.96666666673599</c:v>
                </c:pt>
                <c:pt idx="5070">
                  <c:v>349.00000000006901</c:v>
                </c:pt>
                <c:pt idx="5071">
                  <c:v>349.03333333340299</c:v>
                </c:pt>
                <c:pt idx="5072">
                  <c:v>349.06666666673601</c:v>
                </c:pt>
                <c:pt idx="5073">
                  <c:v>349.10000000006897</c:v>
                </c:pt>
                <c:pt idx="5074">
                  <c:v>349.13333333340302</c:v>
                </c:pt>
                <c:pt idx="5075">
                  <c:v>349.16666666673598</c:v>
                </c:pt>
                <c:pt idx="5076">
                  <c:v>349.200000000069</c:v>
                </c:pt>
                <c:pt idx="5077">
                  <c:v>349.23333333340298</c:v>
                </c:pt>
                <c:pt idx="5078">
                  <c:v>349.266666666736</c:v>
                </c:pt>
                <c:pt idx="5079">
                  <c:v>349.30000000006902</c:v>
                </c:pt>
                <c:pt idx="5080">
                  <c:v>349.333333333403</c:v>
                </c:pt>
                <c:pt idx="5081">
                  <c:v>349.36666666673602</c:v>
                </c:pt>
                <c:pt idx="5082">
                  <c:v>349.40000000007001</c:v>
                </c:pt>
                <c:pt idx="5083">
                  <c:v>349.43333333340303</c:v>
                </c:pt>
                <c:pt idx="5084">
                  <c:v>349.46666666673599</c:v>
                </c:pt>
                <c:pt idx="5085">
                  <c:v>349.50000000006997</c:v>
                </c:pt>
                <c:pt idx="5086">
                  <c:v>349.53333333340299</c:v>
                </c:pt>
                <c:pt idx="5087">
                  <c:v>349.56666666673601</c:v>
                </c:pt>
                <c:pt idx="5088">
                  <c:v>349.60000000007</c:v>
                </c:pt>
                <c:pt idx="5089">
                  <c:v>349.63333333340302</c:v>
                </c:pt>
                <c:pt idx="5090">
                  <c:v>349.66666666673598</c:v>
                </c:pt>
                <c:pt idx="5091">
                  <c:v>349.70000000007002</c:v>
                </c:pt>
                <c:pt idx="5092">
                  <c:v>349.73333333340298</c:v>
                </c:pt>
                <c:pt idx="5093">
                  <c:v>349.766666666736</c:v>
                </c:pt>
                <c:pt idx="5094">
                  <c:v>349.80000000006999</c:v>
                </c:pt>
                <c:pt idx="5095">
                  <c:v>349.833333333403</c:v>
                </c:pt>
                <c:pt idx="5096">
                  <c:v>349.86666666673699</c:v>
                </c:pt>
                <c:pt idx="5097">
                  <c:v>349.90000000007001</c:v>
                </c:pt>
                <c:pt idx="5098">
                  <c:v>349.93333333340303</c:v>
                </c:pt>
                <c:pt idx="5099">
                  <c:v>349.96666666673701</c:v>
                </c:pt>
                <c:pt idx="5100">
                  <c:v>350.00000000006997</c:v>
                </c:pt>
                <c:pt idx="5101">
                  <c:v>350.03333333340299</c:v>
                </c:pt>
                <c:pt idx="5102">
                  <c:v>350.06666666673698</c:v>
                </c:pt>
                <c:pt idx="5103">
                  <c:v>350.10000000007</c:v>
                </c:pt>
                <c:pt idx="5104">
                  <c:v>350.13333333340302</c:v>
                </c:pt>
                <c:pt idx="5105">
                  <c:v>350.166666666737</c:v>
                </c:pt>
                <c:pt idx="5106">
                  <c:v>350.20000000007002</c:v>
                </c:pt>
                <c:pt idx="5107">
                  <c:v>350.233333333404</c:v>
                </c:pt>
                <c:pt idx="5108">
                  <c:v>350.26666666673702</c:v>
                </c:pt>
                <c:pt idx="5109">
                  <c:v>350.30000000006999</c:v>
                </c:pt>
                <c:pt idx="5110">
                  <c:v>350.33333333340403</c:v>
                </c:pt>
                <c:pt idx="5111">
                  <c:v>350.36666666673699</c:v>
                </c:pt>
                <c:pt idx="5112">
                  <c:v>350.40000000007001</c:v>
                </c:pt>
                <c:pt idx="5113">
                  <c:v>350.43333333340399</c:v>
                </c:pt>
                <c:pt idx="5114">
                  <c:v>350.46666666673701</c:v>
                </c:pt>
                <c:pt idx="5115">
                  <c:v>350.50000000006997</c:v>
                </c:pt>
                <c:pt idx="5116">
                  <c:v>350.53333333340402</c:v>
                </c:pt>
                <c:pt idx="5117">
                  <c:v>350.56666666673698</c:v>
                </c:pt>
                <c:pt idx="5118">
                  <c:v>350.60000000007</c:v>
                </c:pt>
                <c:pt idx="5119">
                  <c:v>350.63333333340398</c:v>
                </c:pt>
                <c:pt idx="5120">
                  <c:v>350.666666666737</c:v>
                </c:pt>
                <c:pt idx="5121">
                  <c:v>350.70000000007099</c:v>
                </c:pt>
                <c:pt idx="5122">
                  <c:v>350.733333333404</c:v>
                </c:pt>
                <c:pt idx="5123">
                  <c:v>350.76666666673702</c:v>
                </c:pt>
                <c:pt idx="5124">
                  <c:v>350.80000000007101</c:v>
                </c:pt>
                <c:pt idx="5125">
                  <c:v>350.83333333340403</c:v>
                </c:pt>
                <c:pt idx="5126">
                  <c:v>350.86666666673699</c:v>
                </c:pt>
                <c:pt idx="5127">
                  <c:v>350.90000000007097</c:v>
                </c:pt>
                <c:pt idx="5128">
                  <c:v>350.93333333340399</c:v>
                </c:pt>
                <c:pt idx="5129">
                  <c:v>350.96666666673701</c:v>
                </c:pt>
                <c:pt idx="5130">
                  <c:v>351.000000000071</c:v>
                </c:pt>
                <c:pt idx="5131">
                  <c:v>351.03333333340402</c:v>
                </c:pt>
                <c:pt idx="5132">
                  <c:v>351.066666666738</c:v>
                </c:pt>
                <c:pt idx="5133">
                  <c:v>351.10000000007102</c:v>
                </c:pt>
                <c:pt idx="5134">
                  <c:v>351.13333333340398</c:v>
                </c:pt>
                <c:pt idx="5135">
                  <c:v>351.16666666673802</c:v>
                </c:pt>
                <c:pt idx="5136">
                  <c:v>351.20000000007099</c:v>
                </c:pt>
                <c:pt idx="5137">
                  <c:v>351.233333333404</c:v>
                </c:pt>
                <c:pt idx="5138">
                  <c:v>351.26666666673799</c:v>
                </c:pt>
                <c:pt idx="5139">
                  <c:v>351.30000000007101</c:v>
                </c:pt>
                <c:pt idx="5140">
                  <c:v>351.33333333340403</c:v>
                </c:pt>
                <c:pt idx="5141">
                  <c:v>351.36666666673801</c:v>
                </c:pt>
                <c:pt idx="5142">
                  <c:v>351.40000000007097</c:v>
                </c:pt>
                <c:pt idx="5143">
                  <c:v>351.43333333340399</c:v>
                </c:pt>
                <c:pt idx="5144">
                  <c:v>351.46666666673798</c:v>
                </c:pt>
                <c:pt idx="5145">
                  <c:v>351.500000000071</c:v>
                </c:pt>
                <c:pt idx="5146">
                  <c:v>351.53333333340498</c:v>
                </c:pt>
                <c:pt idx="5147">
                  <c:v>351.566666666738</c:v>
                </c:pt>
                <c:pt idx="5148">
                  <c:v>351.60000000007102</c:v>
                </c:pt>
                <c:pt idx="5149">
                  <c:v>351.63333333340501</c:v>
                </c:pt>
                <c:pt idx="5150">
                  <c:v>351.66666666673802</c:v>
                </c:pt>
                <c:pt idx="5151">
                  <c:v>351.70000000007099</c:v>
                </c:pt>
                <c:pt idx="5152">
                  <c:v>351.73333333340503</c:v>
                </c:pt>
                <c:pt idx="5153">
                  <c:v>351.76666666673799</c:v>
                </c:pt>
                <c:pt idx="5154">
                  <c:v>351.80000000007101</c:v>
                </c:pt>
                <c:pt idx="5155">
                  <c:v>351.83333333340499</c:v>
                </c:pt>
                <c:pt idx="5156">
                  <c:v>351.86666666673801</c:v>
                </c:pt>
                <c:pt idx="5157">
                  <c:v>351.900000000072</c:v>
                </c:pt>
                <c:pt idx="5158">
                  <c:v>351.93333333340502</c:v>
                </c:pt>
                <c:pt idx="5159">
                  <c:v>351.96666666673798</c:v>
                </c:pt>
                <c:pt idx="5160">
                  <c:v>352.00000000007202</c:v>
                </c:pt>
                <c:pt idx="5161">
                  <c:v>352.03333333340498</c:v>
                </c:pt>
                <c:pt idx="5162">
                  <c:v>352.066666666738</c:v>
                </c:pt>
                <c:pt idx="5163">
                  <c:v>352.10000000007199</c:v>
                </c:pt>
                <c:pt idx="5164">
                  <c:v>352.13333333340501</c:v>
                </c:pt>
                <c:pt idx="5165">
                  <c:v>352.16666666673802</c:v>
                </c:pt>
                <c:pt idx="5166">
                  <c:v>352.20000000007201</c:v>
                </c:pt>
                <c:pt idx="5167">
                  <c:v>352.23333333340503</c:v>
                </c:pt>
                <c:pt idx="5168">
                  <c:v>352.26666666673799</c:v>
                </c:pt>
                <c:pt idx="5169">
                  <c:v>352.30000000007198</c:v>
                </c:pt>
                <c:pt idx="5170">
                  <c:v>352.33333333340499</c:v>
                </c:pt>
                <c:pt idx="5171">
                  <c:v>352.36666666673898</c:v>
                </c:pt>
                <c:pt idx="5172">
                  <c:v>352.400000000072</c:v>
                </c:pt>
                <c:pt idx="5173">
                  <c:v>352.43333333340502</c:v>
                </c:pt>
                <c:pt idx="5174">
                  <c:v>352.466666666739</c:v>
                </c:pt>
                <c:pt idx="5175">
                  <c:v>352.50000000007202</c:v>
                </c:pt>
                <c:pt idx="5176">
                  <c:v>352.53333333340498</c:v>
                </c:pt>
                <c:pt idx="5177">
                  <c:v>352.56666666673902</c:v>
                </c:pt>
                <c:pt idx="5178">
                  <c:v>352.60000000007199</c:v>
                </c:pt>
                <c:pt idx="5179">
                  <c:v>352.63333333340501</c:v>
                </c:pt>
                <c:pt idx="5180">
                  <c:v>352.66666666673899</c:v>
                </c:pt>
                <c:pt idx="5181">
                  <c:v>352.70000000007201</c:v>
                </c:pt>
                <c:pt idx="5182">
                  <c:v>352.73333333340599</c:v>
                </c:pt>
                <c:pt idx="5183">
                  <c:v>352.76666666673901</c:v>
                </c:pt>
                <c:pt idx="5184">
                  <c:v>352.80000000007198</c:v>
                </c:pt>
                <c:pt idx="5185">
                  <c:v>352.83333333340602</c:v>
                </c:pt>
                <c:pt idx="5186">
                  <c:v>352.86666666673898</c:v>
                </c:pt>
                <c:pt idx="5187">
                  <c:v>352.900000000072</c:v>
                </c:pt>
                <c:pt idx="5188">
                  <c:v>352.93333333340598</c:v>
                </c:pt>
                <c:pt idx="5189">
                  <c:v>352.966666666739</c:v>
                </c:pt>
                <c:pt idx="5190">
                  <c:v>353.00000000007202</c:v>
                </c:pt>
                <c:pt idx="5191">
                  <c:v>353.03333333340601</c:v>
                </c:pt>
                <c:pt idx="5192">
                  <c:v>353.06666666673902</c:v>
                </c:pt>
                <c:pt idx="5193">
                  <c:v>353.10000000007199</c:v>
                </c:pt>
                <c:pt idx="5194">
                  <c:v>353.13333333340597</c:v>
                </c:pt>
                <c:pt idx="5195">
                  <c:v>353.16666666673899</c:v>
                </c:pt>
                <c:pt idx="5196">
                  <c:v>353.20000000007298</c:v>
                </c:pt>
                <c:pt idx="5197">
                  <c:v>353.23333333340599</c:v>
                </c:pt>
                <c:pt idx="5198">
                  <c:v>353.26666666673901</c:v>
                </c:pt>
                <c:pt idx="5199">
                  <c:v>353.300000000073</c:v>
                </c:pt>
                <c:pt idx="5200">
                  <c:v>353.33333333340602</c:v>
                </c:pt>
                <c:pt idx="5201">
                  <c:v>353.36666666673898</c:v>
                </c:pt>
                <c:pt idx="5202">
                  <c:v>353.40000000007302</c:v>
                </c:pt>
                <c:pt idx="5203">
                  <c:v>353.43333333340598</c:v>
                </c:pt>
                <c:pt idx="5204">
                  <c:v>353.466666666739</c:v>
                </c:pt>
                <c:pt idx="5205">
                  <c:v>353.50000000007299</c:v>
                </c:pt>
                <c:pt idx="5206">
                  <c:v>353.53333333340601</c:v>
                </c:pt>
                <c:pt idx="5207">
                  <c:v>353.56666666673999</c:v>
                </c:pt>
                <c:pt idx="5208">
                  <c:v>353.60000000007301</c:v>
                </c:pt>
                <c:pt idx="5209">
                  <c:v>353.63333333340597</c:v>
                </c:pt>
                <c:pt idx="5210">
                  <c:v>353.66666666674001</c:v>
                </c:pt>
                <c:pt idx="5211">
                  <c:v>353.70000000007298</c:v>
                </c:pt>
                <c:pt idx="5212">
                  <c:v>353.73333333340599</c:v>
                </c:pt>
                <c:pt idx="5213">
                  <c:v>353.76666666673998</c:v>
                </c:pt>
                <c:pt idx="5214">
                  <c:v>353.800000000073</c:v>
                </c:pt>
                <c:pt idx="5215">
                  <c:v>353.83333333340602</c:v>
                </c:pt>
                <c:pt idx="5216">
                  <c:v>353.86666666674</c:v>
                </c:pt>
                <c:pt idx="5217">
                  <c:v>353.90000000007302</c:v>
                </c:pt>
                <c:pt idx="5218">
                  <c:v>353.93333333340598</c:v>
                </c:pt>
                <c:pt idx="5219">
                  <c:v>353.96666666674002</c:v>
                </c:pt>
                <c:pt idx="5220">
                  <c:v>354.00000000007299</c:v>
                </c:pt>
                <c:pt idx="5221">
                  <c:v>354.03333333340697</c:v>
                </c:pt>
                <c:pt idx="5222">
                  <c:v>354.06666666673999</c:v>
                </c:pt>
                <c:pt idx="5223">
                  <c:v>354.10000000007301</c:v>
                </c:pt>
                <c:pt idx="5224">
                  <c:v>354.13333333340699</c:v>
                </c:pt>
                <c:pt idx="5225">
                  <c:v>354.16666666674001</c:v>
                </c:pt>
                <c:pt idx="5226">
                  <c:v>354.20000000007298</c:v>
                </c:pt>
                <c:pt idx="5227">
                  <c:v>354.23333333340702</c:v>
                </c:pt>
                <c:pt idx="5228">
                  <c:v>354.26666666673998</c:v>
                </c:pt>
                <c:pt idx="5229">
                  <c:v>354.300000000073</c:v>
                </c:pt>
                <c:pt idx="5230">
                  <c:v>354.33333333340698</c:v>
                </c:pt>
                <c:pt idx="5231">
                  <c:v>354.36666666674</c:v>
                </c:pt>
                <c:pt idx="5232">
                  <c:v>354.40000000007399</c:v>
                </c:pt>
                <c:pt idx="5233">
                  <c:v>354.43333333340701</c:v>
                </c:pt>
                <c:pt idx="5234">
                  <c:v>354.46666666674002</c:v>
                </c:pt>
                <c:pt idx="5235">
                  <c:v>354.50000000007401</c:v>
                </c:pt>
                <c:pt idx="5236">
                  <c:v>354.53333333340697</c:v>
                </c:pt>
                <c:pt idx="5237">
                  <c:v>354.56666666673999</c:v>
                </c:pt>
                <c:pt idx="5238">
                  <c:v>354.60000000007398</c:v>
                </c:pt>
                <c:pt idx="5239">
                  <c:v>354.63333333340699</c:v>
                </c:pt>
                <c:pt idx="5240">
                  <c:v>354.66666666674001</c:v>
                </c:pt>
                <c:pt idx="5241">
                  <c:v>354.700000000074</c:v>
                </c:pt>
                <c:pt idx="5242">
                  <c:v>354.73333333340702</c:v>
                </c:pt>
                <c:pt idx="5243">
                  <c:v>354.76666666673998</c:v>
                </c:pt>
                <c:pt idx="5244">
                  <c:v>354.80000000007402</c:v>
                </c:pt>
                <c:pt idx="5245">
                  <c:v>354.83333333340698</c:v>
                </c:pt>
                <c:pt idx="5246">
                  <c:v>354.86666666674103</c:v>
                </c:pt>
                <c:pt idx="5247">
                  <c:v>354.90000000007399</c:v>
                </c:pt>
                <c:pt idx="5248">
                  <c:v>354.93333333340701</c:v>
                </c:pt>
                <c:pt idx="5249">
                  <c:v>354.96666666674099</c:v>
                </c:pt>
                <c:pt idx="5250">
                  <c:v>355.00000000007401</c:v>
                </c:pt>
                <c:pt idx="5251">
                  <c:v>355.03333333340697</c:v>
                </c:pt>
                <c:pt idx="5252">
                  <c:v>355.06666666674101</c:v>
                </c:pt>
                <c:pt idx="5253">
                  <c:v>355.10000000007398</c:v>
                </c:pt>
                <c:pt idx="5254">
                  <c:v>355.13333333340699</c:v>
                </c:pt>
                <c:pt idx="5255">
                  <c:v>355.16666666674098</c:v>
                </c:pt>
                <c:pt idx="5256">
                  <c:v>355.200000000074</c:v>
                </c:pt>
                <c:pt idx="5257">
                  <c:v>355.23333333340798</c:v>
                </c:pt>
                <c:pt idx="5258">
                  <c:v>355.266666666741</c:v>
                </c:pt>
                <c:pt idx="5259">
                  <c:v>355.30000000007402</c:v>
                </c:pt>
                <c:pt idx="5260">
                  <c:v>355.33333333340801</c:v>
                </c:pt>
                <c:pt idx="5261">
                  <c:v>355.36666666674103</c:v>
                </c:pt>
                <c:pt idx="5262">
                  <c:v>355.40000000007399</c:v>
                </c:pt>
                <c:pt idx="5263">
                  <c:v>355.43333333340797</c:v>
                </c:pt>
                <c:pt idx="5264">
                  <c:v>355.46666666674099</c:v>
                </c:pt>
                <c:pt idx="5265">
                  <c:v>355.50000000007401</c:v>
                </c:pt>
                <c:pt idx="5266">
                  <c:v>355.533333333408</c:v>
                </c:pt>
                <c:pt idx="5267">
                  <c:v>355.56666666674101</c:v>
                </c:pt>
                <c:pt idx="5268">
                  <c:v>355.60000000007398</c:v>
                </c:pt>
                <c:pt idx="5269">
                  <c:v>355.63333333340802</c:v>
                </c:pt>
                <c:pt idx="5270">
                  <c:v>355.66666666674098</c:v>
                </c:pt>
                <c:pt idx="5271">
                  <c:v>355.70000000007502</c:v>
                </c:pt>
                <c:pt idx="5272">
                  <c:v>355.73333333340798</c:v>
                </c:pt>
                <c:pt idx="5273">
                  <c:v>355.766666666741</c:v>
                </c:pt>
                <c:pt idx="5274">
                  <c:v>355.80000000007499</c:v>
                </c:pt>
                <c:pt idx="5275">
                  <c:v>355.83333333340801</c:v>
                </c:pt>
                <c:pt idx="5276">
                  <c:v>355.86666666674103</c:v>
                </c:pt>
                <c:pt idx="5277">
                  <c:v>355.90000000007501</c:v>
                </c:pt>
                <c:pt idx="5278">
                  <c:v>355.93333333340797</c:v>
                </c:pt>
                <c:pt idx="5279">
                  <c:v>355.96666666674099</c:v>
                </c:pt>
                <c:pt idx="5280">
                  <c:v>356.00000000007498</c:v>
                </c:pt>
                <c:pt idx="5281">
                  <c:v>356.033333333408</c:v>
                </c:pt>
                <c:pt idx="5282">
                  <c:v>356.06666666674198</c:v>
                </c:pt>
                <c:pt idx="5283">
                  <c:v>356.100000000075</c:v>
                </c:pt>
                <c:pt idx="5284">
                  <c:v>356.13333333340802</c:v>
                </c:pt>
                <c:pt idx="5285">
                  <c:v>356.166666666742</c:v>
                </c:pt>
                <c:pt idx="5286">
                  <c:v>356.20000000007502</c:v>
                </c:pt>
                <c:pt idx="5287">
                  <c:v>356.23333333340798</c:v>
                </c:pt>
                <c:pt idx="5288">
                  <c:v>356.26666666674203</c:v>
                </c:pt>
                <c:pt idx="5289">
                  <c:v>356.30000000007499</c:v>
                </c:pt>
                <c:pt idx="5290">
                  <c:v>356.33333333340801</c:v>
                </c:pt>
                <c:pt idx="5291">
                  <c:v>356.36666666674199</c:v>
                </c:pt>
                <c:pt idx="5292">
                  <c:v>356.40000000007501</c:v>
                </c:pt>
                <c:pt idx="5293">
                  <c:v>356.43333333340797</c:v>
                </c:pt>
                <c:pt idx="5294">
                  <c:v>356.46666666674201</c:v>
                </c:pt>
                <c:pt idx="5295">
                  <c:v>356.50000000007498</c:v>
                </c:pt>
                <c:pt idx="5296">
                  <c:v>356.53333333340902</c:v>
                </c:pt>
                <c:pt idx="5297">
                  <c:v>356.56666666674198</c:v>
                </c:pt>
                <c:pt idx="5298">
                  <c:v>356.600000000075</c:v>
                </c:pt>
                <c:pt idx="5299">
                  <c:v>356.63333333340898</c:v>
                </c:pt>
                <c:pt idx="5300">
                  <c:v>356.666666666742</c:v>
                </c:pt>
                <c:pt idx="5301">
                  <c:v>356.70000000007502</c:v>
                </c:pt>
                <c:pt idx="5302">
                  <c:v>356.73333333340901</c:v>
                </c:pt>
                <c:pt idx="5303">
                  <c:v>356.76666666674203</c:v>
                </c:pt>
                <c:pt idx="5304">
                  <c:v>356.80000000007499</c:v>
                </c:pt>
                <c:pt idx="5305">
                  <c:v>356.83333333340897</c:v>
                </c:pt>
                <c:pt idx="5306">
                  <c:v>356.86666666674199</c:v>
                </c:pt>
                <c:pt idx="5307">
                  <c:v>356.90000000007598</c:v>
                </c:pt>
                <c:pt idx="5308">
                  <c:v>356.933333333409</c:v>
                </c:pt>
                <c:pt idx="5309">
                  <c:v>356.96666666674201</c:v>
                </c:pt>
                <c:pt idx="5310">
                  <c:v>357.000000000076</c:v>
                </c:pt>
                <c:pt idx="5311">
                  <c:v>357.03333333340902</c:v>
                </c:pt>
                <c:pt idx="5312">
                  <c:v>357.06666666674198</c:v>
                </c:pt>
                <c:pt idx="5313">
                  <c:v>357.10000000007602</c:v>
                </c:pt>
                <c:pt idx="5314">
                  <c:v>357.13333333340898</c:v>
                </c:pt>
                <c:pt idx="5315">
                  <c:v>357.166666666742</c:v>
                </c:pt>
                <c:pt idx="5316">
                  <c:v>357.20000000007599</c:v>
                </c:pt>
                <c:pt idx="5317">
                  <c:v>357.23333333340901</c:v>
                </c:pt>
                <c:pt idx="5318">
                  <c:v>357.26666666674203</c:v>
                </c:pt>
                <c:pt idx="5319">
                  <c:v>357.30000000007601</c:v>
                </c:pt>
                <c:pt idx="5320">
                  <c:v>357.33333333340897</c:v>
                </c:pt>
                <c:pt idx="5321">
                  <c:v>357.36666666674301</c:v>
                </c:pt>
                <c:pt idx="5322">
                  <c:v>357.40000000007598</c:v>
                </c:pt>
                <c:pt idx="5323">
                  <c:v>357.433333333409</c:v>
                </c:pt>
                <c:pt idx="5324">
                  <c:v>357.46666666674298</c:v>
                </c:pt>
                <c:pt idx="5325">
                  <c:v>357.500000000076</c:v>
                </c:pt>
                <c:pt idx="5326">
                  <c:v>357.53333333340902</c:v>
                </c:pt>
                <c:pt idx="5327">
                  <c:v>357.566666666743</c:v>
                </c:pt>
                <c:pt idx="5328">
                  <c:v>357.60000000007602</c:v>
                </c:pt>
                <c:pt idx="5329">
                  <c:v>357.63333333340898</c:v>
                </c:pt>
                <c:pt idx="5330">
                  <c:v>357.66666666674303</c:v>
                </c:pt>
                <c:pt idx="5331">
                  <c:v>357.70000000007599</c:v>
                </c:pt>
                <c:pt idx="5332">
                  <c:v>357.73333333340997</c:v>
                </c:pt>
                <c:pt idx="5333">
                  <c:v>357.76666666674299</c:v>
                </c:pt>
                <c:pt idx="5334">
                  <c:v>357.80000000007601</c:v>
                </c:pt>
                <c:pt idx="5335">
                  <c:v>357.83333333341</c:v>
                </c:pt>
                <c:pt idx="5336">
                  <c:v>357.86666666674301</c:v>
                </c:pt>
                <c:pt idx="5337">
                  <c:v>357.90000000007598</c:v>
                </c:pt>
                <c:pt idx="5338">
                  <c:v>357.93333333341002</c:v>
                </c:pt>
                <c:pt idx="5339">
                  <c:v>357.96666666674298</c:v>
                </c:pt>
                <c:pt idx="5340">
                  <c:v>358.000000000076</c:v>
                </c:pt>
                <c:pt idx="5341">
                  <c:v>358.03333333340998</c:v>
                </c:pt>
                <c:pt idx="5342">
                  <c:v>358.066666666743</c:v>
                </c:pt>
                <c:pt idx="5343">
                  <c:v>358.10000000007602</c:v>
                </c:pt>
                <c:pt idx="5344">
                  <c:v>358.13333333341001</c:v>
                </c:pt>
                <c:pt idx="5345">
                  <c:v>358.16666666674303</c:v>
                </c:pt>
                <c:pt idx="5346">
                  <c:v>358.20000000007701</c:v>
                </c:pt>
                <c:pt idx="5347">
                  <c:v>358.23333333340997</c:v>
                </c:pt>
                <c:pt idx="5348">
                  <c:v>358.26666666674299</c:v>
                </c:pt>
                <c:pt idx="5349">
                  <c:v>358.30000000007698</c:v>
                </c:pt>
                <c:pt idx="5350">
                  <c:v>358.33333333341</c:v>
                </c:pt>
                <c:pt idx="5351">
                  <c:v>358.36666666674301</c:v>
                </c:pt>
                <c:pt idx="5352">
                  <c:v>358.400000000077</c:v>
                </c:pt>
                <c:pt idx="5353">
                  <c:v>358.43333333341002</c:v>
                </c:pt>
                <c:pt idx="5354">
                  <c:v>358.46666666674298</c:v>
                </c:pt>
                <c:pt idx="5355">
                  <c:v>358.50000000007702</c:v>
                </c:pt>
                <c:pt idx="5356">
                  <c:v>358.53333333340998</c:v>
                </c:pt>
                <c:pt idx="5357">
                  <c:v>358.566666666743</c:v>
                </c:pt>
                <c:pt idx="5358">
                  <c:v>358.60000000007699</c:v>
                </c:pt>
                <c:pt idx="5359">
                  <c:v>358.63333333341001</c:v>
                </c:pt>
                <c:pt idx="5360">
                  <c:v>358.66666666674399</c:v>
                </c:pt>
                <c:pt idx="5361">
                  <c:v>358.70000000007701</c:v>
                </c:pt>
                <c:pt idx="5362">
                  <c:v>358.73333333340997</c:v>
                </c:pt>
                <c:pt idx="5363">
                  <c:v>358.76666666674402</c:v>
                </c:pt>
                <c:pt idx="5364">
                  <c:v>358.80000000007698</c:v>
                </c:pt>
                <c:pt idx="5365">
                  <c:v>358.83333333341</c:v>
                </c:pt>
                <c:pt idx="5366">
                  <c:v>358.86666666674398</c:v>
                </c:pt>
                <c:pt idx="5367">
                  <c:v>358.900000000077</c:v>
                </c:pt>
                <c:pt idx="5368">
                  <c:v>358.93333333341002</c:v>
                </c:pt>
                <c:pt idx="5369">
                  <c:v>358.966666666744</c:v>
                </c:pt>
                <c:pt idx="5370">
                  <c:v>359.00000000007702</c:v>
                </c:pt>
                <c:pt idx="5371">
                  <c:v>359.03333333341101</c:v>
                </c:pt>
                <c:pt idx="5372">
                  <c:v>359.06666666674403</c:v>
                </c:pt>
                <c:pt idx="5373">
                  <c:v>359.10000000007699</c:v>
                </c:pt>
                <c:pt idx="5374">
                  <c:v>359.13333333341097</c:v>
                </c:pt>
                <c:pt idx="5375">
                  <c:v>359.16666666674399</c:v>
                </c:pt>
                <c:pt idx="5376">
                  <c:v>359.20000000007701</c:v>
                </c:pt>
                <c:pt idx="5377">
                  <c:v>359.233333333411</c:v>
                </c:pt>
                <c:pt idx="5378">
                  <c:v>359.26666666674402</c:v>
                </c:pt>
                <c:pt idx="5379">
                  <c:v>359.30000000007698</c:v>
                </c:pt>
                <c:pt idx="5380">
                  <c:v>359.33333333341102</c:v>
                </c:pt>
                <c:pt idx="5381">
                  <c:v>359.36666666674398</c:v>
                </c:pt>
                <c:pt idx="5382">
                  <c:v>359.400000000077</c:v>
                </c:pt>
                <c:pt idx="5383">
                  <c:v>359.43333333341099</c:v>
                </c:pt>
                <c:pt idx="5384">
                  <c:v>359.466666666744</c:v>
                </c:pt>
                <c:pt idx="5385">
                  <c:v>359.50000000007799</c:v>
                </c:pt>
                <c:pt idx="5386">
                  <c:v>359.53333333341101</c:v>
                </c:pt>
                <c:pt idx="5387">
                  <c:v>359.56666666674403</c:v>
                </c:pt>
                <c:pt idx="5388">
                  <c:v>359.60000000007801</c:v>
                </c:pt>
                <c:pt idx="5389">
                  <c:v>359.63333333341097</c:v>
                </c:pt>
                <c:pt idx="5390">
                  <c:v>359.66666666674399</c:v>
                </c:pt>
                <c:pt idx="5391">
                  <c:v>359.70000000007798</c:v>
                </c:pt>
                <c:pt idx="5392">
                  <c:v>359.733333333411</c:v>
                </c:pt>
                <c:pt idx="5393">
                  <c:v>359.76666666674402</c:v>
                </c:pt>
                <c:pt idx="5394">
                  <c:v>359.800000000078</c:v>
                </c:pt>
                <c:pt idx="5395">
                  <c:v>359.83333333341102</c:v>
                </c:pt>
                <c:pt idx="5396">
                  <c:v>359.866666666745</c:v>
                </c:pt>
                <c:pt idx="5397">
                  <c:v>359.90000000007802</c:v>
                </c:pt>
                <c:pt idx="5398">
                  <c:v>359.93333333341099</c:v>
                </c:pt>
                <c:pt idx="5399">
                  <c:v>359.96666666674503</c:v>
                </c:pt>
                <c:pt idx="5400">
                  <c:v>360.00000000007799</c:v>
                </c:pt>
                <c:pt idx="5401">
                  <c:v>360.03333333341101</c:v>
                </c:pt>
                <c:pt idx="5402">
                  <c:v>360.06666666674499</c:v>
                </c:pt>
                <c:pt idx="5403">
                  <c:v>360.10000000007801</c:v>
                </c:pt>
                <c:pt idx="5404">
                  <c:v>360.13333333341097</c:v>
                </c:pt>
                <c:pt idx="5405">
                  <c:v>360.16666666674502</c:v>
                </c:pt>
                <c:pt idx="5406">
                  <c:v>360.20000000007798</c:v>
                </c:pt>
                <c:pt idx="5407">
                  <c:v>360.233333333411</c:v>
                </c:pt>
                <c:pt idx="5408">
                  <c:v>360.26666666674498</c:v>
                </c:pt>
                <c:pt idx="5409">
                  <c:v>360.300000000078</c:v>
                </c:pt>
                <c:pt idx="5410">
                  <c:v>360.33333333341199</c:v>
                </c:pt>
                <c:pt idx="5411">
                  <c:v>360.366666666745</c:v>
                </c:pt>
                <c:pt idx="5412">
                  <c:v>360.40000000007802</c:v>
                </c:pt>
                <c:pt idx="5413">
                  <c:v>360.43333333341201</c:v>
                </c:pt>
                <c:pt idx="5414">
                  <c:v>360.46666666674503</c:v>
                </c:pt>
                <c:pt idx="5415">
                  <c:v>360.50000000007799</c:v>
                </c:pt>
                <c:pt idx="5416">
                  <c:v>360.53333333341197</c:v>
                </c:pt>
                <c:pt idx="5417">
                  <c:v>360.56666666674499</c:v>
                </c:pt>
                <c:pt idx="5418">
                  <c:v>360.60000000007801</c:v>
                </c:pt>
                <c:pt idx="5419">
                  <c:v>360.633333333412</c:v>
                </c:pt>
                <c:pt idx="5420">
                  <c:v>360.66666666674502</c:v>
                </c:pt>
                <c:pt idx="5421">
                  <c:v>360.700000000079</c:v>
                </c:pt>
                <c:pt idx="5422">
                  <c:v>360.73333333341202</c:v>
                </c:pt>
                <c:pt idx="5423">
                  <c:v>360.76666666674498</c:v>
                </c:pt>
                <c:pt idx="5424">
                  <c:v>360.80000000007902</c:v>
                </c:pt>
                <c:pt idx="5425">
                  <c:v>360.83333333341199</c:v>
                </c:pt>
                <c:pt idx="5426">
                  <c:v>360.866666666745</c:v>
                </c:pt>
                <c:pt idx="5427">
                  <c:v>360.90000000007899</c:v>
                </c:pt>
                <c:pt idx="5428">
                  <c:v>360.93333333341201</c:v>
                </c:pt>
                <c:pt idx="5429">
                  <c:v>360.96666666674503</c:v>
                </c:pt>
                <c:pt idx="5430">
                  <c:v>361.00000000007901</c:v>
                </c:pt>
                <c:pt idx="5431">
                  <c:v>361.03333333341197</c:v>
                </c:pt>
                <c:pt idx="5432">
                  <c:v>361.06666666674499</c:v>
                </c:pt>
                <c:pt idx="5433">
                  <c:v>361.10000000007898</c:v>
                </c:pt>
                <c:pt idx="5434">
                  <c:v>361.133333333412</c:v>
                </c:pt>
                <c:pt idx="5435">
                  <c:v>361.16666666674598</c:v>
                </c:pt>
                <c:pt idx="5436">
                  <c:v>361.200000000079</c:v>
                </c:pt>
                <c:pt idx="5437">
                  <c:v>361.23333333341202</c:v>
                </c:pt>
                <c:pt idx="5438">
                  <c:v>361.266666666746</c:v>
                </c:pt>
                <c:pt idx="5439">
                  <c:v>361.30000000007902</c:v>
                </c:pt>
                <c:pt idx="5440">
                  <c:v>361.33333333341199</c:v>
                </c:pt>
                <c:pt idx="5441">
                  <c:v>361.36666666674603</c:v>
                </c:pt>
                <c:pt idx="5442">
                  <c:v>361.40000000007899</c:v>
                </c:pt>
                <c:pt idx="5443">
                  <c:v>361.43333333341201</c:v>
                </c:pt>
                <c:pt idx="5444">
                  <c:v>361.46666666674599</c:v>
                </c:pt>
                <c:pt idx="5445">
                  <c:v>361.50000000007901</c:v>
                </c:pt>
                <c:pt idx="5446">
                  <c:v>361.533333333413</c:v>
                </c:pt>
                <c:pt idx="5447">
                  <c:v>361.56666666674602</c:v>
                </c:pt>
                <c:pt idx="5448">
                  <c:v>361.60000000007898</c:v>
                </c:pt>
                <c:pt idx="5449">
                  <c:v>361.63333333341302</c:v>
                </c:pt>
                <c:pt idx="5450">
                  <c:v>361.66666666674598</c:v>
                </c:pt>
                <c:pt idx="5451">
                  <c:v>361.700000000079</c:v>
                </c:pt>
                <c:pt idx="5452">
                  <c:v>361.73333333341299</c:v>
                </c:pt>
                <c:pt idx="5453">
                  <c:v>361.766666666746</c:v>
                </c:pt>
                <c:pt idx="5454">
                  <c:v>361.80000000007902</c:v>
                </c:pt>
                <c:pt idx="5455">
                  <c:v>361.83333333341301</c:v>
                </c:pt>
                <c:pt idx="5456">
                  <c:v>361.86666666674603</c:v>
                </c:pt>
                <c:pt idx="5457">
                  <c:v>361.90000000007899</c:v>
                </c:pt>
                <c:pt idx="5458">
                  <c:v>361.93333333341297</c:v>
                </c:pt>
                <c:pt idx="5459">
                  <c:v>361.96666666674599</c:v>
                </c:pt>
                <c:pt idx="5460">
                  <c:v>362.00000000007998</c:v>
                </c:pt>
                <c:pt idx="5461">
                  <c:v>362.033333333413</c:v>
                </c:pt>
                <c:pt idx="5462">
                  <c:v>362.06666666674602</c:v>
                </c:pt>
                <c:pt idx="5463">
                  <c:v>362.10000000008</c:v>
                </c:pt>
                <c:pt idx="5464">
                  <c:v>362.13333333341302</c:v>
                </c:pt>
                <c:pt idx="5465">
                  <c:v>362.16666666674598</c:v>
                </c:pt>
                <c:pt idx="5466">
                  <c:v>362.20000000008002</c:v>
                </c:pt>
                <c:pt idx="5467">
                  <c:v>362.23333333341299</c:v>
                </c:pt>
                <c:pt idx="5468">
                  <c:v>362.266666666746</c:v>
                </c:pt>
                <c:pt idx="5469">
                  <c:v>362.30000000007999</c:v>
                </c:pt>
                <c:pt idx="5470">
                  <c:v>362.33333333341301</c:v>
                </c:pt>
                <c:pt idx="5471">
                  <c:v>362.36666666674699</c:v>
                </c:pt>
                <c:pt idx="5472">
                  <c:v>362.40000000008001</c:v>
                </c:pt>
                <c:pt idx="5473">
                  <c:v>362.43333333341297</c:v>
                </c:pt>
                <c:pt idx="5474">
                  <c:v>362.46666666674702</c:v>
                </c:pt>
                <c:pt idx="5475">
                  <c:v>362.50000000007998</c:v>
                </c:pt>
                <c:pt idx="5476">
                  <c:v>362.533333333413</c:v>
                </c:pt>
                <c:pt idx="5477">
                  <c:v>362.56666666674698</c:v>
                </c:pt>
                <c:pt idx="5478">
                  <c:v>362.60000000008</c:v>
                </c:pt>
                <c:pt idx="5479">
                  <c:v>362.63333333341302</c:v>
                </c:pt>
                <c:pt idx="5480">
                  <c:v>362.66666666674701</c:v>
                </c:pt>
                <c:pt idx="5481">
                  <c:v>362.70000000008002</c:v>
                </c:pt>
                <c:pt idx="5482">
                  <c:v>362.73333333341299</c:v>
                </c:pt>
                <c:pt idx="5483">
                  <c:v>362.76666666674703</c:v>
                </c:pt>
                <c:pt idx="5484">
                  <c:v>362.80000000007999</c:v>
                </c:pt>
                <c:pt idx="5485">
                  <c:v>362.83333333341398</c:v>
                </c:pt>
                <c:pt idx="5486">
                  <c:v>362.86666666674699</c:v>
                </c:pt>
                <c:pt idx="5487">
                  <c:v>362.90000000008001</c:v>
                </c:pt>
                <c:pt idx="5488">
                  <c:v>362.933333333414</c:v>
                </c:pt>
                <c:pt idx="5489">
                  <c:v>362.96666666674702</c:v>
                </c:pt>
                <c:pt idx="5490">
                  <c:v>363.00000000007998</c:v>
                </c:pt>
                <c:pt idx="5491">
                  <c:v>363.03333333341402</c:v>
                </c:pt>
                <c:pt idx="5492">
                  <c:v>363.06666666674698</c:v>
                </c:pt>
                <c:pt idx="5493">
                  <c:v>363.10000000008</c:v>
                </c:pt>
                <c:pt idx="5494">
                  <c:v>363.13333333341399</c:v>
                </c:pt>
                <c:pt idx="5495">
                  <c:v>363.16666666674701</c:v>
                </c:pt>
                <c:pt idx="5496">
                  <c:v>363.20000000008099</c:v>
                </c:pt>
                <c:pt idx="5497">
                  <c:v>363.23333333341401</c:v>
                </c:pt>
                <c:pt idx="5498">
                  <c:v>363.26666666674703</c:v>
                </c:pt>
                <c:pt idx="5499">
                  <c:v>363.30000000008101</c:v>
                </c:pt>
                <c:pt idx="5500">
                  <c:v>363.33333333341398</c:v>
                </c:pt>
                <c:pt idx="5501">
                  <c:v>363.36666666674699</c:v>
                </c:pt>
                <c:pt idx="5502">
                  <c:v>363.40000000008098</c:v>
                </c:pt>
                <c:pt idx="5503">
                  <c:v>363.433333333414</c:v>
                </c:pt>
                <c:pt idx="5504">
                  <c:v>363.46666666674702</c:v>
                </c:pt>
                <c:pt idx="5505">
                  <c:v>363.500000000081</c:v>
                </c:pt>
                <c:pt idx="5506">
                  <c:v>363.53333333341402</c:v>
                </c:pt>
                <c:pt idx="5507">
                  <c:v>363.56666666674698</c:v>
                </c:pt>
                <c:pt idx="5508">
                  <c:v>363.60000000008102</c:v>
                </c:pt>
                <c:pt idx="5509">
                  <c:v>363.63333333341399</c:v>
                </c:pt>
                <c:pt idx="5510">
                  <c:v>363.66666666674797</c:v>
                </c:pt>
                <c:pt idx="5511">
                  <c:v>363.70000000008099</c:v>
                </c:pt>
                <c:pt idx="5512">
                  <c:v>363.73333333341401</c:v>
                </c:pt>
                <c:pt idx="5513">
                  <c:v>363.76666666674799</c:v>
                </c:pt>
                <c:pt idx="5514">
                  <c:v>363.80000000008101</c:v>
                </c:pt>
                <c:pt idx="5515">
                  <c:v>363.83333333341398</c:v>
                </c:pt>
                <c:pt idx="5516">
                  <c:v>363.86666666674802</c:v>
                </c:pt>
                <c:pt idx="5517">
                  <c:v>363.90000000008098</c:v>
                </c:pt>
                <c:pt idx="5518">
                  <c:v>363.933333333414</c:v>
                </c:pt>
                <c:pt idx="5519">
                  <c:v>363.96666666674798</c:v>
                </c:pt>
                <c:pt idx="5520">
                  <c:v>364.000000000081</c:v>
                </c:pt>
                <c:pt idx="5521">
                  <c:v>364.03333333341499</c:v>
                </c:pt>
                <c:pt idx="5522">
                  <c:v>364.06666666674801</c:v>
                </c:pt>
                <c:pt idx="5523">
                  <c:v>364.10000000008102</c:v>
                </c:pt>
                <c:pt idx="5524">
                  <c:v>364.13333333341501</c:v>
                </c:pt>
                <c:pt idx="5525">
                  <c:v>364.16666666674797</c:v>
                </c:pt>
                <c:pt idx="5526">
                  <c:v>364.20000000008099</c:v>
                </c:pt>
                <c:pt idx="5527">
                  <c:v>364.23333333341498</c:v>
                </c:pt>
                <c:pt idx="5528">
                  <c:v>364.26666666674799</c:v>
                </c:pt>
                <c:pt idx="5529">
                  <c:v>364.30000000008101</c:v>
                </c:pt>
                <c:pt idx="5530">
                  <c:v>364.333333333415</c:v>
                </c:pt>
                <c:pt idx="5531">
                  <c:v>364.36666666674802</c:v>
                </c:pt>
                <c:pt idx="5532">
                  <c:v>364.40000000008098</c:v>
                </c:pt>
                <c:pt idx="5533">
                  <c:v>364.43333333341502</c:v>
                </c:pt>
                <c:pt idx="5534">
                  <c:v>364.46666666674798</c:v>
                </c:pt>
                <c:pt idx="5535">
                  <c:v>364.50000000008203</c:v>
                </c:pt>
                <c:pt idx="5536">
                  <c:v>364.53333333341499</c:v>
                </c:pt>
                <c:pt idx="5537">
                  <c:v>364.56666666674801</c:v>
                </c:pt>
                <c:pt idx="5538">
                  <c:v>364.60000000008199</c:v>
                </c:pt>
                <c:pt idx="5539">
                  <c:v>364.63333333341501</c:v>
                </c:pt>
                <c:pt idx="5540">
                  <c:v>364.66666666674797</c:v>
                </c:pt>
                <c:pt idx="5541">
                  <c:v>364.70000000008201</c:v>
                </c:pt>
                <c:pt idx="5542">
                  <c:v>364.73333333341498</c:v>
                </c:pt>
                <c:pt idx="5543">
                  <c:v>364.76666666674799</c:v>
                </c:pt>
                <c:pt idx="5544">
                  <c:v>364.80000000008198</c:v>
                </c:pt>
                <c:pt idx="5545">
                  <c:v>364.833333333415</c:v>
                </c:pt>
                <c:pt idx="5546">
                  <c:v>364.86666666674898</c:v>
                </c:pt>
                <c:pt idx="5547">
                  <c:v>364.900000000082</c:v>
                </c:pt>
                <c:pt idx="5548">
                  <c:v>364.93333333341502</c:v>
                </c:pt>
                <c:pt idx="5549">
                  <c:v>364.96666666674901</c:v>
                </c:pt>
                <c:pt idx="5550">
                  <c:v>365.00000000008203</c:v>
                </c:pt>
                <c:pt idx="5551">
                  <c:v>365.03333333341499</c:v>
                </c:pt>
                <c:pt idx="5552">
                  <c:v>365.06666666674897</c:v>
                </c:pt>
                <c:pt idx="5553">
                  <c:v>365.10000000008199</c:v>
                </c:pt>
                <c:pt idx="5554">
                  <c:v>365.13333333341501</c:v>
                </c:pt>
                <c:pt idx="5555">
                  <c:v>365.16666666674899</c:v>
                </c:pt>
                <c:pt idx="5556">
                  <c:v>365.20000000008201</c:v>
                </c:pt>
                <c:pt idx="5557">
                  <c:v>365.23333333341498</c:v>
                </c:pt>
                <c:pt idx="5558">
                  <c:v>365.26666666674902</c:v>
                </c:pt>
                <c:pt idx="5559">
                  <c:v>365.30000000008198</c:v>
                </c:pt>
                <c:pt idx="5560">
                  <c:v>365.33333333341602</c:v>
                </c:pt>
                <c:pt idx="5561">
                  <c:v>365.36666666674898</c:v>
                </c:pt>
                <c:pt idx="5562">
                  <c:v>365.400000000082</c:v>
                </c:pt>
                <c:pt idx="5563">
                  <c:v>365.43333333341599</c:v>
                </c:pt>
                <c:pt idx="5564">
                  <c:v>365.46666666674901</c:v>
                </c:pt>
                <c:pt idx="5565">
                  <c:v>365.50000000008203</c:v>
                </c:pt>
                <c:pt idx="5566">
                  <c:v>365.53333333341601</c:v>
                </c:pt>
                <c:pt idx="5567">
                  <c:v>365.56666666674897</c:v>
                </c:pt>
                <c:pt idx="5568">
                  <c:v>365.60000000008199</c:v>
                </c:pt>
                <c:pt idx="5569">
                  <c:v>365.63333333341598</c:v>
                </c:pt>
                <c:pt idx="5570">
                  <c:v>365.66666666674899</c:v>
                </c:pt>
                <c:pt idx="5571">
                  <c:v>365.70000000008298</c:v>
                </c:pt>
                <c:pt idx="5572">
                  <c:v>365.733333333416</c:v>
                </c:pt>
                <c:pt idx="5573">
                  <c:v>365.76666666674902</c:v>
                </c:pt>
                <c:pt idx="5574">
                  <c:v>365.800000000083</c:v>
                </c:pt>
                <c:pt idx="5575">
                  <c:v>365.83333333341602</c:v>
                </c:pt>
                <c:pt idx="5576">
                  <c:v>365.86666666674898</c:v>
                </c:pt>
                <c:pt idx="5577">
                  <c:v>365.90000000008303</c:v>
                </c:pt>
                <c:pt idx="5578">
                  <c:v>365.93333333341599</c:v>
                </c:pt>
                <c:pt idx="5579">
                  <c:v>365.96666666674901</c:v>
                </c:pt>
                <c:pt idx="5580">
                  <c:v>366.00000000008299</c:v>
                </c:pt>
                <c:pt idx="5581">
                  <c:v>366.03333333341601</c:v>
                </c:pt>
                <c:pt idx="5582">
                  <c:v>366.06666666674897</c:v>
                </c:pt>
                <c:pt idx="5583">
                  <c:v>366.10000000008301</c:v>
                </c:pt>
                <c:pt idx="5584">
                  <c:v>366.13333333341598</c:v>
                </c:pt>
                <c:pt idx="5585">
                  <c:v>366.16666666675002</c:v>
                </c:pt>
                <c:pt idx="5586">
                  <c:v>366.20000000008298</c:v>
                </c:pt>
                <c:pt idx="5587">
                  <c:v>366.233333333416</c:v>
                </c:pt>
                <c:pt idx="5588">
                  <c:v>366.26666666674998</c:v>
                </c:pt>
                <c:pt idx="5589">
                  <c:v>366.300000000083</c:v>
                </c:pt>
                <c:pt idx="5590">
                  <c:v>366.33333333341602</c:v>
                </c:pt>
                <c:pt idx="5591">
                  <c:v>366.36666666675001</c:v>
                </c:pt>
                <c:pt idx="5592">
                  <c:v>366.40000000008303</c:v>
                </c:pt>
                <c:pt idx="5593">
                  <c:v>366.43333333341599</c:v>
                </c:pt>
                <c:pt idx="5594">
                  <c:v>366.46666666674997</c:v>
                </c:pt>
                <c:pt idx="5595">
                  <c:v>366.50000000008299</c:v>
                </c:pt>
                <c:pt idx="5596">
                  <c:v>366.53333333341698</c:v>
                </c:pt>
                <c:pt idx="5597">
                  <c:v>366.56666666675</c:v>
                </c:pt>
                <c:pt idx="5598">
                  <c:v>366.60000000008301</c:v>
                </c:pt>
                <c:pt idx="5599">
                  <c:v>366.633333333417</c:v>
                </c:pt>
                <c:pt idx="5600">
                  <c:v>366.66666666675002</c:v>
                </c:pt>
                <c:pt idx="5601">
                  <c:v>366.70000000008298</c:v>
                </c:pt>
                <c:pt idx="5602">
                  <c:v>366.73333333341702</c:v>
                </c:pt>
                <c:pt idx="5603">
                  <c:v>366.76666666674998</c:v>
                </c:pt>
                <c:pt idx="5604">
                  <c:v>366.800000000083</c:v>
                </c:pt>
                <c:pt idx="5605">
                  <c:v>366.83333333341699</c:v>
                </c:pt>
                <c:pt idx="5606">
                  <c:v>366.86666666675001</c:v>
                </c:pt>
                <c:pt idx="5607">
                  <c:v>366.90000000008303</c:v>
                </c:pt>
                <c:pt idx="5608">
                  <c:v>366.93333333341701</c:v>
                </c:pt>
                <c:pt idx="5609">
                  <c:v>366.96666666674997</c:v>
                </c:pt>
                <c:pt idx="5610">
                  <c:v>367.00000000008401</c:v>
                </c:pt>
                <c:pt idx="5611">
                  <c:v>367.03333333341698</c:v>
                </c:pt>
                <c:pt idx="5612">
                  <c:v>367.06666666675</c:v>
                </c:pt>
                <c:pt idx="5613">
                  <c:v>367.10000000008398</c:v>
                </c:pt>
                <c:pt idx="5614">
                  <c:v>367.133333333417</c:v>
                </c:pt>
                <c:pt idx="5615">
                  <c:v>367.16666666675002</c:v>
                </c:pt>
                <c:pt idx="5616">
                  <c:v>367.200000000084</c:v>
                </c:pt>
                <c:pt idx="5617">
                  <c:v>367.23333333341702</c:v>
                </c:pt>
                <c:pt idx="5618">
                  <c:v>367.26666666674998</c:v>
                </c:pt>
                <c:pt idx="5619">
                  <c:v>367.30000000008403</c:v>
                </c:pt>
                <c:pt idx="5620">
                  <c:v>367.33333333341699</c:v>
                </c:pt>
                <c:pt idx="5621">
                  <c:v>367.36666666675097</c:v>
                </c:pt>
                <c:pt idx="5622">
                  <c:v>367.40000000008399</c:v>
                </c:pt>
                <c:pt idx="5623">
                  <c:v>367.43333333341701</c:v>
                </c:pt>
                <c:pt idx="5624">
                  <c:v>367.466666666751</c:v>
                </c:pt>
                <c:pt idx="5625">
                  <c:v>367.50000000008401</c:v>
                </c:pt>
                <c:pt idx="5626">
                  <c:v>367.53333333341698</c:v>
                </c:pt>
                <c:pt idx="5627">
                  <c:v>367.56666666675102</c:v>
                </c:pt>
                <c:pt idx="5628">
                  <c:v>367.60000000008398</c:v>
                </c:pt>
                <c:pt idx="5629">
                  <c:v>367.633333333417</c:v>
                </c:pt>
                <c:pt idx="5630">
                  <c:v>367.66666666675098</c:v>
                </c:pt>
                <c:pt idx="5631">
                  <c:v>367.700000000084</c:v>
                </c:pt>
                <c:pt idx="5632">
                  <c:v>367.73333333341702</c:v>
                </c:pt>
                <c:pt idx="5633">
                  <c:v>367.76666666675101</c:v>
                </c:pt>
                <c:pt idx="5634">
                  <c:v>367.80000000008403</c:v>
                </c:pt>
                <c:pt idx="5635">
                  <c:v>367.83333333341801</c:v>
                </c:pt>
                <c:pt idx="5636">
                  <c:v>367.86666666675097</c:v>
                </c:pt>
                <c:pt idx="5637">
                  <c:v>367.90000000008399</c:v>
                </c:pt>
                <c:pt idx="5638">
                  <c:v>367.93333333341798</c:v>
                </c:pt>
                <c:pt idx="5639">
                  <c:v>367.966666666751</c:v>
                </c:pt>
                <c:pt idx="5640">
                  <c:v>368.00000000008401</c:v>
                </c:pt>
                <c:pt idx="5641">
                  <c:v>368.033333333418</c:v>
                </c:pt>
                <c:pt idx="5642">
                  <c:v>368.06666666675102</c:v>
                </c:pt>
                <c:pt idx="5643">
                  <c:v>368.10000000008398</c:v>
                </c:pt>
                <c:pt idx="5644">
                  <c:v>368.13333333341802</c:v>
                </c:pt>
                <c:pt idx="5645">
                  <c:v>368.16666666675098</c:v>
                </c:pt>
                <c:pt idx="5646">
                  <c:v>368.200000000084</c:v>
                </c:pt>
                <c:pt idx="5647">
                  <c:v>368.23333333341799</c:v>
                </c:pt>
                <c:pt idx="5648">
                  <c:v>368.26666666675101</c:v>
                </c:pt>
                <c:pt idx="5649">
                  <c:v>368.30000000008499</c:v>
                </c:pt>
                <c:pt idx="5650">
                  <c:v>368.33333333341801</c:v>
                </c:pt>
                <c:pt idx="5651">
                  <c:v>368.36666666675097</c:v>
                </c:pt>
                <c:pt idx="5652">
                  <c:v>368.40000000008502</c:v>
                </c:pt>
                <c:pt idx="5653">
                  <c:v>368.43333333341798</c:v>
                </c:pt>
                <c:pt idx="5654">
                  <c:v>368.466666666751</c:v>
                </c:pt>
                <c:pt idx="5655">
                  <c:v>368.50000000008498</c:v>
                </c:pt>
                <c:pt idx="5656">
                  <c:v>368.533333333418</c:v>
                </c:pt>
                <c:pt idx="5657">
                  <c:v>368.56666666675102</c:v>
                </c:pt>
                <c:pt idx="5658">
                  <c:v>368.600000000085</c:v>
                </c:pt>
                <c:pt idx="5659">
                  <c:v>368.63333333341802</c:v>
                </c:pt>
                <c:pt idx="5660">
                  <c:v>368.66666666675201</c:v>
                </c:pt>
                <c:pt idx="5661">
                  <c:v>368.70000000008503</c:v>
                </c:pt>
                <c:pt idx="5662">
                  <c:v>368.73333333341799</c:v>
                </c:pt>
                <c:pt idx="5663">
                  <c:v>368.76666666675197</c:v>
                </c:pt>
                <c:pt idx="5664">
                  <c:v>368.80000000008499</c:v>
                </c:pt>
                <c:pt idx="5665">
                  <c:v>368.83333333341801</c:v>
                </c:pt>
                <c:pt idx="5666">
                  <c:v>368.866666666752</c:v>
                </c:pt>
                <c:pt idx="5667">
                  <c:v>368.90000000008502</c:v>
                </c:pt>
                <c:pt idx="5668">
                  <c:v>368.93333333341798</c:v>
                </c:pt>
                <c:pt idx="5669">
                  <c:v>368.96666666675202</c:v>
                </c:pt>
                <c:pt idx="5670">
                  <c:v>369.00000000008498</c:v>
                </c:pt>
                <c:pt idx="5671">
                  <c:v>369.033333333418</c:v>
                </c:pt>
                <c:pt idx="5672">
                  <c:v>369.06666666675198</c:v>
                </c:pt>
                <c:pt idx="5673">
                  <c:v>369.100000000085</c:v>
                </c:pt>
                <c:pt idx="5674">
                  <c:v>369.13333333341899</c:v>
                </c:pt>
                <c:pt idx="5675">
                  <c:v>369.16666666675201</c:v>
                </c:pt>
                <c:pt idx="5676">
                  <c:v>369.20000000008503</c:v>
                </c:pt>
                <c:pt idx="5677">
                  <c:v>369.23333333341901</c:v>
                </c:pt>
                <c:pt idx="5678">
                  <c:v>369.26666666675197</c:v>
                </c:pt>
                <c:pt idx="5679">
                  <c:v>369.30000000008499</c:v>
                </c:pt>
                <c:pt idx="5680">
                  <c:v>369.33333333341898</c:v>
                </c:pt>
                <c:pt idx="5681">
                  <c:v>369.366666666752</c:v>
                </c:pt>
                <c:pt idx="5682">
                  <c:v>369.40000000008502</c:v>
                </c:pt>
                <c:pt idx="5683">
                  <c:v>369.433333333419</c:v>
                </c:pt>
                <c:pt idx="5684">
                  <c:v>369.46666666675202</c:v>
                </c:pt>
                <c:pt idx="5685">
                  <c:v>369.500000000086</c:v>
                </c:pt>
                <c:pt idx="5686">
                  <c:v>369.53333333341902</c:v>
                </c:pt>
                <c:pt idx="5687">
                  <c:v>369.56666666675198</c:v>
                </c:pt>
                <c:pt idx="5688">
                  <c:v>369.60000000008603</c:v>
                </c:pt>
                <c:pt idx="5689">
                  <c:v>369.63333333341899</c:v>
                </c:pt>
                <c:pt idx="5690">
                  <c:v>369.66666666675201</c:v>
                </c:pt>
                <c:pt idx="5691">
                  <c:v>369.70000000008599</c:v>
                </c:pt>
                <c:pt idx="5692">
                  <c:v>369.73333333341901</c:v>
                </c:pt>
                <c:pt idx="5693">
                  <c:v>369.76666666675197</c:v>
                </c:pt>
                <c:pt idx="5694">
                  <c:v>369.80000000008602</c:v>
                </c:pt>
                <c:pt idx="5695">
                  <c:v>369.83333333341898</c:v>
                </c:pt>
                <c:pt idx="5696">
                  <c:v>369.866666666752</c:v>
                </c:pt>
                <c:pt idx="5697">
                  <c:v>369.90000000008598</c:v>
                </c:pt>
                <c:pt idx="5698">
                  <c:v>369.933333333419</c:v>
                </c:pt>
                <c:pt idx="5699">
                  <c:v>369.96666666675299</c:v>
                </c:pt>
                <c:pt idx="5700">
                  <c:v>370.000000000086</c:v>
                </c:pt>
                <c:pt idx="5701">
                  <c:v>370.03333333341902</c:v>
                </c:pt>
                <c:pt idx="5702">
                  <c:v>370.06666666675301</c:v>
                </c:pt>
                <c:pt idx="5703">
                  <c:v>370.10000000008603</c:v>
                </c:pt>
                <c:pt idx="5704">
                  <c:v>370.13333333341899</c:v>
                </c:pt>
                <c:pt idx="5705">
                  <c:v>370.16666666675297</c:v>
                </c:pt>
                <c:pt idx="5706">
                  <c:v>370.20000000008599</c:v>
                </c:pt>
                <c:pt idx="5707">
                  <c:v>370.23333333341901</c:v>
                </c:pt>
                <c:pt idx="5708">
                  <c:v>370.266666666753</c:v>
                </c:pt>
                <c:pt idx="5709">
                  <c:v>370.30000000008602</c:v>
                </c:pt>
                <c:pt idx="5710">
                  <c:v>370.33333333342</c:v>
                </c:pt>
                <c:pt idx="5711">
                  <c:v>370.36666666675302</c:v>
                </c:pt>
                <c:pt idx="5712">
                  <c:v>370.40000000008598</c:v>
                </c:pt>
                <c:pt idx="5713">
                  <c:v>370.43333333342002</c:v>
                </c:pt>
                <c:pt idx="5714">
                  <c:v>370.46666666675299</c:v>
                </c:pt>
                <c:pt idx="5715">
                  <c:v>370.500000000086</c:v>
                </c:pt>
                <c:pt idx="5716">
                  <c:v>370.53333333341999</c:v>
                </c:pt>
                <c:pt idx="5717">
                  <c:v>370.56666666675301</c:v>
                </c:pt>
                <c:pt idx="5718">
                  <c:v>370.60000000008603</c:v>
                </c:pt>
                <c:pt idx="5719">
                  <c:v>370.63333333342001</c:v>
                </c:pt>
                <c:pt idx="5720">
                  <c:v>370.66666666675297</c:v>
                </c:pt>
                <c:pt idx="5721">
                  <c:v>370.70000000008599</c:v>
                </c:pt>
                <c:pt idx="5722">
                  <c:v>370.73333333341998</c:v>
                </c:pt>
                <c:pt idx="5723">
                  <c:v>370.766666666753</c:v>
                </c:pt>
                <c:pt idx="5724">
                  <c:v>370.80000000008698</c:v>
                </c:pt>
                <c:pt idx="5725">
                  <c:v>370.83333333342</c:v>
                </c:pt>
                <c:pt idx="5726">
                  <c:v>370.86666666675302</c:v>
                </c:pt>
                <c:pt idx="5727">
                  <c:v>370.900000000087</c:v>
                </c:pt>
                <c:pt idx="5728">
                  <c:v>370.93333333342002</c:v>
                </c:pt>
                <c:pt idx="5729">
                  <c:v>370.96666666675299</c:v>
                </c:pt>
                <c:pt idx="5730">
                  <c:v>371.00000000008703</c:v>
                </c:pt>
                <c:pt idx="5731">
                  <c:v>371.03333333341999</c:v>
                </c:pt>
                <c:pt idx="5732">
                  <c:v>371.06666666675301</c:v>
                </c:pt>
                <c:pt idx="5733">
                  <c:v>371.10000000008699</c:v>
                </c:pt>
                <c:pt idx="5734">
                  <c:v>371.13333333342001</c:v>
                </c:pt>
                <c:pt idx="5735">
                  <c:v>371.166666666754</c:v>
                </c:pt>
                <c:pt idx="5736">
                  <c:v>371.20000000008702</c:v>
                </c:pt>
                <c:pt idx="5737">
                  <c:v>371.23333333341998</c:v>
                </c:pt>
                <c:pt idx="5738">
                  <c:v>371.26666666675402</c:v>
                </c:pt>
                <c:pt idx="5739">
                  <c:v>371.30000000008698</c:v>
                </c:pt>
                <c:pt idx="5740">
                  <c:v>371.33333333342</c:v>
                </c:pt>
                <c:pt idx="5741">
                  <c:v>371.36666666675399</c:v>
                </c:pt>
                <c:pt idx="5742">
                  <c:v>371.400000000087</c:v>
                </c:pt>
                <c:pt idx="5743">
                  <c:v>371.43333333342002</c:v>
                </c:pt>
                <c:pt idx="5744">
                  <c:v>371.46666666675401</c:v>
                </c:pt>
                <c:pt idx="5745">
                  <c:v>371.50000000008703</c:v>
                </c:pt>
                <c:pt idx="5746">
                  <c:v>371.53333333341999</c:v>
                </c:pt>
                <c:pt idx="5747">
                  <c:v>371.56666666675397</c:v>
                </c:pt>
                <c:pt idx="5748">
                  <c:v>371.60000000008699</c:v>
                </c:pt>
                <c:pt idx="5749">
                  <c:v>371.63333333342098</c:v>
                </c:pt>
                <c:pt idx="5750">
                  <c:v>371.666666666754</c:v>
                </c:pt>
                <c:pt idx="5751">
                  <c:v>371.70000000008702</c:v>
                </c:pt>
                <c:pt idx="5752">
                  <c:v>371.733333333421</c:v>
                </c:pt>
                <c:pt idx="5753">
                  <c:v>371.76666666675402</c:v>
                </c:pt>
                <c:pt idx="5754">
                  <c:v>371.80000000008698</c:v>
                </c:pt>
                <c:pt idx="5755">
                  <c:v>371.83333333342102</c:v>
                </c:pt>
                <c:pt idx="5756">
                  <c:v>371.86666666675399</c:v>
                </c:pt>
                <c:pt idx="5757">
                  <c:v>371.900000000087</c:v>
                </c:pt>
                <c:pt idx="5758">
                  <c:v>371.93333333342099</c:v>
                </c:pt>
                <c:pt idx="5759">
                  <c:v>371.96666666675401</c:v>
                </c:pt>
                <c:pt idx="5760">
                  <c:v>372.00000000008799</c:v>
                </c:pt>
                <c:pt idx="5761">
                  <c:v>372.03333333342101</c:v>
                </c:pt>
                <c:pt idx="5762">
                  <c:v>372.06666666675397</c:v>
                </c:pt>
                <c:pt idx="5763">
                  <c:v>372.10000000008802</c:v>
                </c:pt>
                <c:pt idx="5764">
                  <c:v>372.13333333342098</c:v>
                </c:pt>
                <c:pt idx="5765">
                  <c:v>372.166666666754</c:v>
                </c:pt>
                <c:pt idx="5766">
                  <c:v>372.20000000008798</c:v>
                </c:pt>
                <c:pt idx="5767">
                  <c:v>372.233333333421</c:v>
                </c:pt>
                <c:pt idx="5768">
                  <c:v>372.26666666675402</c:v>
                </c:pt>
                <c:pt idx="5769">
                  <c:v>372.300000000088</c:v>
                </c:pt>
                <c:pt idx="5770">
                  <c:v>372.33333333342102</c:v>
                </c:pt>
                <c:pt idx="5771">
                  <c:v>372.36666666675399</c:v>
                </c:pt>
                <c:pt idx="5772">
                  <c:v>372.40000000008803</c:v>
                </c:pt>
                <c:pt idx="5773">
                  <c:v>372.43333333342099</c:v>
                </c:pt>
                <c:pt idx="5774">
                  <c:v>372.46666666675497</c:v>
                </c:pt>
                <c:pt idx="5775">
                  <c:v>372.50000000008799</c:v>
                </c:pt>
                <c:pt idx="5776">
                  <c:v>372.53333333342101</c:v>
                </c:pt>
                <c:pt idx="5777">
                  <c:v>372.566666666755</c:v>
                </c:pt>
                <c:pt idx="5778">
                  <c:v>372.60000000008802</c:v>
                </c:pt>
                <c:pt idx="5779">
                  <c:v>372.63333333342098</c:v>
                </c:pt>
                <c:pt idx="5780">
                  <c:v>372.66666666675502</c:v>
                </c:pt>
                <c:pt idx="5781">
                  <c:v>372.70000000008798</c:v>
                </c:pt>
                <c:pt idx="5782">
                  <c:v>372.733333333421</c:v>
                </c:pt>
                <c:pt idx="5783">
                  <c:v>372.76666666675499</c:v>
                </c:pt>
                <c:pt idx="5784">
                  <c:v>372.800000000088</c:v>
                </c:pt>
                <c:pt idx="5785">
                  <c:v>372.83333333342199</c:v>
                </c:pt>
                <c:pt idx="5786">
                  <c:v>372.86666666675501</c:v>
                </c:pt>
                <c:pt idx="5787">
                  <c:v>372.90000000008803</c:v>
                </c:pt>
                <c:pt idx="5788">
                  <c:v>372.93333333342201</c:v>
                </c:pt>
                <c:pt idx="5789">
                  <c:v>372.96666666675497</c:v>
                </c:pt>
                <c:pt idx="5790">
                  <c:v>373.00000000008799</c:v>
                </c:pt>
                <c:pt idx="5791">
                  <c:v>373.03333333342198</c:v>
                </c:pt>
                <c:pt idx="5792">
                  <c:v>373.066666666755</c:v>
                </c:pt>
                <c:pt idx="5793">
                  <c:v>373.10000000008802</c:v>
                </c:pt>
                <c:pt idx="5794">
                  <c:v>373.133333333422</c:v>
                </c:pt>
                <c:pt idx="5795">
                  <c:v>373.16666666675502</c:v>
                </c:pt>
                <c:pt idx="5796">
                  <c:v>373.20000000008798</c:v>
                </c:pt>
                <c:pt idx="5797">
                  <c:v>373.23333333342202</c:v>
                </c:pt>
                <c:pt idx="5798">
                  <c:v>373.26666666675499</c:v>
                </c:pt>
                <c:pt idx="5799">
                  <c:v>373.30000000008903</c:v>
                </c:pt>
                <c:pt idx="5800">
                  <c:v>373.33333333342199</c:v>
                </c:pt>
                <c:pt idx="5801">
                  <c:v>373.36666666675501</c:v>
                </c:pt>
                <c:pt idx="5802">
                  <c:v>373.40000000008899</c:v>
                </c:pt>
                <c:pt idx="5803">
                  <c:v>373.43333333342201</c:v>
                </c:pt>
                <c:pt idx="5804">
                  <c:v>373.46666666675497</c:v>
                </c:pt>
                <c:pt idx="5805">
                  <c:v>373.50000000008902</c:v>
                </c:pt>
                <c:pt idx="5806">
                  <c:v>373.53333333342198</c:v>
                </c:pt>
                <c:pt idx="5807">
                  <c:v>373.566666666755</c:v>
                </c:pt>
                <c:pt idx="5808">
                  <c:v>373.60000000008898</c:v>
                </c:pt>
                <c:pt idx="5809">
                  <c:v>373.633333333422</c:v>
                </c:pt>
                <c:pt idx="5810">
                  <c:v>373.66666666675599</c:v>
                </c:pt>
                <c:pt idx="5811">
                  <c:v>373.70000000008901</c:v>
                </c:pt>
                <c:pt idx="5812">
                  <c:v>373.73333333342202</c:v>
                </c:pt>
                <c:pt idx="5813">
                  <c:v>373.76666666675601</c:v>
                </c:pt>
                <c:pt idx="5814">
                  <c:v>373.80000000008903</c:v>
                </c:pt>
                <c:pt idx="5815">
                  <c:v>373.83333333342199</c:v>
                </c:pt>
                <c:pt idx="5816">
                  <c:v>373.86666666675598</c:v>
                </c:pt>
                <c:pt idx="5817">
                  <c:v>373.90000000008899</c:v>
                </c:pt>
                <c:pt idx="5818">
                  <c:v>373.93333333342201</c:v>
                </c:pt>
                <c:pt idx="5819">
                  <c:v>373.966666666756</c:v>
                </c:pt>
                <c:pt idx="5820">
                  <c:v>374.00000000008902</c:v>
                </c:pt>
                <c:pt idx="5821">
                  <c:v>374.03333333342198</c:v>
                </c:pt>
                <c:pt idx="5822">
                  <c:v>374.06666666675602</c:v>
                </c:pt>
                <c:pt idx="5823">
                  <c:v>374.10000000008898</c:v>
                </c:pt>
                <c:pt idx="5824">
                  <c:v>374.13333333342302</c:v>
                </c:pt>
                <c:pt idx="5825">
                  <c:v>374.16666666675599</c:v>
                </c:pt>
                <c:pt idx="5826">
                  <c:v>374.20000000008901</c:v>
                </c:pt>
                <c:pt idx="5827">
                  <c:v>374.23333333342299</c:v>
                </c:pt>
                <c:pt idx="5828">
                  <c:v>374.26666666675601</c:v>
                </c:pt>
                <c:pt idx="5829">
                  <c:v>374.30000000008903</c:v>
                </c:pt>
                <c:pt idx="5830">
                  <c:v>374.33333333342301</c:v>
                </c:pt>
                <c:pt idx="5831">
                  <c:v>374.36666666675598</c:v>
                </c:pt>
                <c:pt idx="5832">
                  <c:v>374.40000000008899</c:v>
                </c:pt>
                <c:pt idx="5833">
                  <c:v>374.43333333342298</c:v>
                </c:pt>
                <c:pt idx="5834">
                  <c:v>374.466666666756</c:v>
                </c:pt>
                <c:pt idx="5835">
                  <c:v>374.50000000008998</c:v>
                </c:pt>
                <c:pt idx="5836">
                  <c:v>374.533333333423</c:v>
                </c:pt>
                <c:pt idx="5837">
                  <c:v>374.56666666675602</c:v>
                </c:pt>
                <c:pt idx="5838">
                  <c:v>374.60000000009001</c:v>
                </c:pt>
                <c:pt idx="5839">
                  <c:v>374.63333333342302</c:v>
                </c:pt>
                <c:pt idx="5840">
                  <c:v>374.66666666675599</c:v>
                </c:pt>
                <c:pt idx="5841">
                  <c:v>374.70000000008997</c:v>
                </c:pt>
                <c:pt idx="5842">
                  <c:v>374.73333333342299</c:v>
                </c:pt>
                <c:pt idx="5843">
                  <c:v>374.76666666675601</c:v>
                </c:pt>
                <c:pt idx="5844">
                  <c:v>374.80000000008999</c:v>
                </c:pt>
                <c:pt idx="5845">
                  <c:v>374.83333333342301</c:v>
                </c:pt>
                <c:pt idx="5846">
                  <c:v>374.86666666675598</c:v>
                </c:pt>
                <c:pt idx="5847">
                  <c:v>374.90000000009002</c:v>
                </c:pt>
                <c:pt idx="5848">
                  <c:v>374.93333333342298</c:v>
                </c:pt>
                <c:pt idx="5849">
                  <c:v>374.96666666675702</c:v>
                </c:pt>
                <c:pt idx="5850">
                  <c:v>375.00000000008998</c:v>
                </c:pt>
                <c:pt idx="5851">
                  <c:v>375.033333333423</c:v>
                </c:pt>
                <c:pt idx="5852">
                  <c:v>375.06666666675699</c:v>
                </c:pt>
                <c:pt idx="5853">
                  <c:v>375.10000000009001</c:v>
                </c:pt>
                <c:pt idx="5854">
                  <c:v>375.13333333342302</c:v>
                </c:pt>
                <c:pt idx="5855">
                  <c:v>375.16666666675701</c:v>
                </c:pt>
                <c:pt idx="5856">
                  <c:v>375.20000000008997</c:v>
                </c:pt>
                <c:pt idx="5857">
                  <c:v>375.23333333342299</c:v>
                </c:pt>
                <c:pt idx="5858">
                  <c:v>375.26666666675698</c:v>
                </c:pt>
                <c:pt idx="5859">
                  <c:v>375.30000000008999</c:v>
                </c:pt>
                <c:pt idx="5860">
                  <c:v>375.33333333342398</c:v>
                </c:pt>
                <c:pt idx="5861">
                  <c:v>375.366666666757</c:v>
                </c:pt>
                <c:pt idx="5862">
                  <c:v>375.40000000009002</c:v>
                </c:pt>
                <c:pt idx="5863">
                  <c:v>375.433333333424</c:v>
                </c:pt>
                <c:pt idx="5864">
                  <c:v>375.46666666675702</c:v>
                </c:pt>
                <c:pt idx="5865">
                  <c:v>375.50000000008998</c:v>
                </c:pt>
                <c:pt idx="5866">
                  <c:v>375.53333333342403</c:v>
                </c:pt>
                <c:pt idx="5867">
                  <c:v>375.56666666675699</c:v>
                </c:pt>
                <c:pt idx="5868">
                  <c:v>375.60000000009001</c:v>
                </c:pt>
                <c:pt idx="5869">
                  <c:v>375.63333333342399</c:v>
                </c:pt>
                <c:pt idx="5870">
                  <c:v>375.66666666675701</c:v>
                </c:pt>
                <c:pt idx="5871">
                  <c:v>375.70000000008997</c:v>
                </c:pt>
                <c:pt idx="5872">
                  <c:v>375.73333333342401</c:v>
                </c:pt>
                <c:pt idx="5873">
                  <c:v>375.76666666675698</c:v>
                </c:pt>
                <c:pt idx="5874">
                  <c:v>375.80000000009102</c:v>
                </c:pt>
                <c:pt idx="5875">
                  <c:v>375.83333333342398</c:v>
                </c:pt>
                <c:pt idx="5876">
                  <c:v>375.866666666757</c:v>
                </c:pt>
                <c:pt idx="5877">
                  <c:v>375.90000000009098</c:v>
                </c:pt>
                <c:pt idx="5878">
                  <c:v>375.933333333424</c:v>
                </c:pt>
                <c:pt idx="5879">
                  <c:v>375.96666666675702</c:v>
                </c:pt>
                <c:pt idx="5880">
                  <c:v>376.00000000009101</c:v>
                </c:pt>
                <c:pt idx="5881">
                  <c:v>376.03333333342403</c:v>
                </c:pt>
                <c:pt idx="5882">
                  <c:v>376.06666666675699</c:v>
                </c:pt>
                <c:pt idx="5883">
                  <c:v>376.10000000009097</c:v>
                </c:pt>
                <c:pt idx="5884">
                  <c:v>376.13333333342399</c:v>
                </c:pt>
                <c:pt idx="5885">
                  <c:v>376.16666666675798</c:v>
                </c:pt>
                <c:pt idx="5886">
                  <c:v>376.20000000009099</c:v>
                </c:pt>
                <c:pt idx="5887">
                  <c:v>376.23333333342401</c:v>
                </c:pt>
                <c:pt idx="5888">
                  <c:v>376.266666666758</c:v>
                </c:pt>
                <c:pt idx="5889">
                  <c:v>376.30000000009102</c:v>
                </c:pt>
                <c:pt idx="5890">
                  <c:v>376.33333333342398</c:v>
                </c:pt>
                <c:pt idx="5891">
                  <c:v>376.36666666675802</c:v>
                </c:pt>
                <c:pt idx="5892">
                  <c:v>376.40000000009098</c:v>
                </c:pt>
                <c:pt idx="5893">
                  <c:v>376.433333333424</c:v>
                </c:pt>
                <c:pt idx="5894">
                  <c:v>376.46666666675799</c:v>
                </c:pt>
                <c:pt idx="5895">
                  <c:v>376.50000000009101</c:v>
                </c:pt>
                <c:pt idx="5896">
                  <c:v>376.53333333342403</c:v>
                </c:pt>
                <c:pt idx="5897">
                  <c:v>376.56666666675801</c:v>
                </c:pt>
                <c:pt idx="5898">
                  <c:v>376.60000000009097</c:v>
                </c:pt>
                <c:pt idx="5899">
                  <c:v>376.63333333342501</c:v>
                </c:pt>
                <c:pt idx="5900">
                  <c:v>376.66666666675798</c:v>
                </c:pt>
                <c:pt idx="5901">
                  <c:v>376.70000000009099</c:v>
                </c:pt>
                <c:pt idx="5902">
                  <c:v>376.73333333342498</c:v>
                </c:pt>
                <c:pt idx="5903">
                  <c:v>376.766666666758</c:v>
                </c:pt>
                <c:pt idx="5904">
                  <c:v>376.80000000009102</c:v>
                </c:pt>
                <c:pt idx="5905">
                  <c:v>376.833333333425</c:v>
                </c:pt>
                <c:pt idx="5906">
                  <c:v>376.86666666675802</c:v>
                </c:pt>
                <c:pt idx="5907">
                  <c:v>376.90000000009098</c:v>
                </c:pt>
                <c:pt idx="5908">
                  <c:v>376.93333333342503</c:v>
                </c:pt>
                <c:pt idx="5909">
                  <c:v>376.96666666675799</c:v>
                </c:pt>
                <c:pt idx="5910">
                  <c:v>377.00000000009197</c:v>
                </c:pt>
                <c:pt idx="5911">
                  <c:v>377.03333333342499</c:v>
                </c:pt>
                <c:pt idx="5912">
                  <c:v>377.06666666675801</c:v>
                </c:pt>
                <c:pt idx="5913">
                  <c:v>377.100000000092</c:v>
                </c:pt>
                <c:pt idx="5914">
                  <c:v>377.13333333342501</c:v>
                </c:pt>
                <c:pt idx="5915">
                  <c:v>377.16666666675798</c:v>
                </c:pt>
                <c:pt idx="5916">
                  <c:v>377.20000000009202</c:v>
                </c:pt>
                <c:pt idx="5917">
                  <c:v>377.23333333342498</c:v>
                </c:pt>
                <c:pt idx="5918">
                  <c:v>377.266666666758</c:v>
                </c:pt>
                <c:pt idx="5919">
                  <c:v>377.30000000009198</c:v>
                </c:pt>
                <c:pt idx="5920">
                  <c:v>377.333333333425</c:v>
                </c:pt>
                <c:pt idx="5921">
                  <c:v>377.36666666675802</c:v>
                </c:pt>
                <c:pt idx="5922">
                  <c:v>377.40000000009201</c:v>
                </c:pt>
                <c:pt idx="5923">
                  <c:v>377.43333333342503</c:v>
                </c:pt>
                <c:pt idx="5924">
                  <c:v>377.46666666675901</c:v>
                </c:pt>
                <c:pt idx="5925">
                  <c:v>377.50000000009197</c:v>
                </c:pt>
                <c:pt idx="5926">
                  <c:v>377.53333333342499</c:v>
                </c:pt>
                <c:pt idx="5927">
                  <c:v>377.56666666675898</c:v>
                </c:pt>
                <c:pt idx="5928">
                  <c:v>377.600000000092</c:v>
                </c:pt>
                <c:pt idx="5929">
                  <c:v>377.63333333342501</c:v>
                </c:pt>
                <c:pt idx="5930">
                  <c:v>377.666666666759</c:v>
                </c:pt>
                <c:pt idx="5931">
                  <c:v>377.70000000009202</c:v>
                </c:pt>
                <c:pt idx="5932">
                  <c:v>377.73333333342498</c:v>
                </c:pt>
                <c:pt idx="5933">
                  <c:v>377.76666666675902</c:v>
                </c:pt>
                <c:pt idx="5934">
                  <c:v>377.80000000009198</c:v>
                </c:pt>
                <c:pt idx="5935">
                  <c:v>377.833333333425</c:v>
                </c:pt>
                <c:pt idx="5936">
                  <c:v>377.86666666675899</c:v>
                </c:pt>
                <c:pt idx="5937">
                  <c:v>377.90000000009201</c:v>
                </c:pt>
                <c:pt idx="5938">
                  <c:v>377.93333333342599</c:v>
                </c:pt>
                <c:pt idx="5939">
                  <c:v>377.96666666675901</c:v>
                </c:pt>
                <c:pt idx="5940">
                  <c:v>378.00000000009197</c:v>
                </c:pt>
                <c:pt idx="5941">
                  <c:v>378.03333333342601</c:v>
                </c:pt>
                <c:pt idx="5942">
                  <c:v>378.06666666675898</c:v>
                </c:pt>
                <c:pt idx="5943">
                  <c:v>378.100000000092</c:v>
                </c:pt>
                <c:pt idx="5944">
                  <c:v>378.13333333342598</c:v>
                </c:pt>
                <c:pt idx="5945">
                  <c:v>378.166666666759</c:v>
                </c:pt>
                <c:pt idx="5946">
                  <c:v>378.20000000009202</c:v>
                </c:pt>
                <c:pt idx="5947">
                  <c:v>378.233333333426</c:v>
                </c:pt>
                <c:pt idx="5948">
                  <c:v>378.26666666675902</c:v>
                </c:pt>
                <c:pt idx="5949">
                  <c:v>378.30000000009301</c:v>
                </c:pt>
                <c:pt idx="5950">
                  <c:v>378.33333333342603</c:v>
                </c:pt>
                <c:pt idx="5951">
                  <c:v>378.36666666675899</c:v>
                </c:pt>
                <c:pt idx="5952">
                  <c:v>378.40000000009297</c:v>
                </c:pt>
                <c:pt idx="5953">
                  <c:v>378.43333333342599</c:v>
                </c:pt>
                <c:pt idx="5954">
                  <c:v>378.46666666675901</c:v>
                </c:pt>
                <c:pt idx="5955">
                  <c:v>378.500000000093</c:v>
                </c:pt>
                <c:pt idx="5956">
                  <c:v>378.53333333342601</c:v>
                </c:pt>
                <c:pt idx="5957">
                  <c:v>378.56666666675898</c:v>
                </c:pt>
                <c:pt idx="5958">
                  <c:v>378.60000000009302</c:v>
                </c:pt>
                <c:pt idx="5959">
                  <c:v>378.63333333342598</c:v>
                </c:pt>
                <c:pt idx="5960">
                  <c:v>378.666666666759</c:v>
                </c:pt>
                <c:pt idx="5961">
                  <c:v>378.70000000009298</c:v>
                </c:pt>
                <c:pt idx="5962">
                  <c:v>378.733333333426</c:v>
                </c:pt>
                <c:pt idx="5963">
                  <c:v>378.76666666675999</c:v>
                </c:pt>
                <c:pt idx="5964">
                  <c:v>378.80000000009301</c:v>
                </c:pt>
                <c:pt idx="5965">
                  <c:v>378.83333333342603</c:v>
                </c:pt>
                <c:pt idx="5966">
                  <c:v>378.86666666676001</c:v>
                </c:pt>
                <c:pt idx="5967">
                  <c:v>378.90000000009297</c:v>
                </c:pt>
                <c:pt idx="5968">
                  <c:v>378.93333333342599</c:v>
                </c:pt>
                <c:pt idx="5969">
                  <c:v>378.96666666675998</c:v>
                </c:pt>
                <c:pt idx="5970">
                  <c:v>379.000000000093</c:v>
                </c:pt>
                <c:pt idx="5971">
                  <c:v>379.03333333342601</c:v>
                </c:pt>
                <c:pt idx="5972">
                  <c:v>379.06666666676</c:v>
                </c:pt>
                <c:pt idx="5973">
                  <c:v>379.10000000009302</c:v>
                </c:pt>
                <c:pt idx="5974">
                  <c:v>379.133333333427</c:v>
                </c:pt>
                <c:pt idx="5975">
                  <c:v>379.16666666676002</c:v>
                </c:pt>
                <c:pt idx="5976">
                  <c:v>379.20000000009298</c:v>
                </c:pt>
                <c:pt idx="5977">
                  <c:v>379.23333333342703</c:v>
                </c:pt>
                <c:pt idx="5978">
                  <c:v>379.26666666675999</c:v>
                </c:pt>
                <c:pt idx="5979">
                  <c:v>379.30000000009301</c:v>
                </c:pt>
                <c:pt idx="5980">
                  <c:v>379.33333333342699</c:v>
                </c:pt>
                <c:pt idx="5981">
                  <c:v>379.36666666676001</c:v>
                </c:pt>
                <c:pt idx="5982">
                  <c:v>379.40000000009297</c:v>
                </c:pt>
                <c:pt idx="5983">
                  <c:v>379.43333333342702</c:v>
                </c:pt>
                <c:pt idx="5984">
                  <c:v>379.46666666675998</c:v>
                </c:pt>
                <c:pt idx="5985">
                  <c:v>379.500000000093</c:v>
                </c:pt>
                <c:pt idx="5986">
                  <c:v>379.53333333342698</c:v>
                </c:pt>
                <c:pt idx="5987">
                  <c:v>379.56666666676</c:v>
                </c:pt>
                <c:pt idx="5988">
                  <c:v>379.60000000009398</c:v>
                </c:pt>
                <c:pt idx="5989">
                  <c:v>379.633333333427</c:v>
                </c:pt>
                <c:pt idx="5990">
                  <c:v>379.66666666676002</c:v>
                </c:pt>
                <c:pt idx="5991">
                  <c:v>379.70000000009401</c:v>
                </c:pt>
                <c:pt idx="5992">
                  <c:v>379.73333333342703</c:v>
                </c:pt>
                <c:pt idx="5993">
                  <c:v>379.76666666675999</c:v>
                </c:pt>
                <c:pt idx="5994">
                  <c:v>379.80000000009397</c:v>
                </c:pt>
                <c:pt idx="5995">
                  <c:v>379.83333333342699</c:v>
                </c:pt>
                <c:pt idx="5996">
                  <c:v>379.86666666676001</c:v>
                </c:pt>
                <c:pt idx="5997">
                  <c:v>379.900000000094</c:v>
                </c:pt>
                <c:pt idx="5998">
                  <c:v>379.93333333342702</c:v>
                </c:pt>
                <c:pt idx="5999">
                  <c:v>379.966666666761</c:v>
                </c:pt>
                <c:pt idx="6000">
                  <c:v>380.00000000009402</c:v>
                </c:pt>
                <c:pt idx="6001">
                  <c:v>380.03333333342698</c:v>
                </c:pt>
                <c:pt idx="6002">
                  <c:v>380.06666666676102</c:v>
                </c:pt>
                <c:pt idx="6003">
                  <c:v>380.10000000009398</c:v>
                </c:pt>
                <c:pt idx="6004">
                  <c:v>380.133333333427</c:v>
                </c:pt>
                <c:pt idx="6005">
                  <c:v>380.16666666676099</c:v>
                </c:pt>
                <c:pt idx="6006">
                  <c:v>380.20000000009401</c:v>
                </c:pt>
                <c:pt idx="6007">
                  <c:v>380.23333333342703</c:v>
                </c:pt>
                <c:pt idx="6008">
                  <c:v>380.26666666676101</c:v>
                </c:pt>
                <c:pt idx="6009">
                  <c:v>380.30000000009397</c:v>
                </c:pt>
                <c:pt idx="6010">
                  <c:v>380.33333333342699</c:v>
                </c:pt>
                <c:pt idx="6011">
                  <c:v>380.36666666676098</c:v>
                </c:pt>
                <c:pt idx="6012">
                  <c:v>380.400000000094</c:v>
                </c:pt>
                <c:pt idx="6013">
                  <c:v>380.43333333342798</c:v>
                </c:pt>
                <c:pt idx="6014">
                  <c:v>380.466666666761</c:v>
                </c:pt>
                <c:pt idx="6015">
                  <c:v>380.50000000009402</c:v>
                </c:pt>
                <c:pt idx="6016">
                  <c:v>380.533333333428</c:v>
                </c:pt>
                <c:pt idx="6017">
                  <c:v>380.56666666676102</c:v>
                </c:pt>
                <c:pt idx="6018">
                  <c:v>380.60000000009398</c:v>
                </c:pt>
                <c:pt idx="6019">
                  <c:v>380.63333333342803</c:v>
                </c:pt>
                <c:pt idx="6020">
                  <c:v>380.66666666676099</c:v>
                </c:pt>
                <c:pt idx="6021">
                  <c:v>380.70000000009401</c:v>
                </c:pt>
                <c:pt idx="6022">
                  <c:v>380.73333333342799</c:v>
                </c:pt>
                <c:pt idx="6023">
                  <c:v>380.76666666676101</c:v>
                </c:pt>
                <c:pt idx="6024">
                  <c:v>380.800000000095</c:v>
                </c:pt>
                <c:pt idx="6025">
                  <c:v>380.83333333342802</c:v>
                </c:pt>
                <c:pt idx="6026">
                  <c:v>380.86666666676098</c:v>
                </c:pt>
                <c:pt idx="6027">
                  <c:v>380.90000000009502</c:v>
                </c:pt>
                <c:pt idx="6028">
                  <c:v>380.93333333342798</c:v>
                </c:pt>
                <c:pt idx="6029">
                  <c:v>380.966666666761</c:v>
                </c:pt>
                <c:pt idx="6030">
                  <c:v>381.00000000009499</c:v>
                </c:pt>
                <c:pt idx="6031">
                  <c:v>381.033333333428</c:v>
                </c:pt>
                <c:pt idx="6032">
                  <c:v>381.06666666676102</c:v>
                </c:pt>
                <c:pt idx="6033">
                  <c:v>381.10000000009501</c:v>
                </c:pt>
                <c:pt idx="6034">
                  <c:v>381.13333333342803</c:v>
                </c:pt>
                <c:pt idx="6035">
                  <c:v>381.16666666676099</c:v>
                </c:pt>
                <c:pt idx="6036">
                  <c:v>381.20000000009497</c:v>
                </c:pt>
                <c:pt idx="6037">
                  <c:v>381.23333333342799</c:v>
                </c:pt>
                <c:pt idx="6038">
                  <c:v>381.26666666676198</c:v>
                </c:pt>
                <c:pt idx="6039">
                  <c:v>381.300000000095</c:v>
                </c:pt>
                <c:pt idx="6040">
                  <c:v>381.33333333342802</c:v>
                </c:pt>
                <c:pt idx="6041">
                  <c:v>381.366666666762</c:v>
                </c:pt>
                <c:pt idx="6042">
                  <c:v>381.40000000009502</c:v>
                </c:pt>
                <c:pt idx="6043">
                  <c:v>381.43333333342798</c:v>
                </c:pt>
                <c:pt idx="6044">
                  <c:v>381.46666666676202</c:v>
                </c:pt>
                <c:pt idx="6045">
                  <c:v>381.50000000009499</c:v>
                </c:pt>
                <c:pt idx="6046">
                  <c:v>381.533333333428</c:v>
                </c:pt>
                <c:pt idx="6047">
                  <c:v>381.56666666676199</c:v>
                </c:pt>
                <c:pt idx="6048">
                  <c:v>381.60000000009501</c:v>
                </c:pt>
                <c:pt idx="6049">
                  <c:v>381.63333333342899</c:v>
                </c:pt>
                <c:pt idx="6050">
                  <c:v>381.66666666676201</c:v>
                </c:pt>
                <c:pt idx="6051">
                  <c:v>381.70000000009497</c:v>
                </c:pt>
                <c:pt idx="6052">
                  <c:v>381.73333333342902</c:v>
                </c:pt>
                <c:pt idx="6053">
                  <c:v>381.76666666676198</c:v>
                </c:pt>
                <c:pt idx="6054">
                  <c:v>381.800000000095</c:v>
                </c:pt>
                <c:pt idx="6055">
                  <c:v>381.83333333342898</c:v>
                </c:pt>
                <c:pt idx="6056">
                  <c:v>381.866666666762</c:v>
                </c:pt>
                <c:pt idx="6057">
                  <c:v>381.90000000009502</c:v>
                </c:pt>
                <c:pt idx="6058">
                  <c:v>381.933333333429</c:v>
                </c:pt>
                <c:pt idx="6059">
                  <c:v>381.96666666676202</c:v>
                </c:pt>
                <c:pt idx="6060">
                  <c:v>382.00000000009499</c:v>
                </c:pt>
                <c:pt idx="6061">
                  <c:v>382.03333333342903</c:v>
                </c:pt>
                <c:pt idx="6062">
                  <c:v>382.06666666676199</c:v>
                </c:pt>
                <c:pt idx="6063">
                  <c:v>382.10000000009597</c:v>
                </c:pt>
                <c:pt idx="6064">
                  <c:v>382.13333333342899</c:v>
                </c:pt>
                <c:pt idx="6065">
                  <c:v>382.16666666676201</c:v>
                </c:pt>
                <c:pt idx="6066">
                  <c:v>382.200000000096</c:v>
                </c:pt>
                <c:pt idx="6067">
                  <c:v>382.23333333342902</c:v>
                </c:pt>
                <c:pt idx="6068">
                  <c:v>382.26666666676198</c:v>
                </c:pt>
                <c:pt idx="6069">
                  <c:v>382.30000000009602</c:v>
                </c:pt>
                <c:pt idx="6070">
                  <c:v>382.33333333342898</c:v>
                </c:pt>
                <c:pt idx="6071">
                  <c:v>382.366666666762</c:v>
                </c:pt>
                <c:pt idx="6072">
                  <c:v>382.40000000009599</c:v>
                </c:pt>
                <c:pt idx="6073">
                  <c:v>382.433333333429</c:v>
                </c:pt>
                <c:pt idx="6074">
                  <c:v>382.46666666676299</c:v>
                </c:pt>
                <c:pt idx="6075">
                  <c:v>382.50000000009601</c:v>
                </c:pt>
                <c:pt idx="6076">
                  <c:v>382.53333333342903</c:v>
                </c:pt>
                <c:pt idx="6077">
                  <c:v>382.56666666676301</c:v>
                </c:pt>
                <c:pt idx="6078">
                  <c:v>382.60000000009597</c:v>
                </c:pt>
                <c:pt idx="6079">
                  <c:v>382.63333333342899</c:v>
                </c:pt>
                <c:pt idx="6080">
                  <c:v>382.66666666676298</c:v>
                </c:pt>
                <c:pt idx="6081">
                  <c:v>382.700000000096</c:v>
                </c:pt>
                <c:pt idx="6082">
                  <c:v>382.73333333342902</c:v>
                </c:pt>
                <c:pt idx="6083">
                  <c:v>382.766666666763</c:v>
                </c:pt>
                <c:pt idx="6084">
                  <c:v>382.80000000009602</c:v>
                </c:pt>
                <c:pt idx="6085">
                  <c:v>382.83333333342898</c:v>
                </c:pt>
                <c:pt idx="6086">
                  <c:v>382.86666666676302</c:v>
                </c:pt>
                <c:pt idx="6087">
                  <c:v>382.90000000009599</c:v>
                </c:pt>
                <c:pt idx="6088">
                  <c:v>382.93333333343003</c:v>
                </c:pt>
                <c:pt idx="6089">
                  <c:v>382.96666666676299</c:v>
                </c:pt>
                <c:pt idx="6090">
                  <c:v>383.00000000009601</c:v>
                </c:pt>
                <c:pt idx="6091">
                  <c:v>383.03333333342999</c:v>
                </c:pt>
                <c:pt idx="6092">
                  <c:v>383.06666666676301</c:v>
                </c:pt>
                <c:pt idx="6093">
                  <c:v>383.10000000009597</c:v>
                </c:pt>
                <c:pt idx="6094">
                  <c:v>383.13333333343002</c:v>
                </c:pt>
                <c:pt idx="6095">
                  <c:v>383.16666666676298</c:v>
                </c:pt>
                <c:pt idx="6096">
                  <c:v>383.200000000096</c:v>
                </c:pt>
                <c:pt idx="6097">
                  <c:v>383.23333333342998</c:v>
                </c:pt>
                <c:pt idx="6098">
                  <c:v>383.266666666763</c:v>
                </c:pt>
                <c:pt idx="6099">
                  <c:v>383.30000000009699</c:v>
                </c:pt>
                <c:pt idx="6100">
                  <c:v>383.33333333343001</c:v>
                </c:pt>
                <c:pt idx="6101">
                  <c:v>383.36666666676302</c:v>
                </c:pt>
                <c:pt idx="6102">
                  <c:v>383.40000000009701</c:v>
                </c:pt>
                <c:pt idx="6103">
                  <c:v>383.43333333343003</c:v>
                </c:pt>
                <c:pt idx="6104">
                  <c:v>383.46666666676299</c:v>
                </c:pt>
                <c:pt idx="6105">
                  <c:v>383.50000000009697</c:v>
                </c:pt>
                <c:pt idx="6106">
                  <c:v>383.53333333342999</c:v>
                </c:pt>
                <c:pt idx="6107">
                  <c:v>383.56666666676301</c:v>
                </c:pt>
                <c:pt idx="6108">
                  <c:v>383.600000000097</c:v>
                </c:pt>
                <c:pt idx="6109">
                  <c:v>383.63333333343002</c:v>
                </c:pt>
                <c:pt idx="6110">
                  <c:v>383.66666666676298</c:v>
                </c:pt>
                <c:pt idx="6111">
                  <c:v>383.70000000009702</c:v>
                </c:pt>
                <c:pt idx="6112">
                  <c:v>383.73333333342998</c:v>
                </c:pt>
                <c:pt idx="6113">
                  <c:v>383.76666666676402</c:v>
                </c:pt>
                <c:pt idx="6114">
                  <c:v>383.80000000009699</c:v>
                </c:pt>
                <c:pt idx="6115">
                  <c:v>383.83333333343001</c:v>
                </c:pt>
                <c:pt idx="6116">
                  <c:v>383.86666666676399</c:v>
                </c:pt>
                <c:pt idx="6117">
                  <c:v>383.90000000009701</c:v>
                </c:pt>
                <c:pt idx="6118">
                  <c:v>383.93333333343003</c:v>
                </c:pt>
                <c:pt idx="6119">
                  <c:v>383.96666666676401</c:v>
                </c:pt>
                <c:pt idx="6120">
                  <c:v>384.00000000009697</c:v>
                </c:pt>
                <c:pt idx="6121">
                  <c:v>384.03333333342999</c:v>
                </c:pt>
                <c:pt idx="6122">
                  <c:v>384.06666666676398</c:v>
                </c:pt>
                <c:pt idx="6123">
                  <c:v>384.100000000097</c:v>
                </c:pt>
                <c:pt idx="6124">
                  <c:v>384.13333333343098</c:v>
                </c:pt>
                <c:pt idx="6125">
                  <c:v>384.166666666764</c:v>
                </c:pt>
                <c:pt idx="6126">
                  <c:v>384.20000000009702</c:v>
                </c:pt>
                <c:pt idx="6127">
                  <c:v>384.23333333343101</c:v>
                </c:pt>
                <c:pt idx="6128">
                  <c:v>384.26666666676402</c:v>
                </c:pt>
                <c:pt idx="6129">
                  <c:v>384.30000000009699</c:v>
                </c:pt>
                <c:pt idx="6130">
                  <c:v>384.33333333343103</c:v>
                </c:pt>
                <c:pt idx="6131">
                  <c:v>384.36666666676399</c:v>
                </c:pt>
                <c:pt idx="6132">
                  <c:v>384.40000000009701</c:v>
                </c:pt>
                <c:pt idx="6133">
                  <c:v>384.43333333343099</c:v>
                </c:pt>
                <c:pt idx="6134">
                  <c:v>384.46666666676401</c:v>
                </c:pt>
                <c:pt idx="6135">
                  <c:v>384.50000000009697</c:v>
                </c:pt>
                <c:pt idx="6136">
                  <c:v>384.53333333343102</c:v>
                </c:pt>
                <c:pt idx="6137">
                  <c:v>384.56666666676398</c:v>
                </c:pt>
                <c:pt idx="6138">
                  <c:v>384.60000000009802</c:v>
                </c:pt>
                <c:pt idx="6139">
                  <c:v>384.63333333343098</c:v>
                </c:pt>
                <c:pt idx="6140">
                  <c:v>384.666666666764</c:v>
                </c:pt>
                <c:pt idx="6141">
                  <c:v>384.70000000009799</c:v>
                </c:pt>
                <c:pt idx="6142">
                  <c:v>384.73333333343101</c:v>
                </c:pt>
                <c:pt idx="6143">
                  <c:v>384.76666666676402</c:v>
                </c:pt>
                <c:pt idx="6144">
                  <c:v>384.80000000009801</c:v>
                </c:pt>
                <c:pt idx="6145">
                  <c:v>384.83333333343103</c:v>
                </c:pt>
                <c:pt idx="6146">
                  <c:v>384.86666666676399</c:v>
                </c:pt>
                <c:pt idx="6147">
                  <c:v>384.90000000009798</c:v>
                </c:pt>
                <c:pt idx="6148">
                  <c:v>384.93333333343099</c:v>
                </c:pt>
                <c:pt idx="6149">
                  <c:v>384.96666666676498</c:v>
                </c:pt>
                <c:pt idx="6150">
                  <c:v>385.000000000098</c:v>
                </c:pt>
                <c:pt idx="6151">
                  <c:v>385.03333333343102</c:v>
                </c:pt>
                <c:pt idx="6152">
                  <c:v>385.066666666765</c:v>
                </c:pt>
                <c:pt idx="6153">
                  <c:v>385.10000000009802</c:v>
                </c:pt>
                <c:pt idx="6154">
                  <c:v>385.13333333343098</c:v>
                </c:pt>
                <c:pt idx="6155">
                  <c:v>385.16666666676502</c:v>
                </c:pt>
                <c:pt idx="6156">
                  <c:v>385.20000000009799</c:v>
                </c:pt>
                <c:pt idx="6157">
                  <c:v>385.23333333343101</c:v>
                </c:pt>
                <c:pt idx="6158">
                  <c:v>385.26666666676499</c:v>
                </c:pt>
                <c:pt idx="6159">
                  <c:v>385.30000000009801</c:v>
                </c:pt>
                <c:pt idx="6160">
                  <c:v>385.33333333343103</c:v>
                </c:pt>
                <c:pt idx="6161">
                  <c:v>385.36666666676501</c:v>
                </c:pt>
                <c:pt idx="6162">
                  <c:v>385.40000000009798</c:v>
                </c:pt>
                <c:pt idx="6163">
                  <c:v>385.43333333343202</c:v>
                </c:pt>
                <c:pt idx="6164">
                  <c:v>385.46666666676498</c:v>
                </c:pt>
                <c:pt idx="6165">
                  <c:v>385.500000000098</c:v>
                </c:pt>
                <c:pt idx="6166">
                  <c:v>385.53333333343198</c:v>
                </c:pt>
                <c:pt idx="6167">
                  <c:v>385.566666666765</c:v>
                </c:pt>
                <c:pt idx="6168">
                  <c:v>385.60000000009802</c:v>
                </c:pt>
                <c:pt idx="6169">
                  <c:v>385.63333333343201</c:v>
                </c:pt>
                <c:pt idx="6170">
                  <c:v>385.66666666676502</c:v>
                </c:pt>
                <c:pt idx="6171">
                  <c:v>385.70000000009799</c:v>
                </c:pt>
                <c:pt idx="6172">
                  <c:v>385.73333333343197</c:v>
                </c:pt>
                <c:pt idx="6173">
                  <c:v>385.76666666676499</c:v>
                </c:pt>
                <c:pt idx="6174">
                  <c:v>385.80000000009898</c:v>
                </c:pt>
                <c:pt idx="6175">
                  <c:v>385.83333333343199</c:v>
                </c:pt>
                <c:pt idx="6176">
                  <c:v>385.86666666676501</c:v>
                </c:pt>
                <c:pt idx="6177">
                  <c:v>385.900000000099</c:v>
                </c:pt>
                <c:pt idx="6178">
                  <c:v>385.93333333343202</c:v>
                </c:pt>
                <c:pt idx="6179">
                  <c:v>385.96666666676498</c:v>
                </c:pt>
                <c:pt idx="6180">
                  <c:v>386.00000000009902</c:v>
                </c:pt>
                <c:pt idx="6181">
                  <c:v>386.03333333343198</c:v>
                </c:pt>
                <c:pt idx="6182">
                  <c:v>386.066666666765</c:v>
                </c:pt>
                <c:pt idx="6183">
                  <c:v>386.10000000009899</c:v>
                </c:pt>
                <c:pt idx="6184">
                  <c:v>386.13333333343201</c:v>
                </c:pt>
                <c:pt idx="6185">
                  <c:v>386.16666666676502</c:v>
                </c:pt>
                <c:pt idx="6186">
                  <c:v>386.20000000009901</c:v>
                </c:pt>
                <c:pt idx="6187">
                  <c:v>386.23333333343197</c:v>
                </c:pt>
                <c:pt idx="6188">
                  <c:v>386.26666666676601</c:v>
                </c:pt>
                <c:pt idx="6189">
                  <c:v>386.30000000009898</c:v>
                </c:pt>
                <c:pt idx="6190">
                  <c:v>386.33333333343199</c:v>
                </c:pt>
                <c:pt idx="6191">
                  <c:v>386.36666666676598</c:v>
                </c:pt>
                <c:pt idx="6192">
                  <c:v>386.400000000099</c:v>
                </c:pt>
                <c:pt idx="6193">
                  <c:v>386.43333333343202</c:v>
                </c:pt>
                <c:pt idx="6194">
                  <c:v>386.466666666766</c:v>
                </c:pt>
                <c:pt idx="6195">
                  <c:v>386.50000000009902</c:v>
                </c:pt>
                <c:pt idx="6196">
                  <c:v>386.53333333343198</c:v>
                </c:pt>
                <c:pt idx="6197">
                  <c:v>386.56666666676603</c:v>
                </c:pt>
                <c:pt idx="6198">
                  <c:v>386.60000000009899</c:v>
                </c:pt>
                <c:pt idx="6199">
                  <c:v>386.63333333343297</c:v>
                </c:pt>
                <c:pt idx="6200">
                  <c:v>386.66666666676599</c:v>
                </c:pt>
                <c:pt idx="6201">
                  <c:v>386.70000000009901</c:v>
                </c:pt>
                <c:pt idx="6202">
                  <c:v>386.733333333433</c:v>
                </c:pt>
                <c:pt idx="6203">
                  <c:v>386.76666666676601</c:v>
                </c:pt>
                <c:pt idx="6204">
                  <c:v>386.80000000009898</c:v>
                </c:pt>
                <c:pt idx="6205">
                  <c:v>386.83333333343302</c:v>
                </c:pt>
                <c:pt idx="6206">
                  <c:v>386.86666666676598</c:v>
                </c:pt>
                <c:pt idx="6207">
                  <c:v>386.900000000099</c:v>
                </c:pt>
                <c:pt idx="6208">
                  <c:v>386.93333333343298</c:v>
                </c:pt>
                <c:pt idx="6209">
                  <c:v>386.966666666766</c:v>
                </c:pt>
                <c:pt idx="6210">
                  <c:v>387.00000000009902</c:v>
                </c:pt>
                <c:pt idx="6211">
                  <c:v>387.03333333343301</c:v>
                </c:pt>
                <c:pt idx="6212">
                  <c:v>387.06666666676603</c:v>
                </c:pt>
                <c:pt idx="6213">
                  <c:v>387.10000000010001</c:v>
                </c:pt>
                <c:pt idx="6214">
                  <c:v>387.13333333343297</c:v>
                </c:pt>
                <c:pt idx="6215">
                  <c:v>387.16666666676599</c:v>
                </c:pt>
                <c:pt idx="6216">
                  <c:v>387.20000000009998</c:v>
                </c:pt>
                <c:pt idx="6217">
                  <c:v>387.233333333433</c:v>
                </c:pt>
                <c:pt idx="6218">
                  <c:v>387.26666666676601</c:v>
                </c:pt>
                <c:pt idx="6219">
                  <c:v>387.3000000001</c:v>
                </c:pt>
                <c:pt idx="6220">
                  <c:v>387.33333333343302</c:v>
                </c:pt>
                <c:pt idx="6221">
                  <c:v>387.36666666676598</c:v>
                </c:pt>
                <c:pt idx="6222">
                  <c:v>387.40000000010002</c:v>
                </c:pt>
                <c:pt idx="6223">
                  <c:v>387.43333333343298</c:v>
                </c:pt>
                <c:pt idx="6224">
                  <c:v>387.466666666766</c:v>
                </c:pt>
                <c:pt idx="6225">
                  <c:v>387.50000000009999</c:v>
                </c:pt>
                <c:pt idx="6226">
                  <c:v>387.53333333343301</c:v>
                </c:pt>
                <c:pt idx="6227">
                  <c:v>387.56666666676699</c:v>
                </c:pt>
                <c:pt idx="6228">
                  <c:v>387.60000000010001</c:v>
                </c:pt>
                <c:pt idx="6229">
                  <c:v>387.63333333343297</c:v>
                </c:pt>
                <c:pt idx="6230">
                  <c:v>387.66666666676701</c:v>
                </c:pt>
                <c:pt idx="6231">
                  <c:v>387.70000000009998</c:v>
                </c:pt>
                <c:pt idx="6232">
                  <c:v>387.733333333433</c:v>
                </c:pt>
                <c:pt idx="6233">
                  <c:v>387.76666666676698</c:v>
                </c:pt>
                <c:pt idx="6234">
                  <c:v>387.8000000001</c:v>
                </c:pt>
                <c:pt idx="6235">
                  <c:v>387.83333333343302</c:v>
                </c:pt>
                <c:pt idx="6236">
                  <c:v>387.866666666767</c:v>
                </c:pt>
                <c:pt idx="6237">
                  <c:v>387.90000000010002</c:v>
                </c:pt>
                <c:pt idx="6238">
                  <c:v>387.93333333343401</c:v>
                </c:pt>
                <c:pt idx="6239">
                  <c:v>387.96666666676703</c:v>
                </c:pt>
                <c:pt idx="6240">
                  <c:v>388.00000000009999</c:v>
                </c:pt>
                <c:pt idx="6241">
                  <c:v>388.03333333343397</c:v>
                </c:pt>
                <c:pt idx="6242">
                  <c:v>388.06666666676699</c:v>
                </c:pt>
                <c:pt idx="6243">
                  <c:v>388.10000000010001</c:v>
                </c:pt>
                <c:pt idx="6244">
                  <c:v>388.133333333434</c:v>
                </c:pt>
                <c:pt idx="6245">
                  <c:v>388.16666666676701</c:v>
                </c:pt>
                <c:pt idx="6246">
                  <c:v>388.20000000009998</c:v>
                </c:pt>
                <c:pt idx="6247">
                  <c:v>388.23333333343402</c:v>
                </c:pt>
                <c:pt idx="6248">
                  <c:v>388.26666666676698</c:v>
                </c:pt>
                <c:pt idx="6249">
                  <c:v>388.3000000001</c:v>
                </c:pt>
                <c:pt idx="6250">
                  <c:v>388.33333333343398</c:v>
                </c:pt>
                <c:pt idx="6251">
                  <c:v>388.366666666767</c:v>
                </c:pt>
                <c:pt idx="6252">
                  <c:v>388.40000000010099</c:v>
                </c:pt>
                <c:pt idx="6253">
                  <c:v>388.43333333343401</c:v>
                </c:pt>
                <c:pt idx="6254">
                  <c:v>388.46666666676703</c:v>
                </c:pt>
                <c:pt idx="6255">
                  <c:v>388.50000000010101</c:v>
                </c:pt>
                <c:pt idx="6256">
                  <c:v>388.53333333343397</c:v>
                </c:pt>
                <c:pt idx="6257">
                  <c:v>388.56666666676699</c:v>
                </c:pt>
                <c:pt idx="6258">
                  <c:v>388.60000000010098</c:v>
                </c:pt>
                <c:pt idx="6259">
                  <c:v>388.633333333434</c:v>
                </c:pt>
                <c:pt idx="6260">
                  <c:v>388.66666666676701</c:v>
                </c:pt>
                <c:pt idx="6261">
                  <c:v>388.700000000101</c:v>
                </c:pt>
                <c:pt idx="6262">
                  <c:v>388.73333333343402</c:v>
                </c:pt>
                <c:pt idx="6263">
                  <c:v>388.766666666768</c:v>
                </c:pt>
                <c:pt idx="6264">
                  <c:v>388.80000000010102</c:v>
                </c:pt>
                <c:pt idx="6265">
                  <c:v>388.83333333343398</c:v>
                </c:pt>
                <c:pt idx="6266">
                  <c:v>388.86666666676803</c:v>
                </c:pt>
                <c:pt idx="6267">
                  <c:v>388.90000000010099</c:v>
                </c:pt>
                <c:pt idx="6268">
                  <c:v>388.93333333343401</c:v>
                </c:pt>
                <c:pt idx="6269">
                  <c:v>388.96666666676799</c:v>
                </c:pt>
                <c:pt idx="6270">
                  <c:v>389.00000000010101</c:v>
                </c:pt>
                <c:pt idx="6271">
                  <c:v>389.03333333343397</c:v>
                </c:pt>
                <c:pt idx="6272">
                  <c:v>389.06666666676801</c:v>
                </c:pt>
                <c:pt idx="6273">
                  <c:v>389.10000000010098</c:v>
                </c:pt>
                <c:pt idx="6274">
                  <c:v>389.133333333434</c:v>
                </c:pt>
                <c:pt idx="6275">
                  <c:v>389.16666666676798</c:v>
                </c:pt>
                <c:pt idx="6276">
                  <c:v>389.200000000101</c:v>
                </c:pt>
                <c:pt idx="6277">
                  <c:v>389.23333333343498</c:v>
                </c:pt>
                <c:pt idx="6278">
                  <c:v>389.266666666768</c:v>
                </c:pt>
                <c:pt idx="6279">
                  <c:v>389.30000000010102</c:v>
                </c:pt>
                <c:pt idx="6280">
                  <c:v>389.33333333343501</c:v>
                </c:pt>
                <c:pt idx="6281">
                  <c:v>389.36666666676803</c:v>
                </c:pt>
                <c:pt idx="6282">
                  <c:v>389.40000000010099</c:v>
                </c:pt>
                <c:pt idx="6283">
                  <c:v>389.43333333343497</c:v>
                </c:pt>
                <c:pt idx="6284">
                  <c:v>389.46666666676799</c:v>
                </c:pt>
                <c:pt idx="6285">
                  <c:v>389.50000000010101</c:v>
                </c:pt>
                <c:pt idx="6286">
                  <c:v>389.533333333435</c:v>
                </c:pt>
                <c:pt idx="6287">
                  <c:v>389.56666666676801</c:v>
                </c:pt>
                <c:pt idx="6288">
                  <c:v>389.600000000102</c:v>
                </c:pt>
                <c:pt idx="6289">
                  <c:v>389.63333333343502</c:v>
                </c:pt>
                <c:pt idx="6290">
                  <c:v>389.66666666676798</c:v>
                </c:pt>
                <c:pt idx="6291">
                  <c:v>389.70000000010202</c:v>
                </c:pt>
                <c:pt idx="6292">
                  <c:v>389.73333333343498</c:v>
                </c:pt>
                <c:pt idx="6293">
                  <c:v>389.766666666768</c:v>
                </c:pt>
                <c:pt idx="6294">
                  <c:v>389.80000000010199</c:v>
                </c:pt>
                <c:pt idx="6295">
                  <c:v>389.83333333343501</c:v>
                </c:pt>
                <c:pt idx="6296">
                  <c:v>389.86666666676803</c:v>
                </c:pt>
                <c:pt idx="6297">
                  <c:v>389.90000000010201</c:v>
                </c:pt>
                <c:pt idx="6298">
                  <c:v>389.93333333343497</c:v>
                </c:pt>
                <c:pt idx="6299">
                  <c:v>389.96666666676799</c:v>
                </c:pt>
                <c:pt idx="6300">
                  <c:v>390.00000000010198</c:v>
                </c:pt>
                <c:pt idx="6301">
                  <c:v>390.033333333435</c:v>
                </c:pt>
                <c:pt idx="6302">
                  <c:v>390.06666666676898</c:v>
                </c:pt>
                <c:pt idx="6303">
                  <c:v>390.100000000102</c:v>
                </c:pt>
                <c:pt idx="6304">
                  <c:v>390.13333333343502</c:v>
                </c:pt>
                <c:pt idx="6305">
                  <c:v>390.166666666769</c:v>
                </c:pt>
                <c:pt idx="6306">
                  <c:v>390.20000000010202</c:v>
                </c:pt>
                <c:pt idx="6307">
                  <c:v>390.23333333343498</c:v>
                </c:pt>
                <c:pt idx="6308">
                  <c:v>390.26666666676903</c:v>
                </c:pt>
                <c:pt idx="6309">
                  <c:v>390.30000000010199</c:v>
                </c:pt>
                <c:pt idx="6310">
                  <c:v>390.33333333343501</c:v>
                </c:pt>
                <c:pt idx="6311">
                  <c:v>390.36666666676899</c:v>
                </c:pt>
                <c:pt idx="6312">
                  <c:v>390.40000000010201</c:v>
                </c:pt>
                <c:pt idx="6313">
                  <c:v>390.433333333436</c:v>
                </c:pt>
                <c:pt idx="6314">
                  <c:v>390.46666666676902</c:v>
                </c:pt>
                <c:pt idx="6315">
                  <c:v>390.50000000010198</c:v>
                </c:pt>
                <c:pt idx="6316">
                  <c:v>390.53333333343602</c:v>
                </c:pt>
                <c:pt idx="6317">
                  <c:v>390.56666666676898</c:v>
                </c:pt>
                <c:pt idx="6318">
                  <c:v>390.600000000102</c:v>
                </c:pt>
                <c:pt idx="6319">
                  <c:v>390.63333333343598</c:v>
                </c:pt>
                <c:pt idx="6320">
                  <c:v>390.666666666769</c:v>
                </c:pt>
                <c:pt idx="6321">
                  <c:v>390.70000000010202</c:v>
                </c:pt>
                <c:pt idx="6322">
                  <c:v>390.73333333343601</c:v>
                </c:pt>
                <c:pt idx="6323">
                  <c:v>390.76666666676903</c:v>
                </c:pt>
                <c:pt idx="6324">
                  <c:v>390.80000000010199</c:v>
                </c:pt>
                <c:pt idx="6325">
                  <c:v>390.83333333343597</c:v>
                </c:pt>
                <c:pt idx="6326">
                  <c:v>390.86666666676899</c:v>
                </c:pt>
                <c:pt idx="6327">
                  <c:v>390.90000000010298</c:v>
                </c:pt>
                <c:pt idx="6328">
                  <c:v>390.933333333436</c:v>
                </c:pt>
                <c:pt idx="6329">
                  <c:v>390.96666666676902</c:v>
                </c:pt>
                <c:pt idx="6330">
                  <c:v>391.000000000103</c:v>
                </c:pt>
                <c:pt idx="6331">
                  <c:v>391.03333333343602</c:v>
                </c:pt>
                <c:pt idx="6332">
                  <c:v>391.06666666676898</c:v>
                </c:pt>
                <c:pt idx="6333">
                  <c:v>391.10000000010302</c:v>
                </c:pt>
                <c:pt idx="6334">
                  <c:v>391.13333333343598</c:v>
                </c:pt>
                <c:pt idx="6335">
                  <c:v>391.166666666769</c:v>
                </c:pt>
                <c:pt idx="6336">
                  <c:v>391.20000000010299</c:v>
                </c:pt>
                <c:pt idx="6337">
                  <c:v>391.23333333343601</c:v>
                </c:pt>
                <c:pt idx="6338">
                  <c:v>391.26666666676999</c:v>
                </c:pt>
                <c:pt idx="6339">
                  <c:v>391.30000000010301</c:v>
                </c:pt>
                <c:pt idx="6340">
                  <c:v>391.33333333343597</c:v>
                </c:pt>
                <c:pt idx="6341">
                  <c:v>391.36666666677002</c:v>
                </c:pt>
                <c:pt idx="6342">
                  <c:v>391.40000000010298</c:v>
                </c:pt>
                <c:pt idx="6343">
                  <c:v>391.433333333436</c:v>
                </c:pt>
                <c:pt idx="6344">
                  <c:v>391.46666666676998</c:v>
                </c:pt>
                <c:pt idx="6345">
                  <c:v>391.500000000103</c:v>
                </c:pt>
                <c:pt idx="6346">
                  <c:v>391.53333333343602</c:v>
                </c:pt>
                <c:pt idx="6347">
                  <c:v>391.56666666677</c:v>
                </c:pt>
                <c:pt idx="6348">
                  <c:v>391.60000000010302</c:v>
                </c:pt>
                <c:pt idx="6349">
                  <c:v>391.63333333343598</c:v>
                </c:pt>
                <c:pt idx="6350">
                  <c:v>391.66666666677003</c:v>
                </c:pt>
                <c:pt idx="6351">
                  <c:v>391.70000000010299</c:v>
                </c:pt>
                <c:pt idx="6352">
                  <c:v>391.73333333343697</c:v>
                </c:pt>
                <c:pt idx="6353">
                  <c:v>391.76666666676999</c:v>
                </c:pt>
                <c:pt idx="6354">
                  <c:v>391.80000000010301</c:v>
                </c:pt>
                <c:pt idx="6355">
                  <c:v>391.833333333437</c:v>
                </c:pt>
                <c:pt idx="6356">
                  <c:v>391.86666666677002</c:v>
                </c:pt>
                <c:pt idx="6357">
                  <c:v>391.90000000010298</c:v>
                </c:pt>
                <c:pt idx="6358">
                  <c:v>391.93333333343702</c:v>
                </c:pt>
                <c:pt idx="6359">
                  <c:v>391.96666666676998</c:v>
                </c:pt>
                <c:pt idx="6360">
                  <c:v>392.000000000103</c:v>
                </c:pt>
                <c:pt idx="6361">
                  <c:v>392.03333333343699</c:v>
                </c:pt>
                <c:pt idx="6362">
                  <c:v>392.06666666677</c:v>
                </c:pt>
                <c:pt idx="6363">
                  <c:v>392.10000000010399</c:v>
                </c:pt>
                <c:pt idx="6364">
                  <c:v>392.13333333343701</c:v>
                </c:pt>
                <c:pt idx="6365">
                  <c:v>392.16666666677003</c:v>
                </c:pt>
                <c:pt idx="6366">
                  <c:v>392.20000000010401</c:v>
                </c:pt>
                <c:pt idx="6367">
                  <c:v>392.23333333343697</c:v>
                </c:pt>
                <c:pt idx="6368">
                  <c:v>392.26666666676999</c:v>
                </c:pt>
                <c:pt idx="6369">
                  <c:v>392.30000000010398</c:v>
                </c:pt>
                <c:pt idx="6370">
                  <c:v>392.333333333437</c:v>
                </c:pt>
                <c:pt idx="6371">
                  <c:v>392.36666666677002</c:v>
                </c:pt>
                <c:pt idx="6372">
                  <c:v>392.400000000104</c:v>
                </c:pt>
                <c:pt idx="6373">
                  <c:v>392.43333333343702</c:v>
                </c:pt>
                <c:pt idx="6374">
                  <c:v>392.46666666676998</c:v>
                </c:pt>
                <c:pt idx="6375">
                  <c:v>392.50000000010402</c:v>
                </c:pt>
                <c:pt idx="6376">
                  <c:v>392.53333333343699</c:v>
                </c:pt>
                <c:pt idx="6377">
                  <c:v>392.56666666677103</c:v>
                </c:pt>
                <c:pt idx="6378">
                  <c:v>392.60000000010399</c:v>
                </c:pt>
                <c:pt idx="6379">
                  <c:v>392.63333333343701</c:v>
                </c:pt>
                <c:pt idx="6380">
                  <c:v>392.66666666677099</c:v>
                </c:pt>
                <c:pt idx="6381">
                  <c:v>392.70000000010401</c:v>
                </c:pt>
                <c:pt idx="6382">
                  <c:v>392.73333333343697</c:v>
                </c:pt>
                <c:pt idx="6383">
                  <c:v>392.76666666677102</c:v>
                </c:pt>
                <c:pt idx="6384">
                  <c:v>392.80000000010398</c:v>
                </c:pt>
                <c:pt idx="6385">
                  <c:v>392.833333333437</c:v>
                </c:pt>
                <c:pt idx="6386">
                  <c:v>392.86666666677098</c:v>
                </c:pt>
                <c:pt idx="6387">
                  <c:v>392.900000000104</c:v>
                </c:pt>
                <c:pt idx="6388">
                  <c:v>392.93333333343799</c:v>
                </c:pt>
                <c:pt idx="6389">
                  <c:v>392.966666666771</c:v>
                </c:pt>
                <c:pt idx="6390">
                  <c:v>393.00000000010402</c:v>
                </c:pt>
                <c:pt idx="6391">
                  <c:v>393.03333333343801</c:v>
                </c:pt>
                <c:pt idx="6392">
                  <c:v>393.06666666677103</c:v>
                </c:pt>
                <c:pt idx="6393">
                  <c:v>393.10000000010399</c:v>
                </c:pt>
                <c:pt idx="6394">
                  <c:v>393.13333333343797</c:v>
                </c:pt>
                <c:pt idx="6395">
                  <c:v>393.16666666677099</c:v>
                </c:pt>
                <c:pt idx="6396">
                  <c:v>393.20000000010401</c:v>
                </c:pt>
                <c:pt idx="6397">
                  <c:v>393.233333333438</c:v>
                </c:pt>
                <c:pt idx="6398">
                  <c:v>393.26666666677102</c:v>
                </c:pt>
                <c:pt idx="6399">
                  <c:v>393.30000000010398</c:v>
                </c:pt>
                <c:pt idx="6400">
                  <c:v>393.33333333343802</c:v>
                </c:pt>
                <c:pt idx="6401">
                  <c:v>393.36666666677098</c:v>
                </c:pt>
                <c:pt idx="6402">
                  <c:v>393.40000000010502</c:v>
                </c:pt>
                <c:pt idx="6403">
                  <c:v>393.43333333343799</c:v>
                </c:pt>
                <c:pt idx="6404">
                  <c:v>393.466666666771</c:v>
                </c:pt>
                <c:pt idx="6405">
                  <c:v>393.50000000010499</c:v>
                </c:pt>
                <c:pt idx="6406">
                  <c:v>393.53333333343801</c:v>
                </c:pt>
                <c:pt idx="6407">
                  <c:v>393.56666666677103</c:v>
                </c:pt>
                <c:pt idx="6408">
                  <c:v>393.60000000010501</c:v>
                </c:pt>
                <c:pt idx="6409">
                  <c:v>393.63333333343797</c:v>
                </c:pt>
                <c:pt idx="6410">
                  <c:v>393.66666666677099</c:v>
                </c:pt>
                <c:pt idx="6411">
                  <c:v>393.70000000010498</c:v>
                </c:pt>
                <c:pt idx="6412">
                  <c:v>393.733333333438</c:v>
                </c:pt>
                <c:pt idx="6413">
                  <c:v>393.76666666677198</c:v>
                </c:pt>
                <c:pt idx="6414">
                  <c:v>393.800000000105</c:v>
                </c:pt>
                <c:pt idx="6415">
                  <c:v>393.83333333343802</c:v>
                </c:pt>
                <c:pt idx="6416">
                  <c:v>393.86666666677201</c:v>
                </c:pt>
                <c:pt idx="6417">
                  <c:v>393.90000000010502</c:v>
                </c:pt>
                <c:pt idx="6418">
                  <c:v>393.93333333343799</c:v>
                </c:pt>
                <c:pt idx="6419">
                  <c:v>393.96666666677203</c:v>
                </c:pt>
                <c:pt idx="6420">
                  <c:v>394.00000000010499</c:v>
                </c:pt>
                <c:pt idx="6421">
                  <c:v>394.03333333343801</c:v>
                </c:pt>
                <c:pt idx="6422">
                  <c:v>394.06666666677199</c:v>
                </c:pt>
                <c:pt idx="6423">
                  <c:v>394.10000000010501</c:v>
                </c:pt>
                <c:pt idx="6424">
                  <c:v>394.13333333343797</c:v>
                </c:pt>
                <c:pt idx="6425">
                  <c:v>394.16666666677202</c:v>
                </c:pt>
                <c:pt idx="6426">
                  <c:v>394.20000000010498</c:v>
                </c:pt>
                <c:pt idx="6427">
                  <c:v>394.23333333343902</c:v>
                </c:pt>
                <c:pt idx="6428">
                  <c:v>394.26666666677198</c:v>
                </c:pt>
                <c:pt idx="6429">
                  <c:v>394.300000000105</c:v>
                </c:pt>
                <c:pt idx="6430">
                  <c:v>394.33333333343899</c:v>
                </c:pt>
                <c:pt idx="6431">
                  <c:v>394.36666666677201</c:v>
                </c:pt>
                <c:pt idx="6432">
                  <c:v>394.40000000010502</c:v>
                </c:pt>
                <c:pt idx="6433">
                  <c:v>394.43333333343901</c:v>
                </c:pt>
                <c:pt idx="6434">
                  <c:v>394.46666666677203</c:v>
                </c:pt>
                <c:pt idx="6435">
                  <c:v>394.50000000010499</c:v>
                </c:pt>
                <c:pt idx="6436">
                  <c:v>394.53333333343897</c:v>
                </c:pt>
                <c:pt idx="6437">
                  <c:v>394.56666666677199</c:v>
                </c:pt>
                <c:pt idx="6438">
                  <c:v>394.60000000010598</c:v>
                </c:pt>
                <c:pt idx="6439">
                  <c:v>394.633333333439</c:v>
                </c:pt>
                <c:pt idx="6440">
                  <c:v>394.66666666677202</c:v>
                </c:pt>
                <c:pt idx="6441">
                  <c:v>394.700000000106</c:v>
                </c:pt>
                <c:pt idx="6442">
                  <c:v>394.73333333343902</c:v>
                </c:pt>
                <c:pt idx="6443">
                  <c:v>394.76666666677198</c:v>
                </c:pt>
                <c:pt idx="6444">
                  <c:v>394.80000000010602</c:v>
                </c:pt>
                <c:pt idx="6445">
                  <c:v>394.83333333343899</c:v>
                </c:pt>
                <c:pt idx="6446">
                  <c:v>394.86666666677201</c:v>
                </c:pt>
                <c:pt idx="6447">
                  <c:v>394.90000000010599</c:v>
                </c:pt>
                <c:pt idx="6448">
                  <c:v>394.93333333343901</c:v>
                </c:pt>
                <c:pt idx="6449">
                  <c:v>394.96666666677203</c:v>
                </c:pt>
                <c:pt idx="6450">
                  <c:v>395.00000000010601</c:v>
                </c:pt>
                <c:pt idx="6451">
                  <c:v>395.03333333343897</c:v>
                </c:pt>
                <c:pt idx="6452">
                  <c:v>395.06666666677302</c:v>
                </c:pt>
                <c:pt idx="6453">
                  <c:v>395.10000000010598</c:v>
                </c:pt>
                <c:pt idx="6454">
                  <c:v>395.133333333439</c:v>
                </c:pt>
                <c:pt idx="6455">
                  <c:v>395.16666666677298</c:v>
                </c:pt>
                <c:pt idx="6456">
                  <c:v>395.200000000106</c:v>
                </c:pt>
                <c:pt idx="6457">
                  <c:v>395.23333333343902</c:v>
                </c:pt>
                <c:pt idx="6458">
                  <c:v>395.26666666677301</c:v>
                </c:pt>
                <c:pt idx="6459">
                  <c:v>395.30000000010602</c:v>
                </c:pt>
                <c:pt idx="6460">
                  <c:v>395.33333333343899</c:v>
                </c:pt>
                <c:pt idx="6461">
                  <c:v>395.36666666677303</c:v>
                </c:pt>
                <c:pt idx="6462">
                  <c:v>395.40000000010599</c:v>
                </c:pt>
                <c:pt idx="6463">
                  <c:v>395.43333333343998</c:v>
                </c:pt>
                <c:pt idx="6464">
                  <c:v>395.46666666677299</c:v>
                </c:pt>
                <c:pt idx="6465">
                  <c:v>395.50000000010601</c:v>
                </c:pt>
                <c:pt idx="6466">
                  <c:v>395.53333333344</c:v>
                </c:pt>
                <c:pt idx="6467">
                  <c:v>395.56666666677302</c:v>
                </c:pt>
                <c:pt idx="6468">
                  <c:v>395.60000000010598</c:v>
                </c:pt>
                <c:pt idx="6469">
                  <c:v>395.63333333344002</c:v>
                </c:pt>
                <c:pt idx="6470">
                  <c:v>395.66666666677298</c:v>
                </c:pt>
                <c:pt idx="6471">
                  <c:v>395.700000000106</c:v>
                </c:pt>
                <c:pt idx="6472">
                  <c:v>395.73333333343999</c:v>
                </c:pt>
                <c:pt idx="6473">
                  <c:v>395.76666666677301</c:v>
                </c:pt>
                <c:pt idx="6474">
                  <c:v>395.80000000010602</c:v>
                </c:pt>
                <c:pt idx="6475">
                  <c:v>395.83333333344001</c:v>
                </c:pt>
                <c:pt idx="6476">
                  <c:v>395.86666666677303</c:v>
                </c:pt>
                <c:pt idx="6477">
                  <c:v>395.90000000010701</c:v>
                </c:pt>
                <c:pt idx="6478">
                  <c:v>395.93333333343998</c:v>
                </c:pt>
                <c:pt idx="6479">
                  <c:v>395.96666666677299</c:v>
                </c:pt>
                <c:pt idx="6480">
                  <c:v>396.00000000010698</c:v>
                </c:pt>
                <c:pt idx="6481">
                  <c:v>396.03333333344</c:v>
                </c:pt>
                <c:pt idx="6482">
                  <c:v>396.06666666677302</c:v>
                </c:pt>
                <c:pt idx="6483">
                  <c:v>396.100000000107</c:v>
                </c:pt>
                <c:pt idx="6484">
                  <c:v>396.13333333344002</c:v>
                </c:pt>
                <c:pt idx="6485">
                  <c:v>396.16666666677298</c:v>
                </c:pt>
                <c:pt idx="6486">
                  <c:v>396.20000000010702</c:v>
                </c:pt>
                <c:pt idx="6487">
                  <c:v>396.23333333343999</c:v>
                </c:pt>
                <c:pt idx="6488">
                  <c:v>396.26666666677397</c:v>
                </c:pt>
                <c:pt idx="6489">
                  <c:v>396.30000000010699</c:v>
                </c:pt>
                <c:pt idx="6490">
                  <c:v>396.33333333344001</c:v>
                </c:pt>
                <c:pt idx="6491">
                  <c:v>396.36666666677399</c:v>
                </c:pt>
                <c:pt idx="6492">
                  <c:v>396.40000000010701</c:v>
                </c:pt>
                <c:pt idx="6493">
                  <c:v>396.43333333343998</c:v>
                </c:pt>
                <c:pt idx="6494">
                  <c:v>396.46666666677402</c:v>
                </c:pt>
                <c:pt idx="6495">
                  <c:v>396.50000000010698</c:v>
                </c:pt>
                <c:pt idx="6496">
                  <c:v>396.53333333344</c:v>
                </c:pt>
                <c:pt idx="6497">
                  <c:v>396.56666666677398</c:v>
                </c:pt>
                <c:pt idx="6498">
                  <c:v>396.600000000107</c:v>
                </c:pt>
                <c:pt idx="6499">
                  <c:v>396.63333333344002</c:v>
                </c:pt>
                <c:pt idx="6500">
                  <c:v>396.66666666677401</c:v>
                </c:pt>
                <c:pt idx="6501">
                  <c:v>396.70000000010702</c:v>
                </c:pt>
                <c:pt idx="6502">
                  <c:v>396.73333333344101</c:v>
                </c:pt>
                <c:pt idx="6503">
                  <c:v>396.76666666677397</c:v>
                </c:pt>
                <c:pt idx="6504">
                  <c:v>396.80000000010699</c:v>
                </c:pt>
                <c:pt idx="6505">
                  <c:v>396.83333333344098</c:v>
                </c:pt>
                <c:pt idx="6506">
                  <c:v>396.86666666677399</c:v>
                </c:pt>
                <c:pt idx="6507">
                  <c:v>396.90000000010701</c:v>
                </c:pt>
                <c:pt idx="6508">
                  <c:v>396.933333333441</c:v>
                </c:pt>
                <c:pt idx="6509">
                  <c:v>396.96666666677402</c:v>
                </c:pt>
                <c:pt idx="6510">
                  <c:v>397.00000000010698</c:v>
                </c:pt>
                <c:pt idx="6511">
                  <c:v>397.03333333344102</c:v>
                </c:pt>
                <c:pt idx="6512">
                  <c:v>397.06666666677398</c:v>
                </c:pt>
                <c:pt idx="6513">
                  <c:v>397.100000000107</c:v>
                </c:pt>
                <c:pt idx="6514">
                  <c:v>397.13333333344099</c:v>
                </c:pt>
                <c:pt idx="6515">
                  <c:v>397.16666666677401</c:v>
                </c:pt>
                <c:pt idx="6516">
                  <c:v>397.20000000010799</c:v>
                </c:pt>
                <c:pt idx="6517">
                  <c:v>397.23333333344101</c:v>
                </c:pt>
                <c:pt idx="6518">
                  <c:v>397.26666666677397</c:v>
                </c:pt>
                <c:pt idx="6519">
                  <c:v>397.30000000010801</c:v>
                </c:pt>
                <c:pt idx="6520">
                  <c:v>397.33333333344098</c:v>
                </c:pt>
                <c:pt idx="6521">
                  <c:v>397.36666666677399</c:v>
                </c:pt>
                <c:pt idx="6522">
                  <c:v>397.40000000010798</c:v>
                </c:pt>
                <c:pt idx="6523">
                  <c:v>397.433333333441</c:v>
                </c:pt>
                <c:pt idx="6524">
                  <c:v>397.46666666677402</c:v>
                </c:pt>
                <c:pt idx="6525">
                  <c:v>397.500000000108</c:v>
                </c:pt>
                <c:pt idx="6526">
                  <c:v>397.53333333344102</c:v>
                </c:pt>
                <c:pt idx="6527">
                  <c:v>397.56666666677501</c:v>
                </c:pt>
                <c:pt idx="6528">
                  <c:v>397.60000000010803</c:v>
                </c:pt>
                <c:pt idx="6529">
                  <c:v>397.63333333344099</c:v>
                </c:pt>
                <c:pt idx="6530">
                  <c:v>397.66666666677497</c:v>
                </c:pt>
                <c:pt idx="6531">
                  <c:v>397.70000000010799</c:v>
                </c:pt>
                <c:pt idx="6532">
                  <c:v>397.73333333344101</c:v>
                </c:pt>
                <c:pt idx="6533">
                  <c:v>397.766666666775</c:v>
                </c:pt>
                <c:pt idx="6534">
                  <c:v>397.80000000010801</c:v>
                </c:pt>
                <c:pt idx="6535">
                  <c:v>397.83333333344098</c:v>
                </c:pt>
                <c:pt idx="6536">
                  <c:v>397.86666666677502</c:v>
                </c:pt>
                <c:pt idx="6537">
                  <c:v>397.90000000010798</c:v>
                </c:pt>
                <c:pt idx="6538">
                  <c:v>397.933333333441</c:v>
                </c:pt>
                <c:pt idx="6539">
                  <c:v>397.96666666677498</c:v>
                </c:pt>
                <c:pt idx="6540">
                  <c:v>398.000000000108</c:v>
                </c:pt>
                <c:pt idx="6541">
                  <c:v>398.03333333344199</c:v>
                </c:pt>
                <c:pt idx="6542">
                  <c:v>398.06666666677501</c:v>
                </c:pt>
                <c:pt idx="6543">
                  <c:v>398.10000000010803</c:v>
                </c:pt>
                <c:pt idx="6544">
                  <c:v>398.13333333344201</c:v>
                </c:pt>
                <c:pt idx="6545">
                  <c:v>398.16666666677497</c:v>
                </c:pt>
                <c:pt idx="6546">
                  <c:v>398.20000000010799</c:v>
                </c:pt>
                <c:pt idx="6547">
                  <c:v>398.23333333344198</c:v>
                </c:pt>
                <c:pt idx="6548">
                  <c:v>398.266666666775</c:v>
                </c:pt>
                <c:pt idx="6549">
                  <c:v>398.30000000010801</c:v>
                </c:pt>
                <c:pt idx="6550">
                  <c:v>398.333333333442</c:v>
                </c:pt>
                <c:pt idx="6551">
                  <c:v>398.36666666677502</c:v>
                </c:pt>
                <c:pt idx="6552">
                  <c:v>398.400000000109</c:v>
                </c:pt>
                <c:pt idx="6553">
                  <c:v>398.43333333344202</c:v>
                </c:pt>
                <c:pt idx="6554">
                  <c:v>398.46666666677498</c:v>
                </c:pt>
                <c:pt idx="6555">
                  <c:v>398.50000000010903</c:v>
                </c:pt>
                <c:pt idx="6556">
                  <c:v>398.53333333344199</c:v>
                </c:pt>
                <c:pt idx="6557">
                  <c:v>398.56666666677501</c:v>
                </c:pt>
                <c:pt idx="6558">
                  <c:v>398.60000000010899</c:v>
                </c:pt>
                <c:pt idx="6559">
                  <c:v>398.63333333344201</c:v>
                </c:pt>
                <c:pt idx="6560">
                  <c:v>398.66666666677497</c:v>
                </c:pt>
                <c:pt idx="6561">
                  <c:v>398.70000000010901</c:v>
                </c:pt>
                <c:pt idx="6562">
                  <c:v>398.73333333344198</c:v>
                </c:pt>
                <c:pt idx="6563">
                  <c:v>398.766666666775</c:v>
                </c:pt>
                <c:pt idx="6564">
                  <c:v>398.80000000010898</c:v>
                </c:pt>
                <c:pt idx="6565">
                  <c:v>398.833333333442</c:v>
                </c:pt>
                <c:pt idx="6566">
                  <c:v>398.86666666677598</c:v>
                </c:pt>
                <c:pt idx="6567">
                  <c:v>398.900000000109</c:v>
                </c:pt>
                <c:pt idx="6568">
                  <c:v>398.93333333344202</c:v>
                </c:pt>
                <c:pt idx="6569">
                  <c:v>398.96666666677601</c:v>
                </c:pt>
                <c:pt idx="6570">
                  <c:v>399.00000000010903</c:v>
                </c:pt>
                <c:pt idx="6571">
                  <c:v>399.03333333344199</c:v>
                </c:pt>
                <c:pt idx="6572">
                  <c:v>399.06666666677597</c:v>
                </c:pt>
                <c:pt idx="6573">
                  <c:v>399.10000000010899</c:v>
                </c:pt>
                <c:pt idx="6574">
                  <c:v>399.13333333344201</c:v>
                </c:pt>
                <c:pt idx="6575">
                  <c:v>399.166666666776</c:v>
                </c:pt>
                <c:pt idx="6576">
                  <c:v>399.20000000010901</c:v>
                </c:pt>
                <c:pt idx="6577">
                  <c:v>399.233333333443</c:v>
                </c:pt>
                <c:pt idx="6578">
                  <c:v>399.26666666677602</c:v>
                </c:pt>
                <c:pt idx="6579">
                  <c:v>399.30000000010898</c:v>
                </c:pt>
                <c:pt idx="6580">
                  <c:v>399.33333333344302</c:v>
                </c:pt>
                <c:pt idx="6581">
                  <c:v>399.36666666677598</c:v>
                </c:pt>
                <c:pt idx="6582">
                  <c:v>399.400000000109</c:v>
                </c:pt>
                <c:pt idx="6583">
                  <c:v>399.43333333344299</c:v>
                </c:pt>
                <c:pt idx="6584">
                  <c:v>399.46666666677601</c:v>
                </c:pt>
                <c:pt idx="6585">
                  <c:v>399.50000000010903</c:v>
                </c:pt>
                <c:pt idx="6586">
                  <c:v>399.53333333344301</c:v>
                </c:pt>
                <c:pt idx="6587">
                  <c:v>399.56666666677597</c:v>
                </c:pt>
                <c:pt idx="6588">
                  <c:v>399.60000000010899</c:v>
                </c:pt>
                <c:pt idx="6589">
                  <c:v>399.63333333344298</c:v>
                </c:pt>
                <c:pt idx="6590">
                  <c:v>399.666666666776</c:v>
                </c:pt>
                <c:pt idx="6591">
                  <c:v>399.70000000010998</c:v>
                </c:pt>
                <c:pt idx="6592">
                  <c:v>399.733333333443</c:v>
                </c:pt>
                <c:pt idx="6593">
                  <c:v>399.76666666677602</c:v>
                </c:pt>
                <c:pt idx="6594">
                  <c:v>399.80000000011</c:v>
                </c:pt>
                <c:pt idx="6595">
                  <c:v>399.83333333344302</c:v>
                </c:pt>
                <c:pt idx="6596">
                  <c:v>399.86666666677598</c:v>
                </c:pt>
                <c:pt idx="6597">
                  <c:v>399.90000000011003</c:v>
                </c:pt>
                <c:pt idx="6598">
                  <c:v>399.93333333344299</c:v>
                </c:pt>
                <c:pt idx="6599">
                  <c:v>399.96666666677601</c:v>
                </c:pt>
                <c:pt idx="6600">
                  <c:v>400.00000000010999</c:v>
                </c:pt>
                <c:pt idx="6601">
                  <c:v>400.03333333344301</c:v>
                </c:pt>
                <c:pt idx="6602">
                  <c:v>400.066666666777</c:v>
                </c:pt>
                <c:pt idx="6603">
                  <c:v>400.10000000011001</c:v>
                </c:pt>
                <c:pt idx="6604">
                  <c:v>400.13333333344298</c:v>
                </c:pt>
                <c:pt idx="6605">
                  <c:v>400.16666666677702</c:v>
                </c:pt>
                <c:pt idx="6606">
                  <c:v>400.20000000010998</c:v>
                </c:pt>
                <c:pt idx="6607">
                  <c:v>400.233333333443</c:v>
                </c:pt>
                <c:pt idx="6608">
                  <c:v>400.26666666677698</c:v>
                </c:pt>
                <c:pt idx="6609">
                  <c:v>400.30000000011</c:v>
                </c:pt>
                <c:pt idx="6610">
                  <c:v>400.33333333344302</c:v>
                </c:pt>
                <c:pt idx="6611">
                  <c:v>400.36666666677701</c:v>
                </c:pt>
                <c:pt idx="6612">
                  <c:v>400.40000000011003</c:v>
                </c:pt>
                <c:pt idx="6613">
                  <c:v>400.43333333344299</c:v>
                </c:pt>
                <c:pt idx="6614">
                  <c:v>400.46666666677697</c:v>
                </c:pt>
                <c:pt idx="6615">
                  <c:v>400.50000000010999</c:v>
                </c:pt>
                <c:pt idx="6616">
                  <c:v>400.53333333344398</c:v>
                </c:pt>
                <c:pt idx="6617">
                  <c:v>400.566666666777</c:v>
                </c:pt>
                <c:pt idx="6618">
                  <c:v>400.60000000011001</c:v>
                </c:pt>
                <c:pt idx="6619">
                  <c:v>400.633333333444</c:v>
                </c:pt>
                <c:pt idx="6620">
                  <c:v>400.66666666677702</c:v>
                </c:pt>
                <c:pt idx="6621">
                  <c:v>400.70000000010998</c:v>
                </c:pt>
                <c:pt idx="6622">
                  <c:v>400.73333333344402</c:v>
                </c:pt>
                <c:pt idx="6623">
                  <c:v>400.76666666677698</c:v>
                </c:pt>
                <c:pt idx="6624">
                  <c:v>400.80000000011</c:v>
                </c:pt>
                <c:pt idx="6625">
                  <c:v>400.83333333344399</c:v>
                </c:pt>
                <c:pt idx="6626">
                  <c:v>400.86666666677701</c:v>
                </c:pt>
                <c:pt idx="6627">
                  <c:v>400.90000000011099</c:v>
                </c:pt>
                <c:pt idx="6628">
                  <c:v>400.93333333344401</c:v>
                </c:pt>
                <c:pt idx="6629">
                  <c:v>400.96666666677697</c:v>
                </c:pt>
                <c:pt idx="6630">
                  <c:v>401.00000000011102</c:v>
                </c:pt>
                <c:pt idx="6631">
                  <c:v>401.03333333344398</c:v>
                </c:pt>
                <c:pt idx="6632">
                  <c:v>401.066666666777</c:v>
                </c:pt>
                <c:pt idx="6633">
                  <c:v>401.10000000011098</c:v>
                </c:pt>
                <c:pt idx="6634">
                  <c:v>401.133333333444</c:v>
                </c:pt>
                <c:pt idx="6635">
                  <c:v>401.16666666677702</c:v>
                </c:pt>
                <c:pt idx="6636">
                  <c:v>401.200000000111</c:v>
                </c:pt>
                <c:pt idx="6637">
                  <c:v>401.23333333344402</c:v>
                </c:pt>
                <c:pt idx="6638">
                  <c:v>401.26666666677698</c:v>
                </c:pt>
                <c:pt idx="6639">
                  <c:v>401.30000000011103</c:v>
                </c:pt>
                <c:pt idx="6640">
                  <c:v>401.33333333344399</c:v>
                </c:pt>
                <c:pt idx="6641">
                  <c:v>401.36666666677797</c:v>
                </c:pt>
                <c:pt idx="6642">
                  <c:v>401.40000000011099</c:v>
                </c:pt>
                <c:pt idx="6643">
                  <c:v>401.43333333344401</c:v>
                </c:pt>
                <c:pt idx="6644">
                  <c:v>401.466666666778</c:v>
                </c:pt>
                <c:pt idx="6645">
                  <c:v>401.50000000011102</c:v>
                </c:pt>
                <c:pt idx="6646">
                  <c:v>401.53333333344398</c:v>
                </c:pt>
                <c:pt idx="6647">
                  <c:v>401.56666666677802</c:v>
                </c:pt>
                <c:pt idx="6648">
                  <c:v>401.60000000011098</c:v>
                </c:pt>
                <c:pt idx="6649">
                  <c:v>401.633333333444</c:v>
                </c:pt>
                <c:pt idx="6650">
                  <c:v>401.66666666677799</c:v>
                </c:pt>
                <c:pt idx="6651">
                  <c:v>401.700000000111</c:v>
                </c:pt>
                <c:pt idx="6652">
                  <c:v>401.73333333344499</c:v>
                </c:pt>
                <c:pt idx="6653">
                  <c:v>401.76666666677801</c:v>
                </c:pt>
                <c:pt idx="6654">
                  <c:v>401.80000000011103</c:v>
                </c:pt>
                <c:pt idx="6655">
                  <c:v>401.83333333344501</c:v>
                </c:pt>
                <c:pt idx="6656">
                  <c:v>401.86666666677797</c:v>
                </c:pt>
                <c:pt idx="6657">
                  <c:v>401.90000000011099</c:v>
                </c:pt>
                <c:pt idx="6658">
                  <c:v>401.93333333344498</c:v>
                </c:pt>
                <c:pt idx="6659">
                  <c:v>401.966666666778</c:v>
                </c:pt>
                <c:pt idx="6660">
                  <c:v>402.00000000011102</c:v>
                </c:pt>
                <c:pt idx="6661">
                  <c:v>402.033333333445</c:v>
                </c:pt>
                <c:pt idx="6662">
                  <c:v>402.06666666677802</c:v>
                </c:pt>
                <c:pt idx="6663">
                  <c:v>402.10000000011098</c:v>
                </c:pt>
                <c:pt idx="6664">
                  <c:v>402.13333333344502</c:v>
                </c:pt>
                <c:pt idx="6665">
                  <c:v>402.16666666677799</c:v>
                </c:pt>
                <c:pt idx="6666">
                  <c:v>402.20000000011203</c:v>
                </c:pt>
                <c:pt idx="6667">
                  <c:v>402.23333333344499</c:v>
                </c:pt>
                <c:pt idx="6668">
                  <c:v>402.26666666677801</c:v>
                </c:pt>
                <c:pt idx="6669">
                  <c:v>402.30000000011199</c:v>
                </c:pt>
                <c:pt idx="6670">
                  <c:v>402.33333333344501</c:v>
                </c:pt>
                <c:pt idx="6671">
                  <c:v>402.36666666677797</c:v>
                </c:pt>
                <c:pt idx="6672">
                  <c:v>402.40000000011202</c:v>
                </c:pt>
                <c:pt idx="6673">
                  <c:v>402.43333333344498</c:v>
                </c:pt>
                <c:pt idx="6674">
                  <c:v>402.466666666778</c:v>
                </c:pt>
                <c:pt idx="6675">
                  <c:v>402.50000000011198</c:v>
                </c:pt>
                <c:pt idx="6676">
                  <c:v>402.533333333445</c:v>
                </c:pt>
                <c:pt idx="6677">
                  <c:v>402.56666666677899</c:v>
                </c:pt>
                <c:pt idx="6678">
                  <c:v>402.600000000112</c:v>
                </c:pt>
                <c:pt idx="6679">
                  <c:v>402.63333333344502</c:v>
                </c:pt>
                <c:pt idx="6680">
                  <c:v>402.66666666677901</c:v>
                </c:pt>
                <c:pt idx="6681">
                  <c:v>402.70000000011203</c:v>
                </c:pt>
                <c:pt idx="6682">
                  <c:v>402.73333333344499</c:v>
                </c:pt>
                <c:pt idx="6683">
                  <c:v>402.76666666677897</c:v>
                </c:pt>
                <c:pt idx="6684">
                  <c:v>402.80000000011199</c:v>
                </c:pt>
                <c:pt idx="6685">
                  <c:v>402.83333333344501</c:v>
                </c:pt>
                <c:pt idx="6686">
                  <c:v>402.866666666779</c:v>
                </c:pt>
                <c:pt idx="6687">
                  <c:v>402.90000000011202</c:v>
                </c:pt>
                <c:pt idx="6688">
                  <c:v>402.93333333344498</c:v>
                </c:pt>
                <c:pt idx="6689">
                  <c:v>402.96666666677902</c:v>
                </c:pt>
                <c:pt idx="6690">
                  <c:v>403.00000000011198</c:v>
                </c:pt>
                <c:pt idx="6691">
                  <c:v>403.03333333344602</c:v>
                </c:pt>
                <c:pt idx="6692">
                  <c:v>403.06666666677899</c:v>
                </c:pt>
                <c:pt idx="6693">
                  <c:v>403.100000000112</c:v>
                </c:pt>
                <c:pt idx="6694">
                  <c:v>403.13333333344599</c:v>
                </c:pt>
                <c:pt idx="6695">
                  <c:v>403.16666666677901</c:v>
                </c:pt>
                <c:pt idx="6696">
                  <c:v>403.20000000011203</c:v>
                </c:pt>
                <c:pt idx="6697">
                  <c:v>403.23333333344601</c:v>
                </c:pt>
                <c:pt idx="6698">
                  <c:v>403.26666666677897</c:v>
                </c:pt>
                <c:pt idx="6699">
                  <c:v>403.30000000011199</c:v>
                </c:pt>
                <c:pt idx="6700">
                  <c:v>403.33333333344598</c:v>
                </c:pt>
                <c:pt idx="6701">
                  <c:v>403.366666666779</c:v>
                </c:pt>
                <c:pt idx="6702">
                  <c:v>403.40000000011298</c:v>
                </c:pt>
                <c:pt idx="6703">
                  <c:v>403.433333333446</c:v>
                </c:pt>
                <c:pt idx="6704">
                  <c:v>403.46666666677902</c:v>
                </c:pt>
                <c:pt idx="6705">
                  <c:v>403.500000000113</c:v>
                </c:pt>
                <c:pt idx="6706">
                  <c:v>403.53333333344602</c:v>
                </c:pt>
                <c:pt idx="6707">
                  <c:v>403.56666666677899</c:v>
                </c:pt>
                <c:pt idx="6708">
                  <c:v>403.60000000011303</c:v>
                </c:pt>
                <c:pt idx="6709">
                  <c:v>403.63333333344599</c:v>
                </c:pt>
                <c:pt idx="6710">
                  <c:v>403.66666666677901</c:v>
                </c:pt>
                <c:pt idx="6711">
                  <c:v>403.70000000011299</c:v>
                </c:pt>
                <c:pt idx="6712">
                  <c:v>403.73333333344601</c:v>
                </c:pt>
                <c:pt idx="6713">
                  <c:v>403.76666666677897</c:v>
                </c:pt>
                <c:pt idx="6714">
                  <c:v>403.80000000011302</c:v>
                </c:pt>
                <c:pt idx="6715">
                  <c:v>403.83333333344598</c:v>
                </c:pt>
                <c:pt idx="6716">
                  <c:v>403.86666666678002</c:v>
                </c:pt>
                <c:pt idx="6717">
                  <c:v>403.90000000011298</c:v>
                </c:pt>
                <c:pt idx="6718">
                  <c:v>403.933333333446</c:v>
                </c:pt>
                <c:pt idx="6719">
                  <c:v>403.96666666677999</c:v>
                </c:pt>
                <c:pt idx="6720">
                  <c:v>404.000000000113</c:v>
                </c:pt>
                <c:pt idx="6721">
                  <c:v>404.03333333344602</c:v>
                </c:pt>
                <c:pt idx="6722">
                  <c:v>404.06666666678001</c:v>
                </c:pt>
                <c:pt idx="6723">
                  <c:v>404.10000000011303</c:v>
                </c:pt>
                <c:pt idx="6724">
                  <c:v>404.13333333344599</c:v>
                </c:pt>
                <c:pt idx="6725">
                  <c:v>404.16666666677997</c:v>
                </c:pt>
                <c:pt idx="6726">
                  <c:v>404.20000000011299</c:v>
                </c:pt>
                <c:pt idx="6727">
                  <c:v>404.23333333344698</c:v>
                </c:pt>
                <c:pt idx="6728">
                  <c:v>404.26666666678</c:v>
                </c:pt>
                <c:pt idx="6729">
                  <c:v>404.30000000011302</c:v>
                </c:pt>
                <c:pt idx="6730">
                  <c:v>404.333333333447</c:v>
                </c:pt>
                <c:pt idx="6731">
                  <c:v>404.36666666678002</c:v>
                </c:pt>
                <c:pt idx="6732">
                  <c:v>404.40000000011298</c:v>
                </c:pt>
                <c:pt idx="6733">
                  <c:v>404.43333333344702</c:v>
                </c:pt>
                <c:pt idx="6734">
                  <c:v>404.46666666677999</c:v>
                </c:pt>
                <c:pt idx="6735">
                  <c:v>404.500000000113</c:v>
                </c:pt>
                <c:pt idx="6736">
                  <c:v>404.53333333344699</c:v>
                </c:pt>
                <c:pt idx="6737">
                  <c:v>404.56666666678001</c:v>
                </c:pt>
                <c:pt idx="6738">
                  <c:v>404.60000000011303</c:v>
                </c:pt>
                <c:pt idx="6739">
                  <c:v>404.63333333344701</c:v>
                </c:pt>
                <c:pt idx="6740">
                  <c:v>404.66666666677997</c:v>
                </c:pt>
                <c:pt idx="6741">
                  <c:v>404.70000000011402</c:v>
                </c:pt>
                <c:pt idx="6742">
                  <c:v>404.73333333344698</c:v>
                </c:pt>
                <c:pt idx="6743">
                  <c:v>404.76666666678</c:v>
                </c:pt>
                <c:pt idx="6744">
                  <c:v>404.80000000011398</c:v>
                </c:pt>
                <c:pt idx="6745">
                  <c:v>404.833333333447</c:v>
                </c:pt>
                <c:pt idx="6746">
                  <c:v>404.86666666678002</c:v>
                </c:pt>
                <c:pt idx="6747">
                  <c:v>404.90000000011401</c:v>
                </c:pt>
                <c:pt idx="6748">
                  <c:v>404.93333333344702</c:v>
                </c:pt>
                <c:pt idx="6749">
                  <c:v>404.96666666677999</c:v>
                </c:pt>
                <c:pt idx="6750">
                  <c:v>405.00000000011403</c:v>
                </c:pt>
                <c:pt idx="6751">
                  <c:v>405.03333333344699</c:v>
                </c:pt>
                <c:pt idx="6752">
                  <c:v>405.06666666678097</c:v>
                </c:pt>
                <c:pt idx="6753">
                  <c:v>405.10000000011399</c:v>
                </c:pt>
                <c:pt idx="6754">
                  <c:v>405.13333333344701</c:v>
                </c:pt>
                <c:pt idx="6755">
                  <c:v>405.166666666781</c:v>
                </c:pt>
                <c:pt idx="6756">
                  <c:v>405.20000000011402</c:v>
                </c:pt>
                <c:pt idx="6757">
                  <c:v>405.23333333344698</c:v>
                </c:pt>
                <c:pt idx="6758">
                  <c:v>405.26666666678102</c:v>
                </c:pt>
                <c:pt idx="6759">
                  <c:v>405.30000000011398</c:v>
                </c:pt>
                <c:pt idx="6760">
                  <c:v>405.333333333447</c:v>
                </c:pt>
                <c:pt idx="6761">
                  <c:v>405.36666666678099</c:v>
                </c:pt>
                <c:pt idx="6762">
                  <c:v>405.40000000011401</c:v>
                </c:pt>
                <c:pt idx="6763">
                  <c:v>405.43333333344702</c:v>
                </c:pt>
                <c:pt idx="6764">
                  <c:v>405.46666666678101</c:v>
                </c:pt>
                <c:pt idx="6765">
                  <c:v>405.50000000011403</c:v>
                </c:pt>
                <c:pt idx="6766">
                  <c:v>405.53333333344801</c:v>
                </c:pt>
                <c:pt idx="6767">
                  <c:v>405.56666666678097</c:v>
                </c:pt>
                <c:pt idx="6768">
                  <c:v>405.60000000011399</c:v>
                </c:pt>
                <c:pt idx="6769">
                  <c:v>405.63333333344798</c:v>
                </c:pt>
                <c:pt idx="6770">
                  <c:v>405.666666666781</c:v>
                </c:pt>
                <c:pt idx="6771">
                  <c:v>405.70000000011402</c:v>
                </c:pt>
                <c:pt idx="6772">
                  <c:v>405.733333333448</c:v>
                </c:pt>
                <c:pt idx="6773">
                  <c:v>405.76666666678102</c:v>
                </c:pt>
                <c:pt idx="6774">
                  <c:v>405.80000000011398</c:v>
                </c:pt>
                <c:pt idx="6775">
                  <c:v>405.83333333344802</c:v>
                </c:pt>
                <c:pt idx="6776">
                  <c:v>405.86666666678099</c:v>
                </c:pt>
                <c:pt idx="6777">
                  <c:v>405.90000000011401</c:v>
                </c:pt>
                <c:pt idx="6778">
                  <c:v>405.93333333344799</c:v>
                </c:pt>
                <c:pt idx="6779">
                  <c:v>405.96666666678101</c:v>
                </c:pt>
                <c:pt idx="6780">
                  <c:v>406.00000000011499</c:v>
                </c:pt>
                <c:pt idx="6781">
                  <c:v>406.03333333344801</c:v>
                </c:pt>
                <c:pt idx="6782">
                  <c:v>406.06666666678097</c:v>
                </c:pt>
                <c:pt idx="6783">
                  <c:v>406.10000000011502</c:v>
                </c:pt>
                <c:pt idx="6784">
                  <c:v>406.13333333344798</c:v>
                </c:pt>
                <c:pt idx="6785">
                  <c:v>406.166666666781</c:v>
                </c:pt>
                <c:pt idx="6786">
                  <c:v>406.20000000011498</c:v>
                </c:pt>
                <c:pt idx="6787">
                  <c:v>406.233333333448</c:v>
                </c:pt>
                <c:pt idx="6788">
                  <c:v>406.26666666678102</c:v>
                </c:pt>
                <c:pt idx="6789">
                  <c:v>406.30000000011501</c:v>
                </c:pt>
                <c:pt idx="6790">
                  <c:v>406.33333333344802</c:v>
                </c:pt>
                <c:pt idx="6791">
                  <c:v>406.36666666678201</c:v>
                </c:pt>
                <c:pt idx="6792">
                  <c:v>406.40000000011503</c:v>
                </c:pt>
                <c:pt idx="6793">
                  <c:v>406.43333333344799</c:v>
                </c:pt>
                <c:pt idx="6794">
                  <c:v>406.46666666678198</c:v>
                </c:pt>
                <c:pt idx="6795">
                  <c:v>406.50000000011499</c:v>
                </c:pt>
                <c:pt idx="6796">
                  <c:v>406.53333333344801</c:v>
                </c:pt>
                <c:pt idx="6797">
                  <c:v>406.566666666782</c:v>
                </c:pt>
                <c:pt idx="6798">
                  <c:v>406.60000000011502</c:v>
                </c:pt>
                <c:pt idx="6799">
                  <c:v>406.63333333344798</c:v>
                </c:pt>
                <c:pt idx="6800">
                  <c:v>406.66666666678202</c:v>
                </c:pt>
                <c:pt idx="6801">
                  <c:v>406.70000000011498</c:v>
                </c:pt>
                <c:pt idx="6802">
                  <c:v>406.733333333448</c:v>
                </c:pt>
                <c:pt idx="6803">
                  <c:v>406.76666666678199</c:v>
                </c:pt>
                <c:pt idx="6804">
                  <c:v>406.80000000011501</c:v>
                </c:pt>
                <c:pt idx="6805">
                  <c:v>406.83333333344899</c:v>
                </c:pt>
                <c:pt idx="6806">
                  <c:v>406.86666666678201</c:v>
                </c:pt>
                <c:pt idx="6807">
                  <c:v>406.90000000011503</c:v>
                </c:pt>
                <c:pt idx="6808">
                  <c:v>406.93333333344901</c:v>
                </c:pt>
                <c:pt idx="6809">
                  <c:v>406.96666666678198</c:v>
                </c:pt>
                <c:pt idx="6810">
                  <c:v>407.00000000011499</c:v>
                </c:pt>
                <c:pt idx="6811">
                  <c:v>407.03333333344898</c:v>
                </c:pt>
                <c:pt idx="6812">
                  <c:v>407.066666666782</c:v>
                </c:pt>
                <c:pt idx="6813">
                  <c:v>407.10000000011502</c:v>
                </c:pt>
                <c:pt idx="6814">
                  <c:v>407.133333333449</c:v>
                </c:pt>
                <c:pt idx="6815">
                  <c:v>407.16666666678202</c:v>
                </c:pt>
                <c:pt idx="6816">
                  <c:v>407.20000000011601</c:v>
                </c:pt>
                <c:pt idx="6817">
                  <c:v>407.23333333344902</c:v>
                </c:pt>
                <c:pt idx="6818">
                  <c:v>407.26666666678199</c:v>
                </c:pt>
                <c:pt idx="6819">
                  <c:v>407.30000000011597</c:v>
                </c:pt>
                <c:pt idx="6820">
                  <c:v>407.33333333344899</c:v>
                </c:pt>
                <c:pt idx="6821">
                  <c:v>407.36666666678201</c:v>
                </c:pt>
                <c:pt idx="6822">
                  <c:v>407.40000000011599</c:v>
                </c:pt>
                <c:pt idx="6823">
                  <c:v>407.43333333344901</c:v>
                </c:pt>
                <c:pt idx="6824">
                  <c:v>407.46666666678198</c:v>
                </c:pt>
                <c:pt idx="6825">
                  <c:v>407.50000000011602</c:v>
                </c:pt>
                <c:pt idx="6826">
                  <c:v>407.53333333344898</c:v>
                </c:pt>
                <c:pt idx="6827">
                  <c:v>407.566666666782</c:v>
                </c:pt>
                <c:pt idx="6828">
                  <c:v>407.60000000011598</c:v>
                </c:pt>
                <c:pt idx="6829">
                  <c:v>407.633333333449</c:v>
                </c:pt>
                <c:pt idx="6830">
                  <c:v>407.66666666678299</c:v>
                </c:pt>
                <c:pt idx="6831">
                  <c:v>407.70000000011601</c:v>
                </c:pt>
                <c:pt idx="6832">
                  <c:v>407.73333333344902</c:v>
                </c:pt>
                <c:pt idx="6833">
                  <c:v>407.76666666678301</c:v>
                </c:pt>
                <c:pt idx="6834">
                  <c:v>407.80000000011597</c:v>
                </c:pt>
                <c:pt idx="6835">
                  <c:v>407.83333333344899</c:v>
                </c:pt>
                <c:pt idx="6836">
                  <c:v>407.86666666678298</c:v>
                </c:pt>
                <c:pt idx="6837">
                  <c:v>407.90000000011599</c:v>
                </c:pt>
                <c:pt idx="6838">
                  <c:v>407.93333333344901</c:v>
                </c:pt>
                <c:pt idx="6839">
                  <c:v>407.966666666783</c:v>
                </c:pt>
                <c:pt idx="6840">
                  <c:v>408.00000000011602</c:v>
                </c:pt>
                <c:pt idx="6841">
                  <c:v>408.03333333345</c:v>
                </c:pt>
                <c:pt idx="6842">
                  <c:v>408.06666666678302</c:v>
                </c:pt>
                <c:pt idx="6843">
                  <c:v>408.10000000011598</c:v>
                </c:pt>
                <c:pt idx="6844">
                  <c:v>408.13333333345003</c:v>
                </c:pt>
                <c:pt idx="6845">
                  <c:v>408.16666666678299</c:v>
                </c:pt>
                <c:pt idx="6846">
                  <c:v>408.20000000011601</c:v>
                </c:pt>
                <c:pt idx="6847">
                  <c:v>408.23333333344999</c:v>
                </c:pt>
                <c:pt idx="6848">
                  <c:v>408.26666666678301</c:v>
                </c:pt>
                <c:pt idx="6849">
                  <c:v>408.30000000011597</c:v>
                </c:pt>
                <c:pt idx="6850">
                  <c:v>408.33333333345001</c:v>
                </c:pt>
                <c:pt idx="6851">
                  <c:v>408.36666666678298</c:v>
                </c:pt>
                <c:pt idx="6852">
                  <c:v>408.40000000011599</c:v>
                </c:pt>
                <c:pt idx="6853">
                  <c:v>408.43333333344998</c:v>
                </c:pt>
                <c:pt idx="6854">
                  <c:v>408.466666666783</c:v>
                </c:pt>
                <c:pt idx="6855">
                  <c:v>408.50000000011698</c:v>
                </c:pt>
                <c:pt idx="6856">
                  <c:v>408.53333333345</c:v>
                </c:pt>
                <c:pt idx="6857">
                  <c:v>408.56666666678302</c:v>
                </c:pt>
                <c:pt idx="6858">
                  <c:v>408.60000000011701</c:v>
                </c:pt>
                <c:pt idx="6859">
                  <c:v>408.63333333345003</c:v>
                </c:pt>
                <c:pt idx="6860">
                  <c:v>408.66666666678299</c:v>
                </c:pt>
                <c:pt idx="6861">
                  <c:v>408.70000000011697</c:v>
                </c:pt>
                <c:pt idx="6862">
                  <c:v>408.73333333344999</c:v>
                </c:pt>
                <c:pt idx="6863">
                  <c:v>408.76666666678301</c:v>
                </c:pt>
                <c:pt idx="6864">
                  <c:v>408.800000000117</c:v>
                </c:pt>
                <c:pt idx="6865">
                  <c:v>408.83333333345001</c:v>
                </c:pt>
                <c:pt idx="6866">
                  <c:v>408.866666666784</c:v>
                </c:pt>
                <c:pt idx="6867">
                  <c:v>408.90000000011702</c:v>
                </c:pt>
                <c:pt idx="6868">
                  <c:v>408.93333333344998</c:v>
                </c:pt>
                <c:pt idx="6869">
                  <c:v>408.96666666678402</c:v>
                </c:pt>
                <c:pt idx="6870">
                  <c:v>409.00000000011698</c:v>
                </c:pt>
                <c:pt idx="6871">
                  <c:v>409.03333333345</c:v>
                </c:pt>
                <c:pt idx="6872">
                  <c:v>409.06666666678399</c:v>
                </c:pt>
                <c:pt idx="6873">
                  <c:v>409.10000000011701</c:v>
                </c:pt>
                <c:pt idx="6874">
                  <c:v>409.13333333345003</c:v>
                </c:pt>
                <c:pt idx="6875">
                  <c:v>409.16666666678401</c:v>
                </c:pt>
                <c:pt idx="6876">
                  <c:v>409.20000000011697</c:v>
                </c:pt>
                <c:pt idx="6877">
                  <c:v>409.23333333344999</c:v>
                </c:pt>
                <c:pt idx="6878">
                  <c:v>409.26666666678398</c:v>
                </c:pt>
                <c:pt idx="6879">
                  <c:v>409.300000000117</c:v>
                </c:pt>
                <c:pt idx="6880">
                  <c:v>409.33333333345098</c:v>
                </c:pt>
                <c:pt idx="6881">
                  <c:v>409.366666666784</c:v>
                </c:pt>
                <c:pt idx="6882">
                  <c:v>409.40000000011702</c:v>
                </c:pt>
                <c:pt idx="6883">
                  <c:v>409.433333333451</c:v>
                </c:pt>
                <c:pt idx="6884">
                  <c:v>409.46666666678402</c:v>
                </c:pt>
                <c:pt idx="6885">
                  <c:v>409.50000000011698</c:v>
                </c:pt>
                <c:pt idx="6886">
                  <c:v>409.53333333345103</c:v>
                </c:pt>
                <c:pt idx="6887">
                  <c:v>409.56666666678399</c:v>
                </c:pt>
                <c:pt idx="6888">
                  <c:v>409.60000000011701</c:v>
                </c:pt>
                <c:pt idx="6889">
                  <c:v>409.63333333345099</c:v>
                </c:pt>
                <c:pt idx="6890">
                  <c:v>409.66666666678401</c:v>
                </c:pt>
                <c:pt idx="6891">
                  <c:v>409.700000000118</c:v>
                </c:pt>
                <c:pt idx="6892">
                  <c:v>409.73333333345101</c:v>
                </c:pt>
                <c:pt idx="6893">
                  <c:v>409.76666666678398</c:v>
                </c:pt>
                <c:pt idx="6894">
                  <c:v>409.80000000011802</c:v>
                </c:pt>
                <c:pt idx="6895">
                  <c:v>409.83333333345098</c:v>
                </c:pt>
                <c:pt idx="6896">
                  <c:v>409.866666666784</c:v>
                </c:pt>
                <c:pt idx="6897">
                  <c:v>409.90000000011798</c:v>
                </c:pt>
                <c:pt idx="6898">
                  <c:v>409.933333333451</c:v>
                </c:pt>
                <c:pt idx="6899">
                  <c:v>409.96666666678402</c:v>
                </c:pt>
                <c:pt idx="6900">
                  <c:v>410.00000000011801</c:v>
                </c:pt>
                <c:pt idx="6901">
                  <c:v>410.03333333345103</c:v>
                </c:pt>
                <c:pt idx="6902">
                  <c:v>410.06666666678399</c:v>
                </c:pt>
                <c:pt idx="6903">
                  <c:v>410.10000000011797</c:v>
                </c:pt>
                <c:pt idx="6904">
                  <c:v>410.13333333345099</c:v>
                </c:pt>
                <c:pt idx="6905">
                  <c:v>410.16666666678498</c:v>
                </c:pt>
                <c:pt idx="6906">
                  <c:v>410.200000000118</c:v>
                </c:pt>
                <c:pt idx="6907">
                  <c:v>410.23333333345101</c:v>
                </c:pt>
                <c:pt idx="6908">
                  <c:v>410.266666666785</c:v>
                </c:pt>
                <c:pt idx="6909">
                  <c:v>410.30000000011802</c:v>
                </c:pt>
                <c:pt idx="6910">
                  <c:v>410.33333333345098</c:v>
                </c:pt>
                <c:pt idx="6911">
                  <c:v>410.36666666678502</c:v>
                </c:pt>
                <c:pt idx="6912">
                  <c:v>410.40000000011798</c:v>
                </c:pt>
                <c:pt idx="6913">
                  <c:v>410.433333333451</c:v>
                </c:pt>
                <c:pt idx="6914">
                  <c:v>410.46666666678499</c:v>
                </c:pt>
                <c:pt idx="6915">
                  <c:v>410.50000000011801</c:v>
                </c:pt>
                <c:pt idx="6916">
                  <c:v>410.53333333345199</c:v>
                </c:pt>
                <c:pt idx="6917">
                  <c:v>410.56666666678501</c:v>
                </c:pt>
                <c:pt idx="6918">
                  <c:v>410.60000000011797</c:v>
                </c:pt>
                <c:pt idx="6919">
                  <c:v>410.63333333345201</c:v>
                </c:pt>
                <c:pt idx="6920">
                  <c:v>410.66666666678498</c:v>
                </c:pt>
                <c:pt idx="6921">
                  <c:v>410.700000000118</c:v>
                </c:pt>
                <c:pt idx="6922">
                  <c:v>410.73333333345198</c:v>
                </c:pt>
                <c:pt idx="6923">
                  <c:v>410.766666666785</c:v>
                </c:pt>
                <c:pt idx="6924">
                  <c:v>410.80000000011802</c:v>
                </c:pt>
                <c:pt idx="6925">
                  <c:v>410.833333333452</c:v>
                </c:pt>
                <c:pt idx="6926">
                  <c:v>410.86666666678502</c:v>
                </c:pt>
                <c:pt idx="6927">
                  <c:v>410.90000000011798</c:v>
                </c:pt>
                <c:pt idx="6928">
                  <c:v>410.93333333345203</c:v>
                </c:pt>
                <c:pt idx="6929">
                  <c:v>410.96666666678499</c:v>
                </c:pt>
                <c:pt idx="6930">
                  <c:v>411.00000000011897</c:v>
                </c:pt>
                <c:pt idx="6931">
                  <c:v>411.03333333345199</c:v>
                </c:pt>
                <c:pt idx="6932">
                  <c:v>411.06666666678501</c:v>
                </c:pt>
                <c:pt idx="6933">
                  <c:v>411.100000000119</c:v>
                </c:pt>
                <c:pt idx="6934">
                  <c:v>411.13333333345201</c:v>
                </c:pt>
                <c:pt idx="6935">
                  <c:v>411.16666666678498</c:v>
                </c:pt>
                <c:pt idx="6936">
                  <c:v>411.20000000011902</c:v>
                </c:pt>
                <c:pt idx="6937">
                  <c:v>411.23333333345198</c:v>
                </c:pt>
                <c:pt idx="6938">
                  <c:v>411.266666666785</c:v>
                </c:pt>
                <c:pt idx="6939">
                  <c:v>411.30000000011898</c:v>
                </c:pt>
                <c:pt idx="6940">
                  <c:v>411.333333333452</c:v>
                </c:pt>
                <c:pt idx="6941">
                  <c:v>411.36666666678599</c:v>
                </c:pt>
                <c:pt idx="6942">
                  <c:v>411.40000000011901</c:v>
                </c:pt>
                <c:pt idx="6943">
                  <c:v>411.43333333345203</c:v>
                </c:pt>
                <c:pt idx="6944">
                  <c:v>411.46666666678601</c:v>
                </c:pt>
                <c:pt idx="6945">
                  <c:v>411.50000000011897</c:v>
                </c:pt>
                <c:pt idx="6946">
                  <c:v>411.53333333345199</c:v>
                </c:pt>
                <c:pt idx="6947">
                  <c:v>411.56666666678598</c:v>
                </c:pt>
                <c:pt idx="6948">
                  <c:v>411.600000000119</c:v>
                </c:pt>
                <c:pt idx="6949">
                  <c:v>411.63333333345201</c:v>
                </c:pt>
                <c:pt idx="6950">
                  <c:v>411.666666666786</c:v>
                </c:pt>
                <c:pt idx="6951">
                  <c:v>411.70000000011902</c:v>
                </c:pt>
                <c:pt idx="6952">
                  <c:v>411.73333333345198</c:v>
                </c:pt>
                <c:pt idx="6953">
                  <c:v>411.76666666678602</c:v>
                </c:pt>
                <c:pt idx="6954">
                  <c:v>411.80000000011898</c:v>
                </c:pt>
                <c:pt idx="6955">
                  <c:v>411.83333333345303</c:v>
                </c:pt>
                <c:pt idx="6956">
                  <c:v>411.86666666678599</c:v>
                </c:pt>
                <c:pt idx="6957">
                  <c:v>411.90000000011901</c:v>
                </c:pt>
                <c:pt idx="6958">
                  <c:v>411.93333333345299</c:v>
                </c:pt>
                <c:pt idx="6959">
                  <c:v>411.96666666678601</c:v>
                </c:pt>
                <c:pt idx="6960">
                  <c:v>412.00000000011897</c:v>
                </c:pt>
                <c:pt idx="6961">
                  <c:v>412.03333333345302</c:v>
                </c:pt>
                <c:pt idx="6962">
                  <c:v>412.06666666678598</c:v>
                </c:pt>
                <c:pt idx="6963">
                  <c:v>412.100000000119</c:v>
                </c:pt>
                <c:pt idx="6964">
                  <c:v>412.13333333345298</c:v>
                </c:pt>
                <c:pt idx="6965">
                  <c:v>412.166666666786</c:v>
                </c:pt>
                <c:pt idx="6966">
                  <c:v>412.20000000011999</c:v>
                </c:pt>
                <c:pt idx="6967">
                  <c:v>412.233333333453</c:v>
                </c:pt>
                <c:pt idx="6968">
                  <c:v>412.26666666678602</c:v>
                </c:pt>
                <c:pt idx="6969">
                  <c:v>412.30000000012001</c:v>
                </c:pt>
                <c:pt idx="6970">
                  <c:v>412.33333333345303</c:v>
                </c:pt>
                <c:pt idx="6971">
                  <c:v>412.36666666678599</c:v>
                </c:pt>
                <c:pt idx="6972">
                  <c:v>412.40000000011997</c:v>
                </c:pt>
                <c:pt idx="6973">
                  <c:v>412.43333333345299</c:v>
                </c:pt>
                <c:pt idx="6974">
                  <c:v>412.46666666678601</c:v>
                </c:pt>
                <c:pt idx="6975">
                  <c:v>412.50000000012</c:v>
                </c:pt>
                <c:pt idx="6976">
                  <c:v>412.53333333345302</c:v>
                </c:pt>
                <c:pt idx="6977">
                  <c:v>412.56666666678598</c:v>
                </c:pt>
                <c:pt idx="6978">
                  <c:v>412.60000000012002</c:v>
                </c:pt>
                <c:pt idx="6979">
                  <c:v>412.63333333345298</c:v>
                </c:pt>
                <c:pt idx="6980">
                  <c:v>412.66666666678702</c:v>
                </c:pt>
                <c:pt idx="6981">
                  <c:v>412.70000000011999</c:v>
                </c:pt>
                <c:pt idx="6982">
                  <c:v>412.733333333453</c:v>
                </c:pt>
                <c:pt idx="6983">
                  <c:v>412.76666666678699</c:v>
                </c:pt>
                <c:pt idx="6984">
                  <c:v>412.80000000012001</c:v>
                </c:pt>
                <c:pt idx="6985">
                  <c:v>412.83333333345303</c:v>
                </c:pt>
                <c:pt idx="6986">
                  <c:v>412.86666666678701</c:v>
                </c:pt>
                <c:pt idx="6987">
                  <c:v>412.90000000011997</c:v>
                </c:pt>
                <c:pt idx="6988">
                  <c:v>412.93333333345299</c:v>
                </c:pt>
                <c:pt idx="6989">
                  <c:v>412.96666666678698</c:v>
                </c:pt>
                <c:pt idx="6990">
                  <c:v>413.00000000012</c:v>
                </c:pt>
                <c:pt idx="6991">
                  <c:v>413.03333333345398</c:v>
                </c:pt>
                <c:pt idx="6992">
                  <c:v>413.066666666787</c:v>
                </c:pt>
                <c:pt idx="6993">
                  <c:v>413.10000000012002</c:v>
                </c:pt>
                <c:pt idx="6994">
                  <c:v>413.133333333454</c:v>
                </c:pt>
                <c:pt idx="6995">
                  <c:v>413.16666666678702</c:v>
                </c:pt>
                <c:pt idx="6996">
                  <c:v>413.20000000011999</c:v>
                </c:pt>
                <c:pt idx="6997">
                  <c:v>413.23333333345403</c:v>
                </c:pt>
                <c:pt idx="6998">
                  <c:v>413.26666666678699</c:v>
                </c:pt>
                <c:pt idx="6999">
                  <c:v>413.30000000012001</c:v>
                </c:pt>
                <c:pt idx="7000">
                  <c:v>413.33333333345399</c:v>
                </c:pt>
                <c:pt idx="7001">
                  <c:v>413.36666666678701</c:v>
                </c:pt>
                <c:pt idx="7002">
                  <c:v>413.40000000011997</c:v>
                </c:pt>
                <c:pt idx="7003">
                  <c:v>413.43333333345402</c:v>
                </c:pt>
                <c:pt idx="7004">
                  <c:v>413.46666666678698</c:v>
                </c:pt>
                <c:pt idx="7005">
                  <c:v>413.50000000012102</c:v>
                </c:pt>
                <c:pt idx="7006">
                  <c:v>413.53333333345398</c:v>
                </c:pt>
                <c:pt idx="7007">
                  <c:v>413.566666666787</c:v>
                </c:pt>
                <c:pt idx="7008">
                  <c:v>413.60000000012099</c:v>
                </c:pt>
                <c:pt idx="7009">
                  <c:v>413.633333333454</c:v>
                </c:pt>
                <c:pt idx="7010">
                  <c:v>413.66666666678702</c:v>
                </c:pt>
                <c:pt idx="7011">
                  <c:v>413.70000000012101</c:v>
                </c:pt>
                <c:pt idx="7012">
                  <c:v>413.73333333345403</c:v>
                </c:pt>
                <c:pt idx="7013">
                  <c:v>413.76666666678699</c:v>
                </c:pt>
                <c:pt idx="7014">
                  <c:v>413.80000000012097</c:v>
                </c:pt>
                <c:pt idx="7015">
                  <c:v>413.83333333345399</c:v>
                </c:pt>
                <c:pt idx="7016">
                  <c:v>413.86666666678798</c:v>
                </c:pt>
                <c:pt idx="7017">
                  <c:v>413.900000000121</c:v>
                </c:pt>
                <c:pt idx="7018">
                  <c:v>413.93333333345402</c:v>
                </c:pt>
                <c:pt idx="7019">
                  <c:v>413.966666666788</c:v>
                </c:pt>
                <c:pt idx="7020">
                  <c:v>414.00000000012102</c:v>
                </c:pt>
                <c:pt idx="7021">
                  <c:v>414.03333333345398</c:v>
                </c:pt>
                <c:pt idx="7022">
                  <c:v>414.06666666678802</c:v>
                </c:pt>
                <c:pt idx="7023">
                  <c:v>414.10000000012099</c:v>
                </c:pt>
                <c:pt idx="7024">
                  <c:v>414.133333333454</c:v>
                </c:pt>
                <c:pt idx="7025">
                  <c:v>414.16666666678799</c:v>
                </c:pt>
                <c:pt idx="7026">
                  <c:v>414.20000000012101</c:v>
                </c:pt>
                <c:pt idx="7027">
                  <c:v>414.23333333345403</c:v>
                </c:pt>
                <c:pt idx="7028">
                  <c:v>414.26666666678801</c:v>
                </c:pt>
                <c:pt idx="7029">
                  <c:v>414.30000000012097</c:v>
                </c:pt>
                <c:pt idx="7030">
                  <c:v>414.33333333345502</c:v>
                </c:pt>
                <c:pt idx="7031">
                  <c:v>414.36666666678798</c:v>
                </c:pt>
                <c:pt idx="7032">
                  <c:v>414.400000000121</c:v>
                </c:pt>
                <c:pt idx="7033">
                  <c:v>414.43333333345498</c:v>
                </c:pt>
                <c:pt idx="7034">
                  <c:v>414.466666666788</c:v>
                </c:pt>
                <c:pt idx="7035">
                  <c:v>414.50000000012102</c:v>
                </c:pt>
                <c:pt idx="7036">
                  <c:v>414.533333333455</c:v>
                </c:pt>
                <c:pt idx="7037">
                  <c:v>414.56666666678802</c:v>
                </c:pt>
                <c:pt idx="7038">
                  <c:v>414.60000000012099</c:v>
                </c:pt>
                <c:pt idx="7039">
                  <c:v>414.63333333345503</c:v>
                </c:pt>
                <c:pt idx="7040">
                  <c:v>414.66666666678799</c:v>
                </c:pt>
                <c:pt idx="7041">
                  <c:v>414.70000000012197</c:v>
                </c:pt>
                <c:pt idx="7042">
                  <c:v>414.73333333345499</c:v>
                </c:pt>
                <c:pt idx="7043">
                  <c:v>414.76666666678801</c:v>
                </c:pt>
                <c:pt idx="7044">
                  <c:v>414.800000000122</c:v>
                </c:pt>
                <c:pt idx="7045">
                  <c:v>414.83333333345502</c:v>
                </c:pt>
                <c:pt idx="7046">
                  <c:v>414.86666666678798</c:v>
                </c:pt>
                <c:pt idx="7047">
                  <c:v>414.90000000012202</c:v>
                </c:pt>
                <c:pt idx="7048">
                  <c:v>414.93333333345498</c:v>
                </c:pt>
                <c:pt idx="7049">
                  <c:v>414.966666666788</c:v>
                </c:pt>
                <c:pt idx="7050">
                  <c:v>415.00000000012199</c:v>
                </c:pt>
                <c:pt idx="7051">
                  <c:v>415.033333333455</c:v>
                </c:pt>
                <c:pt idx="7052">
                  <c:v>415.06666666678802</c:v>
                </c:pt>
                <c:pt idx="7053">
                  <c:v>415.10000000012201</c:v>
                </c:pt>
                <c:pt idx="7054">
                  <c:v>415.13333333345503</c:v>
                </c:pt>
                <c:pt idx="7055">
                  <c:v>415.16666666678901</c:v>
                </c:pt>
                <c:pt idx="7056">
                  <c:v>415.20000000012197</c:v>
                </c:pt>
                <c:pt idx="7057">
                  <c:v>415.23333333345499</c:v>
                </c:pt>
                <c:pt idx="7058">
                  <c:v>415.26666666678898</c:v>
                </c:pt>
                <c:pt idx="7059">
                  <c:v>415.300000000122</c:v>
                </c:pt>
                <c:pt idx="7060">
                  <c:v>415.33333333345502</c:v>
                </c:pt>
                <c:pt idx="7061">
                  <c:v>415.366666666789</c:v>
                </c:pt>
                <c:pt idx="7062">
                  <c:v>415.40000000012202</c:v>
                </c:pt>
                <c:pt idx="7063">
                  <c:v>415.43333333345498</c:v>
                </c:pt>
                <c:pt idx="7064">
                  <c:v>415.46666666678902</c:v>
                </c:pt>
                <c:pt idx="7065">
                  <c:v>415.50000000012199</c:v>
                </c:pt>
                <c:pt idx="7066">
                  <c:v>415.533333333455</c:v>
                </c:pt>
                <c:pt idx="7067">
                  <c:v>415.56666666678899</c:v>
                </c:pt>
                <c:pt idx="7068">
                  <c:v>415.60000000012201</c:v>
                </c:pt>
                <c:pt idx="7069">
                  <c:v>415.63333333345599</c:v>
                </c:pt>
                <c:pt idx="7070">
                  <c:v>415.66666666678901</c:v>
                </c:pt>
                <c:pt idx="7071">
                  <c:v>415.70000000012197</c:v>
                </c:pt>
                <c:pt idx="7072">
                  <c:v>415.73333333345602</c:v>
                </c:pt>
                <c:pt idx="7073">
                  <c:v>415.76666666678898</c:v>
                </c:pt>
                <c:pt idx="7074">
                  <c:v>415.800000000122</c:v>
                </c:pt>
                <c:pt idx="7075">
                  <c:v>415.83333333345598</c:v>
                </c:pt>
                <c:pt idx="7076">
                  <c:v>415.866666666789</c:v>
                </c:pt>
                <c:pt idx="7077">
                  <c:v>415.90000000012202</c:v>
                </c:pt>
                <c:pt idx="7078">
                  <c:v>415.93333333345601</c:v>
                </c:pt>
                <c:pt idx="7079">
                  <c:v>415.96666666678902</c:v>
                </c:pt>
                <c:pt idx="7080">
                  <c:v>416.00000000012301</c:v>
                </c:pt>
                <c:pt idx="7081">
                  <c:v>416.03333333345603</c:v>
                </c:pt>
                <c:pt idx="7082">
                  <c:v>416.06666666678899</c:v>
                </c:pt>
                <c:pt idx="7083">
                  <c:v>416.10000000012298</c:v>
                </c:pt>
                <c:pt idx="7084">
                  <c:v>416.13333333345599</c:v>
                </c:pt>
                <c:pt idx="7085">
                  <c:v>416.16666666678901</c:v>
                </c:pt>
                <c:pt idx="7086">
                  <c:v>416.200000000123</c:v>
                </c:pt>
                <c:pt idx="7087">
                  <c:v>416.23333333345602</c:v>
                </c:pt>
                <c:pt idx="7088">
                  <c:v>416.26666666678898</c:v>
                </c:pt>
                <c:pt idx="7089">
                  <c:v>416.30000000012302</c:v>
                </c:pt>
                <c:pt idx="7090">
                  <c:v>416.33333333345598</c:v>
                </c:pt>
                <c:pt idx="7091">
                  <c:v>416.366666666789</c:v>
                </c:pt>
                <c:pt idx="7092">
                  <c:v>416.40000000012299</c:v>
                </c:pt>
                <c:pt idx="7093">
                  <c:v>416.43333333345601</c:v>
                </c:pt>
                <c:pt idx="7094">
                  <c:v>416.46666666678999</c:v>
                </c:pt>
                <c:pt idx="7095">
                  <c:v>416.50000000012301</c:v>
                </c:pt>
                <c:pt idx="7096">
                  <c:v>416.53333333345603</c:v>
                </c:pt>
                <c:pt idx="7097">
                  <c:v>416.56666666679001</c:v>
                </c:pt>
                <c:pt idx="7098">
                  <c:v>416.60000000012298</c:v>
                </c:pt>
                <c:pt idx="7099">
                  <c:v>416.63333333345599</c:v>
                </c:pt>
                <c:pt idx="7100">
                  <c:v>416.66666666678998</c:v>
                </c:pt>
                <c:pt idx="7101">
                  <c:v>416.700000000123</c:v>
                </c:pt>
                <c:pt idx="7102">
                  <c:v>416.73333333345602</c:v>
                </c:pt>
                <c:pt idx="7103">
                  <c:v>416.76666666679</c:v>
                </c:pt>
                <c:pt idx="7104">
                  <c:v>416.80000000012302</c:v>
                </c:pt>
                <c:pt idx="7105">
                  <c:v>416.83333333345701</c:v>
                </c:pt>
                <c:pt idx="7106">
                  <c:v>416.86666666679002</c:v>
                </c:pt>
                <c:pt idx="7107">
                  <c:v>416.90000000012299</c:v>
                </c:pt>
                <c:pt idx="7108">
                  <c:v>416.93333333345703</c:v>
                </c:pt>
                <c:pt idx="7109">
                  <c:v>416.96666666678999</c:v>
                </c:pt>
                <c:pt idx="7110">
                  <c:v>417.00000000012301</c:v>
                </c:pt>
                <c:pt idx="7111">
                  <c:v>417.03333333345699</c:v>
                </c:pt>
                <c:pt idx="7112">
                  <c:v>417.06666666679001</c:v>
                </c:pt>
                <c:pt idx="7113">
                  <c:v>417.10000000012298</c:v>
                </c:pt>
                <c:pt idx="7114">
                  <c:v>417.13333333345702</c:v>
                </c:pt>
                <c:pt idx="7115">
                  <c:v>417.16666666678998</c:v>
                </c:pt>
                <c:pt idx="7116">
                  <c:v>417.200000000123</c:v>
                </c:pt>
                <c:pt idx="7117">
                  <c:v>417.23333333345698</c:v>
                </c:pt>
                <c:pt idx="7118">
                  <c:v>417.26666666679</c:v>
                </c:pt>
                <c:pt idx="7119">
                  <c:v>417.30000000012399</c:v>
                </c:pt>
                <c:pt idx="7120">
                  <c:v>417.33333333345701</c:v>
                </c:pt>
                <c:pt idx="7121">
                  <c:v>417.36666666679002</c:v>
                </c:pt>
                <c:pt idx="7122">
                  <c:v>417.40000000012401</c:v>
                </c:pt>
                <c:pt idx="7123">
                  <c:v>417.43333333345703</c:v>
                </c:pt>
                <c:pt idx="7124">
                  <c:v>417.46666666678999</c:v>
                </c:pt>
                <c:pt idx="7125">
                  <c:v>417.50000000012398</c:v>
                </c:pt>
                <c:pt idx="7126">
                  <c:v>417.53333333345699</c:v>
                </c:pt>
                <c:pt idx="7127">
                  <c:v>417.56666666679001</c:v>
                </c:pt>
                <c:pt idx="7128">
                  <c:v>417.600000000124</c:v>
                </c:pt>
                <c:pt idx="7129">
                  <c:v>417.63333333345702</c:v>
                </c:pt>
                <c:pt idx="7130">
                  <c:v>417.666666666791</c:v>
                </c:pt>
                <c:pt idx="7131">
                  <c:v>417.70000000012402</c:v>
                </c:pt>
                <c:pt idx="7132">
                  <c:v>417.73333333345698</c:v>
                </c:pt>
                <c:pt idx="7133">
                  <c:v>417.76666666679102</c:v>
                </c:pt>
                <c:pt idx="7134">
                  <c:v>417.80000000012399</c:v>
                </c:pt>
                <c:pt idx="7135">
                  <c:v>417.83333333345701</c:v>
                </c:pt>
                <c:pt idx="7136">
                  <c:v>417.86666666679099</c:v>
                </c:pt>
                <c:pt idx="7137">
                  <c:v>417.90000000012401</c:v>
                </c:pt>
                <c:pt idx="7138">
                  <c:v>417.93333333345703</c:v>
                </c:pt>
                <c:pt idx="7139">
                  <c:v>417.96666666679101</c:v>
                </c:pt>
                <c:pt idx="7140">
                  <c:v>418.00000000012398</c:v>
                </c:pt>
                <c:pt idx="7141">
                  <c:v>418.03333333345699</c:v>
                </c:pt>
                <c:pt idx="7142">
                  <c:v>418.06666666679098</c:v>
                </c:pt>
                <c:pt idx="7143">
                  <c:v>418.100000000124</c:v>
                </c:pt>
                <c:pt idx="7144">
                  <c:v>418.13333333345798</c:v>
                </c:pt>
                <c:pt idx="7145">
                  <c:v>418.166666666791</c:v>
                </c:pt>
                <c:pt idx="7146">
                  <c:v>418.20000000012402</c:v>
                </c:pt>
                <c:pt idx="7147">
                  <c:v>418.23333333345801</c:v>
                </c:pt>
                <c:pt idx="7148">
                  <c:v>418.26666666679102</c:v>
                </c:pt>
                <c:pt idx="7149">
                  <c:v>418.30000000012399</c:v>
                </c:pt>
                <c:pt idx="7150">
                  <c:v>418.33333333345797</c:v>
                </c:pt>
                <c:pt idx="7151">
                  <c:v>418.36666666679099</c:v>
                </c:pt>
                <c:pt idx="7152">
                  <c:v>418.40000000012401</c:v>
                </c:pt>
                <c:pt idx="7153">
                  <c:v>418.43333333345799</c:v>
                </c:pt>
                <c:pt idx="7154">
                  <c:v>418.46666666679101</c:v>
                </c:pt>
                <c:pt idx="7155">
                  <c:v>418.500000000125</c:v>
                </c:pt>
                <c:pt idx="7156">
                  <c:v>418.53333333345802</c:v>
                </c:pt>
                <c:pt idx="7157">
                  <c:v>418.56666666679098</c:v>
                </c:pt>
                <c:pt idx="7158">
                  <c:v>418.60000000012502</c:v>
                </c:pt>
                <c:pt idx="7159">
                  <c:v>418.63333333345798</c:v>
                </c:pt>
                <c:pt idx="7160">
                  <c:v>418.666666666791</c:v>
                </c:pt>
                <c:pt idx="7161">
                  <c:v>418.70000000012499</c:v>
                </c:pt>
                <c:pt idx="7162">
                  <c:v>418.73333333345801</c:v>
                </c:pt>
                <c:pt idx="7163">
                  <c:v>418.76666666679102</c:v>
                </c:pt>
                <c:pt idx="7164">
                  <c:v>418.80000000012501</c:v>
                </c:pt>
                <c:pt idx="7165">
                  <c:v>418.83333333345797</c:v>
                </c:pt>
                <c:pt idx="7166">
                  <c:v>418.86666666679099</c:v>
                </c:pt>
                <c:pt idx="7167">
                  <c:v>418.90000000012498</c:v>
                </c:pt>
                <c:pt idx="7168">
                  <c:v>418.93333333345799</c:v>
                </c:pt>
                <c:pt idx="7169">
                  <c:v>418.96666666679198</c:v>
                </c:pt>
                <c:pt idx="7170">
                  <c:v>419.000000000125</c:v>
                </c:pt>
                <c:pt idx="7171">
                  <c:v>419.03333333345802</c:v>
                </c:pt>
                <c:pt idx="7172">
                  <c:v>419.066666666792</c:v>
                </c:pt>
                <c:pt idx="7173">
                  <c:v>419.10000000012502</c:v>
                </c:pt>
                <c:pt idx="7174">
                  <c:v>419.13333333345798</c:v>
                </c:pt>
                <c:pt idx="7175">
                  <c:v>419.16666666679203</c:v>
                </c:pt>
                <c:pt idx="7176">
                  <c:v>419.20000000012499</c:v>
                </c:pt>
                <c:pt idx="7177">
                  <c:v>419.23333333345801</c:v>
                </c:pt>
                <c:pt idx="7178">
                  <c:v>419.26666666679199</c:v>
                </c:pt>
                <c:pt idx="7179">
                  <c:v>419.30000000012501</c:v>
                </c:pt>
                <c:pt idx="7180">
                  <c:v>419.333333333459</c:v>
                </c:pt>
                <c:pt idx="7181">
                  <c:v>419.36666666679201</c:v>
                </c:pt>
                <c:pt idx="7182">
                  <c:v>419.40000000012498</c:v>
                </c:pt>
                <c:pt idx="7183">
                  <c:v>419.43333333345902</c:v>
                </c:pt>
                <c:pt idx="7184">
                  <c:v>419.46666666679198</c:v>
                </c:pt>
                <c:pt idx="7185">
                  <c:v>419.500000000125</c:v>
                </c:pt>
                <c:pt idx="7186">
                  <c:v>419.53333333345898</c:v>
                </c:pt>
                <c:pt idx="7187">
                  <c:v>419.566666666792</c:v>
                </c:pt>
                <c:pt idx="7188">
                  <c:v>419.60000000012502</c:v>
                </c:pt>
                <c:pt idx="7189">
                  <c:v>419.63333333345901</c:v>
                </c:pt>
                <c:pt idx="7190">
                  <c:v>419.66666666679203</c:v>
                </c:pt>
                <c:pt idx="7191">
                  <c:v>419.70000000012499</c:v>
                </c:pt>
                <c:pt idx="7192">
                  <c:v>419.73333333345897</c:v>
                </c:pt>
                <c:pt idx="7193">
                  <c:v>419.76666666679199</c:v>
                </c:pt>
                <c:pt idx="7194">
                  <c:v>419.80000000012598</c:v>
                </c:pt>
                <c:pt idx="7195">
                  <c:v>419.833333333459</c:v>
                </c:pt>
                <c:pt idx="7196">
                  <c:v>419.86666666679201</c:v>
                </c:pt>
                <c:pt idx="7197">
                  <c:v>419.900000000126</c:v>
                </c:pt>
                <c:pt idx="7198">
                  <c:v>419.93333333345902</c:v>
                </c:pt>
                <c:pt idx="7199">
                  <c:v>419.96666666679198</c:v>
                </c:pt>
                <c:pt idx="7200">
                  <c:v>420.00000000012602</c:v>
                </c:pt>
                <c:pt idx="7201">
                  <c:v>420.03333333345898</c:v>
                </c:pt>
                <c:pt idx="7202">
                  <c:v>420.066666666792</c:v>
                </c:pt>
                <c:pt idx="7203">
                  <c:v>420.10000000012599</c:v>
                </c:pt>
                <c:pt idx="7204">
                  <c:v>420.13333333345901</c:v>
                </c:pt>
                <c:pt idx="7205">
                  <c:v>420.16666666679299</c:v>
                </c:pt>
                <c:pt idx="7206">
                  <c:v>420.20000000012601</c:v>
                </c:pt>
                <c:pt idx="7207">
                  <c:v>420.23333333345897</c:v>
                </c:pt>
                <c:pt idx="7208">
                  <c:v>420.26666666679301</c:v>
                </c:pt>
                <c:pt idx="7209">
                  <c:v>420.30000000012598</c:v>
                </c:pt>
                <c:pt idx="7210">
                  <c:v>420.333333333459</c:v>
                </c:pt>
                <c:pt idx="7211">
                  <c:v>420.36666666679298</c:v>
                </c:pt>
                <c:pt idx="7212">
                  <c:v>420.400000000126</c:v>
                </c:pt>
                <c:pt idx="7213">
                  <c:v>420.43333333345902</c:v>
                </c:pt>
                <c:pt idx="7214">
                  <c:v>420.466666666793</c:v>
                </c:pt>
                <c:pt idx="7215">
                  <c:v>420.50000000012602</c:v>
                </c:pt>
                <c:pt idx="7216">
                  <c:v>420.53333333345898</c:v>
                </c:pt>
                <c:pt idx="7217">
                  <c:v>420.56666666679303</c:v>
                </c:pt>
                <c:pt idx="7218">
                  <c:v>420.60000000012599</c:v>
                </c:pt>
                <c:pt idx="7219">
                  <c:v>420.63333333345997</c:v>
                </c:pt>
                <c:pt idx="7220">
                  <c:v>420.66666666679299</c:v>
                </c:pt>
                <c:pt idx="7221">
                  <c:v>420.70000000012601</c:v>
                </c:pt>
                <c:pt idx="7222">
                  <c:v>420.73333333346</c:v>
                </c:pt>
                <c:pt idx="7223">
                  <c:v>420.76666666679301</c:v>
                </c:pt>
                <c:pt idx="7224">
                  <c:v>420.80000000012598</c:v>
                </c:pt>
                <c:pt idx="7225">
                  <c:v>420.83333333346002</c:v>
                </c:pt>
                <c:pt idx="7226">
                  <c:v>420.86666666679298</c:v>
                </c:pt>
                <c:pt idx="7227">
                  <c:v>420.900000000126</c:v>
                </c:pt>
                <c:pt idx="7228">
                  <c:v>420.93333333345998</c:v>
                </c:pt>
                <c:pt idx="7229">
                  <c:v>420.966666666793</c:v>
                </c:pt>
                <c:pt idx="7230">
                  <c:v>421.00000000012699</c:v>
                </c:pt>
                <c:pt idx="7231">
                  <c:v>421.03333333346001</c:v>
                </c:pt>
                <c:pt idx="7232">
                  <c:v>421.06666666679303</c:v>
                </c:pt>
                <c:pt idx="7233">
                  <c:v>421.10000000012701</c:v>
                </c:pt>
                <c:pt idx="7234">
                  <c:v>421.13333333345997</c:v>
                </c:pt>
                <c:pt idx="7235">
                  <c:v>421.16666666679299</c:v>
                </c:pt>
                <c:pt idx="7236">
                  <c:v>421.20000000012698</c:v>
                </c:pt>
                <c:pt idx="7237">
                  <c:v>421.23333333346</c:v>
                </c:pt>
                <c:pt idx="7238">
                  <c:v>421.26666666679301</c:v>
                </c:pt>
                <c:pt idx="7239">
                  <c:v>421.300000000127</c:v>
                </c:pt>
                <c:pt idx="7240">
                  <c:v>421.33333333346002</c:v>
                </c:pt>
                <c:pt idx="7241">
                  <c:v>421.36666666679298</c:v>
                </c:pt>
                <c:pt idx="7242">
                  <c:v>421.40000000012702</c:v>
                </c:pt>
                <c:pt idx="7243">
                  <c:v>421.43333333345998</c:v>
                </c:pt>
                <c:pt idx="7244">
                  <c:v>421.46666666679403</c:v>
                </c:pt>
                <c:pt idx="7245">
                  <c:v>421.50000000012699</c:v>
                </c:pt>
                <c:pt idx="7246">
                  <c:v>421.53333333346001</c:v>
                </c:pt>
                <c:pt idx="7247">
                  <c:v>421.56666666679399</c:v>
                </c:pt>
                <c:pt idx="7248">
                  <c:v>421.60000000012701</c:v>
                </c:pt>
                <c:pt idx="7249">
                  <c:v>421.63333333345997</c:v>
                </c:pt>
                <c:pt idx="7250">
                  <c:v>421.66666666679401</c:v>
                </c:pt>
                <c:pt idx="7251">
                  <c:v>421.70000000012698</c:v>
                </c:pt>
                <c:pt idx="7252">
                  <c:v>421.73333333346</c:v>
                </c:pt>
                <c:pt idx="7253">
                  <c:v>421.76666666679398</c:v>
                </c:pt>
                <c:pt idx="7254">
                  <c:v>421.800000000127</c:v>
                </c:pt>
                <c:pt idx="7255">
                  <c:v>421.83333333346098</c:v>
                </c:pt>
                <c:pt idx="7256">
                  <c:v>421.866666666794</c:v>
                </c:pt>
                <c:pt idx="7257">
                  <c:v>421.90000000012702</c:v>
                </c:pt>
                <c:pt idx="7258">
                  <c:v>421.93333333346101</c:v>
                </c:pt>
                <c:pt idx="7259">
                  <c:v>421.96666666679403</c:v>
                </c:pt>
                <c:pt idx="7260">
                  <c:v>422.00000000012699</c:v>
                </c:pt>
                <c:pt idx="7261">
                  <c:v>422.03333333346097</c:v>
                </c:pt>
                <c:pt idx="7262">
                  <c:v>422.06666666679399</c:v>
                </c:pt>
                <c:pt idx="7263">
                  <c:v>422.10000000012701</c:v>
                </c:pt>
                <c:pt idx="7264">
                  <c:v>422.133333333461</c:v>
                </c:pt>
                <c:pt idx="7265">
                  <c:v>422.16666666679401</c:v>
                </c:pt>
                <c:pt idx="7266">
                  <c:v>422.20000000012698</c:v>
                </c:pt>
                <c:pt idx="7267">
                  <c:v>422.23333333346102</c:v>
                </c:pt>
                <c:pt idx="7268">
                  <c:v>422.26666666679398</c:v>
                </c:pt>
                <c:pt idx="7269">
                  <c:v>422.30000000012802</c:v>
                </c:pt>
                <c:pt idx="7270">
                  <c:v>422.33333333346098</c:v>
                </c:pt>
                <c:pt idx="7271">
                  <c:v>422.366666666794</c:v>
                </c:pt>
                <c:pt idx="7272">
                  <c:v>422.40000000012799</c:v>
                </c:pt>
                <c:pt idx="7273">
                  <c:v>422.43333333346101</c:v>
                </c:pt>
                <c:pt idx="7274">
                  <c:v>422.46666666679403</c:v>
                </c:pt>
                <c:pt idx="7275">
                  <c:v>422.50000000012801</c:v>
                </c:pt>
                <c:pt idx="7276">
                  <c:v>422.53333333346097</c:v>
                </c:pt>
                <c:pt idx="7277">
                  <c:v>422.56666666679399</c:v>
                </c:pt>
                <c:pt idx="7278">
                  <c:v>422.60000000012798</c:v>
                </c:pt>
                <c:pt idx="7279">
                  <c:v>422.633333333461</c:v>
                </c:pt>
                <c:pt idx="7280">
                  <c:v>422.66666666679498</c:v>
                </c:pt>
                <c:pt idx="7281">
                  <c:v>422.700000000128</c:v>
                </c:pt>
                <c:pt idx="7282">
                  <c:v>422.73333333346102</c:v>
                </c:pt>
                <c:pt idx="7283">
                  <c:v>422.766666666795</c:v>
                </c:pt>
                <c:pt idx="7284">
                  <c:v>422.80000000012802</c:v>
                </c:pt>
                <c:pt idx="7285">
                  <c:v>422.83333333346098</c:v>
                </c:pt>
                <c:pt idx="7286">
                  <c:v>422.86666666679503</c:v>
                </c:pt>
                <c:pt idx="7287">
                  <c:v>422.90000000012799</c:v>
                </c:pt>
                <c:pt idx="7288">
                  <c:v>422.93333333346101</c:v>
                </c:pt>
                <c:pt idx="7289">
                  <c:v>422.96666666679499</c:v>
                </c:pt>
                <c:pt idx="7290">
                  <c:v>423.00000000012801</c:v>
                </c:pt>
                <c:pt idx="7291">
                  <c:v>423.03333333346097</c:v>
                </c:pt>
                <c:pt idx="7292">
                  <c:v>423.06666666679502</c:v>
                </c:pt>
                <c:pt idx="7293">
                  <c:v>423.10000000012798</c:v>
                </c:pt>
                <c:pt idx="7294">
                  <c:v>423.13333333346202</c:v>
                </c:pt>
                <c:pt idx="7295">
                  <c:v>423.16666666679498</c:v>
                </c:pt>
                <c:pt idx="7296">
                  <c:v>423.200000000128</c:v>
                </c:pt>
                <c:pt idx="7297">
                  <c:v>423.23333333346199</c:v>
                </c:pt>
                <c:pt idx="7298">
                  <c:v>423.266666666795</c:v>
                </c:pt>
                <c:pt idx="7299">
                  <c:v>423.30000000012802</c:v>
                </c:pt>
                <c:pt idx="7300">
                  <c:v>423.33333333346201</c:v>
                </c:pt>
                <c:pt idx="7301">
                  <c:v>423.36666666679503</c:v>
                </c:pt>
                <c:pt idx="7302">
                  <c:v>423.40000000012799</c:v>
                </c:pt>
                <c:pt idx="7303">
                  <c:v>423.43333333346197</c:v>
                </c:pt>
                <c:pt idx="7304">
                  <c:v>423.46666666679499</c:v>
                </c:pt>
                <c:pt idx="7305">
                  <c:v>423.50000000012898</c:v>
                </c:pt>
                <c:pt idx="7306">
                  <c:v>423.533333333462</c:v>
                </c:pt>
                <c:pt idx="7307">
                  <c:v>423.56666666679502</c:v>
                </c:pt>
                <c:pt idx="7308">
                  <c:v>423.600000000129</c:v>
                </c:pt>
                <c:pt idx="7309">
                  <c:v>423.63333333346202</c:v>
                </c:pt>
                <c:pt idx="7310">
                  <c:v>423.66666666679498</c:v>
                </c:pt>
                <c:pt idx="7311">
                  <c:v>423.70000000012902</c:v>
                </c:pt>
                <c:pt idx="7312">
                  <c:v>423.73333333346199</c:v>
                </c:pt>
                <c:pt idx="7313">
                  <c:v>423.766666666795</c:v>
                </c:pt>
                <c:pt idx="7314">
                  <c:v>423.80000000012899</c:v>
                </c:pt>
                <c:pt idx="7315">
                  <c:v>423.83333333346201</c:v>
                </c:pt>
                <c:pt idx="7316">
                  <c:v>423.86666666679503</c:v>
                </c:pt>
                <c:pt idx="7317">
                  <c:v>423.90000000012901</c:v>
                </c:pt>
                <c:pt idx="7318">
                  <c:v>423.93333333346197</c:v>
                </c:pt>
                <c:pt idx="7319">
                  <c:v>423.96666666679602</c:v>
                </c:pt>
                <c:pt idx="7320">
                  <c:v>424.00000000012898</c:v>
                </c:pt>
                <c:pt idx="7321">
                  <c:v>424.033333333462</c:v>
                </c:pt>
                <c:pt idx="7322">
                  <c:v>424.06666666679598</c:v>
                </c:pt>
                <c:pt idx="7323">
                  <c:v>424.100000000129</c:v>
                </c:pt>
                <c:pt idx="7324">
                  <c:v>424.13333333346202</c:v>
                </c:pt>
                <c:pt idx="7325">
                  <c:v>424.166666666796</c:v>
                </c:pt>
                <c:pt idx="7326">
                  <c:v>424.20000000012902</c:v>
                </c:pt>
                <c:pt idx="7327">
                  <c:v>424.23333333346199</c:v>
                </c:pt>
                <c:pt idx="7328">
                  <c:v>424.26666666679603</c:v>
                </c:pt>
                <c:pt idx="7329">
                  <c:v>424.30000000012899</c:v>
                </c:pt>
                <c:pt idx="7330">
                  <c:v>424.33333333346297</c:v>
                </c:pt>
                <c:pt idx="7331">
                  <c:v>424.36666666679599</c:v>
                </c:pt>
                <c:pt idx="7332">
                  <c:v>424.40000000012901</c:v>
                </c:pt>
                <c:pt idx="7333">
                  <c:v>424.433333333463</c:v>
                </c:pt>
                <c:pt idx="7334">
                  <c:v>424.46666666679602</c:v>
                </c:pt>
                <c:pt idx="7335">
                  <c:v>424.50000000012898</c:v>
                </c:pt>
                <c:pt idx="7336">
                  <c:v>424.53333333346302</c:v>
                </c:pt>
                <c:pt idx="7337">
                  <c:v>424.56666666679598</c:v>
                </c:pt>
                <c:pt idx="7338">
                  <c:v>424.600000000129</c:v>
                </c:pt>
                <c:pt idx="7339">
                  <c:v>424.63333333346299</c:v>
                </c:pt>
                <c:pt idx="7340">
                  <c:v>424.666666666796</c:v>
                </c:pt>
                <c:pt idx="7341">
                  <c:v>424.70000000012902</c:v>
                </c:pt>
                <c:pt idx="7342">
                  <c:v>424.73333333346301</c:v>
                </c:pt>
                <c:pt idx="7343">
                  <c:v>424.76666666679603</c:v>
                </c:pt>
                <c:pt idx="7344">
                  <c:v>424.80000000013001</c:v>
                </c:pt>
                <c:pt idx="7345">
                  <c:v>424.83333333346297</c:v>
                </c:pt>
                <c:pt idx="7346">
                  <c:v>424.86666666679599</c:v>
                </c:pt>
                <c:pt idx="7347">
                  <c:v>424.90000000012998</c:v>
                </c:pt>
                <c:pt idx="7348">
                  <c:v>424.933333333463</c:v>
                </c:pt>
                <c:pt idx="7349">
                  <c:v>424.96666666679602</c:v>
                </c:pt>
                <c:pt idx="7350">
                  <c:v>425.00000000013</c:v>
                </c:pt>
                <c:pt idx="7351">
                  <c:v>425.03333333346302</c:v>
                </c:pt>
                <c:pt idx="7352">
                  <c:v>425.06666666679598</c:v>
                </c:pt>
                <c:pt idx="7353">
                  <c:v>425.10000000013002</c:v>
                </c:pt>
                <c:pt idx="7354">
                  <c:v>425.13333333346299</c:v>
                </c:pt>
                <c:pt idx="7355">
                  <c:v>425.166666666796</c:v>
                </c:pt>
                <c:pt idx="7356">
                  <c:v>425.20000000012999</c:v>
                </c:pt>
                <c:pt idx="7357">
                  <c:v>425.23333333346301</c:v>
                </c:pt>
                <c:pt idx="7358">
                  <c:v>425.26666666679699</c:v>
                </c:pt>
                <c:pt idx="7359">
                  <c:v>425.30000000013001</c:v>
                </c:pt>
                <c:pt idx="7360">
                  <c:v>425.33333333346297</c:v>
                </c:pt>
                <c:pt idx="7361">
                  <c:v>425.36666666679702</c:v>
                </c:pt>
                <c:pt idx="7362">
                  <c:v>425.40000000012998</c:v>
                </c:pt>
                <c:pt idx="7363">
                  <c:v>425.433333333463</c:v>
                </c:pt>
                <c:pt idx="7364">
                  <c:v>425.46666666679698</c:v>
                </c:pt>
                <c:pt idx="7365">
                  <c:v>425.50000000013</c:v>
                </c:pt>
                <c:pt idx="7366">
                  <c:v>425.53333333346302</c:v>
                </c:pt>
                <c:pt idx="7367">
                  <c:v>425.566666666797</c:v>
                </c:pt>
                <c:pt idx="7368">
                  <c:v>425.60000000013002</c:v>
                </c:pt>
                <c:pt idx="7369">
                  <c:v>425.63333333346401</c:v>
                </c:pt>
                <c:pt idx="7370">
                  <c:v>425.66666666679703</c:v>
                </c:pt>
                <c:pt idx="7371">
                  <c:v>425.70000000012999</c:v>
                </c:pt>
                <c:pt idx="7372">
                  <c:v>425.73333333346397</c:v>
                </c:pt>
                <c:pt idx="7373">
                  <c:v>425.76666666679699</c:v>
                </c:pt>
                <c:pt idx="7374">
                  <c:v>425.80000000013001</c:v>
                </c:pt>
                <c:pt idx="7375">
                  <c:v>425.833333333464</c:v>
                </c:pt>
                <c:pt idx="7376">
                  <c:v>425.86666666679702</c:v>
                </c:pt>
                <c:pt idx="7377">
                  <c:v>425.90000000012998</c:v>
                </c:pt>
                <c:pt idx="7378">
                  <c:v>425.93333333346402</c:v>
                </c:pt>
                <c:pt idx="7379">
                  <c:v>425.96666666679698</c:v>
                </c:pt>
                <c:pt idx="7380">
                  <c:v>426.00000000013</c:v>
                </c:pt>
                <c:pt idx="7381">
                  <c:v>426.03333333346399</c:v>
                </c:pt>
                <c:pt idx="7382">
                  <c:v>426.066666666797</c:v>
                </c:pt>
                <c:pt idx="7383">
                  <c:v>426.10000000013099</c:v>
                </c:pt>
                <c:pt idx="7384">
                  <c:v>426.13333333346401</c:v>
                </c:pt>
                <c:pt idx="7385">
                  <c:v>426.16666666679703</c:v>
                </c:pt>
                <c:pt idx="7386">
                  <c:v>426.20000000013101</c:v>
                </c:pt>
                <c:pt idx="7387">
                  <c:v>426.23333333346397</c:v>
                </c:pt>
                <c:pt idx="7388">
                  <c:v>426.26666666679699</c:v>
                </c:pt>
                <c:pt idx="7389">
                  <c:v>426.30000000013098</c:v>
                </c:pt>
                <c:pt idx="7390">
                  <c:v>426.333333333464</c:v>
                </c:pt>
                <c:pt idx="7391">
                  <c:v>426.36666666679702</c:v>
                </c:pt>
                <c:pt idx="7392">
                  <c:v>426.400000000131</c:v>
                </c:pt>
                <c:pt idx="7393">
                  <c:v>426.43333333346402</c:v>
                </c:pt>
                <c:pt idx="7394">
                  <c:v>426.46666666679801</c:v>
                </c:pt>
                <c:pt idx="7395">
                  <c:v>426.50000000013102</c:v>
                </c:pt>
                <c:pt idx="7396">
                  <c:v>426.53333333346399</c:v>
                </c:pt>
                <c:pt idx="7397">
                  <c:v>426.56666666679803</c:v>
                </c:pt>
                <c:pt idx="7398">
                  <c:v>426.60000000013099</c:v>
                </c:pt>
                <c:pt idx="7399">
                  <c:v>426.63333333346401</c:v>
                </c:pt>
                <c:pt idx="7400">
                  <c:v>426.66666666679799</c:v>
                </c:pt>
                <c:pt idx="7401">
                  <c:v>426.70000000013101</c:v>
                </c:pt>
                <c:pt idx="7402">
                  <c:v>426.73333333346397</c:v>
                </c:pt>
                <c:pt idx="7403">
                  <c:v>426.76666666679802</c:v>
                </c:pt>
                <c:pt idx="7404">
                  <c:v>426.80000000013098</c:v>
                </c:pt>
                <c:pt idx="7405">
                  <c:v>426.833333333464</c:v>
                </c:pt>
                <c:pt idx="7406">
                  <c:v>426.86666666679798</c:v>
                </c:pt>
                <c:pt idx="7407">
                  <c:v>426.900000000131</c:v>
                </c:pt>
                <c:pt idx="7408">
                  <c:v>426.93333333346499</c:v>
                </c:pt>
                <c:pt idx="7409">
                  <c:v>426.96666666679801</c:v>
                </c:pt>
                <c:pt idx="7410">
                  <c:v>427.00000000013102</c:v>
                </c:pt>
                <c:pt idx="7411">
                  <c:v>427.03333333346501</c:v>
                </c:pt>
                <c:pt idx="7412">
                  <c:v>427.06666666679803</c:v>
                </c:pt>
                <c:pt idx="7413">
                  <c:v>427.10000000013099</c:v>
                </c:pt>
                <c:pt idx="7414">
                  <c:v>427.13333333346498</c:v>
                </c:pt>
                <c:pt idx="7415">
                  <c:v>427.16666666679799</c:v>
                </c:pt>
                <c:pt idx="7416">
                  <c:v>427.20000000013101</c:v>
                </c:pt>
                <c:pt idx="7417">
                  <c:v>427.233333333465</c:v>
                </c:pt>
                <c:pt idx="7418">
                  <c:v>427.26666666679802</c:v>
                </c:pt>
                <c:pt idx="7419">
                  <c:v>427.300000000132</c:v>
                </c:pt>
                <c:pt idx="7420">
                  <c:v>427.33333333346502</c:v>
                </c:pt>
                <c:pt idx="7421">
                  <c:v>427.36666666679798</c:v>
                </c:pt>
                <c:pt idx="7422">
                  <c:v>427.40000000013202</c:v>
                </c:pt>
                <c:pt idx="7423">
                  <c:v>427.43333333346499</c:v>
                </c:pt>
                <c:pt idx="7424">
                  <c:v>427.46666666679801</c:v>
                </c:pt>
                <c:pt idx="7425">
                  <c:v>427.50000000013199</c:v>
                </c:pt>
                <c:pt idx="7426">
                  <c:v>427.53333333346501</c:v>
                </c:pt>
                <c:pt idx="7427">
                  <c:v>427.56666666679803</c:v>
                </c:pt>
                <c:pt idx="7428">
                  <c:v>427.60000000013201</c:v>
                </c:pt>
                <c:pt idx="7429">
                  <c:v>427.63333333346498</c:v>
                </c:pt>
                <c:pt idx="7430">
                  <c:v>427.66666666679799</c:v>
                </c:pt>
                <c:pt idx="7431">
                  <c:v>427.70000000013198</c:v>
                </c:pt>
                <c:pt idx="7432">
                  <c:v>427.733333333465</c:v>
                </c:pt>
                <c:pt idx="7433">
                  <c:v>427.76666666679898</c:v>
                </c:pt>
                <c:pt idx="7434">
                  <c:v>427.800000000132</c:v>
                </c:pt>
                <c:pt idx="7435">
                  <c:v>427.83333333346502</c:v>
                </c:pt>
                <c:pt idx="7436">
                  <c:v>427.86666666679901</c:v>
                </c:pt>
                <c:pt idx="7437">
                  <c:v>427.90000000013202</c:v>
                </c:pt>
                <c:pt idx="7438">
                  <c:v>427.93333333346499</c:v>
                </c:pt>
                <c:pt idx="7439">
                  <c:v>427.96666666679897</c:v>
                </c:pt>
                <c:pt idx="7440">
                  <c:v>428.00000000013199</c:v>
                </c:pt>
                <c:pt idx="7441">
                  <c:v>428.03333333346501</c:v>
                </c:pt>
                <c:pt idx="7442">
                  <c:v>428.06666666679899</c:v>
                </c:pt>
                <c:pt idx="7443">
                  <c:v>428.10000000013201</c:v>
                </c:pt>
                <c:pt idx="7444">
                  <c:v>428.133333333466</c:v>
                </c:pt>
                <c:pt idx="7445">
                  <c:v>428.16666666679902</c:v>
                </c:pt>
                <c:pt idx="7446">
                  <c:v>428.20000000013198</c:v>
                </c:pt>
                <c:pt idx="7447">
                  <c:v>428.23333333346602</c:v>
                </c:pt>
                <c:pt idx="7448">
                  <c:v>428.26666666679898</c:v>
                </c:pt>
                <c:pt idx="7449">
                  <c:v>428.300000000132</c:v>
                </c:pt>
                <c:pt idx="7450">
                  <c:v>428.33333333346599</c:v>
                </c:pt>
                <c:pt idx="7451">
                  <c:v>428.36666666679901</c:v>
                </c:pt>
                <c:pt idx="7452">
                  <c:v>428.40000000013202</c:v>
                </c:pt>
                <c:pt idx="7453">
                  <c:v>428.43333333346601</c:v>
                </c:pt>
                <c:pt idx="7454">
                  <c:v>428.46666666679897</c:v>
                </c:pt>
                <c:pt idx="7455">
                  <c:v>428.50000000013199</c:v>
                </c:pt>
                <c:pt idx="7456">
                  <c:v>428.53333333346598</c:v>
                </c:pt>
                <c:pt idx="7457">
                  <c:v>428.56666666679899</c:v>
                </c:pt>
                <c:pt idx="7458">
                  <c:v>428.60000000013298</c:v>
                </c:pt>
                <c:pt idx="7459">
                  <c:v>428.633333333466</c:v>
                </c:pt>
                <c:pt idx="7460">
                  <c:v>428.66666666679902</c:v>
                </c:pt>
                <c:pt idx="7461">
                  <c:v>428.700000000133</c:v>
                </c:pt>
                <c:pt idx="7462">
                  <c:v>428.73333333346602</c:v>
                </c:pt>
                <c:pt idx="7463">
                  <c:v>428.76666666679898</c:v>
                </c:pt>
                <c:pt idx="7464">
                  <c:v>428.80000000013302</c:v>
                </c:pt>
                <c:pt idx="7465">
                  <c:v>428.83333333346599</c:v>
                </c:pt>
                <c:pt idx="7466">
                  <c:v>428.86666666679901</c:v>
                </c:pt>
                <c:pt idx="7467">
                  <c:v>428.90000000013299</c:v>
                </c:pt>
                <c:pt idx="7468">
                  <c:v>428.93333333346601</c:v>
                </c:pt>
                <c:pt idx="7469">
                  <c:v>428.96666666679999</c:v>
                </c:pt>
                <c:pt idx="7470">
                  <c:v>429.00000000013301</c:v>
                </c:pt>
                <c:pt idx="7471">
                  <c:v>429.03333333346598</c:v>
                </c:pt>
                <c:pt idx="7472">
                  <c:v>429.06666666680002</c:v>
                </c:pt>
                <c:pt idx="7473">
                  <c:v>429.10000000013298</c:v>
                </c:pt>
                <c:pt idx="7474">
                  <c:v>429.133333333466</c:v>
                </c:pt>
                <c:pt idx="7475">
                  <c:v>429.16666666679998</c:v>
                </c:pt>
                <c:pt idx="7476">
                  <c:v>429.200000000133</c:v>
                </c:pt>
                <c:pt idx="7477">
                  <c:v>429.23333333346602</c:v>
                </c:pt>
                <c:pt idx="7478">
                  <c:v>429.26666666680001</c:v>
                </c:pt>
                <c:pt idx="7479">
                  <c:v>429.30000000013302</c:v>
                </c:pt>
                <c:pt idx="7480">
                  <c:v>429.33333333346599</c:v>
                </c:pt>
                <c:pt idx="7481">
                  <c:v>429.36666666679997</c:v>
                </c:pt>
                <c:pt idx="7482">
                  <c:v>429.40000000013299</c:v>
                </c:pt>
                <c:pt idx="7483">
                  <c:v>429.43333333346698</c:v>
                </c:pt>
                <c:pt idx="7484">
                  <c:v>429.46666666679999</c:v>
                </c:pt>
                <c:pt idx="7485">
                  <c:v>429.50000000013301</c:v>
                </c:pt>
                <c:pt idx="7486">
                  <c:v>429.533333333467</c:v>
                </c:pt>
                <c:pt idx="7487">
                  <c:v>429.56666666680002</c:v>
                </c:pt>
                <c:pt idx="7488">
                  <c:v>429.60000000013298</c:v>
                </c:pt>
                <c:pt idx="7489">
                  <c:v>429.63333333346702</c:v>
                </c:pt>
                <c:pt idx="7490">
                  <c:v>429.66666666679998</c:v>
                </c:pt>
                <c:pt idx="7491">
                  <c:v>429.700000000133</c:v>
                </c:pt>
                <c:pt idx="7492">
                  <c:v>429.73333333346699</c:v>
                </c:pt>
                <c:pt idx="7493">
                  <c:v>429.76666666680001</c:v>
                </c:pt>
                <c:pt idx="7494">
                  <c:v>429.80000000013399</c:v>
                </c:pt>
                <c:pt idx="7495">
                  <c:v>429.83333333346701</c:v>
                </c:pt>
                <c:pt idx="7496">
                  <c:v>429.86666666679997</c:v>
                </c:pt>
                <c:pt idx="7497">
                  <c:v>429.90000000013401</c:v>
                </c:pt>
                <c:pt idx="7498">
                  <c:v>429.93333333346698</c:v>
                </c:pt>
                <c:pt idx="7499">
                  <c:v>429.96666666679999</c:v>
                </c:pt>
                <c:pt idx="7500">
                  <c:v>430.00000000013398</c:v>
                </c:pt>
                <c:pt idx="7501">
                  <c:v>430.033333333467</c:v>
                </c:pt>
                <c:pt idx="7502">
                  <c:v>430.06666666680002</c:v>
                </c:pt>
                <c:pt idx="7503">
                  <c:v>430.100000000134</c:v>
                </c:pt>
                <c:pt idx="7504">
                  <c:v>430.13333333346702</c:v>
                </c:pt>
                <c:pt idx="7505">
                  <c:v>430.16666666679998</c:v>
                </c:pt>
                <c:pt idx="7506">
                  <c:v>430.20000000013403</c:v>
                </c:pt>
                <c:pt idx="7507">
                  <c:v>430.23333333346699</c:v>
                </c:pt>
                <c:pt idx="7508">
                  <c:v>430.26666666680097</c:v>
                </c:pt>
                <c:pt idx="7509">
                  <c:v>430.30000000013399</c:v>
                </c:pt>
                <c:pt idx="7510">
                  <c:v>430.33333333346701</c:v>
                </c:pt>
                <c:pt idx="7511">
                  <c:v>430.366666666801</c:v>
                </c:pt>
                <c:pt idx="7512">
                  <c:v>430.40000000013401</c:v>
                </c:pt>
                <c:pt idx="7513">
                  <c:v>430.43333333346698</c:v>
                </c:pt>
                <c:pt idx="7514">
                  <c:v>430.46666666680102</c:v>
                </c:pt>
                <c:pt idx="7515">
                  <c:v>430.50000000013398</c:v>
                </c:pt>
                <c:pt idx="7516">
                  <c:v>430.533333333467</c:v>
                </c:pt>
                <c:pt idx="7517">
                  <c:v>430.56666666680098</c:v>
                </c:pt>
                <c:pt idx="7518">
                  <c:v>430.600000000134</c:v>
                </c:pt>
                <c:pt idx="7519">
                  <c:v>430.63333333346799</c:v>
                </c:pt>
                <c:pt idx="7520">
                  <c:v>430.66666666680101</c:v>
                </c:pt>
                <c:pt idx="7521">
                  <c:v>430.70000000013403</c:v>
                </c:pt>
                <c:pt idx="7522">
                  <c:v>430.73333333346801</c:v>
                </c:pt>
                <c:pt idx="7523">
                  <c:v>430.76666666680097</c:v>
                </c:pt>
                <c:pt idx="7524">
                  <c:v>430.80000000013399</c:v>
                </c:pt>
                <c:pt idx="7525">
                  <c:v>430.83333333346798</c:v>
                </c:pt>
                <c:pt idx="7526">
                  <c:v>430.866666666801</c:v>
                </c:pt>
                <c:pt idx="7527">
                  <c:v>430.90000000013401</c:v>
                </c:pt>
                <c:pt idx="7528">
                  <c:v>430.933333333468</c:v>
                </c:pt>
                <c:pt idx="7529">
                  <c:v>430.96666666680102</c:v>
                </c:pt>
                <c:pt idx="7530">
                  <c:v>431.00000000013398</c:v>
                </c:pt>
                <c:pt idx="7531">
                  <c:v>431.03333333346802</c:v>
                </c:pt>
                <c:pt idx="7532">
                  <c:v>431.06666666680098</c:v>
                </c:pt>
                <c:pt idx="7533">
                  <c:v>431.10000000013503</c:v>
                </c:pt>
                <c:pt idx="7534">
                  <c:v>431.13333333346799</c:v>
                </c:pt>
                <c:pt idx="7535">
                  <c:v>431.16666666680101</c:v>
                </c:pt>
                <c:pt idx="7536">
                  <c:v>431.20000000013499</c:v>
                </c:pt>
                <c:pt idx="7537">
                  <c:v>431.23333333346801</c:v>
                </c:pt>
                <c:pt idx="7538">
                  <c:v>431.26666666680097</c:v>
                </c:pt>
                <c:pt idx="7539">
                  <c:v>431.30000000013501</c:v>
                </c:pt>
                <c:pt idx="7540">
                  <c:v>431.33333333346798</c:v>
                </c:pt>
                <c:pt idx="7541">
                  <c:v>431.366666666801</c:v>
                </c:pt>
                <c:pt idx="7542">
                  <c:v>431.40000000013498</c:v>
                </c:pt>
                <c:pt idx="7543">
                  <c:v>431.433333333468</c:v>
                </c:pt>
                <c:pt idx="7544">
                  <c:v>431.46666666680198</c:v>
                </c:pt>
                <c:pt idx="7545">
                  <c:v>431.500000000135</c:v>
                </c:pt>
                <c:pt idx="7546">
                  <c:v>431.53333333346802</c:v>
                </c:pt>
                <c:pt idx="7547">
                  <c:v>431.56666666680201</c:v>
                </c:pt>
                <c:pt idx="7548">
                  <c:v>431.60000000013503</c:v>
                </c:pt>
                <c:pt idx="7549">
                  <c:v>431.63333333346799</c:v>
                </c:pt>
                <c:pt idx="7550">
                  <c:v>431.66666666680197</c:v>
                </c:pt>
                <c:pt idx="7551">
                  <c:v>431.70000000013499</c:v>
                </c:pt>
                <c:pt idx="7552">
                  <c:v>431.73333333346801</c:v>
                </c:pt>
                <c:pt idx="7553">
                  <c:v>431.766666666802</c:v>
                </c:pt>
                <c:pt idx="7554">
                  <c:v>431.80000000013501</c:v>
                </c:pt>
                <c:pt idx="7555">
                  <c:v>431.83333333346798</c:v>
                </c:pt>
                <c:pt idx="7556">
                  <c:v>431.86666666680202</c:v>
                </c:pt>
                <c:pt idx="7557">
                  <c:v>431.90000000013498</c:v>
                </c:pt>
                <c:pt idx="7558">
                  <c:v>431.93333333346902</c:v>
                </c:pt>
                <c:pt idx="7559">
                  <c:v>431.96666666680198</c:v>
                </c:pt>
                <c:pt idx="7560">
                  <c:v>432.000000000135</c:v>
                </c:pt>
                <c:pt idx="7561">
                  <c:v>432.03333333346899</c:v>
                </c:pt>
                <c:pt idx="7562">
                  <c:v>432.06666666680201</c:v>
                </c:pt>
                <c:pt idx="7563">
                  <c:v>432.10000000013503</c:v>
                </c:pt>
                <c:pt idx="7564">
                  <c:v>432.13333333346901</c:v>
                </c:pt>
                <c:pt idx="7565">
                  <c:v>432.16666666680197</c:v>
                </c:pt>
                <c:pt idx="7566">
                  <c:v>432.20000000013499</c:v>
                </c:pt>
                <c:pt idx="7567">
                  <c:v>432.23333333346898</c:v>
                </c:pt>
                <c:pt idx="7568">
                  <c:v>432.266666666802</c:v>
                </c:pt>
                <c:pt idx="7569">
                  <c:v>432.30000000013598</c:v>
                </c:pt>
                <c:pt idx="7570">
                  <c:v>432.333333333469</c:v>
                </c:pt>
                <c:pt idx="7571">
                  <c:v>432.36666666680202</c:v>
                </c:pt>
                <c:pt idx="7572">
                  <c:v>432.400000000136</c:v>
                </c:pt>
                <c:pt idx="7573">
                  <c:v>432.43333333346902</c:v>
                </c:pt>
                <c:pt idx="7574">
                  <c:v>432.46666666680198</c:v>
                </c:pt>
                <c:pt idx="7575">
                  <c:v>432.50000000013603</c:v>
                </c:pt>
                <c:pt idx="7576">
                  <c:v>432.53333333346899</c:v>
                </c:pt>
                <c:pt idx="7577">
                  <c:v>432.56666666680201</c:v>
                </c:pt>
                <c:pt idx="7578">
                  <c:v>432.60000000013599</c:v>
                </c:pt>
                <c:pt idx="7579">
                  <c:v>432.63333333346901</c:v>
                </c:pt>
                <c:pt idx="7580">
                  <c:v>432.66666666680197</c:v>
                </c:pt>
                <c:pt idx="7581">
                  <c:v>432.70000000013601</c:v>
                </c:pt>
                <c:pt idx="7582">
                  <c:v>432.73333333346898</c:v>
                </c:pt>
                <c:pt idx="7583">
                  <c:v>432.76666666680302</c:v>
                </c:pt>
                <c:pt idx="7584">
                  <c:v>432.80000000013598</c:v>
                </c:pt>
                <c:pt idx="7585">
                  <c:v>432.833333333469</c:v>
                </c:pt>
                <c:pt idx="7586">
                  <c:v>432.86666666680298</c:v>
                </c:pt>
                <c:pt idx="7587">
                  <c:v>432.900000000136</c:v>
                </c:pt>
                <c:pt idx="7588">
                  <c:v>432.93333333346902</c:v>
                </c:pt>
                <c:pt idx="7589">
                  <c:v>432.96666666680301</c:v>
                </c:pt>
                <c:pt idx="7590">
                  <c:v>433.00000000013603</c:v>
                </c:pt>
                <c:pt idx="7591">
                  <c:v>433.03333333346899</c:v>
                </c:pt>
                <c:pt idx="7592">
                  <c:v>433.06666666680297</c:v>
                </c:pt>
                <c:pt idx="7593">
                  <c:v>433.10000000013599</c:v>
                </c:pt>
                <c:pt idx="7594">
                  <c:v>433.13333333346998</c:v>
                </c:pt>
                <c:pt idx="7595">
                  <c:v>433.166666666803</c:v>
                </c:pt>
                <c:pt idx="7596">
                  <c:v>433.20000000013601</c:v>
                </c:pt>
                <c:pt idx="7597">
                  <c:v>433.23333333347</c:v>
                </c:pt>
                <c:pt idx="7598">
                  <c:v>433.26666666680302</c:v>
                </c:pt>
                <c:pt idx="7599">
                  <c:v>433.30000000013598</c:v>
                </c:pt>
                <c:pt idx="7600">
                  <c:v>433.33333333347002</c:v>
                </c:pt>
                <c:pt idx="7601">
                  <c:v>433.36666666680298</c:v>
                </c:pt>
                <c:pt idx="7602">
                  <c:v>433.400000000136</c:v>
                </c:pt>
                <c:pt idx="7603">
                  <c:v>433.43333333346999</c:v>
                </c:pt>
                <c:pt idx="7604">
                  <c:v>433.46666666680301</c:v>
                </c:pt>
                <c:pt idx="7605">
                  <c:v>433.50000000013603</c:v>
                </c:pt>
                <c:pt idx="7606">
                  <c:v>433.53333333347001</c:v>
                </c:pt>
                <c:pt idx="7607">
                  <c:v>433.56666666680297</c:v>
                </c:pt>
                <c:pt idx="7608">
                  <c:v>433.60000000013702</c:v>
                </c:pt>
                <c:pt idx="7609">
                  <c:v>433.63333333346998</c:v>
                </c:pt>
                <c:pt idx="7610">
                  <c:v>433.666666666803</c:v>
                </c:pt>
                <c:pt idx="7611">
                  <c:v>433.70000000013698</c:v>
                </c:pt>
                <c:pt idx="7612">
                  <c:v>433.73333333347</c:v>
                </c:pt>
                <c:pt idx="7613">
                  <c:v>433.76666666680302</c:v>
                </c:pt>
                <c:pt idx="7614">
                  <c:v>433.800000000137</c:v>
                </c:pt>
                <c:pt idx="7615">
                  <c:v>433.83333333347002</c:v>
                </c:pt>
                <c:pt idx="7616">
                  <c:v>433.86666666680298</c:v>
                </c:pt>
                <c:pt idx="7617">
                  <c:v>433.90000000013703</c:v>
                </c:pt>
                <c:pt idx="7618">
                  <c:v>433.93333333346999</c:v>
                </c:pt>
                <c:pt idx="7619">
                  <c:v>433.96666666680397</c:v>
                </c:pt>
                <c:pt idx="7620">
                  <c:v>434.00000000013699</c:v>
                </c:pt>
                <c:pt idx="7621">
                  <c:v>434.03333333347001</c:v>
                </c:pt>
                <c:pt idx="7622">
                  <c:v>434.066666666804</c:v>
                </c:pt>
                <c:pt idx="7623">
                  <c:v>434.10000000013702</c:v>
                </c:pt>
                <c:pt idx="7624">
                  <c:v>434.13333333346998</c:v>
                </c:pt>
                <c:pt idx="7625">
                  <c:v>434.16666666680402</c:v>
                </c:pt>
                <c:pt idx="7626">
                  <c:v>434.20000000013698</c:v>
                </c:pt>
                <c:pt idx="7627">
                  <c:v>434.23333333347</c:v>
                </c:pt>
                <c:pt idx="7628">
                  <c:v>434.26666666680399</c:v>
                </c:pt>
                <c:pt idx="7629">
                  <c:v>434.300000000137</c:v>
                </c:pt>
                <c:pt idx="7630">
                  <c:v>434.33333333347002</c:v>
                </c:pt>
                <c:pt idx="7631">
                  <c:v>434.36666666680401</c:v>
                </c:pt>
                <c:pt idx="7632">
                  <c:v>434.40000000013703</c:v>
                </c:pt>
                <c:pt idx="7633">
                  <c:v>434.43333333347101</c:v>
                </c:pt>
                <c:pt idx="7634">
                  <c:v>434.46666666680397</c:v>
                </c:pt>
                <c:pt idx="7635">
                  <c:v>434.50000000013699</c:v>
                </c:pt>
                <c:pt idx="7636">
                  <c:v>434.53333333347098</c:v>
                </c:pt>
                <c:pt idx="7637">
                  <c:v>434.566666666804</c:v>
                </c:pt>
                <c:pt idx="7638">
                  <c:v>434.60000000013702</c:v>
                </c:pt>
                <c:pt idx="7639">
                  <c:v>434.633333333471</c:v>
                </c:pt>
                <c:pt idx="7640">
                  <c:v>434.66666666680402</c:v>
                </c:pt>
                <c:pt idx="7641">
                  <c:v>434.70000000013698</c:v>
                </c:pt>
                <c:pt idx="7642">
                  <c:v>434.73333333347102</c:v>
                </c:pt>
                <c:pt idx="7643">
                  <c:v>434.76666666680399</c:v>
                </c:pt>
                <c:pt idx="7644">
                  <c:v>434.800000000137</c:v>
                </c:pt>
                <c:pt idx="7645">
                  <c:v>434.83333333347099</c:v>
                </c:pt>
                <c:pt idx="7646">
                  <c:v>434.86666666680401</c:v>
                </c:pt>
                <c:pt idx="7647">
                  <c:v>434.90000000013799</c:v>
                </c:pt>
                <c:pt idx="7648">
                  <c:v>434.93333333347101</c:v>
                </c:pt>
                <c:pt idx="7649">
                  <c:v>434.96666666680397</c:v>
                </c:pt>
                <c:pt idx="7650">
                  <c:v>435.00000000013802</c:v>
                </c:pt>
                <c:pt idx="7651">
                  <c:v>435.03333333347098</c:v>
                </c:pt>
                <c:pt idx="7652">
                  <c:v>435.066666666804</c:v>
                </c:pt>
                <c:pt idx="7653">
                  <c:v>435.10000000013798</c:v>
                </c:pt>
                <c:pt idx="7654">
                  <c:v>435.133333333471</c:v>
                </c:pt>
                <c:pt idx="7655">
                  <c:v>435.16666666680402</c:v>
                </c:pt>
                <c:pt idx="7656">
                  <c:v>435.200000000138</c:v>
                </c:pt>
                <c:pt idx="7657">
                  <c:v>435.23333333347102</c:v>
                </c:pt>
                <c:pt idx="7658">
                  <c:v>435.26666666680501</c:v>
                </c:pt>
                <c:pt idx="7659">
                  <c:v>435.30000000013803</c:v>
                </c:pt>
                <c:pt idx="7660">
                  <c:v>435.33333333347099</c:v>
                </c:pt>
                <c:pt idx="7661">
                  <c:v>435.36666666680497</c:v>
                </c:pt>
                <c:pt idx="7662">
                  <c:v>435.40000000013799</c:v>
                </c:pt>
                <c:pt idx="7663">
                  <c:v>435.43333333347101</c:v>
                </c:pt>
                <c:pt idx="7664">
                  <c:v>435.466666666805</c:v>
                </c:pt>
                <c:pt idx="7665">
                  <c:v>435.50000000013802</c:v>
                </c:pt>
                <c:pt idx="7666">
                  <c:v>435.53333333347098</c:v>
                </c:pt>
                <c:pt idx="7667">
                  <c:v>435.56666666680502</c:v>
                </c:pt>
                <c:pt idx="7668">
                  <c:v>435.60000000013798</c:v>
                </c:pt>
                <c:pt idx="7669">
                  <c:v>435.633333333471</c:v>
                </c:pt>
                <c:pt idx="7670">
                  <c:v>435.66666666680499</c:v>
                </c:pt>
                <c:pt idx="7671">
                  <c:v>435.700000000138</c:v>
                </c:pt>
                <c:pt idx="7672">
                  <c:v>435.73333333347199</c:v>
                </c:pt>
                <c:pt idx="7673">
                  <c:v>435.76666666680501</c:v>
                </c:pt>
                <c:pt idx="7674">
                  <c:v>435.80000000013803</c:v>
                </c:pt>
                <c:pt idx="7675">
                  <c:v>435.83333333347201</c:v>
                </c:pt>
                <c:pt idx="7676">
                  <c:v>435.86666666680497</c:v>
                </c:pt>
                <c:pt idx="7677">
                  <c:v>435.90000000013799</c:v>
                </c:pt>
                <c:pt idx="7678">
                  <c:v>435.93333333347198</c:v>
                </c:pt>
                <c:pt idx="7679">
                  <c:v>435.966666666805</c:v>
                </c:pt>
                <c:pt idx="7680">
                  <c:v>436.00000000013802</c:v>
                </c:pt>
                <c:pt idx="7681">
                  <c:v>436.033333333472</c:v>
                </c:pt>
                <c:pt idx="7682">
                  <c:v>436.06666666680502</c:v>
                </c:pt>
                <c:pt idx="7683">
                  <c:v>436.100000000139</c:v>
                </c:pt>
                <c:pt idx="7684">
                  <c:v>436.13333333347202</c:v>
                </c:pt>
                <c:pt idx="7685">
                  <c:v>436.16666666680499</c:v>
                </c:pt>
                <c:pt idx="7686">
                  <c:v>436.20000000013903</c:v>
                </c:pt>
                <c:pt idx="7687">
                  <c:v>436.23333333347199</c:v>
                </c:pt>
                <c:pt idx="7688">
                  <c:v>436.26666666680501</c:v>
                </c:pt>
                <c:pt idx="7689">
                  <c:v>436.30000000013899</c:v>
                </c:pt>
                <c:pt idx="7690">
                  <c:v>436.33333333347201</c:v>
                </c:pt>
                <c:pt idx="7691">
                  <c:v>436.36666666680497</c:v>
                </c:pt>
                <c:pt idx="7692">
                  <c:v>436.40000000013902</c:v>
                </c:pt>
                <c:pt idx="7693">
                  <c:v>436.43333333347198</c:v>
                </c:pt>
                <c:pt idx="7694">
                  <c:v>436.466666666805</c:v>
                </c:pt>
                <c:pt idx="7695">
                  <c:v>436.50000000013898</c:v>
                </c:pt>
                <c:pt idx="7696">
                  <c:v>436.533333333472</c:v>
                </c:pt>
                <c:pt idx="7697">
                  <c:v>436.56666666680599</c:v>
                </c:pt>
                <c:pt idx="7698">
                  <c:v>436.600000000139</c:v>
                </c:pt>
                <c:pt idx="7699">
                  <c:v>436.63333333347202</c:v>
                </c:pt>
                <c:pt idx="7700">
                  <c:v>436.66666666680601</c:v>
                </c:pt>
                <c:pt idx="7701">
                  <c:v>436.70000000013903</c:v>
                </c:pt>
                <c:pt idx="7702">
                  <c:v>436.73333333347199</c:v>
                </c:pt>
                <c:pt idx="7703">
                  <c:v>436.76666666680597</c:v>
                </c:pt>
                <c:pt idx="7704">
                  <c:v>436.80000000013899</c:v>
                </c:pt>
                <c:pt idx="7705">
                  <c:v>436.83333333347201</c:v>
                </c:pt>
                <c:pt idx="7706">
                  <c:v>436.866666666806</c:v>
                </c:pt>
                <c:pt idx="7707">
                  <c:v>436.90000000013902</c:v>
                </c:pt>
                <c:pt idx="7708">
                  <c:v>436.933333333473</c:v>
                </c:pt>
                <c:pt idx="7709">
                  <c:v>436.96666666680602</c:v>
                </c:pt>
                <c:pt idx="7710">
                  <c:v>437.00000000013898</c:v>
                </c:pt>
                <c:pt idx="7711">
                  <c:v>437.03333333347302</c:v>
                </c:pt>
                <c:pt idx="7712">
                  <c:v>437.06666666680599</c:v>
                </c:pt>
                <c:pt idx="7713">
                  <c:v>437.100000000139</c:v>
                </c:pt>
                <c:pt idx="7714">
                  <c:v>437.13333333347299</c:v>
                </c:pt>
                <c:pt idx="7715">
                  <c:v>437.16666666680601</c:v>
                </c:pt>
                <c:pt idx="7716">
                  <c:v>437.20000000013903</c:v>
                </c:pt>
                <c:pt idx="7717">
                  <c:v>437.23333333347301</c:v>
                </c:pt>
                <c:pt idx="7718">
                  <c:v>437.26666666680597</c:v>
                </c:pt>
                <c:pt idx="7719">
                  <c:v>437.30000000013899</c:v>
                </c:pt>
                <c:pt idx="7720">
                  <c:v>437.33333333347298</c:v>
                </c:pt>
                <c:pt idx="7721">
                  <c:v>437.366666666806</c:v>
                </c:pt>
                <c:pt idx="7722">
                  <c:v>437.40000000013998</c:v>
                </c:pt>
                <c:pt idx="7723">
                  <c:v>437.433333333473</c:v>
                </c:pt>
                <c:pt idx="7724">
                  <c:v>437.46666666680602</c:v>
                </c:pt>
                <c:pt idx="7725">
                  <c:v>437.50000000014001</c:v>
                </c:pt>
                <c:pt idx="7726">
                  <c:v>437.53333333347302</c:v>
                </c:pt>
                <c:pt idx="7727">
                  <c:v>437.56666666680599</c:v>
                </c:pt>
                <c:pt idx="7728">
                  <c:v>437.60000000014003</c:v>
                </c:pt>
                <c:pt idx="7729">
                  <c:v>437.63333333347299</c:v>
                </c:pt>
                <c:pt idx="7730">
                  <c:v>437.66666666680601</c:v>
                </c:pt>
                <c:pt idx="7731">
                  <c:v>437.70000000013999</c:v>
                </c:pt>
                <c:pt idx="7732">
                  <c:v>437.73333333347301</c:v>
                </c:pt>
                <c:pt idx="7733">
                  <c:v>437.766666666807</c:v>
                </c:pt>
                <c:pt idx="7734">
                  <c:v>437.80000000014002</c:v>
                </c:pt>
                <c:pt idx="7735">
                  <c:v>437.83333333347298</c:v>
                </c:pt>
                <c:pt idx="7736">
                  <c:v>437.86666666680702</c:v>
                </c:pt>
                <c:pt idx="7737">
                  <c:v>437.90000000013998</c:v>
                </c:pt>
                <c:pt idx="7738">
                  <c:v>437.933333333473</c:v>
                </c:pt>
                <c:pt idx="7739">
                  <c:v>437.96666666680699</c:v>
                </c:pt>
                <c:pt idx="7740">
                  <c:v>438.00000000014001</c:v>
                </c:pt>
                <c:pt idx="7741">
                  <c:v>438.03333333347302</c:v>
                </c:pt>
                <c:pt idx="7742">
                  <c:v>438.06666666680701</c:v>
                </c:pt>
                <c:pt idx="7743">
                  <c:v>438.10000000014003</c:v>
                </c:pt>
                <c:pt idx="7744">
                  <c:v>438.13333333347299</c:v>
                </c:pt>
                <c:pt idx="7745">
                  <c:v>438.16666666680698</c:v>
                </c:pt>
                <c:pt idx="7746">
                  <c:v>438.20000000013999</c:v>
                </c:pt>
                <c:pt idx="7747">
                  <c:v>438.23333333347398</c:v>
                </c:pt>
                <c:pt idx="7748">
                  <c:v>438.266666666807</c:v>
                </c:pt>
                <c:pt idx="7749">
                  <c:v>438.30000000014002</c:v>
                </c:pt>
                <c:pt idx="7750">
                  <c:v>438.333333333474</c:v>
                </c:pt>
                <c:pt idx="7751">
                  <c:v>438.36666666680702</c:v>
                </c:pt>
                <c:pt idx="7752">
                  <c:v>438.40000000013998</c:v>
                </c:pt>
                <c:pt idx="7753">
                  <c:v>438.43333333347402</c:v>
                </c:pt>
                <c:pt idx="7754">
                  <c:v>438.46666666680699</c:v>
                </c:pt>
                <c:pt idx="7755">
                  <c:v>438.50000000014001</c:v>
                </c:pt>
                <c:pt idx="7756">
                  <c:v>438.53333333347399</c:v>
                </c:pt>
                <c:pt idx="7757">
                  <c:v>438.56666666680701</c:v>
                </c:pt>
                <c:pt idx="7758">
                  <c:v>438.60000000014099</c:v>
                </c:pt>
                <c:pt idx="7759">
                  <c:v>438.63333333347401</c:v>
                </c:pt>
                <c:pt idx="7760">
                  <c:v>438.66666666680698</c:v>
                </c:pt>
                <c:pt idx="7761">
                  <c:v>438.70000000014102</c:v>
                </c:pt>
                <c:pt idx="7762">
                  <c:v>438.73333333347398</c:v>
                </c:pt>
                <c:pt idx="7763">
                  <c:v>438.766666666807</c:v>
                </c:pt>
                <c:pt idx="7764">
                  <c:v>438.80000000014098</c:v>
                </c:pt>
                <c:pt idx="7765">
                  <c:v>438.833333333474</c:v>
                </c:pt>
                <c:pt idx="7766">
                  <c:v>438.86666666680702</c:v>
                </c:pt>
                <c:pt idx="7767">
                  <c:v>438.90000000014101</c:v>
                </c:pt>
                <c:pt idx="7768">
                  <c:v>438.93333333347402</c:v>
                </c:pt>
                <c:pt idx="7769">
                  <c:v>438.96666666680699</c:v>
                </c:pt>
                <c:pt idx="7770">
                  <c:v>439.00000000014097</c:v>
                </c:pt>
                <c:pt idx="7771">
                  <c:v>439.03333333347399</c:v>
                </c:pt>
                <c:pt idx="7772">
                  <c:v>439.06666666680798</c:v>
                </c:pt>
                <c:pt idx="7773">
                  <c:v>439.10000000014099</c:v>
                </c:pt>
                <c:pt idx="7774">
                  <c:v>439.13333333347401</c:v>
                </c:pt>
                <c:pt idx="7775">
                  <c:v>439.166666666808</c:v>
                </c:pt>
                <c:pt idx="7776">
                  <c:v>439.20000000014102</c:v>
                </c:pt>
                <c:pt idx="7777">
                  <c:v>439.23333333347398</c:v>
                </c:pt>
                <c:pt idx="7778">
                  <c:v>439.26666666680802</c:v>
                </c:pt>
                <c:pt idx="7779">
                  <c:v>439.30000000014098</c:v>
                </c:pt>
                <c:pt idx="7780">
                  <c:v>439.333333333474</c:v>
                </c:pt>
                <c:pt idx="7781">
                  <c:v>439.36666666680799</c:v>
                </c:pt>
                <c:pt idx="7782">
                  <c:v>439.40000000014101</c:v>
                </c:pt>
                <c:pt idx="7783">
                  <c:v>439.43333333347499</c:v>
                </c:pt>
                <c:pt idx="7784">
                  <c:v>439.46666666680801</c:v>
                </c:pt>
                <c:pt idx="7785">
                  <c:v>439.50000000014097</c:v>
                </c:pt>
                <c:pt idx="7786">
                  <c:v>439.53333333347501</c:v>
                </c:pt>
                <c:pt idx="7787">
                  <c:v>439.56666666680798</c:v>
                </c:pt>
                <c:pt idx="7788">
                  <c:v>439.60000000014099</c:v>
                </c:pt>
                <c:pt idx="7789">
                  <c:v>439.63333333347498</c:v>
                </c:pt>
                <c:pt idx="7790">
                  <c:v>439.666666666808</c:v>
                </c:pt>
                <c:pt idx="7791">
                  <c:v>439.70000000014102</c:v>
                </c:pt>
                <c:pt idx="7792">
                  <c:v>439.733333333475</c:v>
                </c:pt>
                <c:pt idx="7793">
                  <c:v>439.76666666680802</c:v>
                </c:pt>
                <c:pt idx="7794">
                  <c:v>439.80000000014098</c:v>
                </c:pt>
                <c:pt idx="7795">
                  <c:v>439.83333333347503</c:v>
                </c:pt>
                <c:pt idx="7796">
                  <c:v>439.86666666680799</c:v>
                </c:pt>
                <c:pt idx="7797">
                  <c:v>439.90000000014197</c:v>
                </c:pt>
                <c:pt idx="7798">
                  <c:v>439.93333333347499</c:v>
                </c:pt>
                <c:pt idx="7799">
                  <c:v>439.96666666680801</c:v>
                </c:pt>
                <c:pt idx="7800">
                  <c:v>440.00000000014199</c:v>
                </c:pt>
                <c:pt idx="7801">
                  <c:v>440.03333333347501</c:v>
                </c:pt>
                <c:pt idx="7802">
                  <c:v>440.06666666680798</c:v>
                </c:pt>
                <c:pt idx="7803">
                  <c:v>440.10000000014202</c:v>
                </c:pt>
                <c:pt idx="7804">
                  <c:v>440.13333333347498</c:v>
                </c:pt>
                <c:pt idx="7805">
                  <c:v>440.166666666808</c:v>
                </c:pt>
                <c:pt idx="7806">
                  <c:v>440.20000000014198</c:v>
                </c:pt>
                <c:pt idx="7807">
                  <c:v>440.233333333475</c:v>
                </c:pt>
                <c:pt idx="7808">
                  <c:v>440.26666666680899</c:v>
                </c:pt>
                <c:pt idx="7809">
                  <c:v>440.30000000014201</c:v>
                </c:pt>
                <c:pt idx="7810">
                  <c:v>440.33333333347503</c:v>
                </c:pt>
                <c:pt idx="7811">
                  <c:v>440.36666666680901</c:v>
                </c:pt>
                <c:pt idx="7812">
                  <c:v>440.40000000014197</c:v>
                </c:pt>
                <c:pt idx="7813">
                  <c:v>440.43333333347499</c:v>
                </c:pt>
                <c:pt idx="7814">
                  <c:v>440.46666666680898</c:v>
                </c:pt>
                <c:pt idx="7815">
                  <c:v>440.50000000014199</c:v>
                </c:pt>
                <c:pt idx="7816">
                  <c:v>440.53333333347501</c:v>
                </c:pt>
                <c:pt idx="7817">
                  <c:v>440.566666666809</c:v>
                </c:pt>
                <c:pt idx="7818">
                  <c:v>440.60000000014202</c:v>
                </c:pt>
                <c:pt idx="7819">
                  <c:v>440.63333333347498</c:v>
                </c:pt>
                <c:pt idx="7820">
                  <c:v>440.66666666680902</c:v>
                </c:pt>
                <c:pt idx="7821">
                  <c:v>440.70000000014198</c:v>
                </c:pt>
                <c:pt idx="7822">
                  <c:v>440.73333333347603</c:v>
                </c:pt>
                <c:pt idx="7823">
                  <c:v>440.76666666680899</c:v>
                </c:pt>
                <c:pt idx="7824">
                  <c:v>440.80000000014201</c:v>
                </c:pt>
                <c:pt idx="7825">
                  <c:v>440.83333333347599</c:v>
                </c:pt>
                <c:pt idx="7826">
                  <c:v>440.86666666680901</c:v>
                </c:pt>
                <c:pt idx="7827">
                  <c:v>440.90000000014197</c:v>
                </c:pt>
                <c:pt idx="7828">
                  <c:v>440.93333333347601</c:v>
                </c:pt>
                <c:pt idx="7829">
                  <c:v>440.96666666680898</c:v>
                </c:pt>
                <c:pt idx="7830">
                  <c:v>441.00000000014199</c:v>
                </c:pt>
                <c:pt idx="7831">
                  <c:v>441.03333333347598</c:v>
                </c:pt>
                <c:pt idx="7832">
                  <c:v>441.066666666809</c:v>
                </c:pt>
                <c:pt idx="7833">
                  <c:v>441.10000000014298</c:v>
                </c:pt>
                <c:pt idx="7834">
                  <c:v>441.133333333476</c:v>
                </c:pt>
                <c:pt idx="7835">
                  <c:v>441.16666666680902</c:v>
                </c:pt>
                <c:pt idx="7836">
                  <c:v>441.20000000014301</c:v>
                </c:pt>
                <c:pt idx="7837">
                  <c:v>441.23333333347603</c:v>
                </c:pt>
                <c:pt idx="7838">
                  <c:v>441.26666666680899</c:v>
                </c:pt>
                <c:pt idx="7839">
                  <c:v>441.30000000014297</c:v>
                </c:pt>
                <c:pt idx="7840">
                  <c:v>441.33333333347599</c:v>
                </c:pt>
                <c:pt idx="7841">
                  <c:v>441.36666666680901</c:v>
                </c:pt>
                <c:pt idx="7842">
                  <c:v>441.400000000143</c:v>
                </c:pt>
                <c:pt idx="7843">
                  <c:v>441.43333333347601</c:v>
                </c:pt>
                <c:pt idx="7844">
                  <c:v>441.46666666680898</c:v>
                </c:pt>
                <c:pt idx="7845">
                  <c:v>441.50000000014302</c:v>
                </c:pt>
                <c:pt idx="7846">
                  <c:v>441.53333333347598</c:v>
                </c:pt>
                <c:pt idx="7847">
                  <c:v>441.56666666681002</c:v>
                </c:pt>
                <c:pt idx="7848">
                  <c:v>441.60000000014298</c:v>
                </c:pt>
                <c:pt idx="7849">
                  <c:v>441.633333333476</c:v>
                </c:pt>
                <c:pt idx="7850">
                  <c:v>441.66666666680999</c:v>
                </c:pt>
                <c:pt idx="7851">
                  <c:v>441.70000000014301</c:v>
                </c:pt>
                <c:pt idx="7852">
                  <c:v>441.73333333347603</c:v>
                </c:pt>
                <c:pt idx="7853">
                  <c:v>441.76666666681001</c:v>
                </c:pt>
                <c:pt idx="7854">
                  <c:v>441.80000000014297</c:v>
                </c:pt>
                <c:pt idx="7855">
                  <c:v>441.83333333347599</c:v>
                </c:pt>
                <c:pt idx="7856">
                  <c:v>441.86666666680998</c:v>
                </c:pt>
                <c:pt idx="7857">
                  <c:v>441.900000000143</c:v>
                </c:pt>
                <c:pt idx="7858">
                  <c:v>441.93333333347698</c:v>
                </c:pt>
                <c:pt idx="7859">
                  <c:v>441.96666666681</c:v>
                </c:pt>
                <c:pt idx="7860">
                  <c:v>442.00000000014302</c:v>
                </c:pt>
                <c:pt idx="7861">
                  <c:v>442.033333333477</c:v>
                </c:pt>
                <c:pt idx="7862">
                  <c:v>442.06666666681002</c:v>
                </c:pt>
                <c:pt idx="7863">
                  <c:v>442.10000000014298</c:v>
                </c:pt>
                <c:pt idx="7864">
                  <c:v>442.13333333347703</c:v>
                </c:pt>
                <c:pt idx="7865">
                  <c:v>442.16666666680999</c:v>
                </c:pt>
                <c:pt idx="7866">
                  <c:v>442.20000000014301</c:v>
                </c:pt>
                <c:pt idx="7867">
                  <c:v>442.23333333347699</c:v>
                </c:pt>
                <c:pt idx="7868">
                  <c:v>442.26666666681001</c:v>
                </c:pt>
                <c:pt idx="7869">
                  <c:v>442.30000000014297</c:v>
                </c:pt>
                <c:pt idx="7870">
                  <c:v>442.33333333347701</c:v>
                </c:pt>
                <c:pt idx="7871">
                  <c:v>442.36666666680998</c:v>
                </c:pt>
                <c:pt idx="7872">
                  <c:v>442.40000000014402</c:v>
                </c:pt>
                <c:pt idx="7873">
                  <c:v>442.43333333347698</c:v>
                </c:pt>
                <c:pt idx="7874">
                  <c:v>442.46666666681</c:v>
                </c:pt>
                <c:pt idx="7875">
                  <c:v>442.50000000014398</c:v>
                </c:pt>
                <c:pt idx="7876">
                  <c:v>442.533333333477</c:v>
                </c:pt>
                <c:pt idx="7877">
                  <c:v>442.56666666681002</c:v>
                </c:pt>
                <c:pt idx="7878">
                  <c:v>442.60000000014401</c:v>
                </c:pt>
                <c:pt idx="7879">
                  <c:v>442.63333333347703</c:v>
                </c:pt>
                <c:pt idx="7880">
                  <c:v>442.66666666680999</c:v>
                </c:pt>
                <c:pt idx="7881">
                  <c:v>442.70000000014397</c:v>
                </c:pt>
                <c:pt idx="7882">
                  <c:v>442.73333333347699</c:v>
                </c:pt>
                <c:pt idx="7883">
                  <c:v>442.76666666681098</c:v>
                </c:pt>
                <c:pt idx="7884">
                  <c:v>442.800000000144</c:v>
                </c:pt>
                <c:pt idx="7885">
                  <c:v>442.83333333347701</c:v>
                </c:pt>
                <c:pt idx="7886">
                  <c:v>442.866666666811</c:v>
                </c:pt>
                <c:pt idx="7887">
                  <c:v>442.90000000014402</c:v>
                </c:pt>
                <c:pt idx="7888">
                  <c:v>442.93333333347698</c:v>
                </c:pt>
                <c:pt idx="7889">
                  <c:v>442.96666666681102</c:v>
                </c:pt>
                <c:pt idx="7890">
                  <c:v>443.00000000014398</c:v>
                </c:pt>
                <c:pt idx="7891">
                  <c:v>443.033333333477</c:v>
                </c:pt>
                <c:pt idx="7892">
                  <c:v>443.06666666681099</c:v>
                </c:pt>
                <c:pt idx="7893">
                  <c:v>443.10000000014401</c:v>
                </c:pt>
                <c:pt idx="7894">
                  <c:v>443.13333333347703</c:v>
                </c:pt>
                <c:pt idx="7895">
                  <c:v>443.16666666681101</c:v>
                </c:pt>
                <c:pt idx="7896">
                  <c:v>443.20000000014397</c:v>
                </c:pt>
                <c:pt idx="7897">
                  <c:v>443.23333333347801</c:v>
                </c:pt>
                <c:pt idx="7898">
                  <c:v>443.26666666681098</c:v>
                </c:pt>
                <c:pt idx="7899">
                  <c:v>443.300000000144</c:v>
                </c:pt>
                <c:pt idx="7900">
                  <c:v>443.33333333347798</c:v>
                </c:pt>
                <c:pt idx="7901">
                  <c:v>443.366666666811</c:v>
                </c:pt>
                <c:pt idx="7902">
                  <c:v>443.40000000014402</c:v>
                </c:pt>
                <c:pt idx="7903">
                  <c:v>443.433333333478</c:v>
                </c:pt>
                <c:pt idx="7904">
                  <c:v>443.46666666681102</c:v>
                </c:pt>
                <c:pt idx="7905">
                  <c:v>443.50000000014398</c:v>
                </c:pt>
                <c:pt idx="7906">
                  <c:v>443.53333333347803</c:v>
                </c:pt>
                <c:pt idx="7907">
                  <c:v>443.56666666681099</c:v>
                </c:pt>
                <c:pt idx="7908">
                  <c:v>443.60000000014497</c:v>
                </c:pt>
                <c:pt idx="7909">
                  <c:v>443.63333333347799</c:v>
                </c:pt>
                <c:pt idx="7910">
                  <c:v>443.66666666681101</c:v>
                </c:pt>
                <c:pt idx="7911">
                  <c:v>443.700000000145</c:v>
                </c:pt>
                <c:pt idx="7912">
                  <c:v>443.73333333347801</c:v>
                </c:pt>
                <c:pt idx="7913">
                  <c:v>443.76666666681098</c:v>
                </c:pt>
                <c:pt idx="7914">
                  <c:v>443.80000000014502</c:v>
                </c:pt>
                <c:pt idx="7915">
                  <c:v>443.83333333347798</c:v>
                </c:pt>
                <c:pt idx="7916">
                  <c:v>443.866666666811</c:v>
                </c:pt>
                <c:pt idx="7917">
                  <c:v>443.90000000014498</c:v>
                </c:pt>
                <c:pt idx="7918">
                  <c:v>443.933333333478</c:v>
                </c:pt>
                <c:pt idx="7919">
                  <c:v>443.96666666681102</c:v>
                </c:pt>
                <c:pt idx="7920">
                  <c:v>444.00000000014501</c:v>
                </c:pt>
                <c:pt idx="7921">
                  <c:v>444.03333333347803</c:v>
                </c:pt>
                <c:pt idx="7922">
                  <c:v>444.06666666681201</c:v>
                </c:pt>
                <c:pt idx="7923">
                  <c:v>444.10000000014497</c:v>
                </c:pt>
                <c:pt idx="7924">
                  <c:v>444.13333333347799</c:v>
                </c:pt>
                <c:pt idx="7925">
                  <c:v>444.16666666681198</c:v>
                </c:pt>
                <c:pt idx="7926">
                  <c:v>444.200000000145</c:v>
                </c:pt>
                <c:pt idx="7927">
                  <c:v>444.23333333347801</c:v>
                </c:pt>
                <c:pt idx="7928">
                  <c:v>444.266666666812</c:v>
                </c:pt>
                <c:pt idx="7929">
                  <c:v>444.30000000014502</c:v>
                </c:pt>
                <c:pt idx="7930">
                  <c:v>444.33333333347798</c:v>
                </c:pt>
                <c:pt idx="7931">
                  <c:v>444.36666666681202</c:v>
                </c:pt>
                <c:pt idx="7932">
                  <c:v>444.40000000014498</c:v>
                </c:pt>
                <c:pt idx="7933">
                  <c:v>444.433333333478</c:v>
                </c:pt>
                <c:pt idx="7934">
                  <c:v>444.46666666681199</c:v>
                </c:pt>
                <c:pt idx="7935">
                  <c:v>444.50000000014501</c:v>
                </c:pt>
                <c:pt idx="7936">
                  <c:v>444.53333333347899</c:v>
                </c:pt>
                <c:pt idx="7937">
                  <c:v>444.56666666681201</c:v>
                </c:pt>
                <c:pt idx="7938">
                  <c:v>444.60000000014497</c:v>
                </c:pt>
                <c:pt idx="7939">
                  <c:v>444.63333333347902</c:v>
                </c:pt>
                <c:pt idx="7940">
                  <c:v>444.66666666681198</c:v>
                </c:pt>
                <c:pt idx="7941">
                  <c:v>444.700000000145</c:v>
                </c:pt>
                <c:pt idx="7942">
                  <c:v>444.73333333347898</c:v>
                </c:pt>
                <c:pt idx="7943">
                  <c:v>444.766666666812</c:v>
                </c:pt>
                <c:pt idx="7944">
                  <c:v>444.80000000014502</c:v>
                </c:pt>
                <c:pt idx="7945">
                  <c:v>444.833333333479</c:v>
                </c:pt>
                <c:pt idx="7946">
                  <c:v>444.86666666681202</c:v>
                </c:pt>
                <c:pt idx="7947">
                  <c:v>444.90000000014601</c:v>
                </c:pt>
                <c:pt idx="7948">
                  <c:v>444.93333333347903</c:v>
                </c:pt>
                <c:pt idx="7949">
                  <c:v>444.96666666681199</c:v>
                </c:pt>
                <c:pt idx="7950">
                  <c:v>445.00000000014597</c:v>
                </c:pt>
                <c:pt idx="7951">
                  <c:v>445.03333333347899</c:v>
                </c:pt>
                <c:pt idx="7952">
                  <c:v>445.06666666681201</c:v>
                </c:pt>
                <c:pt idx="7953">
                  <c:v>445.100000000146</c:v>
                </c:pt>
                <c:pt idx="7954">
                  <c:v>445.13333333347902</c:v>
                </c:pt>
                <c:pt idx="7955">
                  <c:v>445.16666666681198</c:v>
                </c:pt>
                <c:pt idx="7956">
                  <c:v>445.20000000014602</c:v>
                </c:pt>
                <c:pt idx="7957">
                  <c:v>445.23333333347898</c:v>
                </c:pt>
                <c:pt idx="7958">
                  <c:v>445.266666666812</c:v>
                </c:pt>
                <c:pt idx="7959">
                  <c:v>445.30000000014599</c:v>
                </c:pt>
                <c:pt idx="7960">
                  <c:v>445.333333333479</c:v>
                </c:pt>
                <c:pt idx="7961">
                  <c:v>445.36666666681299</c:v>
                </c:pt>
                <c:pt idx="7962">
                  <c:v>445.40000000014601</c:v>
                </c:pt>
                <c:pt idx="7963">
                  <c:v>445.43333333347903</c:v>
                </c:pt>
                <c:pt idx="7964">
                  <c:v>445.46666666681301</c:v>
                </c:pt>
                <c:pt idx="7965">
                  <c:v>445.50000000014597</c:v>
                </c:pt>
                <c:pt idx="7966">
                  <c:v>445.53333333347899</c:v>
                </c:pt>
                <c:pt idx="7967">
                  <c:v>445.56666666681298</c:v>
                </c:pt>
                <c:pt idx="7968">
                  <c:v>445.600000000146</c:v>
                </c:pt>
                <c:pt idx="7969">
                  <c:v>445.63333333347902</c:v>
                </c:pt>
                <c:pt idx="7970">
                  <c:v>445.666666666813</c:v>
                </c:pt>
                <c:pt idx="7971">
                  <c:v>445.70000000014602</c:v>
                </c:pt>
                <c:pt idx="7972">
                  <c:v>445.73333333348</c:v>
                </c:pt>
                <c:pt idx="7973">
                  <c:v>445.76666666681302</c:v>
                </c:pt>
                <c:pt idx="7974">
                  <c:v>445.80000000014599</c:v>
                </c:pt>
                <c:pt idx="7975">
                  <c:v>445.83333333348003</c:v>
                </c:pt>
                <c:pt idx="7976">
                  <c:v>445.86666666681299</c:v>
                </c:pt>
                <c:pt idx="7977">
                  <c:v>445.90000000014601</c:v>
                </c:pt>
                <c:pt idx="7978">
                  <c:v>445.93333333347999</c:v>
                </c:pt>
                <c:pt idx="7979">
                  <c:v>445.96666666681301</c:v>
                </c:pt>
                <c:pt idx="7980">
                  <c:v>446.00000000014597</c:v>
                </c:pt>
                <c:pt idx="7981">
                  <c:v>446.03333333348002</c:v>
                </c:pt>
                <c:pt idx="7982">
                  <c:v>446.06666666681298</c:v>
                </c:pt>
                <c:pt idx="7983">
                  <c:v>446.100000000146</c:v>
                </c:pt>
                <c:pt idx="7984">
                  <c:v>446.13333333347998</c:v>
                </c:pt>
                <c:pt idx="7985">
                  <c:v>446.166666666813</c:v>
                </c:pt>
                <c:pt idx="7986">
                  <c:v>446.20000000014699</c:v>
                </c:pt>
                <c:pt idx="7987">
                  <c:v>446.23333333348</c:v>
                </c:pt>
                <c:pt idx="7988">
                  <c:v>446.26666666681302</c:v>
                </c:pt>
                <c:pt idx="7989">
                  <c:v>446.30000000014701</c:v>
                </c:pt>
                <c:pt idx="7990">
                  <c:v>446.33333333348003</c:v>
                </c:pt>
                <c:pt idx="7991">
                  <c:v>446.36666666681299</c:v>
                </c:pt>
                <c:pt idx="7992">
                  <c:v>446.40000000014697</c:v>
                </c:pt>
                <c:pt idx="7993">
                  <c:v>446.43333333347999</c:v>
                </c:pt>
                <c:pt idx="7994">
                  <c:v>446.46666666681301</c:v>
                </c:pt>
                <c:pt idx="7995">
                  <c:v>446.500000000147</c:v>
                </c:pt>
                <c:pt idx="7996">
                  <c:v>446.53333333348002</c:v>
                </c:pt>
                <c:pt idx="7997">
                  <c:v>446.566666666814</c:v>
                </c:pt>
                <c:pt idx="7998">
                  <c:v>446.60000000014702</c:v>
                </c:pt>
                <c:pt idx="7999">
                  <c:v>446.63333333347998</c:v>
                </c:pt>
                <c:pt idx="8000">
                  <c:v>446.66666666681402</c:v>
                </c:pt>
                <c:pt idx="8001">
                  <c:v>446.70000000014699</c:v>
                </c:pt>
                <c:pt idx="8002">
                  <c:v>446.73333333348</c:v>
                </c:pt>
                <c:pt idx="8003">
                  <c:v>446.76666666681399</c:v>
                </c:pt>
                <c:pt idx="8004">
                  <c:v>446.80000000014701</c:v>
                </c:pt>
                <c:pt idx="8005">
                  <c:v>446.83333333348003</c:v>
                </c:pt>
                <c:pt idx="8006">
                  <c:v>446.86666666681401</c:v>
                </c:pt>
                <c:pt idx="8007">
                  <c:v>446.90000000014697</c:v>
                </c:pt>
                <c:pt idx="8008">
                  <c:v>446.93333333347999</c:v>
                </c:pt>
                <c:pt idx="8009">
                  <c:v>446.96666666681398</c:v>
                </c:pt>
                <c:pt idx="8010">
                  <c:v>447.000000000147</c:v>
                </c:pt>
                <c:pt idx="8011">
                  <c:v>447.03333333348098</c:v>
                </c:pt>
                <c:pt idx="8012">
                  <c:v>447.066666666814</c:v>
                </c:pt>
                <c:pt idx="8013">
                  <c:v>447.10000000014702</c:v>
                </c:pt>
                <c:pt idx="8014">
                  <c:v>447.133333333481</c:v>
                </c:pt>
                <c:pt idx="8015">
                  <c:v>447.16666666681402</c:v>
                </c:pt>
                <c:pt idx="8016">
                  <c:v>447.20000000014699</c:v>
                </c:pt>
                <c:pt idx="8017">
                  <c:v>447.23333333348103</c:v>
                </c:pt>
                <c:pt idx="8018">
                  <c:v>447.26666666681399</c:v>
                </c:pt>
                <c:pt idx="8019">
                  <c:v>447.30000000014701</c:v>
                </c:pt>
                <c:pt idx="8020">
                  <c:v>447.33333333348099</c:v>
                </c:pt>
                <c:pt idx="8021">
                  <c:v>447.36666666681401</c:v>
                </c:pt>
                <c:pt idx="8022">
                  <c:v>447.400000000148</c:v>
                </c:pt>
                <c:pt idx="8023">
                  <c:v>447.43333333348102</c:v>
                </c:pt>
                <c:pt idx="8024">
                  <c:v>447.46666666681398</c:v>
                </c:pt>
                <c:pt idx="8025">
                  <c:v>447.50000000014802</c:v>
                </c:pt>
                <c:pt idx="8026">
                  <c:v>447.53333333348098</c:v>
                </c:pt>
                <c:pt idx="8027">
                  <c:v>447.566666666814</c:v>
                </c:pt>
                <c:pt idx="8028">
                  <c:v>447.60000000014799</c:v>
                </c:pt>
                <c:pt idx="8029">
                  <c:v>447.633333333481</c:v>
                </c:pt>
                <c:pt idx="8030">
                  <c:v>447.66666666681402</c:v>
                </c:pt>
                <c:pt idx="8031">
                  <c:v>447.70000000014801</c:v>
                </c:pt>
                <c:pt idx="8032">
                  <c:v>447.73333333348103</c:v>
                </c:pt>
                <c:pt idx="8033">
                  <c:v>447.76666666681399</c:v>
                </c:pt>
                <c:pt idx="8034">
                  <c:v>447.80000000014797</c:v>
                </c:pt>
                <c:pt idx="8035">
                  <c:v>447.83333333348099</c:v>
                </c:pt>
                <c:pt idx="8036">
                  <c:v>447.86666666681498</c:v>
                </c:pt>
                <c:pt idx="8037">
                  <c:v>447.900000000148</c:v>
                </c:pt>
                <c:pt idx="8038">
                  <c:v>447.93333333348102</c:v>
                </c:pt>
                <c:pt idx="8039">
                  <c:v>447.966666666815</c:v>
                </c:pt>
                <c:pt idx="8040">
                  <c:v>448.00000000014802</c:v>
                </c:pt>
                <c:pt idx="8041">
                  <c:v>448.03333333348098</c:v>
                </c:pt>
                <c:pt idx="8042">
                  <c:v>448.06666666681502</c:v>
                </c:pt>
                <c:pt idx="8043">
                  <c:v>448.10000000014799</c:v>
                </c:pt>
                <c:pt idx="8044">
                  <c:v>448.133333333481</c:v>
                </c:pt>
                <c:pt idx="8045">
                  <c:v>448.16666666681499</c:v>
                </c:pt>
                <c:pt idx="8046">
                  <c:v>448.20000000014801</c:v>
                </c:pt>
                <c:pt idx="8047">
                  <c:v>448.23333333348199</c:v>
                </c:pt>
                <c:pt idx="8048">
                  <c:v>448.26666666681501</c:v>
                </c:pt>
                <c:pt idx="8049">
                  <c:v>448.30000000014797</c:v>
                </c:pt>
                <c:pt idx="8050">
                  <c:v>448.33333333348202</c:v>
                </c:pt>
                <c:pt idx="8051">
                  <c:v>448.36666666681498</c:v>
                </c:pt>
                <c:pt idx="8052">
                  <c:v>448.400000000148</c:v>
                </c:pt>
                <c:pt idx="8053">
                  <c:v>448.43333333348198</c:v>
                </c:pt>
                <c:pt idx="8054">
                  <c:v>448.466666666815</c:v>
                </c:pt>
                <c:pt idx="8055">
                  <c:v>448.50000000014802</c:v>
                </c:pt>
                <c:pt idx="8056">
                  <c:v>448.53333333348201</c:v>
                </c:pt>
                <c:pt idx="8057">
                  <c:v>448.56666666681502</c:v>
                </c:pt>
                <c:pt idx="8058">
                  <c:v>448.60000000014799</c:v>
                </c:pt>
                <c:pt idx="8059">
                  <c:v>448.63333333348203</c:v>
                </c:pt>
                <c:pt idx="8060">
                  <c:v>448.66666666681499</c:v>
                </c:pt>
                <c:pt idx="8061">
                  <c:v>448.70000000014898</c:v>
                </c:pt>
                <c:pt idx="8062">
                  <c:v>448.73333333348199</c:v>
                </c:pt>
                <c:pt idx="8063">
                  <c:v>448.76666666681501</c:v>
                </c:pt>
                <c:pt idx="8064">
                  <c:v>448.800000000149</c:v>
                </c:pt>
                <c:pt idx="8065">
                  <c:v>448.83333333348202</c:v>
                </c:pt>
                <c:pt idx="8066">
                  <c:v>448.86666666681498</c:v>
                </c:pt>
                <c:pt idx="8067">
                  <c:v>448.90000000014902</c:v>
                </c:pt>
                <c:pt idx="8068">
                  <c:v>448.93333333348198</c:v>
                </c:pt>
                <c:pt idx="8069">
                  <c:v>448.966666666815</c:v>
                </c:pt>
                <c:pt idx="8070">
                  <c:v>449.00000000014899</c:v>
                </c:pt>
                <c:pt idx="8071">
                  <c:v>449.03333333348201</c:v>
                </c:pt>
                <c:pt idx="8072">
                  <c:v>449.06666666681599</c:v>
                </c:pt>
                <c:pt idx="8073">
                  <c:v>449.10000000014901</c:v>
                </c:pt>
                <c:pt idx="8074">
                  <c:v>449.13333333348203</c:v>
                </c:pt>
                <c:pt idx="8075">
                  <c:v>449.16666666681601</c:v>
                </c:pt>
                <c:pt idx="8076">
                  <c:v>449.20000000014898</c:v>
                </c:pt>
                <c:pt idx="8077">
                  <c:v>449.23333333348199</c:v>
                </c:pt>
                <c:pt idx="8078">
                  <c:v>449.26666666681598</c:v>
                </c:pt>
                <c:pt idx="8079">
                  <c:v>449.300000000149</c:v>
                </c:pt>
                <c:pt idx="8080">
                  <c:v>449.33333333348202</c:v>
                </c:pt>
                <c:pt idx="8081">
                  <c:v>449.366666666816</c:v>
                </c:pt>
                <c:pt idx="8082">
                  <c:v>449.40000000014902</c:v>
                </c:pt>
                <c:pt idx="8083">
                  <c:v>449.43333333348198</c:v>
                </c:pt>
                <c:pt idx="8084">
                  <c:v>449.46666666681602</c:v>
                </c:pt>
                <c:pt idx="8085">
                  <c:v>449.50000000014899</c:v>
                </c:pt>
                <c:pt idx="8086">
                  <c:v>449.53333333348297</c:v>
                </c:pt>
                <c:pt idx="8087">
                  <c:v>449.56666666681599</c:v>
                </c:pt>
                <c:pt idx="8088">
                  <c:v>449.60000000014901</c:v>
                </c:pt>
                <c:pt idx="8089">
                  <c:v>449.63333333348299</c:v>
                </c:pt>
                <c:pt idx="8090">
                  <c:v>449.66666666681601</c:v>
                </c:pt>
                <c:pt idx="8091">
                  <c:v>449.70000000014898</c:v>
                </c:pt>
                <c:pt idx="8092">
                  <c:v>449.73333333348302</c:v>
                </c:pt>
                <c:pt idx="8093">
                  <c:v>449.76666666681598</c:v>
                </c:pt>
                <c:pt idx="8094">
                  <c:v>449.800000000149</c:v>
                </c:pt>
                <c:pt idx="8095">
                  <c:v>449.83333333348298</c:v>
                </c:pt>
                <c:pt idx="8096">
                  <c:v>449.866666666816</c:v>
                </c:pt>
                <c:pt idx="8097">
                  <c:v>449.90000000014999</c:v>
                </c:pt>
                <c:pt idx="8098">
                  <c:v>449.93333333348301</c:v>
                </c:pt>
                <c:pt idx="8099">
                  <c:v>449.96666666681602</c:v>
                </c:pt>
                <c:pt idx="8100">
                  <c:v>450.00000000015001</c:v>
                </c:pt>
                <c:pt idx="8101">
                  <c:v>450.03333333348297</c:v>
                </c:pt>
                <c:pt idx="8102">
                  <c:v>450.06666666681599</c:v>
                </c:pt>
                <c:pt idx="8103">
                  <c:v>450.10000000014998</c:v>
                </c:pt>
                <c:pt idx="8104">
                  <c:v>450.13333333348299</c:v>
                </c:pt>
                <c:pt idx="8105">
                  <c:v>450.16666666681601</c:v>
                </c:pt>
                <c:pt idx="8106">
                  <c:v>450.20000000015</c:v>
                </c:pt>
                <c:pt idx="8107">
                  <c:v>450.23333333348302</c:v>
                </c:pt>
                <c:pt idx="8108">
                  <c:v>450.26666666681598</c:v>
                </c:pt>
                <c:pt idx="8109">
                  <c:v>450.30000000015002</c:v>
                </c:pt>
                <c:pt idx="8110">
                  <c:v>450.33333333348298</c:v>
                </c:pt>
                <c:pt idx="8111">
                  <c:v>450.36666666681703</c:v>
                </c:pt>
                <c:pt idx="8112">
                  <c:v>450.40000000014999</c:v>
                </c:pt>
                <c:pt idx="8113">
                  <c:v>450.43333333348301</c:v>
                </c:pt>
                <c:pt idx="8114">
                  <c:v>450.46666666681699</c:v>
                </c:pt>
                <c:pt idx="8115">
                  <c:v>450.50000000015001</c:v>
                </c:pt>
                <c:pt idx="8116">
                  <c:v>450.53333333348297</c:v>
                </c:pt>
                <c:pt idx="8117">
                  <c:v>450.56666666681701</c:v>
                </c:pt>
                <c:pt idx="8118">
                  <c:v>450.60000000014998</c:v>
                </c:pt>
                <c:pt idx="8119">
                  <c:v>450.63333333348299</c:v>
                </c:pt>
                <c:pt idx="8120">
                  <c:v>450.66666666681698</c:v>
                </c:pt>
                <c:pt idx="8121">
                  <c:v>450.70000000015</c:v>
                </c:pt>
                <c:pt idx="8122">
                  <c:v>450.73333333348398</c:v>
                </c:pt>
                <c:pt idx="8123">
                  <c:v>450.766666666817</c:v>
                </c:pt>
                <c:pt idx="8124">
                  <c:v>450.80000000015002</c:v>
                </c:pt>
                <c:pt idx="8125">
                  <c:v>450.83333333348401</c:v>
                </c:pt>
                <c:pt idx="8126">
                  <c:v>450.86666666681703</c:v>
                </c:pt>
                <c:pt idx="8127">
                  <c:v>450.90000000014999</c:v>
                </c:pt>
                <c:pt idx="8128">
                  <c:v>450.93333333348397</c:v>
                </c:pt>
                <c:pt idx="8129">
                  <c:v>450.96666666681699</c:v>
                </c:pt>
                <c:pt idx="8130">
                  <c:v>451.00000000015001</c:v>
                </c:pt>
                <c:pt idx="8131">
                  <c:v>451.03333333348399</c:v>
                </c:pt>
                <c:pt idx="8132">
                  <c:v>451.06666666681701</c:v>
                </c:pt>
                <c:pt idx="8133">
                  <c:v>451.10000000014998</c:v>
                </c:pt>
                <c:pt idx="8134">
                  <c:v>451.13333333348402</c:v>
                </c:pt>
                <c:pt idx="8135">
                  <c:v>451.16666666681698</c:v>
                </c:pt>
                <c:pt idx="8136">
                  <c:v>451.20000000015102</c:v>
                </c:pt>
                <c:pt idx="8137">
                  <c:v>451.23333333348398</c:v>
                </c:pt>
                <c:pt idx="8138">
                  <c:v>451.266666666817</c:v>
                </c:pt>
                <c:pt idx="8139">
                  <c:v>451.30000000015099</c:v>
                </c:pt>
                <c:pt idx="8140">
                  <c:v>451.33333333348401</c:v>
                </c:pt>
                <c:pt idx="8141">
                  <c:v>451.36666666681703</c:v>
                </c:pt>
                <c:pt idx="8142">
                  <c:v>451.40000000015101</c:v>
                </c:pt>
                <c:pt idx="8143">
                  <c:v>451.43333333348397</c:v>
                </c:pt>
                <c:pt idx="8144">
                  <c:v>451.46666666681699</c:v>
                </c:pt>
                <c:pt idx="8145">
                  <c:v>451.50000000015098</c:v>
                </c:pt>
                <c:pt idx="8146">
                  <c:v>451.53333333348399</c:v>
                </c:pt>
                <c:pt idx="8147">
                  <c:v>451.56666666681798</c:v>
                </c:pt>
                <c:pt idx="8148">
                  <c:v>451.600000000151</c:v>
                </c:pt>
                <c:pt idx="8149">
                  <c:v>451.63333333348402</c:v>
                </c:pt>
                <c:pt idx="8150">
                  <c:v>451.666666666818</c:v>
                </c:pt>
                <c:pt idx="8151">
                  <c:v>451.70000000015102</c:v>
                </c:pt>
                <c:pt idx="8152">
                  <c:v>451.73333333348398</c:v>
                </c:pt>
                <c:pt idx="8153">
                  <c:v>451.76666666681803</c:v>
                </c:pt>
                <c:pt idx="8154">
                  <c:v>451.80000000015099</c:v>
                </c:pt>
                <c:pt idx="8155">
                  <c:v>451.83333333348401</c:v>
                </c:pt>
                <c:pt idx="8156">
                  <c:v>451.86666666681799</c:v>
                </c:pt>
                <c:pt idx="8157">
                  <c:v>451.90000000015101</c:v>
                </c:pt>
                <c:pt idx="8158">
                  <c:v>451.93333333348397</c:v>
                </c:pt>
                <c:pt idx="8159">
                  <c:v>451.96666666681801</c:v>
                </c:pt>
                <c:pt idx="8160">
                  <c:v>452.00000000015098</c:v>
                </c:pt>
                <c:pt idx="8161">
                  <c:v>452.03333333348502</c:v>
                </c:pt>
                <c:pt idx="8162">
                  <c:v>452.06666666681798</c:v>
                </c:pt>
                <c:pt idx="8163">
                  <c:v>452.100000000151</c:v>
                </c:pt>
                <c:pt idx="8164">
                  <c:v>452.13333333348498</c:v>
                </c:pt>
                <c:pt idx="8165">
                  <c:v>452.166666666818</c:v>
                </c:pt>
                <c:pt idx="8166">
                  <c:v>452.20000000015102</c:v>
                </c:pt>
                <c:pt idx="8167">
                  <c:v>452.23333333348501</c:v>
                </c:pt>
                <c:pt idx="8168">
                  <c:v>452.26666666681803</c:v>
                </c:pt>
                <c:pt idx="8169">
                  <c:v>452.30000000015099</c:v>
                </c:pt>
                <c:pt idx="8170">
                  <c:v>452.33333333348497</c:v>
                </c:pt>
                <c:pt idx="8171">
                  <c:v>452.36666666681799</c:v>
                </c:pt>
                <c:pt idx="8172">
                  <c:v>452.40000000015198</c:v>
                </c:pt>
                <c:pt idx="8173">
                  <c:v>452.433333333485</c:v>
                </c:pt>
                <c:pt idx="8174">
                  <c:v>452.46666666681801</c:v>
                </c:pt>
                <c:pt idx="8175">
                  <c:v>452.500000000152</c:v>
                </c:pt>
                <c:pt idx="8176">
                  <c:v>452.53333333348502</c:v>
                </c:pt>
                <c:pt idx="8177">
                  <c:v>452.56666666681798</c:v>
                </c:pt>
                <c:pt idx="8178">
                  <c:v>452.60000000015202</c:v>
                </c:pt>
                <c:pt idx="8179">
                  <c:v>452.63333333348498</c:v>
                </c:pt>
                <c:pt idx="8180">
                  <c:v>452.666666666818</c:v>
                </c:pt>
                <c:pt idx="8181">
                  <c:v>452.70000000015199</c:v>
                </c:pt>
                <c:pt idx="8182">
                  <c:v>452.73333333348501</c:v>
                </c:pt>
                <c:pt idx="8183">
                  <c:v>452.76666666681803</c:v>
                </c:pt>
                <c:pt idx="8184">
                  <c:v>452.80000000015201</c:v>
                </c:pt>
                <c:pt idx="8185">
                  <c:v>452.83333333348497</c:v>
                </c:pt>
                <c:pt idx="8186">
                  <c:v>452.86666666681901</c:v>
                </c:pt>
                <c:pt idx="8187">
                  <c:v>452.90000000015198</c:v>
                </c:pt>
                <c:pt idx="8188">
                  <c:v>452.933333333485</c:v>
                </c:pt>
                <c:pt idx="8189">
                  <c:v>452.96666666681898</c:v>
                </c:pt>
                <c:pt idx="8190">
                  <c:v>453.000000000152</c:v>
                </c:pt>
                <c:pt idx="8191">
                  <c:v>453.03333333348502</c:v>
                </c:pt>
                <c:pt idx="8192">
                  <c:v>453.066666666819</c:v>
                </c:pt>
                <c:pt idx="8193">
                  <c:v>453.10000000015202</c:v>
                </c:pt>
                <c:pt idx="8194">
                  <c:v>453.13333333348498</c:v>
                </c:pt>
                <c:pt idx="8195">
                  <c:v>453.16666666681903</c:v>
                </c:pt>
                <c:pt idx="8196">
                  <c:v>453.20000000015199</c:v>
                </c:pt>
                <c:pt idx="8197">
                  <c:v>453.23333333348597</c:v>
                </c:pt>
                <c:pt idx="8198">
                  <c:v>453.26666666681899</c:v>
                </c:pt>
                <c:pt idx="8199">
                  <c:v>453.30000000015201</c:v>
                </c:pt>
                <c:pt idx="8200">
                  <c:v>453.333333333486</c:v>
                </c:pt>
                <c:pt idx="8201">
                  <c:v>453.36666666681901</c:v>
                </c:pt>
                <c:pt idx="8202">
                  <c:v>453.40000000015198</c:v>
                </c:pt>
                <c:pt idx="8203">
                  <c:v>453.43333333348602</c:v>
                </c:pt>
                <c:pt idx="8204">
                  <c:v>453.46666666681898</c:v>
                </c:pt>
                <c:pt idx="8205">
                  <c:v>453.500000000152</c:v>
                </c:pt>
                <c:pt idx="8206">
                  <c:v>453.53333333348598</c:v>
                </c:pt>
                <c:pt idx="8207">
                  <c:v>453.566666666819</c:v>
                </c:pt>
                <c:pt idx="8208">
                  <c:v>453.60000000015202</c:v>
                </c:pt>
                <c:pt idx="8209">
                  <c:v>453.63333333348601</c:v>
                </c:pt>
                <c:pt idx="8210">
                  <c:v>453.66666666681903</c:v>
                </c:pt>
                <c:pt idx="8211">
                  <c:v>453.70000000015301</c:v>
                </c:pt>
                <c:pt idx="8212">
                  <c:v>453.73333333348597</c:v>
                </c:pt>
                <c:pt idx="8213">
                  <c:v>453.76666666681899</c:v>
                </c:pt>
                <c:pt idx="8214">
                  <c:v>453.80000000015298</c:v>
                </c:pt>
                <c:pt idx="8215">
                  <c:v>453.833333333486</c:v>
                </c:pt>
                <c:pt idx="8216">
                  <c:v>453.86666666681901</c:v>
                </c:pt>
                <c:pt idx="8217">
                  <c:v>453.900000000153</c:v>
                </c:pt>
                <c:pt idx="8218">
                  <c:v>453.93333333348602</c:v>
                </c:pt>
                <c:pt idx="8219">
                  <c:v>453.96666666681898</c:v>
                </c:pt>
                <c:pt idx="8220">
                  <c:v>454.00000000015302</c:v>
                </c:pt>
                <c:pt idx="8221">
                  <c:v>454.03333333348598</c:v>
                </c:pt>
                <c:pt idx="8222">
                  <c:v>454.066666666819</c:v>
                </c:pt>
                <c:pt idx="8223">
                  <c:v>454.10000000015299</c:v>
                </c:pt>
                <c:pt idx="8224">
                  <c:v>454.13333333348601</c:v>
                </c:pt>
                <c:pt idx="8225">
                  <c:v>454.16666666681999</c:v>
                </c:pt>
                <c:pt idx="8226">
                  <c:v>454.20000000015301</c:v>
                </c:pt>
                <c:pt idx="8227">
                  <c:v>454.23333333348597</c:v>
                </c:pt>
                <c:pt idx="8228">
                  <c:v>454.26666666682002</c:v>
                </c:pt>
                <c:pt idx="8229">
                  <c:v>454.30000000015298</c:v>
                </c:pt>
                <c:pt idx="8230">
                  <c:v>454.333333333486</c:v>
                </c:pt>
                <c:pt idx="8231">
                  <c:v>454.36666666681998</c:v>
                </c:pt>
                <c:pt idx="8232">
                  <c:v>454.400000000153</c:v>
                </c:pt>
                <c:pt idx="8233">
                  <c:v>454.43333333348602</c:v>
                </c:pt>
                <c:pt idx="8234">
                  <c:v>454.46666666682</c:v>
                </c:pt>
                <c:pt idx="8235">
                  <c:v>454.50000000015302</c:v>
                </c:pt>
                <c:pt idx="8236">
                  <c:v>454.53333333348701</c:v>
                </c:pt>
                <c:pt idx="8237">
                  <c:v>454.56666666682003</c:v>
                </c:pt>
                <c:pt idx="8238">
                  <c:v>454.60000000015299</c:v>
                </c:pt>
                <c:pt idx="8239">
                  <c:v>454.63333333348697</c:v>
                </c:pt>
                <c:pt idx="8240">
                  <c:v>454.66666666681999</c:v>
                </c:pt>
                <c:pt idx="8241">
                  <c:v>454.70000000015301</c:v>
                </c:pt>
                <c:pt idx="8242">
                  <c:v>454.733333333487</c:v>
                </c:pt>
                <c:pt idx="8243">
                  <c:v>454.76666666682002</c:v>
                </c:pt>
                <c:pt idx="8244">
                  <c:v>454.80000000015298</c:v>
                </c:pt>
                <c:pt idx="8245">
                  <c:v>454.83333333348702</c:v>
                </c:pt>
                <c:pt idx="8246">
                  <c:v>454.86666666681998</c:v>
                </c:pt>
                <c:pt idx="8247">
                  <c:v>454.900000000153</c:v>
                </c:pt>
                <c:pt idx="8248">
                  <c:v>454.93333333348698</c:v>
                </c:pt>
                <c:pt idx="8249">
                  <c:v>454.96666666682</c:v>
                </c:pt>
                <c:pt idx="8250">
                  <c:v>455.00000000015399</c:v>
                </c:pt>
                <c:pt idx="8251">
                  <c:v>455.03333333348701</c:v>
                </c:pt>
                <c:pt idx="8252">
                  <c:v>455.06666666682003</c:v>
                </c:pt>
                <c:pt idx="8253">
                  <c:v>455.10000000015401</c:v>
                </c:pt>
                <c:pt idx="8254">
                  <c:v>455.13333333348697</c:v>
                </c:pt>
                <c:pt idx="8255">
                  <c:v>455.16666666681999</c:v>
                </c:pt>
                <c:pt idx="8256">
                  <c:v>455.20000000015398</c:v>
                </c:pt>
                <c:pt idx="8257">
                  <c:v>455.233333333487</c:v>
                </c:pt>
                <c:pt idx="8258">
                  <c:v>455.26666666682002</c:v>
                </c:pt>
                <c:pt idx="8259">
                  <c:v>455.300000000154</c:v>
                </c:pt>
                <c:pt idx="8260">
                  <c:v>455.33333333348702</c:v>
                </c:pt>
                <c:pt idx="8261">
                  <c:v>455.366666666821</c:v>
                </c:pt>
                <c:pt idx="8262">
                  <c:v>455.40000000015402</c:v>
                </c:pt>
                <c:pt idx="8263">
                  <c:v>455.43333333348698</c:v>
                </c:pt>
                <c:pt idx="8264">
                  <c:v>455.46666666682103</c:v>
                </c:pt>
                <c:pt idx="8265">
                  <c:v>455.50000000015399</c:v>
                </c:pt>
                <c:pt idx="8266">
                  <c:v>455.53333333348701</c:v>
                </c:pt>
                <c:pt idx="8267">
                  <c:v>455.56666666682099</c:v>
                </c:pt>
                <c:pt idx="8268">
                  <c:v>455.60000000015401</c:v>
                </c:pt>
                <c:pt idx="8269">
                  <c:v>455.63333333348697</c:v>
                </c:pt>
                <c:pt idx="8270">
                  <c:v>455.66666666682102</c:v>
                </c:pt>
                <c:pt idx="8271">
                  <c:v>455.70000000015398</c:v>
                </c:pt>
                <c:pt idx="8272">
                  <c:v>455.733333333487</c:v>
                </c:pt>
                <c:pt idx="8273">
                  <c:v>455.76666666682098</c:v>
                </c:pt>
                <c:pt idx="8274">
                  <c:v>455.800000000154</c:v>
                </c:pt>
                <c:pt idx="8275">
                  <c:v>455.83333333348799</c:v>
                </c:pt>
                <c:pt idx="8276">
                  <c:v>455.866666666821</c:v>
                </c:pt>
                <c:pt idx="8277">
                  <c:v>455.90000000015402</c:v>
                </c:pt>
                <c:pt idx="8278">
                  <c:v>455.93333333348801</c:v>
                </c:pt>
                <c:pt idx="8279">
                  <c:v>455.96666666682103</c:v>
                </c:pt>
                <c:pt idx="8280">
                  <c:v>456.00000000015399</c:v>
                </c:pt>
                <c:pt idx="8281">
                  <c:v>456.03333333348797</c:v>
                </c:pt>
                <c:pt idx="8282">
                  <c:v>456.06666666682099</c:v>
                </c:pt>
                <c:pt idx="8283">
                  <c:v>456.10000000015401</c:v>
                </c:pt>
                <c:pt idx="8284">
                  <c:v>456.133333333488</c:v>
                </c:pt>
                <c:pt idx="8285">
                  <c:v>456.16666666682102</c:v>
                </c:pt>
                <c:pt idx="8286">
                  <c:v>456.200000000155</c:v>
                </c:pt>
                <c:pt idx="8287">
                  <c:v>456.23333333348802</c:v>
                </c:pt>
                <c:pt idx="8288">
                  <c:v>456.26666666682098</c:v>
                </c:pt>
                <c:pt idx="8289">
                  <c:v>456.30000000015502</c:v>
                </c:pt>
                <c:pt idx="8290">
                  <c:v>456.33333333348799</c:v>
                </c:pt>
                <c:pt idx="8291">
                  <c:v>456.366666666821</c:v>
                </c:pt>
                <c:pt idx="8292">
                  <c:v>456.40000000015499</c:v>
                </c:pt>
                <c:pt idx="8293">
                  <c:v>456.43333333348801</c:v>
                </c:pt>
                <c:pt idx="8294">
                  <c:v>456.46666666682103</c:v>
                </c:pt>
                <c:pt idx="8295">
                  <c:v>456.50000000015501</c:v>
                </c:pt>
                <c:pt idx="8296">
                  <c:v>456.53333333348797</c:v>
                </c:pt>
                <c:pt idx="8297">
                  <c:v>456.56666666682099</c:v>
                </c:pt>
                <c:pt idx="8298">
                  <c:v>456.60000000015498</c:v>
                </c:pt>
                <c:pt idx="8299">
                  <c:v>456.633333333488</c:v>
                </c:pt>
                <c:pt idx="8300">
                  <c:v>456.66666666682198</c:v>
                </c:pt>
                <c:pt idx="8301">
                  <c:v>456.700000000155</c:v>
                </c:pt>
                <c:pt idx="8302">
                  <c:v>456.73333333348802</c:v>
                </c:pt>
                <c:pt idx="8303">
                  <c:v>456.766666666822</c:v>
                </c:pt>
                <c:pt idx="8304">
                  <c:v>456.80000000015502</c:v>
                </c:pt>
                <c:pt idx="8305">
                  <c:v>456.83333333348799</c:v>
                </c:pt>
                <c:pt idx="8306">
                  <c:v>456.86666666682203</c:v>
                </c:pt>
                <c:pt idx="8307">
                  <c:v>456.90000000015499</c:v>
                </c:pt>
                <c:pt idx="8308">
                  <c:v>456.93333333348801</c:v>
                </c:pt>
                <c:pt idx="8309">
                  <c:v>456.96666666682199</c:v>
                </c:pt>
                <c:pt idx="8310">
                  <c:v>457.00000000015501</c:v>
                </c:pt>
                <c:pt idx="8311">
                  <c:v>457.033333333489</c:v>
                </c:pt>
                <c:pt idx="8312">
                  <c:v>457.06666666682202</c:v>
                </c:pt>
                <c:pt idx="8313">
                  <c:v>457.10000000015498</c:v>
                </c:pt>
                <c:pt idx="8314">
                  <c:v>457.13333333348902</c:v>
                </c:pt>
                <c:pt idx="8315">
                  <c:v>457.16666666682198</c:v>
                </c:pt>
                <c:pt idx="8316">
                  <c:v>457.200000000155</c:v>
                </c:pt>
                <c:pt idx="8317">
                  <c:v>457.23333333348899</c:v>
                </c:pt>
                <c:pt idx="8318">
                  <c:v>457.266666666822</c:v>
                </c:pt>
                <c:pt idx="8319">
                  <c:v>457.30000000015502</c:v>
                </c:pt>
                <c:pt idx="8320">
                  <c:v>457.33333333348901</c:v>
                </c:pt>
                <c:pt idx="8321">
                  <c:v>457.36666666682203</c:v>
                </c:pt>
                <c:pt idx="8322">
                  <c:v>457.40000000015499</c:v>
                </c:pt>
                <c:pt idx="8323">
                  <c:v>457.43333333348897</c:v>
                </c:pt>
                <c:pt idx="8324">
                  <c:v>457.46666666682199</c:v>
                </c:pt>
                <c:pt idx="8325">
                  <c:v>457.50000000015598</c:v>
                </c:pt>
                <c:pt idx="8326">
                  <c:v>457.533333333489</c:v>
                </c:pt>
                <c:pt idx="8327">
                  <c:v>457.56666666682202</c:v>
                </c:pt>
                <c:pt idx="8328">
                  <c:v>457.600000000156</c:v>
                </c:pt>
                <c:pt idx="8329">
                  <c:v>457.63333333348902</c:v>
                </c:pt>
                <c:pt idx="8330">
                  <c:v>457.66666666682198</c:v>
                </c:pt>
                <c:pt idx="8331">
                  <c:v>457.70000000015602</c:v>
                </c:pt>
                <c:pt idx="8332">
                  <c:v>457.73333333348899</c:v>
                </c:pt>
                <c:pt idx="8333">
                  <c:v>457.766666666822</c:v>
                </c:pt>
                <c:pt idx="8334">
                  <c:v>457.80000000015599</c:v>
                </c:pt>
                <c:pt idx="8335">
                  <c:v>457.83333333348901</c:v>
                </c:pt>
                <c:pt idx="8336">
                  <c:v>457.86666666682299</c:v>
                </c:pt>
                <c:pt idx="8337">
                  <c:v>457.90000000015601</c:v>
                </c:pt>
                <c:pt idx="8338">
                  <c:v>457.93333333348897</c:v>
                </c:pt>
                <c:pt idx="8339">
                  <c:v>457.96666666682302</c:v>
                </c:pt>
                <c:pt idx="8340">
                  <c:v>458.00000000015598</c:v>
                </c:pt>
                <c:pt idx="8341">
                  <c:v>458.033333333489</c:v>
                </c:pt>
                <c:pt idx="8342">
                  <c:v>458.06666666682298</c:v>
                </c:pt>
                <c:pt idx="8343">
                  <c:v>458.100000000156</c:v>
                </c:pt>
                <c:pt idx="8344">
                  <c:v>458.13333333348902</c:v>
                </c:pt>
                <c:pt idx="8345">
                  <c:v>458.16666666682301</c:v>
                </c:pt>
                <c:pt idx="8346">
                  <c:v>458.20000000015602</c:v>
                </c:pt>
                <c:pt idx="8347">
                  <c:v>458.23333333348899</c:v>
                </c:pt>
                <c:pt idx="8348">
                  <c:v>458.26666666682303</c:v>
                </c:pt>
                <c:pt idx="8349">
                  <c:v>458.30000000015599</c:v>
                </c:pt>
                <c:pt idx="8350">
                  <c:v>458.33333333348997</c:v>
                </c:pt>
                <c:pt idx="8351">
                  <c:v>458.36666666682299</c:v>
                </c:pt>
                <c:pt idx="8352">
                  <c:v>458.40000000015601</c:v>
                </c:pt>
                <c:pt idx="8353">
                  <c:v>458.43333333349</c:v>
                </c:pt>
                <c:pt idx="8354">
                  <c:v>458.46666666682302</c:v>
                </c:pt>
                <c:pt idx="8355">
                  <c:v>458.50000000015598</c:v>
                </c:pt>
                <c:pt idx="8356">
                  <c:v>458.53333333349002</c:v>
                </c:pt>
                <c:pt idx="8357">
                  <c:v>458.56666666682298</c:v>
                </c:pt>
                <c:pt idx="8358">
                  <c:v>458.600000000156</c:v>
                </c:pt>
                <c:pt idx="8359">
                  <c:v>458.63333333348999</c:v>
                </c:pt>
                <c:pt idx="8360">
                  <c:v>458.66666666682301</c:v>
                </c:pt>
                <c:pt idx="8361">
                  <c:v>458.70000000015699</c:v>
                </c:pt>
                <c:pt idx="8362">
                  <c:v>458.73333333349001</c:v>
                </c:pt>
                <c:pt idx="8363">
                  <c:v>458.76666666682303</c:v>
                </c:pt>
                <c:pt idx="8364">
                  <c:v>458.80000000015701</c:v>
                </c:pt>
                <c:pt idx="8365">
                  <c:v>458.83333333348997</c:v>
                </c:pt>
                <c:pt idx="8366">
                  <c:v>458.86666666682299</c:v>
                </c:pt>
                <c:pt idx="8367">
                  <c:v>458.90000000015698</c:v>
                </c:pt>
                <c:pt idx="8368">
                  <c:v>458.93333333349</c:v>
                </c:pt>
                <c:pt idx="8369">
                  <c:v>458.96666666682302</c:v>
                </c:pt>
                <c:pt idx="8370">
                  <c:v>459.000000000157</c:v>
                </c:pt>
                <c:pt idx="8371">
                  <c:v>459.03333333349002</c:v>
                </c:pt>
                <c:pt idx="8372">
                  <c:v>459.06666666682298</c:v>
                </c:pt>
                <c:pt idx="8373">
                  <c:v>459.10000000015702</c:v>
                </c:pt>
                <c:pt idx="8374">
                  <c:v>459.13333333348999</c:v>
                </c:pt>
                <c:pt idx="8375">
                  <c:v>459.16666666682403</c:v>
                </c:pt>
                <c:pt idx="8376">
                  <c:v>459.20000000015699</c:v>
                </c:pt>
                <c:pt idx="8377">
                  <c:v>459.23333333349001</c:v>
                </c:pt>
                <c:pt idx="8378">
                  <c:v>459.26666666682399</c:v>
                </c:pt>
                <c:pt idx="8379">
                  <c:v>459.30000000015701</c:v>
                </c:pt>
                <c:pt idx="8380">
                  <c:v>459.33333333348997</c:v>
                </c:pt>
                <c:pt idx="8381">
                  <c:v>459.36666666682402</c:v>
                </c:pt>
                <c:pt idx="8382">
                  <c:v>459.40000000015698</c:v>
                </c:pt>
                <c:pt idx="8383">
                  <c:v>459.43333333349</c:v>
                </c:pt>
                <c:pt idx="8384">
                  <c:v>459.46666666682398</c:v>
                </c:pt>
                <c:pt idx="8385">
                  <c:v>459.500000000157</c:v>
                </c:pt>
                <c:pt idx="8386">
                  <c:v>459.53333333349099</c:v>
                </c:pt>
                <c:pt idx="8387">
                  <c:v>459.56666666682401</c:v>
                </c:pt>
                <c:pt idx="8388">
                  <c:v>459.60000000015702</c:v>
                </c:pt>
                <c:pt idx="8389">
                  <c:v>459.63333333349101</c:v>
                </c:pt>
                <c:pt idx="8390">
                  <c:v>459.66666666682403</c:v>
                </c:pt>
                <c:pt idx="8391">
                  <c:v>459.70000000015699</c:v>
                </c:pt>
                <c:pt idx="8392">
                  <c:v>459.73333333349098</c:v>
                </c:pt>
                <c:pt idx="8393">
                  <c:v>459.76666666682399</c:v>
                </c:pt>
                <c:pt idx="8394">
                  <c:v>459.80000000015701</c:v>
                </c:pt>
                <c:pt idx="8395">
                  <c:v>459.833333333491</c:v>
                </c:pt>
                <c:pt idx="8396">
                  <c:v>459.86666666682402</c:v>
                </c:pt>
                <c:pt idx="8397">
                  <c:v>459.90000000015698</c:v>
                </c:pt>
                <c:pt idx="8398">
                  <c:v>459.93333333349102</c:v>
                </c:pt>
                <c:pt idx="8399">
                  <c:v>459.96666666682398</c:v>
                </c:pt>
                <c:pt idx="8400">
                  <c:v>460.00000000015802</c:v>
                </c:pt>
                <c:pt idx="8401">
                  <c:v>460.03333333349099</c:v>
                </c:pt>
                <c:pt idx="8402">
                  <c:v>460.06666666682401</c:v>
                </c:pt>
                <c:pt idx="8403">
                  <c:v>460.10000000015799</c:v>
                </c:pt>
                <c:pt idx="8404">
                  <c:v>460.13333333349101</c:v>
                </c:pt>
                <c:pt idx="8405">
                  <c:v>460.16666666682403</c:v>
                </c:pt>
                <c:pt idx="8406">
                  <c:v>460.20000000015801</c:v>
                </c:pt>
                <c:pt idx="8407">
                  <c:v>460.23333333349098</c:v>
                </c:pt>
                <c:pt idx="8408">
                  <c:v>460.26666666682399</c:v>
                </c:pt>
                <c:pt idx="8409">
                  <c:v>460.30000000015798</c:v>
                </c:pt>
                <c:pt idx="8410">
                  <c:v>460.333333333491</c:v>
                </c:pt>
                <c:pt idx="8411">
                  <c:v>460.36666666682498</c:v>
                </c:pt>
                <c:pt idx="8412">
                  <c:v>460.400000000158</c:v>
                </c:pt>
                <c:pt idx="8413">
                  <c:v>460.43333333349102</c:v>
                </c:pt>
                <c:pt idx="8414">
                  <c:v>460.46666666682501</c:v>
                </c:pt>
                <c:pt idx="8415">
                  <c:v>460.50000000015802</c:v>
                </c:pt>
                <c:pt idx="8416">
                  <c:v>460.53333333349099</c:v>
                </c:pt>
                <c:pt idx="8417">
                  <c:v>460.56666666682497</c:v>
                </c:pt>
                <c:pt idx="8418">
                  <c:v>460.60000000015799</c:v>
                </c:pt>
                <c:pt idx="8419">
                  <c:v>460.63333333349101</c:v>
                </c:pt>
                <c:pt idx="8420">
                  <c:v>460.66666666682499</c:v>
                </c:pt>
                <c:pt idx="8421">
                  <c:v>460.70000000015801</c:v>
                </c:pt>
                <c:pt idx="8422">
                  <c:v>460.73333333349098</c:v>
                </c:pt>
                <c:pt idx="8423">
                  <c:v>460.76666666682502</c:v>
                </c:pt>
                <c:pt idx="8424">
                  <c:v>460.80000000015798</c:v>
                </c:pt>
                <c:pt idx="8425">
                  <c:v>460.83333333349202</c:v>
                </c:pt>
                <c:pt idx="8426">
                  <c:v>460.86666666682498</c:v>
                </c:pt>
                <c:pt idx="8427">
                  <c:v>460.900000000158</c:v>
                </c:pt>
                <c:pt idx="8428">
                  <c:v>460.93333333349199</c:v>
                </c:pt>
                <c:pt idx="8429">
                  <c:v>460.96666666682501</c:v>
                </c:pt>
                <c:pt idx="8430">
                  <c:v>461.00000000015802</c:v>
                </c:pt>
                <c:pt idx="8431">
                  <c:v>461.03333333349201</c:v>
                </c:pt>
                <c:pt idx="8432">
                  <c:v>461.06666666682497</c:v>
                </c:pt>
                <c:pt idx="8433">
                  <c:v>461.10000000015799</c:v>
                </c:pt>
                <c:pt idx="8434">
                  <c:v>461.13333333349198</c:v>
                </c:pt>
                <c:pt idx="8435">
                  <c:v>461.16666666682499</c:v>
                </c:pt>
                <c:pt idx="8436">
                  <c:v>461.20000000015898</c:v>
                </c:pt>
                <c:pt idx="8437">
                  <c:v>461.233333333492</c:v>
                </c:pt>
                <c:pt idx="8438">
                  <c:v>461.26666666682502</c:v>
                </c:pt>
                <c:pt idx="8439">
                  <c:v>461.300000000159</c:v>
                </c:pt>
                <c:pt idx="8440">
                  <c:v>461.33333333349202</c:v>
                </c:pt>
                <c:pt idx="8441">
                  <c:v>461.36666666682498</c:v>
                </c:pt>
                <c:pt idx="8442">
                  <c:v>461.40000000015903</c:v>
                </c:pt>
                <c:pt idx="8443">
                  <c:v>461.43333333349199</c:v>
                </c:pt>
                <c:pt idx="8444">
                  <c:v>461.46666666682501</c:v>
                </c:pt>
                <c:pt idx="8445">
                  <c:v>461.50000000015899</c:v>
                </c:pt>
                <c:pt idx="8446">
                  <c:v>461.53333333349201</c:v>
                </c:pt>
                <c:pt idx="8447">
                  <c:v>461.56666666682497</c:v>
                </c:pt>
                <c:pt idx="8448">
                  <c:v>461.60000000015901</c:v>
                </c:pt>
                <c:pt idx="8449">
                  <c:v>461.63333333349198</c:v>
                </c:pt>
                <c:pt idx="8450">
                  <c:v>461.66666666682602</c:v>
                </c:pt>
                <c:pt idx="8451">
                  <c:v>461.70000000015898</c:v>
                </c:pt>
                <c:pt idx="8452">
                  <c:v>461.733333333492</c:v>
                </c:pt>
                <c:pt idx="8453">
                  <c:v>461.76666666682598</c:v>
                </c:pt>
                <c:pt idx="8454">
                  <c:v>461.800000000159</c:v>
                </c:pt>
                <c:pt idx="8455">
                  <c:v>461.83333333349202</c:v>
                </c:pt>
                <c:pt idx="8456">
                  <c:v>461.86666666682601</c:v>
                </c:pt>
                <c:pt idx="8457">
                  <c:v>461.90000000015903</c:v>
                </c:pt>
                <c:pt idx="8458">
                  <c:v>461.93333333349199</c:v>
                </c:pt>
                <c:pt idx="8459">
                  <c:v>461.96666666682597</c:v>
                </c:pt>
                <c:pt idx="8460">
                  <c:v>462.00000000015899</c:v>
                </c:pt>
                <c:pt idx="8461">
                  <c:v>462.03333333349298</c:v>
                </c:pt>
                <c:pt idx="8462">
                  <c:v>462.06666666682599</c:v>
                </c:pt>
                <c:pt idx="8463">
                  <c:v>462.10000000015901</c:v>
                </c:pt>
                <c:pt idx="8464">
                  <c:v>462.133333333493</c:v>
                </c:pt>
                <c:pt idx="8465">
                  <c:v>462.16666666682602</c:v>
                </c:pt>
                <c:pt idx="8466">
                  <c:v>462.20000000015898</c:v>
                </c:pt>
                <c:pt idx="8467">
                  <c:v>462.23333333349302</c:v>
                </c:pt>
                <c:pt idx="8468">
                  <c:v>462.26666666682598</c:v>
                </c:pt>
                <c:pt idx="8469">
                  <c:v>462.300000000159</c:v>
                </c:pt>
                <c:pt idx="8470">
                  <c:v>462.33333333349299</c:v>
                </c:pt>
                <c:pt idx="8471">
                  <c:v>462.36666666682601</c:v>
                </c:pt>
                <c:pt idx="8472">
                  <c:v>462.40000000015903</c:v>
                </c:pt>
                <c:pt idx="8473">
                  <c:v>462.43333333349301</c:v>
                </c:pt>
                <c:pt idx="8474">
                  <c:v>462.46666666682597</c:v>
                </c:pt>
                <c:pt idx="8475">
                  <c:v>462.50000000016001</c:v>
                </c:pt>
                <c:pt idx="8476">
                  <c:v>462.53333333349298</c:v>
                </c:pt>
                <c:pt idx="8477">
                  <c:v>462.56666666682599</c:v>
                </c:pt>
                <c:pt idx="8478">
                  <c:v>462.60000000015998</c:v>
                </c:pt>
                <c:pt idx="8479">
                  <c:v>462.633333333493</c:v>
                </c:pt>
                <c:pt idx="8480">
                  <c:v>462.66666666682602</c:v>
                </c:pt>
                <c:pt idx="8481">
                  <c:v>462.70000000016</c:v>
                </c:pt>
                <c:pt idx="8482">
                  <c:v>462.73333333349302</c:v>
                </c:pt>
                <c:pt idx="8483">
                  <c:v>462.76666666682598</c:v>
                </c:pt>
                <c:pt idx="8484">
                  <c:v>462.80000000016003</c:v>
                </c:pt>
                <c:pt idx="8485">
                  <c:v>462.83333333349299</c:v>
                </c:pt>
                <c:pt idx="8486">
                  <c:v>462.86666666682697</c:v>
                </c:pt>
                <c:pt idx="8487">
                  <c:v>462.90000000015999</c:v>
                </c:pt>
                <c:pt idx="8488">
                  <c:v>462.93333333349301</c:v>
                </c:pt>
                <c:pt idx="8489">
                  <c:v>462.966666666827</c:v>
                </c:pt>
                <c:pt idx="8490">
                  <c:v>463.00000000016001</c:v>
                </c:pt>
                <c:pt idx="8491">
                  <c:v>463.03333333349298</c:v>
                </c:pt>
                <c:pt idx="8492">
                  <c:v>463.06666666682702</c:v>
                </c:pt>
                <c:pt idx="8493">
                  <c:v>463.10000000015998</c:v>
                </c:pt>
                <c:pt idx="8494">
                  <c:v>463.133333333493</c:v>
                </c:pt>
                <c:pt idx="8495">
                  <c:v>463.16666666682698</c:v>
                </c:pt>
                <c:pt idx="8496">
                  <c:v>463.20000000016</c:v>
                </c:pt>
                <c:pt idx="8497">
                  <c:v>463.23333333349302</c:v>
                </c:pt>
                <c:pt idx="8498">
                  <c:v>463.26666666682701</c:v>
                </c:pt>
                <c:pt idx="8499">
                  <c:v>463.30000000016003</c:v>
                </c:pt>
                <c:pt idx="8500">
                  <c:v>463.33333333349401</c:v>
                </c:pt>
                <c:pt idx="8501">
                  <c:v>463.36666666682697</c:v>
                </c:pt>
                <c:pt idx="8502">
                  <c:v>463.40000000015999</c:v>
                </c:pt>
                <c:pt idx="8503">
                  <c:v>463.43333333349398</c:v>
                </c:pt>
                <c:pt idx="8504">
                  <c:v>463.466666666827</c:v>
                </c:pt>
                <c:pt idx="8505">
                  <c:v>463.50000000016001</c:v>
                </c:pt>
                <c:pt idx="8506">
                  <c:v>463.533333333494</c:v>
                </c:pt>
                <c:pt idx="8507">
                  <c:v>463.56666666682702</c:v>
                </c:pt>
                <c:pt idx="8508">
                  <c:v>463.60000000015998</c:v>
                </c:pt>
                <c:pt idx="8509">
                  <c:v>463.63333333349402</c:v>
                </c:pt>
                <c:pt idx="8510">
                  <c:v>463.66666666682698</c:v>
                </c:pt>
                <c:pt idx="8511">
                  <c:v>463.70000000016</c:v>
                </c:pt>
                <c:pt idx="8512">
                  <c:v>463.73333333349399</c:v>
                </c:pt>
                <c:pt idx="8513">
                  <c:v>463.76666666682701</c:v>
                </c:pt>
                <c:pt idx="8514">
                  <c:v>463.80000000016099</c:v>
                </c:pt>
                <c:pt idx="8515">
                  <c:v>463.83333333349401</c:v>
                </c:pt>
                <c:pt idx="8516">
                  <c:v>463.86666666682697</c:v>
                </c:pt>
                <c:pt idx="8517">
                  <c:v>463.90000000016101</c:v>
                </c:pt>
                <c:pt idx="8518">
                  <c:v>463.93333333349398</c:v>
                </c:pt>
                <c:pt idx="8519">
                  <c:v>463.966666666827</c:v>
                </c:pt>
                <c:pt idx="8520">
                  <c:v>464.00000000016098</c:v>
                </c:pt>
                <c:pt idx="8521">
                  <c:v>464.033333333494</c:v>
                </c:pt>
                <c:pt idx="8522">
                  <c:v>464.06666666682702</c:v>
                </c:pt>
                <c:pt idx="8523">
                  <c:v>464.100000000161</c:v>
                </c:pt>
                <c:pt idx="8524">
                  <c:v>464.13333333349402</c:v>
                </c:pt>
                <c:pt idx="8525">
                  <c:v>464.16666666682801</c:v>
                </c:pt>
                <c:pt idx="8526">
                  <c:v>464.20000000016103</c:v>
                </c:pt>
                <c:pt idx="8527">
                  <c:v>464.23333333349399</c:v>
                </c:pt>
                <c:pt idx="8528">
                  <c:v>464.26666666682797</c:v>
                </c:pt>
                <c:pt idx="8529">
                  <c:v>464.30000000016099</c:v>
                </c:pt>
                <c:pt idx="8530">
                  <c:v>464.33333333349401</c:v>
                </c:pt>
                <c:pt idx="8531">
                  <c:v>464.366666666828</c:v>
                </c:pt>
                <c:pt idx="8532">
                  <c:v>464.40000000016101</c:v>
                </c:pt>
                <c:pt idx="8533">
                  <c:v>464.43333333349398</c:v>
                </c:pt>
                <c:pt idx="8534">
                  <c:v>464.46666666682802</c:v>
                </c:pt>
                <c:pt idx="8535">
                  <c:v>464.50000000016098</c:v>
                </c:pt>
                <c:pt idx="8536">
                  <c:v>464.533333333494</c:v>
                </c:pt>
                <c:pt idx="8537">
                  <c:v>464.56666666682798</c:v>
                </c:pt>
                <c:pt idx="8538">
                  <c:v>464.600000000161</c:v>
                </c:pt>
                <c:pt idx="8539">
                  <c:v>464.63333333349499</c:v>
                </c:pt>
                <c:pt idx="8540">
                  <c:v>464.66666666682801</c:v>
                </c:pt>
                <c:pt idx="8541">
                  <c:v>464.70000000016103</c:v>
                </c:pt>
                <c:pt idx="8542">
                  <c:v>464.73333333349501</c:v>
                </c:pt>
                <c:pt idx="8543">
                  <c:v>464.76666666682797</c:v>
                </c:pt>
                <c:pt idx="8544">
                  <c:v>464.80000000016099</c:v>
                </c:pt>
                <c:pt idx="8545">
                  <c:v>464.83333333349498</c:v>
                </c:pt>
                <c:pt idx="8546">
                  <c:v>464.866666666828</c:v>
                </c:pt>
                <c:pt idx="8547">
                  <c:v>464.90000000016101</c:v>
                </c:pt>
                <c:pt idx="8548">
                  <c:v>464.933333333495</c:v>
                </c:pt>
                <c:pt idx="8549">
                  <c:v>464.96666666682802</c:v>
                </c:pt>
                <c:pt idx="8550">
                  <c:v>465.000000000162</c:v>
                </c:pt>
                <c:pt idx="8551">
                  <c:v>465.03333333349502</c:v>
                </c:pt>
                <c:pt idx="8552">
                  <c:v>465.06666666682798</c:v>
                </c:pt>
                <c:pt idx="8553">
                  <c:v>465.10000000016203</c:v>
                </c:pt>
                <c:pt idx="8554">
                  <c:v>465.13333333349499</c:v>
                </c:pt>
                <c:pt idx="8555">
                  <c:v>465.16666666682801</c:v>
                </c:pt>
                <c:pt idx="8556">
                  <c:v>465.20000000016199</c:v>
                </c:pt>
                <c:pt idx="8557">
                  <c:v>465.23333333349501</c:v>
                </c:pt>
                <c:pt idx="8558">
                  <c:v>465.26666666682797</c:v>
                </c:pt>
                <c:pt idx="8559">
                  <c:v>465.30000000016202</c:v>
                </c:pt>
                <c:pt idx="8560">
                  <c:v>465.33333333349498</c:v>
                </c:pt>
                <c:pt idx="8561">
                  <c:v>465.366666666828</c:v>
                </c:pt>
                <c:pt idx="8562">
                  <c:v>465.40000000016198</c:v>
                </c:pt>
                <c:pt idx="8563">
                  <c:v>465.433333333495</c:v>
                </c:pt>
                <c:pt idx="8564">
                  <c:v>465.46666666682898</c:v>
                </c:pt>
                <c:pt idx="8565">
                  <c:v>465.500000000162</c:v>
                </c:pt>
                <c:pt idx="8566">
                  <c:v>465.53333333349502</c:v>
                </c:pt>
                <c:pt idx="8567">
                  <c:v>465.56666666682901</c:v>
                </c:pt>
                <c:pt idx="8568">
                  <c:v>465.60000000016203</c:v>
                </c:pt>
                <c:pt idx="8569">
                  <c:v>465.63333333349499</c:v>
                </c:pt>
                <c:pt idx="8570">
                  <c:v>465.66666666682897</c:v>
                </c:pt>
                <c:pt idx="8571">
                  <c:v>465.70000000016199</c:v>
                </c:pt>
                <c:pt idx="8572">
                  <c:v>465.73333333349501</c:v>
                </c:pt>
                <c:pt idx="8573">
                  <c:v>465.766666666829</c:v>
                </c:pt>
                <c:pt idx="8574">
                  <c:v>465.80000000016202</c:v>
                </c:pt>
                <c:pt idx="8575">
                  <c:v>465.833333333496</c:v>
                </c:pt>
                <c:pt idx="8576">
                  <c:v>465.86666666682902</c:v>
                </c:pt>
                <c:pt idx="8577">
                  <c:v>465.90000000016198</c:v>
                </c:pt>
                <c:pt idx="8578">
                  <c:v>465.93333333349602</c:v>
                </c:pt>
                <c:pt idx="8579">
                  <c:v>465.96666666682898</c:v>
                </c:pt>
                <c:pt idx="8580">
                  <c:v>466.000000000162</c:v>
                </c:pt>
                <c:pt idx="8581">
                  <c:v>466.03333333349599</c:v>
                </c:pt>
                <c:pt idx="8582">
                  <c:v>466.06666666682901</c:v>
                </c:pt>
                <c:pt idx="8583">
                  <c:v>466.10000000016203</c:v>
                </c:pt>
                <c:pt idx="8584">
                  <c:v>466.13333333349601</c:v>
                </c:pt>
                <c:pt idx="8585">
                  <c:v>466.16666666682897</c:v>
                </c:pt>
                <c:pt idx="8586">
                  <c:v>466.20000000016199</c:v>
                </c:pt>
                <c:pt idx="8587">
                  <c:v>466.23333333349598</c:v>
                </c:pt>
                <c:pt idx="8588">
                  <c:v>466.266666666829</c:v>
                </c:pt>
                <c:pt idx="8589">
                  <c:v>466.30000000016298</c:v>
                </c:pt>
                <c:pt idx="8590">
                  <c:v>466.333333333496</c:v>
                </c:pt>
                <c:pt idx="8591">
                  <c:v>466.36666666682902</c:v>
                </c:pt>
                <c:pt idx="8592">
                  <c:v>466.400000000163</c:v>
                </c:pt>
                <c:pt idx="8593">
                  <c:v>466.43333333349602</c:v>
                </c:pt>
                <c:pt idx="8594">
                  <c:v>466.46666666682898</c:v>
                </c:pt>
                <c:pt idx="8595">
                  <c:v>466.50000000016303</c:v>
                </c:pt>
                <c:pt idx="8596">
                  <c:v>466.53333333349599</c:v>
                </c:pt>
                <c:pt idx="8597">
                  <c:v>466.56666666682901</c:v>
                </c:pt>
                <c:pt idx="8598">
                  <c:v>466.60000000016299</c:v>
                </c:pt>
                <c:pt idx="8599">
                  <c:v>466.63333333349601</c:v>
                </c:pt>
                <c:pt idx="8600">
                  <c:v>466.66666666683</c:v>
                </c:pt>
                <c:pt idx="8601">
                  <c:v>466.70000000016302</c:v>
                </c:pt>
                <c:pt idx="8602">
                  <c:v>466.73333333349598</c:v>
                </c:pt>
                <c:pt idx="8603">
                  <c:v>466.76666666683002</c:v>
                </c:pt>
                <c:pt idx="8604">
                  <c:v>466.80000000016298</c:v>
                </c:pt>
                <c:pt idx="8605">
                  <c:v>466.833333333496</c:v>
                </c:pt>
                <c:pt idx="8606">
                  <c:v>466.86666666682999</c:v>
                </c:pt>
                <c:pt idx="8607">
                  <c:v>466.900000000163</c:v>
                </c:pt>
                <c:pt idx="8608">
                  <c:v>466.93333333349602</c:v>
                </c:pt>
                <c:pt idx="8609">
                  <c:v>466.96666666683001</c:v>
                </c:pt>
                <c:pt idx="8610">
                  <c:v>467.00000000016303</c:v>
                </c:pt>
                <c:pt idx="8611">
                  <c:v>467.03333333349599</c:v>
                </c:pt>
                <c:pt idx="8612">
                  <c:v>467.06666666682997</c:v>
                </c:pt>
                <c:pt idx="8613">
                  <c:v>467.10000000016299</c:v>
                </c:pt>
                <c:pt idx="8614">
                  <c:v>467.13333333349698</c:v>
                </c:pt>
                <c:pt idx="8615">
                  <c:v>467.16666666683</c:v>
                </c:pt>
                <c:pt idx="8616">
                  <c:v>467.20000000016302</c:v>
                </c:pt>
                <c:pt idx="8617">
                  <c:v>467.233333333497</c:v>
                </c:pt>
                <c:pt idx="8618">
                  <c:v>467.26666666683002</c:v>
                </c:pt>
                <c:pt idx="8619">
                  <c:v>467.30000000016298</c:v>
                </c:pt>
                <c:pt idx="8620">
                  <c:v>467.33333333349702</c:v>
                </c:pt>
                <c:pt idx="8621">
                  <c:v>467.36666666682999</c:v>
                </c:pt>
                <c:pt idx="8622">
                  <c:v>467.400000000163</c:v>
                </c:pt>
                <c:pt idx="8623">
                  <c:v>467.43333333349699</c:v>
                </c:pt>
                <c:pt idx="8624">
                  <c:v>467.46666666683001</c:v>
                </c:pt>
                <c:pt idx="8625">
                  <c:v>467.50000000016399</c:v>
                </c:pt>
                <c:pt idx="8626">
                  <c:v>467.53333333349701</c:v>
                </c:pt>
                <c:pt idx="8627">
                  <c:v>467.56666666682997</c:v>
                </c:pt>
                <c:pt idx="8628">
                  <c:v>467.60000000016402</c:v>
                </c:pt>
                <c:pt idx="8629">
                  <c:v>467.63333333349698</c:v>
                </c:pt>
                <c:pt idx="8630">
                  <c:v>467.66666666683</c:v>
                </c:pt>
                <c:pt idx="8631">
                  <c:v>467.70000000016398</c:v>
                </c:pt>
                <c:pt idx="8632">
                  <c:v>467.733333333497</c:v>
                </c:pt>
                <c:pt idx="8633">
                  <c:v>467.76666666683002</c:v>
                </c:pt>
                <c:pt idx="8634">
                  <c:v>467.800000000164</c:v>
                </c:pt>
                <c:pt idx="8635">
                  <c:v>467.83333333349702</c:v>
                </c:pt>
                <c:pt idx="8636">
                  <c:v>467.86666666682999</c:v>
                </c:pt>
                <c:pt idx="8637">
                  <c:v>467.90000000016403</c:v>
                </c:pt>
                <c:pt idx="8638">
                  <c:v>467.93333333349699</c:v>
                </c:pt>
                <c:pt idx="8639">
                  <c:v>467.96666666683097</c:v>
                </c:pt>
                <c:pt idx="8640">
                  <c:v>468.00000000016399</c:v>
                </c:pt>
                <c:pt idx="8641">
                  <c:v>468.03333333349701</c:v>
                </c:pt>
                <c:pt idx="8642">
                  <c:v>468.066666666831</c:v>
                </c:pt>
                <c:pt idx="8643">
                  <c:v>468.10000000016402</c:v>
                </c:pt>
                <c:pt idx="8644">
                  <c:v>468.13333333349698</c:v>
                </c:pt>
                <c:pt idx="8645">
                  <c:v>468.16666666683102</c:v>
                </c:pt>
                <c:pt idx="8646">
                  <c:v>468.20000000016398</c:v>
                </c:pt>
                <c:pt idx="8647">
                  <c:v>468.233333333497</c:v>
                </c:pt>
                <c:pt idx="8648">
                  <c:v>468.26666666683099</c:v>
                </c:pt>
                <c:pt idx="8649">
                  <c:v>468.300000000164</c:v>
                </c:pt>
                <c:pt idx="8650">
                  <c:v>468.33333333349799</c:v>
                </c:pt>
                <c:pt idx="8651">
                  <c:v>468.36666666683101</c:v>
                </c:pt>
                <c:pt idx="8652">
                  <c:v>468.40000000016403</c:v>
                </c:pt>
                <c:pt idx="8653">
                  <c:v>468.43333333349801</c:v>
                </c:pt>
                <c:pt idx="8654">
                  <c:v>468.46666666683097</c:v>
                </c:pt>
                <c:pt idx="8655">
                  <c:v>468.50000000016399</c:v>
                </c:pt>
                <c:pt idx="8656">
                  <c:v>468.53333333349798</c:v>
                </c:pt>
                <c:pt idx="8657">
                  <c:v>468.566666666831</c:v>
                </c:pt>
                <c:pt idx="8658">
                  <c:v>468.60000000016402</c:v>
                </c:pt>
                <c:pt idx="8659">
                  <c:v>468.633333333498</c:v>
                </c:pt>
                <c:pt idx="8660">
                  <c:v>468.66666666683102</c:v>
                </c:pt>
                <c:pt idx="8661">
                  <c:v>468.70000000016398</c:v>
                </c:pt>
                <c:pt idx="8662">
                  <c:v>468.73333333349802</c:v>
                </c:pt>
                <c:pt idx="8663">
                  <c:v>468.76666666683099</c:v>
                </c:pt>
                <c:pt idx="8664">
                  <c:v>468.80000000016503</c:v>
                </c:pt>
                <c:pt idx="8665">
                  <c:v>468.83333333349799</c:v>
                </c:pt>
                <c:pt idx="8666">
                  <c:v>468.86666666683101</c:v>
                </c:pt>
                <c:pt idx="8667">
                  <c:v>468.90000000016499</c:v>
                </c:pt>
                <c:pt idx="8668">
                  <c:v>468.93333333349801</c:v>
                </c:pt>
                <c:pt idx="8669">
                  <c:v>468.96666666683097</c:v>
                </c:pt>
                <c:pt idx="8670">
                  <c:v>469.00000000016502</c:v>
                </c:pt>
                <c:pt idx="8671">
                  <c:v>469.03333333349798</c:v>
                </c:pt>
                <c:pt idx="8672">
                  <c:v>469.066666666831</c:v>
                </c:pt>
                <c:pt idx="8673">
                  <c:v>469.10000000016498</c:v>
                </c:pt>
                <c:pt idx="8674">
                  <c:v>469.133333333498</c:v>
                </c:pt>
                <c:pt idx="8675">
                  <c:v>469.16666666683199</c:v>
                </c:pt>
                <c:pt idx="8676">
                  <c:v>469.20000000016501</c:v>
                </c:pt>
                <c:pt idx="8677">
                  <c:v>469.23333333349802</c:v>
                </c:pt>
                <c:pt idx="8678">
                  <c:v>469.26666666683201</c:v>
                </c:pt>
                <c:pt idx="8679">
                  <c:v>469.30000000016503</c:v>
                </c:pt>
                <c:pt idx="8680">
                  <c:v>469.33333333349799</c:v>
                </c:pt>
                <c:pt idx="8681">
                  <c:v>469.36666666683197</c:v>
                </c:pt>
                <c:pt idx="8682">
                  <c:v>469.40000000016499</c:v>
                </c:pt>
                <c:pt idx="8683">
                  <c:v>469.43333333349801</c:v>
                </c:pt>
                <c:pt idx="8684">
                  <c:v>469.466666666832</c:v>
                </c:pt>
                <c:pt idx="8685">
                  <c:v>469.50000000016502</c:v>
                </c:pt>
                <c:pt idx="8686">
                  <c:v>469.53333333349798</c:v>
                </c:pt>
                <c:pt idx="8687">
                  <c:v>469.56666666683202</c:v>
                </c:pt>
                <c:pt idx="8688">
                  <c:v>469.60000000016498</c:v>
                </c:pt>
                <c:pt idx="8689">
                  <c:v>469.63333333349902</c:v>
                </c:pt>
                <c:pt idx="8690">
                  <c:v>469.66666666683199</c:v>
                </c:pt>
                <c:pt idx="8691">
                  <c:v>469.70000000016501</c:v>
                </c:pt>
                <c:pt idx="8692">
                  <c:v>469.73333333349899</c:v>
                </c:pt>
                <c:pt idx="8693">
                  <c:v>469.76666666683201</c:v>
                </c:pt>
                <c:pt idx="8694">
                  <c:v>469.80000000016503</c:v>
                </c:pt>
                <c:pt idx="8695">
                  <c:v>469.83333333349901</c:v>
                </c:pt>
                <c:pt idx="8696">
                  <c:v>469.86666666683197</c:v>
                </c:pt>
                <c:pt idx="8697">
                  <c:v>469.90000000016499</c:v>
                </c:pt>
                <c:pt idx="8698">
                  <c:v>469.93333333349898</c:v>
                </c:pt>
                <c:pt idx="8699">
                  <c:v>469.966666666832</c:v>
                </c:pt>
                <c:pt idx="8700">
                  <c:v>470.00000000016598</c:v>
                </c:pt>
                <c:pt idx="8701">
                  <c:v>470.033333333499</c:v>
                </c:pt>
                <c:pt idx="8702">
                  <c:v>470.06666666683202</c:v>
                </c:pt>
                <c:pt idx="8703">
                  <c:v>470.10000000016601</c:v>
                </c:pt>
                <c:pt idx="8704">
                  <c:v>470.13333333349902</c:v>
                </c:pt>
                <c:pt idx="8705">
                  <c:v>470.16666666683199</c:v>
                </c:pt>
                <c:pt idx="8706">
                  <c:v>470.20000000016603</c:v>
                </c:pt>
                <c:pt idx="8707">
                  <c:v>470.23333333349899</c:v>
                </c:pt>
                <c:pt idx="8708">
                  <c:v>470.26666666683201</c:v>
                </c:pt>
                <c:pt idx="8709">
                  <c:v>470.30000000016599</c:v>
                </c:pt>
                <c:pt idx="8710">
                  <c:v>470.33333333349901</c:v>
                </c:pt>
                <c:pt idx="8711">
                  <c:v>470.36666666683197</c:v>
                </c:pt>
                <c:pt idx="8712">
                  <c:v>470.40000000016602</c:v>
                </c:pt>
                <c:pt idx="8713">
                  <c:v>470.43333333349898</c:v>
                </c:pt>
                <c:pt idx="8714">
                  <c:v>470.46666666683302</c:v>
                </c:pt>
                <c:pt idx="8715">
                  <c:v>470.50000000016598</c:v>
                </c:pt>
                <c:pt idx="8716">
                  <c:v>470.533333333499</c:v>
                </c:pt>
                <c:pt idx="8717">
                  <c:v>470.56666666683299</c:v>
                </c:pt>
                <c:pt idx="8718">
                  <c:v>470.60000000016601</c:v>
                </c:pt>
                <c:pt idx="8719">
                  <c:v>470.63333333349902</c:v>
                </c:pt>
                <c:pt idx="8720">
                  <c:v>470.66666666683301</c:v>
                </c:pt>
                <c:pt idx="8721">
                  <c:v>470.70000000016603</c:v>
                </c:pt>
                <c:pt idx="8722">
                  <c:v>470.73333333349899</c:v>
                </c:pt>
                <c:pt idx="8723">
                  <c:v>470.76666666683298</c:v>
                </c:pt>
                <c:pt idx="8724">
                  <c:v>470.80000000016599</c:v>
                </c:pt>
                <c:pt idx="8725">
                  <c:v>470.83333333349998</c:v>
                </c:pt>
                <c:pt idx="8726">
                  <c:v>470.866666666833</c:v>
                </c:pt>
                <c:pt idx="8727">
                  <c:v>470.90000000016602</c:v>
                </c:pt>
                <c:pt idx="8728">
                  <c:v>470.9333333335</c:v>
                </c:pt>
                <c:pt idx="8729">
                  <c:v>470.96666666683302</c:v>
                </c:pt>
                <c:pt idx="8730">
                  <c:v>471.00000000016598</c:v>
                </c:pt>
                <c:pt idx="8731">
                  <c:v>471.03333333350002</c:v>
                </c:pt>
                <c:pt idx="8732">
                  <c:v>471.06666666683299</c:v>
                </c:pt>
                <c:pt idx="8733">
                  <c:v>471.10000000016601</c:v>
                </c:pt>
                <c:pt idx="8734">
                  <c:v>471.13333333349999</c:v>
                </c:pt>
                <c:pt idx="8735">
                  <c:v>471.16666666683301</c:v>
                </c:pt>
                <c:pt idx="8736">
                  <c:v>471.20000000016603</c:v>
                </c:pt>
                <c:pt idx="8737">
                  <c:v>471.23333333350001</c:v>
                </c:pt>
                <c:pt idx="8738">
                  <c:v>471.26666666683298</c:v>
                </c:pt>
                <c:pt idx="8739">
                  <c:v>471.30000000016702</c:v>
                </c:pt>
                <c:pt idx="8740">
                  <c:v>471.33333333349998</c:v>
                </c:pt>
                <c:pt idx="8741">
                  <c:v>471.366666666833</c:v>
                </c:pt>
                <c:pt idx="8742">
                  <c:v>471.40000000016698</c:v>
                </c:pt>
                <c:pt idx="8743">
                  <c:v>471.4333333335</c:v>
                </c:pt>
                <c:pt idx="8744">
                  <c:v>471.46666666683302</c:v>
                </c:pt>
                <c:pt idx="8745">
                  <c:v>471.50000000016701</c:v>
                </c:pt>
                <c:pt idx="8746">
                  <c:v>471.53333333350002</c:v>
                </c:pt>
                <c:pt idx="8747">
                  <c:v>471.56666666683299</c:v>
                </c:pt>
                <c:pt idx="8748">
                  <c:v>471.60000000016697</c:v>
                </c:pt>
                <c:pt idx="8749">
                  <c:v>471.63333333349999</c:v>
                </c:pt>
                <c:pt idx="8750">
                  <c:v>471.66666666683398</c:v>
                </c:pt>
                <c:pt idx="8751">
                  <c:v>471.70000000016699</c:v>
                </c:pt>
                <c:pt idx="8752">
                  <c:v>471.73333333350001</c:v>
                </c:pt>
                <c:pt idx="8753">
                  <c:v>471.766666666834</c:v>
                </c:pt>
                <c:pt idx="8754">
                  <c:v>471.80000000016702</c:v>
                </c:pt>
                <c:pt idx="8755">
                  <c:v>471.83333333349998</c:v>
                </c:pt>
                <c:pt idx="8756">
                  <c:v>471.86666666683402</c:v>
                </c:pt>
                <c:pt idx="8757">
                  <c:v>471.90000000016698</c:v>
                </c:pt>
                <c:pt idx="8758">
                  <c:v>471.9333333335</c:v>
                </c:pt>
                <c:pt idx="8759">
                  <c:v>471.96666666683399</c:v>
                </c:pt>
                <c:pt idx="8760">
                  <c:v>472.00000000016701</c:v>
                </c:pt>
                <c:pt idx="8761">
                  <c:v>472.03333333350002</c:v>
                </c:pt>
                <c:pt idx="8762">
                  <c:v>472.06666666683401</c:v>
                </c:pt>
                <c:pt idx="8763">
                  <c:v>472.10000000016697</c:v>
                </c:pt>
                <c:pt idx="8764">
                  <c:v>472.13333333350101</c:v>
                </c:pt>
                <c:pt idx="8765">
                  <c:v>472.16666666683398</c:v>
                </c:pt>
                <c:pt idx="8766">
                  <c:v>472.20000000016699</c:v>
                </c:pt>
                <c:pt idx="8767">
                  <c:v>472.23333333350098</c:v>
                </c:pt>
                <c:pt idx="8768">
                  <c:v>472.266666666834</c:v>
                </c:pt>
                <c:pt idx="8769">
                  <c:v>472.30000000016702</c:v>
                </c:pt>
                <c:pt idx="8770">
                  <c:v>472.333333333501</c:v>
                </c:pt>
                <c:pt idx="8771">
                  <c:v>472.36666666683402</c:v>
                </c:pt>
                <c:pt idx="8772">
                  <c:v>472.40000000016698</c:v>
                </c:pt>
                <c:pt idx="8773">
                  <c:v>472.43333333350103</c:v>
                </c:pt>
                <c:pt idx="8774">
                  <c:v>472.46666666683399</c:v>
                </c:pt>
                <c:pt idx="8775">
                  <c:v>472.50000000016797</c:v>
                </c:pt>
                <c:pt idx="8776">
                  <c:v>472.53333333350099</c:v>
                </c:pt>
                <c:pt idx="8777">
                  <c:v>472.56666666683401</c:v>
                </c:pt>
                <c:pt idx="8778">
                  <c:v>472.600000000168</c:v>
                </c:pt>
                <c:pt idx="8779">
                  <c:v>472.63333333350101</c:v>
                </c:pt>
                <c:pt idx="8780">
                  <c:v>472.66666666683398</c:v>
                </c:pt>
                <c:pt idx="8781">
                  <c:v>472.70000000016802</c:v>
                </c:pt>
                <c:pt idx="8782">
                  <c:v>472.73333333350098</c:v>
                </c:pt>
                <c:pt idx="8783">
                  <c:v>472.766666666834</c:v>
                </c:pt>
                <c:pt idx="8784">
                  <c:v>472.80000000016798</c:v>
                </c:pt>
                <c:pt idx="8785">
                  <c:v>472.833333333501</c:v>
                </c:pt>
                <c:pt idx="8786">
                  <c:v>472.86666666683402</c:v>
                </c:pt>
                <c:pt idx="8787">
                  <c:v>472.90000000016801</c:v>
                </c:pt>
                <c:pt idx="8788">
                  <c:v>472.93333333350103</c:v>
                </c:pt>
                <c:pt idx="8789">
                  <c:v>472.96666666683501</c:v>
                </c:pt>
                <c:pt idx="8790">
                  <c:v>473.00000000016797</c:v>
                </c:pt>
                <c:pt idx="8791">
                  <c:v>473.03333333350099</c:v>
                </c:pt>
                <c:pt idx="8792">
                  <c:v>473.06666666683498</c:v>
                </c:pt>
                <c:pt idx="8793">
                  <c:v>473.100000000168</c:v>
                </c:pt>
                <c:pt idx="8794">
                  <c:v>473.13333333350101</c:v>
                </c:pt>
                <c:pt idx="8795">
                  <c:v>473.166666666835</c:v>
                </c:pt>
                <c:pt idx="8796">
                  <c:v>473.20000000016802</c:v>
                </c:pt>
                <c:pt idx="8797">
                  <c:v>473.23333333350098</c:v>
                </c:pt>
                <c:pt idx="8798">
                  <c:v>473.26666666683502</c:v>
                </c:pt>
                <c:pt idx="8799">
                  <c:v>473.30000000016798</c:v>
                </c:pt>
                <c:pt idx="8800">
                  <c:v>473.333333333501</c:v>
                </c:pt>
                <c:pt idx="8801">
                  <c:v>473.36666666683499</c:v>
                </c:pt>
                <c:pt idx="8802">
                  <c:v>473.40000000016801</c:v>
                </c:pt>
                <c:pt idx="8803">
                  <c:v>473.43333333350199</c:v>
                </c:pt>
                <c:pt idx="8804">
                  <c:v>473.46666666683501</c:v>
                </c:pt>
                <c:pt idx="8805">
                  <c:v>473.50000000016797</c:v>
                </c:pt>
                <c:pt idx="8806">
                  <c:v>473.53333333350201</c:v>
                </c:pt>
                <c:pt idx="8807">
                  <c:v>473.56666666683498</c:v>
                </c:pt>
                <c:pt idx="8808">
                  <c:v>473.600000000168</c:v>
                </c:pt>
                <c:pt idx="8809">
                  <c:v>473.63333333350198</c:v>
                </c:pt>
                <c:pt idx="8810">
                  <c:v>473.666666666835</c:v>
                </c:pt>
                <c:pt idx="8811">
                  <c:v>473.70000000016802</c:v>
                </c:pt>
                <c:pt idx="8812">
                  <c:v>473.733333333502</c:v>
                </c:pt>
                <c:pt idx="8813">
                  <c:v>473.76666666683502</c:v>
                </c:pt>
                <c:pt idx="8814">
                  <c:v>473.80000000016901</c:v>
                </c:pt>
                <c:pt idx="8815">
                  <c:v>473.83333333350203</c:v>
                </c:pt>
                <c:pt idx="8816">
                  <c:v>473.86666666683499</c:v>
                </c:pt>
                <c:pt idx="8817">
                  <c:v>473.90000000016897</c:v>
                </c:pt>
                <c:pt idx="8818">
                  <c:v>473.93333333350199</c:v>
                </c:pt>
                <c:pt idx="8819">
                  <c:v>473.96666666683501</c:v>
                </c:pt>
                <c:pt idx="8820">
                  <c:v>474.000000000169</c:v>
                </c:pt>
                <c:pt idx="8821">
                  <c:v>474.03333333350201</c:v>
                </c:pt>
                <c:pt idx="8822">
                  <c:v>474.06666666683498</c:v>
                </c:pt>
                <c:pt idx="8823">
                  <c:v>474.10000000016902</c:v>
                </c:pt>
                <c:pt idx="8824">
                  <c:v>474.13333333350198</c:v>
                </c:pt>
                <c:pt idx="8825">
                  <c:v>474.166666666835</c:v>
                </c:pt>
                <c:pt idx="8826">
                  <c:v>474.20000000016898</c:v>
                </c:pt>
                <c:pt idx="8827">
                  <c:v>474.233333333502</c:v>
                </c:pt>
                <c:pt idx="8828">
                  <c:v>474.26666666683599</c:v>
                </c:pt>
                <c:pt idx="8829">
                  <c:v>474.30000000016901</c:v>
                </c:pt>
                <c:pt idx="8830">
                  <c:v>474.33333333350203</c:v>
                </c:pt>
                <c:pt idx="8831">
                  <c:v>474.36666666683601</c:v>
                </c:pt>
                <c:pt idx="8832">
                  <c:v>474.40000000016897</c:v>
                </c:pt>
                <c:pt idx="8833">
                  <c:v>474.43333333350199</c:v>
                </c:pt>
                <c:pt idx="8834">
                  <c:v>474.46666666683598</c:v>
                </c:pt>
                <c:pt idx="8835">
                  <c:v>474.500000000169</c:v>
                </c:pt>
                <c:pt idx="8836">
                  <c:v>474.53333333350201</c:v>
                </c:pt>
                <c:pt idx="8837">
                  <c:v>474.566666666836</c:v>
                </c:pt>
                <c:pt idx="8838">
                  <c:v>474.60000000016902</c:v>
                </c:pt>
                <c:pt idx="8839">
                  <c:v>474.633333333503</c:v>
                </c:pt>
                <c:pt idx="8840">
                  <c:v>474.66666666683602</c:v>
                </c:pt>
                <c:pt idx="8841">
                  <c:v>474.70000000016898</c:v>
                </c:pt>
                <c:pt idx="8842">
                  <c:v>474.73333333350303</c:v>
                </c:pt>
                <c:pt idx="8843">
                  <c:v>474.76666666683599</c:v>
                </c:pt>
                <c:pt idx="8844">
                  <c:v>474.80000000016901</c:v>
                </c:pt>
                <c:pt idx="8845">
                  <c:v>474.83333333350299</c:v>
                </c:pt>
                <c:pt idx="8846">
                  <c:v>474.86666666683601</c:v>
                </c:pt>
                <c:pt idx="8847">
                  <c:v>474.90000000016897</c:v>
                </c:pt>
                <c:pt idx="8848">
                  <c:v>474.93333333350301</c:v>
                </c:pt>
                <c:pt idx="8849">
                  <c:v>474.96666666683598</c:v>
                </c:pt>
                <c:pt idx="8850">
                  <c:v>475.000000000169</c:v>
                </c:pt>
                <c:pt idx="8851">
                  <c:v>475.03333333350298</c:v>
                </c:pt>
                <c:pt idx="8852">
                  <c:v>475.066666666836</c:v>
                </c:pt>
                <c:pt idx="8853">
                  <c:v>475.10000000016998</c:v>
                </c:pt>
                <c:pt idx="8854">
                  <c:v>475.133333333503</c:v>
                </c:pt>
                <c:pt idx="8855">
                  <c:v>475.16666666683602</c:v>
                </c:pt>
                <c:pt idx="8856">
                  <c:v>475.20000000017001</c:v>
                </c:pt>
                <c:pt idx="8857">
                  <c:v>475.23333333350303</c:v>
                </c:pt>
                <c:pt idx="8858">
                  <c:v>475.26666666683599</c:v>
                </c:pt>
                <c:pt idx="8859">
                  <c:v>475.30000000016997</c:v>
                </c:pt>
                <c:pt idx="8860">
                  <c:v>475.33333333350299</c:v>
                </c:pt>
                <c:pt idx="8861">
                  <c:v>475.36666666683601</c:v>
                </c:pt>
                <c:pt idx="8862">
                  <c:v>475.40000000017</c:v>
                </c:pt>
                <c:pt idx="8863">
                  <c:v>475.43333333350301</c:v>
                </c:pt>
                <c:pt idx="8864">
                  <c:v>475.466666666837</c:v>
                </c:pt>
                <c:pt idx="8865">
                  <c:v>475.50000000017002</c:v>
                </c:pt>
                <c:pt idx="8866">
                  <c:v>475.53333333350298</c:v>
                </c:pt>
                <c:pt idx="8867">
                  <c:v>475.56666666683702</c:v>
                </c:pt>
                <c:pt idx="8868">
                  <c:v>475.60000000016998</c:v>
                </c:pt>
                <c:pt idx="8869">
                  <c:v>475.633333333503</c:v>
                </c:pt>
                <c:pt idx="8870">
                  <c:v>475.66666666683699</c:v>
                </c:pt>
                <c:pt idx="8871">
                  <c:v>475.70000000017001</c:v>
                </c:pt>
                <c:pt idx="8872">
                  <c:v>475.73333333350303</c:v>
                </c:pt>
                <c:pt idx="8873">
                  <c:v>475.76666666683701</c:v>
                </c:pt>
                <c:pt idx="8874">
                  <c:v>475.80000000016997</c:v>
                </c:pt>
                <c:pt idx="8875">
                  <c:v>475.83333333350299</c:v>
                </c:pt>
                <c:pt idx="8876">
                  <c:v>475.86666666683698</c:v>
                </c:pt>
                <c:pt idx="8877">
                  <c:v>475.90000000017</c:v>
                </c:pt>
                <c:pt idx="8878">
                  <c:v>475.93333333350398</c:v>
                </c:pt>
                <c:pt idx="8879">
                  <c:v>475.966666666837</c:v>
                </c:pt>
                <c:pt idx="8880">
                  <c:v>476.00000000017002</c:v>
                </c:pt>
                <c:pt idx="8881">
                  <c:v>476.033333333504</c:v>
                </c:pt>
                <c:pt idx="8882">
                  <c:v>476.06666666683702</c:v>
                </c:pt>
                <c:pt idx="8883">
                  <c:v>476.10000000016998</c:v>
                </c:pt>
                <c:pt idx="8884">
                  <c:v>476.13333333350403</c:v>
                </c:pt>
                <c:pt idx="8885">
                  <c:v>476.16666666683699</c:v>
                </c:pt>
                <c:pt idx="8886">
                  <c:v>476.20000000017001</c:v>
                </c:pt>
                <c:pt idx="8887">
                  <c:v>476.23333333350399</c:v>
                </c:pt>
                <c:pt idx="8888">
                  <c:v>476.26666666683701</c:v>
                </c:pt>
                <c:pt idx="8889">
                  <c:v>476.300000000171</c:v>
                </c:pt>
                <c:pt idx="8890">
                  <c:v>476.33333333350402</c:v>
                </c:pt>
                <c:pt idx="8891">
                  <c:v>476.36666666683698</c:v>
                </c:pt>
                <c:pt idx="8892">
                  <c:v>476.40000000017102</c:v>
                </c:pt>
                <c:pt idx="8893">
                  <c:v>476.43333333350398</c:v>
                </c:pt>
                <c:pt idx="8894">
                  <c:v>476.466666666837</c:v>
                </c:pt>
                <c:pt idx="8895">
                  <c:v>476.50000000017099</c:v>
                </c:pt>
                <c:pt idx="8896">
                  <c:v>476.533333333504</c:v>
                </c:pt>
                <c:pt idx="8897">
                  <c:v>476.56666666683702</c:v>
                </c:pt>
                <c:pt idx="8898">
                  <c:v>476.60000000017101</c:v>
                </c:pt>
                <c:pt idx="8899">
                  <c:v>476.63333333350403</c:v>
                </c:pt>
                <c:pt idx="8900">
                  <c:v>476.66666666683699</c:v>
                </c:pt>
                <c:pt idx="8901">
                  <c:v>476.70000000017097</c:v>
                </c:pt>
                <c:pt idx="8902">
                  <c:v>476.73333333350399</c:v>
                </c:pt>
                <c:pt idx="8903">
                  <c:v>476.76666666683798</c:v>
                </c:pt>
                <c:pt idx="8904">
                  <c:v>476.800000000171</c:v>
                </c:pt>
                <c:pt idx="8905">
                  <c:v>476.83333333350402</c:v>
                </c:pt>
                <c:pt idx="8906">
                  <c:v>476.866666666838</c:v>
                </c:pt>
                <c:pt idx="8907">
                  <c:v>476.90000000017102</c:v>
                </c:pt>
                <c:pt idx="8908">
                  <c:v>476.93333333350398</c:v>
                </c:pt>
                <c:pt idx="8909">
                  <c:v>476.96666666683802</c:v>
                </c:pt>
                <c:pt idx="8910">
                  <c:v>477.00000000017099</c:v>
                </c:pt>
                <c:pt idx="8911">
                  <c:v>477.033333333504</c:v>
                </c:pt>
                <c:pt idx="8912">
                  <c:v>477.06666666683799</c:v>
                </c:pt>
                <c:pt idx="8913">
                  <c:v>477.10000000017101</c:v>
                </c:pt>
                <c:pt idx="8914">
                  <c:v>477.13333333350499</c:v>
                </c:pt>
                <c:pt idx="8915">
                  <c:v>477.16666666683801</c:v>
                </c:pt>
                <c:pt idx="8916">
                  <c:v>477.20000000017097</c:v>
                </c:pt>
                <c:pt idx="8917">
                  <c:v>477.23333333350502</c:v>
                </c:pt>
                <c:pt idx="8918">
                  <c:v>477.26666666683798</c:v>
                </c:pt>
                <c:pt idx="8919">
                  <c:v>477.300000000171</c:v>
                </c:pt>
                <c:pt idx="8920">
                  <c:v>477.33333333350498</c:v>
                </c:pt>
                <c:pt idx="8921">
                  <c:v>477.366666666838</c:v>
                </c:pt>
                <c:pt idx="8922">
                  <c:v>477.40000000017102</c:v>
                </c:pt>
                <c:pt idx="8923">
                  <c:v>477.433333333505</c:v>
                </c:pt>
                <c:pt idx="8924">
                  <c:v>477.46666666683802</c:v>
                </c:pt>
                <c:pt idx="8925">
                  <c:v>477.50000000017099</c:v>
                </c:pt>
                <c:pt idx="8926">
                  <c:v>477.53333333350503</c:v>
                </c:pt>
                <c:pt idx="8927">
                  <c:v>477.56666666683799</c:v>
                </c:pt>
                <c:pt idx="8928">
                  <c:v>477.60000000017197</c:v>
                </c:pt>
                <c:pt idx="8929">
                  <c:v>477.63333333350499</c:v>
                </c:pt>
                <c:pt idx="8930">
                  <c:v>477.66666666683801</c:v>
                </c:pt>
                <c:pt idx="8931">
                  <c:v>477.700000000172</c:v>
                </c:pt>
                <c:pt idx="8932">
                  <c:v>477.73333333350502</c:v>
                </c:pt>
                <c:pt idx="8933">
                  <c:v>477.76666666683798</c:v>
                </c:pt>
                <c:pt idx="8934">
                  <c:v>477.80000000017202</c:v>
                </c:pt>
                <c:pt idx="8935">
                  <c:v>477.83333333350498</c:v>
                </c:pt>
                <c:pt idx="8936">
                  <c:v>477.866666666838</c:v>
                </c:pt>
                <c:pt idx="8937">
                  <c:v>477.90000000017199</c:v>
                </c:pt>
                <c:pt idx="8938">
                  <c:v>477.933333333505</c:v>
                </c:pt>
                <c:pt idx="8939">
                  <c:v>477.96666666683899</c:v>
                </c:pt>
                <c:pt idx="8940">
                  <c:v>478.00000000017201</c:v>
                </c:pt>
                <c:pt idx="8941">
                  <c:v>478.03333333350503</c:v>
                </c:pt>
                <c:pt idx="8942">
                  <c:v>478.06666666683901</c:v>
                </c:pt>
                <c:pt idx="8943">
                  <c:v>478.10000000017197</c:v>
                </c:pt>
                <c:pt idx="8944">
                  <c:v>478.13333333350499</c:v>
                </c:pt>
                <c:pt idx="8945">
                  <c:v>478.16666666683898</c:v>
                </c:pt>
                <c:pt idx="8946">
                  <c:v>478.200000000172</c:v>
                </c:pt>
                <c:pt idx="8947">
                  <c:v>478.23333333350502</c:v>
                </c:pt>
                <c:pt idx="8948">
                  <c:v>478.266666666839</c:v>
                </c:pt>
                <c:pt idx="8949">
                  <c:v>478.30000000017202</c:v>
                </c:pt>
                <c:pt idx="8950">
                  <c:v>478.33333333350498</c:v>
                </c:pt>
                <c:pt idx="8951">
                  <c:v>478.36666666683902</c:v>
                </c:pt>
                <c:pt idx="8952">
                  <c:v>478.40000000017199</c:v>
                </c:pt>
                <c:pt idx="8953">
                  <c:v>478.43333333350603</c:v>
                </c:pt>
                <c:pt idx="8954">
                  <c:v>478.46666666683899</c:v>
                </c:pt>
                <c:pt idx="8955">
                  <c:v>478.50000000017201</c:v>
                </c:pt>
                <c:pt idx="8956">
                  <c:v>478.53333333350599</c:v>
                </c:pt>
                <c:pt idx="8957">
                  <c:v>478.56666666683901</c:v>
                </c:pt>
                <c:pt idx="8958">
                  <c:v>478.60000000017197</c:v>
                </c:pt>
                <c:pt idx="8959">
                  <c:v>478.63333333350602</c:v>
                </c:pt>
                <c:pt idx="8960">
                  <c:v>478.66666666683898</c:v>
                </c:pt>
                <c:pt idx="8961">
                  <c:v>478.700000000172</c:v>
                </c:pt>
                <c:pt idx="8962">
                  <c:v>478.73333333350598</c:v>
                </c:pt>
                <c:pt idx="8963">
                  <c:v>478.766666666839</c:v>
                </c:pt>
                <c:pt idx="8964">
                  <c:v>478.80000000017299</c:v>
                </c:pt>
                <c:pt idx="8965">
                  <c:v>478.833333333506</c:v>
                </c:pt>
                <c:pt idx="8966">
                  <c:v>478.86666666683902</c:v>
                </c:pt>
                <c:pt idx="8967">
                  <c:v>478.90000000017301</c:v>
                </c:pt>
                <c:pt idx="8968">
                  <c:v>478.93333333350603</c:v>
                </c:pt>
                <c:pt idx="8969">
                  <c:v>478.96666666683899</c:v>
                </c:pt>
                <c:pt idx="8970">
                  <c:v>479.00000000017297</c:v>
                </c:pt>
                <c:pt idx="8971">
                  <c:v>479.03333333350599</c:v>
                </c:pt>
                <c:pt idx="8972">
                  <c:v>479.06666666683901</c:v>
                </c:pt>
                <c:pt idx="8973">
                  <c:v>479.100000000173</c:v>
                </c:pt>
                <c:pt idx="8974">
                  <c:v>479.13333333350602</c:v>
                </c:pt>
                <c:pt idx="8975">
                  <c:v>479.16666666683898</c:v>
                </c:pt>
                <c:pt idx="8976">
                  <c:v>479.20000000017302</c:v>
                </c:pt>
                <c:pt idx="8977">
                  <c:v>479.23333333350598</c:v>
                </c:pt>
                <c:pt idx="8978">
                  <c:v>479.26666666684002</c:v>
                </c:pt>
                <c:pt idx="8979">
                  <c:v>479.30000000017299</c:v>
                </c:pt>
                <c:pt idx="8980">
                  <c:v>479.333333333506</c:v>
                </c:pt>
                <c:pt idx="8981">
                  <c:v>479.36666666683999</c:v>
                </c:pt>
                <c:pt idx="8982">
                  <c:v>479.40000000017301</c:v>
                </c:pt>
                <c:pt idx="8983">
                  <c:v>479.43333333350603</c:v>
                </c:pt>
                <c:pt idx="8984">
                  <c:v>479.46666666684001</c:v>
                </c:pt>
                <c:pt idx="8985">
                  <c:v>479.50000000017297</c:v>
                </c:pt>
                <c:pt idx="8986">
                  <c:v>479.53333333350599</c:v>
                </c:pt>
                <c:pt idx="8987">
                  <c:v>479.56666666683998</c:v>
                </c:pt>
                <c:pt idx="8988">
                  <c:v>479.600000000173</c:v>
                </c:pt>
                <c:pt idx="8989">
                  <c:v>479.63333333350698</c:v>
                </c:pt>
                <c:pt idx="8990">
                  <c:v>479.66666666684</c:v>
                </c:pt>
                <c:pt idx="8991">
                  <c:v>479.70000000017302</c:v>
                </c:pt>
                <c:pt idx="8992">
                  <c:v>479.73333333350701</c:v>
                </c:pt>
                <c:pt idx="8993">
                  <c:v>479.76666666684002</c:v>
                </c:pt>
                <c:pt idx="8994">
                  <c:v>479.80000000017299</c:v>
                </c:pt>
                <c:pt idx="8995">
                  <c:v>479.83333333350703</c:v>
                </c:pt>
                <c:pt idx="8996">
                  <c:v>479.86666666683999</c:v>
                </c:pt>
                <c:pt idx="8997">
                  <c:v>479.90000000017301</c:v>
                </c:pt>
                <c:pt idx="8998">
                  <c:v>479.93333333350699</c:v>
                </c:pt>
                <c:pt idx="8999">
                  <c:v>479.96666666684001</c:v>
                </c:pt>
                <c:pt idx="9000">
                  <c:v>480.00000000017297</c:v>
                </c:pt>
                <c:pt idx="9001">
                  <c:v>480.03333333350702</c:v>
                </c:pt>
                <c:pt idx="9002">
                  <c:v>480.06666666683998</c:v>
                </c:pt>
                <c:pt idx="9003">
                  <c:v>480.10000000017402</c:v>
                </c:pt>
                <c:pt idx="9004">
                  <c:v>480.13333333350698</c:v>
                </c:pt>
                <c:pt idx="9005">
                  <c:v>480.16666666684</c:v>
                </c:pt>
                <c:pt idx="9006">
                  <c:v>480.20000000017399</c:v>
                </c:pt>
                <c:pt idx="9007">
                  <c:v>480.23333333350701</c:v>
                </c:pt>
                <c:pt idx="9008">
                  <c:v>480.26666666684002</c:v>
                </c:pt>
                <c:pt idx="9009">
                  <c:v>480.30000000017401</c:v>
                </c:pt>
                <c:pt idx="9010">
                  <c:v>480.33333333350703</c:v>
                </c:pt>
                <c:pt idx="9011">
                  <c:v>480.36666666683999</c:v>
                </c:pt>
                <c:pt idx="9012">
                  <c:v>480.40000000017397</c:v>
                </c:pt>
                <c:pt idx="9013">
                  <c:v>480.43333333350699</c:v>
                </c:pt>
                <c:pt idx="9014">
                  <c:v>480.46666666684098</c:v>
                </c:pt>
                <c:pt idx="9015">
                  <c:v>480.500000000174</c:v>
                </c:pt>
                <c:pt idx="9016">
                  <c:v>480.53333333350702</c:v>
                </c:pt>
                <c:pt idx="9017">
                  <c:v>480.566666666841</c:v>
                </c:pt>
                <c:pt idx="9018">
                  <c:v>480.60000000017402</c:v>
                </c:pt>
                <c:pt idx="9019">
                  <c:v>480.63333333350698</c:v>
                </c:pt>
                <c:pt idx="9020">
                  <c:v>480.66666666684102</c:v>
                </c:pt>
                <c:pt idx="9021">
                  <c:v>480.70000000017399</c:v>
                </c:pt>
                <c:pt idx="9022">
                  <c:v>480.73333333350701</c:v>
                </c:pt>
                <c:pt idx="9023">
                  <c:v>480.76666666684099</c:v>
                </c:pt>
                <c:pt idx="9024">
                  <c:v>480.80000000017401</c:v>
                </c:pt>
                <c:pt idx="9025">
                  <c:v>480.83333333350703</c:v>
                </c:pt>
                <c:pt idx="9026">
                  <c:v>480.86666666684101</c:v>
                </c:pt>
                <c:pt idx="9027">
                  <c:v>480.90000000017397</c:v>
                </c:pt>
                <c:pt idx="9028">
                  <c:v>480.93333333350802</c:v>
                </c:pt>
                <c:pt idx="9029">
                  <c:v>480.96666666684098</c:v>
                </c:pt>
                <c:pt idx="9030">
                  <c:v>481.000000000174</c:v>
                </c:pt>
                <c:pt idx="9031">
                  <c:v>481.03333333350798</c:v>
                </c:pt>
                <c:pt idx="9032">
                  <c:v>481.066666666841</c:v>
                </c:pt>
                <c:pt idx="9033">
                  <c:v>481.10000000017402</c:v>
                </c:pt>
                <c:pt idx="9034">
                  <c:v>481.13333333350801</c:v>
                </c:pt>
                <c:pt idx="9035">
                  <c:v>481.16666666684102</c:v>
                </c:pt>
                <c:pt idx="9036">
                  <c:v>481.20000000017399</c:v>
                </c:pt>
                <c:pt idx="9037">
                  <c:v>481.23333333350803</c:v>
                </c:pt>
                <c:pt idx="9038">
                  <c:v>481.26666666684099</c:v>
                </c:pt>
                <c:pt idx="9039">
                  <c:v>481.30000000017498</c:v>
                </c:pt>
                <c:pt idx="9040">
                  <c:v>481.33333333350799</c:v>
                </c:pt>
                <c:pt idx="9041">
                  <c:v>481.36666666684101</c:v>
                </c:pt>
                <c:pt idx="9042">
                  <c:v>481.400000000175</c:v>
                </c:pt>
                <c:pt idx="9043">
                  <c:v>481.43333333350802</c:v>
                </c:pt>
                <c:pt idx="9044">
                  <c:v>481.46666666684098</c:v>
                </c:pt>
                <c:pt idx="9045">
                  <c:v>481.50000000017502</c:v>
                </c:pt>
                <c:pt idx="9046">
                  <c:v>481.53333333350798</c:v>
                </c:pt>
                <c:pt idx="9047">
                  <c:v>481.566666666841</c:v>
                </c:pt>
                <c:pt idx="9048">
                  <c:v>481.60000000017499</c:v>
                </c:pt>
                <c:pt idx="9049">
                  <c:v>481.63333333350801</c:v>
                </c:pt>
                <c:pt idx="9050">
                  <c:v>481.66666666684102</c:v>
                </c:pt>
                <c:pt idx="9051">
                  <c:v>481.70000000017501</c:v>
                </c:pt>
                <c:pt idx="9052">
                  <c:v>481.73333333350803</c:v>
                </c:pt>
                <c:pt idx="9053">
                  <c:v>481.76666666684201</c:v>
                </c:pt>
                <c:pt idx="9054">
                  <c:v>481.80000000017498</c:v>
                </c:pt>
                <c:pt idx="9055">
                  <c:v>481.83333333350799</c:v>
                </c:pt>
                <c:pt idx="9056">
                  <c:v>481.86666666684198</c:v>
                </c:pt>
                <c:pt idx="9057">
                  <c:v>481.900000000175</c:v>
                </c:pt>
                <c:pt idx="9058">
                  <c:v>481.93333333350802</c:v>
                </c:pt>
                <c:pt idx="9059">
                  <c:v>481.966666666842</c:v>
                </c:pt>
                <c:pt idx="9060">
                  <c:v>482.00000000017502</c:v>
                </c:pt>
                <c:pt idx="9061">
                  <c:v>482.03333333350798</c:v>
                </c:pt>
                <c:pt idx="9062">
                  <c:v>482.06666666684202</c:v>
                </c:pt>
                <c:pt idx="9063">
                  <c:v>482.10000000017499</c:v>
                </c:pt>
                <c:pt idx="9064">
                  <c:v>482.13333333350897</c:v>
                </c:pt>
                <c:pt idx="9065">
                  <c:v>482.16666666684199</c:v>
                </c:pt>
                <c:pt idx="9066">
                  <c:v>482.20000000017501</c:v>
                </c:pt>
                <c:pt idx="9067">
                  <c:v>482.23333333350899</c:v>
                </c:pt>
                <c:pt idx="9068">
                  <c:v>482.26666666684201</c:v>
                </c:pt>
                <c:pt idx="9069">
                  <c:v>482.30000000017498</c:v>
                </c:pt>
                <c:pt idx="9070">
                  <c:v>482.33333333350902</c:v>
                </c:pt>
                <c:pt idx="9071">
                  <c:v>482.36666666684198</c:v>
                </c:pt>
                <c:pt idx="9072">
                  <c:v>482.400000000175</c:v>
                </c:pt>
                <c:pt idx="9073">
                  <c:v>482.43333333350898</c:v>
                </c:pt>
                <c:pt idx="9074">
                  <c:v>482.466666666842</c:v>
                </c:pt>
                <c:pt idx="9075">
                  <c:v>482.50000000017502</c:v>
                </c:pt>
                <c:pt idx="9076">
                  <c:v>482.53333333350901</c:v>
                </c:pt>
                <c:pt idx="9077">
                  <c:v>482.56666666684202</c:v>
                </c:pt>
                <c:pt idx="9078">
                  <c:v>482.60000000017601</c:v>
                </c:pt>
                <c:pt idx="9079">
                  <c:v>482.63333333350897</c:v>
                </c:pt>
                <c:pt idx="9080">
                  <c:v>482.66666666684199</c:v>
                </c:pt>
                <c:pt idx="9081">
                  <c:v>482.70000000017598</c:v>
                </c:pt>
                <c:pt idx="9082">
                  <c:v>482.73333333350899</c:v>
                </c:pt>
                <c:pt idx="9083">
                  <c:v>482.76666666684201</c:v>
                </c:pt>
                <c:pt idx="9084">
                  <c:v>482.800000000176</c:v>
                </c:pt>
                <c:pt idx="9085">
                  <c:v>482.83333333350902</c:v>
                </c:pt>
                <c:pt idx="9086">
                  <c:v>482.86666666684198</c:v>
                </c:pt>
                <c:pt idx="9087">
                  <c:v>482.90000000017602</c:v>
                </c:pt>
                <c:pt idx="9088">
                  <c:v>482.93333333350898</c:v>
                </c:pt>
                <c:pt idx="9089">
                  <c:v>482.966666666842</c:v>
                </c:pt>
                <c:pt idx="9090">
                  <c:v>483.00000000017599</c:v>
                </c:pt>
                <c:pt idx="9091">
                  <c:v>483.03333333350901</c:v>
                </c:pt>
                <c:pt idx="9092">
                  <c:v>483.06666666684299</c:v>
                </c:pt>
                <c:pt idx="9093">
                  <c:v>483.10000000017601</c:v>
                </c:pt>
                <c:pt idx="9094">
                  <c:v>483.13333333350897</c:v>
                </c:pt>
                <c:pt idx="9095">
                  <c:v>483.16666666684301</c:v>
                </c:pt>
                <c:pt idx="9096">
                  <c:v>483.20000000017598</c:v>
                </c:pt>
                <c:pt idx="9097">
                  <c:v>483.23333333350899</c:v>
                </c:pt>
                <c:pt idx="9098">
                  <c:v>483.26666666684298</c:v>
                </c:pt>
                <c:pt idx="9099">
                  <c:v>483.300000000176</c:v>
                </c:pt>
                <c:pt idx="9100">
                  <c:v>483.33333333350902</c:v>
                </c:pt>
                <c:pt idx="9101">
                  <c:v>483.366666666843</c:v>
                </c:pt>
                <c:pt idx="9102">
                  <c:v>483.40000000017602</c:v>
                </c:pt>
                <c:pt idx="9103">
                  <c:v>483.43333333351001</c:v>
                </c:pt>
                <c:pt idx="9104">
                  <c:v>483.46666666684303</c:v>
                </c:pt>
                <c:pt idx="9105">
                  <c:v>483.50000000017599</c:v>
                </c:pt>
                <c:pt idx="9106">
                  <c:v>483.53333333350997</c:v>
                </c:pt>
                <c:pt idx="9107">
                  <c:v>483.56666666684299</c:v>
                </c:pt>
                <c:pt idx="9108">
                  <c:v>483.60000000017601</c:v>
                </c:pt>
                <c:pt idx="9109">
                  <c:v>483.63333333351</c:v>
                </c:pt>
                <c:pt idx="9110">
                  <c:v>483.66666666684301</c:v>
                </c:pt>
                <c:pt idx="9111">
                  <c:v>483.70000000017598</c:v>
                </c:pt>
                <c:pt idx="9112">
                  <c:v>483.73333333351002</c:v>
                </c:pt>
                <c:pt idx="9113">
                  <c:v>483.76666666684298</c:v>
                </c:pt>
                <c:pt idx="9114">
                  <c:v>483.800000000176</c:v>
                </c:pt>
                <c:pt idx="9115">
                  <c:v>483.83333333350998</c:v>
                </c:pt>
                <c:pt idx="9116">
                  <c:v>483.866666666843</c:v>
                </c:pt>
                <c:pt idx="9117">
                  <c:v>483.90000000017699</c:v>
                </c:pt>
                <c:pt idx="9118">
                  <c:v>483.93333333351001</c:v>
                </c:pt>
                <c:pt idx="9119">
                  <c:v>483.96666666684303</c:v>
                </c:pt>
                <c:pt idx="9120">
                  <c:v>484.00000000017701</c:v>
                </c:pt>
                <c:pt idx="9121">
                  <c:v>484.03333333350997</c:v>
                </c:pt>
                <c:pt idx="9122">
                  <c:v>484.06666666684299</c:v>
                </c:pt>
                <c:pt idx="9123">
                  <c:v>484.10000000017698</c:v>
                </c:pt>
                <c:pt idx="9124">
                  <c:v>484.13333333351</c:v>
                </c:pt>
                <c:pt idx="9125">
                  <c:v>484.16666666684301</c:v>
                </c:pt>
                <c:pt idx="9126">
                  <c:v>484.200000000177</c:v>
                </c:pt>
                <c:pt idx="9127">
                  <c:v>484.23333333351002</c:v>
                </c:pt>
                <c:pt idx="9128">
                  <c:v>484.266666666844</c:v>
                </c:pt>
                <c:pt idx="9129">
                  <c:v>484.30000000017702</c:v>
                </c:pt>
                <c:pt idx="9130">
                  <c:v>484.33333333350998</c:v>
                </c:pt>
                <c:pt idx="9131">
                  <c:v>484.36666666684403</c:v>
                </c:pt>
                <c:pt idx="9132">
                  <c:v>484.40000000017699</c:v>
                </c:pt>
                <c:pt idx="9133">
                  <c:v>484.43333333351001</c:v>
                </c:pt>
                <c:pt idx="9134">
                  <c:v>484.46666666684399</c:v>
                </c:pt>
                <c:pt idx="9135">
                  <c:v>484.50000000017701</c:v>
                </c:pt>
                <c:pt idx="9136">
                  <c:v>484.53333333350997</c:v>
                </c:pt>
                <c:pt idx="9137">
                  <c:v>484.56666666684401</c:v>
                </c:pt>
                <c:pt idx="9138">
                  <c:v>484.60000000017698</c:v>
                </c:pt>
                <c:pt idx="9139">
                  <c:v>484.63333333351</c:v>
                </c:pt>
                <c:pt idx="9140">
                  <c:v>484.66666666684398</c:v>
                </c:pt>
                <c:pt idx="9141">
                  <c:v>484.700000000177</c:v>
                </c:pt>
                <c:pt idx="9142">
                  <c:v>484.73333333351098</c:v>
                </c:pt>
                <c:pt idx="9143">
                  <c:v>484.766666666844</c:v>
                </c:pt>
                <c:pt idx="9144">
                  <c:v>484.80000000017702</c:v>
                </c:pt>
                <c:pt idx="9145">
                  <c:v>484.83333333351101</c:v>
                </c:pt>
                <c:pt idx="9146">
                  <c:v>484.86666666684403</c:v>
                </c:pt>
                <c:pt idx="9147">
                  <c:v>484.90000000017699</c:v>
                </c:pt>
                <c:pt idx="9148">
                  <c:v>484.93333333351097</c:v>
                </c:pt>
                <c:pt idx="9149">
                  <c:v>484.96666666684399</c:v>
                </c:pt>
                <c:pt idx="9150">
                  <c:v>485.00000000017701</c:v>
                </c:pt>
                <c:pt idx="9151">
                  <c:v>485.033333333511</c:v>
                </c:pt>
                <c:pt idx="9152">
                  <c:v>485.06666666684401</c:v>
                </c:pt>
                <c:pt idx="9153">
                  <c:v>485.100000000178</c:v>
                </c:pt>
                <c:pt idx="9154">
                  <c:v>485.13333333351102</c:v>
                </c:pt>
                <c:pt idx="9155">
                  <c:v>485.16666666684398</c:v>
                </c:pt>
                <c:pt idx="9156">
                  <c:v>485.20000000017802</c:v>
                </c:pt>
                <c:pt idx="9157">
                  <c:v>485.23333333351098</c:v>
                </c:pt>
                <c:pt idx="9158">
                  <c:v>485.266666666844</c:v>
                </c:pt>
                <c:pt idx="9159">
                  <c:v>485.30000000017799</c:v>
                </c:pt>
                <c:pt idx="9160">
                  <c:v>485.33333333351101</c:v>
                </c:pt>
                <c:pt idx="9161">
                  <c:v>485.36666666684403</c:v>
                </c:pt>
                <c:pt idx="9162">
                  <c:v>485.40000000017801</c:v>
                </c:pt>
                <c:pt idx="9163">
                  <c:v>485.43333333351097</c:v>
                </c:pt>
                <c:pt idx="9164">
                  <c:v>485.46666666684399</c:v>
                </c:pt>
                <c:pt idx="9165">
                  <c:v>485.50000000017798</c:v>
                </c:pt>
                <c:pt idx="9166">
                  <c:v>485.533333333511</c:v>
                </c:pt>
                <c:pt idx="9167">
                  <c:v>485.56666666684498</c:v>
                </c:pt>
                <c:pt idx="9168">
                  <c:v>485.600000000178</c:v>
                </c:pt>
                <c:pt idx="9169">
                  <c:v>485.63333333351102</c:v>
                </c:pt>
                <c:pt idx="9170">
                  <c:v>485.666666666845</c:v>
                </c:pt>
                <c:pt idx="9171">
                  <c:v>485.70000000017802</c:v>
                </c:pt>
                <c:pt idx="9172">
                  <c:v>485.73333333351098</c:v>
                </c:pt>
                <c:pt idx="9173">
                  <c:v>485.76666666684503</c:v>
                </c:pt>
                <c:pt idx="9174">
                  <c:v>485.80000000017799</c:v>
                </c:pt>
                <c:pt idx="9175">
                  <c:v>485.83333333351101</c:v>
                </c:pt>
                <c:pt idx="9176">
                  <c:v>485.86666666684499</c:v>
                </c:pt>
                <c:pt idx="9177">
                  <c:v>485.90000000017801</c:v>
                </c:pt>
                <c:pt idx="9178">
                  <c:v>485.933333333512</c:v>
                </c:pt>
                <c:pt idx="9179">
                  <c:v>485.96666666684501</c:v>
                </c:pt>
                <c:pt idx="9180">
                  <c:v>486.00000000017798</c:v>
                </c:pt>
                <c:pt idx="9181">
                  <c:v>486.03333333351202</c:v>
                </c:pt>
                <c:pt idx="9182">
                  <c:v>486.06666666684498</c:v>
                </c:pt>
                <c:pt idx="9183">
                  <c:v>486.100000000178</c:v>
                </c:pt>
                <c:pt idx="9184">
                  <c:v>486.13333333351198</c:v>
                </c:pt>
                <c:pt idx="9185">
                  <c:v>486.166666666845</c:v>
                </c:pt>
                <c:pt idx="9186">
                  <c:v>486.20000000017802</c:v>
                </c:pt>
                <c:pt idx="9187">
                  <c:v>486.23333333351201</c:v>
                </c:pt>
                <c:pt idx="9188">
                  <c:v>486.26666666684503</c:v>
                </c:pt>
                <c:pt idx="9189">
                  <c:v>486.30000000017799</c:v>
                </c:pt>
                <c:pt idx="9190">
                  <c:v>486.33333333351197</c:v>
                </c:pt>
                <c:pt idx="9191">
                  <c:v>486.36666666684499</c:v>
                </c:pt>
                <c:pt idx="9192">
                  <c:v>486.40000000017898</c:v>
                </c:pt>
                <c:pt idx="9193">
                  <c:v>486.433333333512</c:v>
                </c:pt>
                <c:pt idx="9194">
                  <c:v>486.46666666684501</c:v>
                </c:pt>
                <c:pt idx="9195">
                  <c:v>486.500000000179</c:v>
                </c:pt>
                <c:pt idx="9196">
                  <c:v>486.53333333351202</c:v>
                </c:pt>
                <c:pt idx="9197">
                  <c:v>486.56666666684498</c:v>
                </c:pt>
                <c:pt idx="9198">
                  <c:v>486.60000000017902</c:v>
                </c:pt>
                <c:pt idx="9199">
                  <c:v>486.63333333351198</c:v>
                </c:pt>
                <c:pt idx="9200">
                  <c:v>486.666666666845</c:v>
                </c:pt>
                <c:pt idx="9201">
                  <c:v>486.70000000017899</c:v>
                </c:pt>
                <c:pt idx="9202">
                  <c:v>486.73333333351201</c:v>
                </c:pt>
                <c:pt idx="9203">
                  <c:v>486.76666666684599</c:v>
                </c:pt>
                <c:pt idx="9204">
                  <c:v>486.80000000017901</c:v>
                </c:pt>
                <c:pt idx="9205">
                  <c:v>486.83333333351197</c:v>
                </c:pt>
                <c:pt idx="9206">
                  <c:v>486.86666666684602</c:v>
                </c:pt>
                <c:pt idx="9207">
                  <c:v>486.90000000017898</c:v>
                </c:pt>
                <c:pt idx="9208">
                  <c:v>486.933333333512</c:v>
                </c:pt>
                <c:pt idx="9209">
                  <c:v>486.96666666684598</c:v>
                </c:pt>
                <c:pt idx="9210">
                  <c:v>487.000000000179</c:v>
                </c:pt>
                <c:pt idx="9211">
                  <c:v>487.03333333351202</c:v>
                </c:pt>
                <c:pt idx="9212">
                  <c:v>487.066666666846</c:v>
                </c:pt>
                <c:pt idx="9213">
                  <c:v>487.10000000017902</c:v>
                </c:pt>
                <c:pt idx="9214">
                  <c:v>487.13333333351198</c:v>
                </c:pt>
                <c:pt idx="9215">
                  <c:v>487.16666666684603</c:v>
                </c:pt>
                <c:pt idx="9216">
                  <c:v>487.20000000017899</c:v>
                </c:pt>
                <c:pt idx="9217">
                  <c:v>487.23333333351297</c:v>
                </c:pt>
                <c:pt idx="9218">
                  <c:v>487.26666666684599</c:v>
                </c:pt>
                <c:pt idx="9219">
                  <c:v>487.30000000017901</c:v>
                </c:pt>
                <c:pt idx="9220">
                  <c:v>487.333333333513</c:v>
                </c:pt>
                <c:pt idx="9221">
                  <c:v>487.36666666684602</c:v>
                </c:pt>
                <c:pt idx="9222">
                  <c:v>487.40000000017898</c:v>
                </c:pt>
                <c:pt idx="9223">
                  <c:v>487.43333333351302</c:v>
                </c:pt>
                <c:pt idx="9224">
                  <c:v>487.46666666684598</c:v>
                </c:pt>
                <c:pt idx="9225">
                  <c:v>487.500000000179</c:v>
                </c:pt>
                <c:pt idx="9226">
                  <c:v>487.53333333351299</c:v>
                </c:pt>
                <c:pt idx="9227">
                  <c:v>487.566666666846</c:v>
                </c:pt>
                <c:pt idx="9228">
                  <c:v>487.60000000017999</c:v>
                </c:pt>
                <c:pt idx="9229">
                  <c:v>487.63333333351301</c:v>
                </c:pt>
                <c:pt idx="9230">
                  <c:v>487.66666666684603</c:v>
                </c:pt>
                <c:pt idx="9231">
                  <c:v>487.70000000018001</c:v>
                </c:pt>
                <c:pt idx="9232">
                  <c:v>487.73333333351297</c:v>
                </c:pt>
                <c:pt idx="9233">
                  <c:v>487.76666666684599</c:v>
                </c:pt>
                <c:pt idx="9234">
                  <c:v>487.80000000017998</c:v>
                </c:pt>
                <c:pt idx="9235">
                  <c:v>487.833333333513</c:v>
                </c:pt>
                <c:pt idx="9236">
                  <c:v>487.86666666684602</c:v>
                </c:pt>
                <c:pt idx="9237">
                  <c:v>487.90000000018</c:v>
                </c:pt>
                <c:pt idx="9238">
                  <c:v>487.93333333351302</c:v>
                </c:pt>
                <c:pt idx="9239">
                  <c:v>487.96666666684598</c:v>
                </c:pt>
                <c:pt idx="9240">
                  <c:v>488.00000000018002</c:v>
                </c:pt>
                <c:pt idx="9241">
                  <c:v>488.03333333351299</c:v>
                </c:pt>
                <c:pt idx="9242">
                  <c:v>488.06666666684703</c:v>
                </c:pt>
                <c:pt idx="9243">
                  <c:v>488.10000000017999</c:v>
                </c:pt>
                <c:pt idx="9244">
                  <c:v>488.13333333351301</c:v>
                </c:pt>
                <c:pt idx="9245">
                  <c:v>488.16666666684699</c:v>
                </c:pt>
                <c:pt idx="9246">
                  <c:v>488.20000000018001</c:v>
                </c:pt>
                <c:pt idx="9247">
                  <c:v>488.23333333351297</c:v>
                </c:pt>
                <c:pt idx="9248">
                  <c:v>488.26666666684702</c:v>
                </c:pt>
                <c:pt idx="9249">
                  <c:v>488.30000000017998</c:v>
                </c:pt>
                <c:pt idx="9250">
                  <c:v>488.333333333513</c:v>
                </c:pt>
                <c:pt idx="9251">
                  <c:v>488.36666666684698</c:v>
                </c:pt>
                <c:pt idx="9252">
                  <c:v>488.40000000018</c:v>
                </c:pt>
                <c:pt idx="9253">
                  <c:v>488.43333333351399</c:v>
                </c:pt>
                <c:pt idx="9254">
                  <c:v>488.466666666847</c:v>
                </c:pt>
                <c:pt idx="9255">
                  <c:v>488.50000000018002</c:v>
                </c:pt>
                <c:pt idx="9256">
                  <c:v>488.53333333351401</c:v>
                </c:pt>
                <c:pt idx="9257">
                  <c:v>488.56666666684703</c:v>
                </c:pt>
                <c:pt idx="9258">
                  <c:v>488.60000000017999</c:v>
                </c:pt>
                <c:pt idx="9259">
                  <c:v>488.63333333351397</c:v>
                </c:pt>
                <c:pt idx="9260">
                  <c:v>488.66666666684699</c:v>
                </c:pt>
                <c:pt idx="9261">
                  <c:v>488.70000000018001</c:v>
                </c:pt>
                <c:pt idx="9262">
                  <c:v>488.733333333514</c:v>
                </c:pt>
                <c:pt idx="9263">
                  <c:v>488.76666666684702</c:v>
                </c:pt>
                <c:pt idx="9264">
                  <c:v>488.80000000017998</c:v>
                </c:pt>
                <c:pt idx="9265">
                  <c:v>488.83333333351402</c:v>
                </c:pt>
                <c:pt idx="9266">
                  <c:v>488.86666666684698</c:v>
                </c:pt>
                <c:pt idx="9267">
                  <c:v>488.90000000018102</c:v>
                </c:pt>
                <c:pt idx="9268">
                  <c:v>488.93333333351399</c:v>
                </c:pt>
                <c:pt idx="9269">
                  <c:v>488.966666666847</c:v>
                </c:pt>
                <c:pt idx="9270">
                  <c:v>489.00000000018099</c:v>
                </c:pt>
                <c:pt idx="9271">
                  <c:v>489.03333333351401</c:v>
                </c:pt>
                <c:pt idx="9272">
                  <c:v>489.06666666684703</c:v>
                </c:pt>
                <c:pt idx="9273">
                  <c:v>489.10000000018101</c:v>
                </c:pt>
                <c:pt idx="9274">
                  <c:v>489.13333333351397</c:v>
                </c:pt>
                <c:pt idx="9275">
                  <c:v>489.16666666684699</c:v>
                </c:pt>
                <c:pt idx="9276">
                  <c:v>489.20000000018098</c:v>
                </c:pt>
                <c:pt idx="9277">
                  <c:v>489.233333333514</c:v>
                </c:pt>
                <c:pt idx="9278">
                  <c:v>489.26666666684798</c:v>
                </c:pt>
                <c:pt idx="9279">
                  <c:v>489.300000000181</c:v>
                </c:pt>
                <c:pt idx="9280">
                  <c:v>489.33333333351402</c:v>
                </c:pt>
                <c:pt idx="9281">
                  <c:v>489.366666666848</c:v>
                </c:pt>
                <c:pt idx="9282">
                  <c:v>489.40000000018102</c:v>
                </c:pt>
                <c:pt idx="9283">
                  <c:v>489.43333333351399</c:v>
                </c:pt>
                <c:pt idx="9284">
                  <c:v>489.46666666684803</c:v>
                </c:pt>
                <c:pt idx="9285">
                  <c:v>489.50000000018099</c:v>
                </c:pt>
                <c:pt idx="9286">
                  <c:v>489.53333333351401</c:v>
                </c:pt>
                <c:pt idx="9287">
                  <c:v>489.56666666684799</c:v>
                </c:pt>
                <c:pt idx="9288">
                  <c:v>489.60000000018101</c:v>
                </c:pt>
                <c:pt idx="9289">
                  <c:v>489.63333333351397</c:v>
                </c:pt>
                <c:pt idx="9290">
                  <c:v>489.66666666684802</c:v>
                </c:pt>
                <c:pt idx="9291">
                  <c:v>489.70000000018098</c:v>
                </c:pt>
                <c:pt idx="9292">
                  <c:v>489.73333333351502</c:v>
                </c:pt>
                <c:pt idx="9293">
                  <c:v>489.76666666684798</c:v>
                </c:pt>
                <c:pt idx="9294">
                  <c:v>489.800000000181</c:v>
                </c:pt>
                <c:pt idx="9295">
                  <c:v>489.83333333351499</c:v>
                </c:pt>
                <c:pt idx="9296">
                  <c:v>489.866666666848</c:v>
                </c:pt>
                <c:pt idx="9297">
                  <c:v>489.90000000018102</c:v>
                </c:pt>
                <c:pt idx="9298">
                  <c:v>489.93333333351501</c:v>
                </c:pt>
                <c:pt idx="9299">
                  <c:v>489.96666666684803</c:v>
                </c:pt>
                <c:pt idx="9300">
                  <c:v>490.00000000018099</c:v>
                </c:pt>
                <c:pt idx="9301">
                  <c:v>490.03333333351497</c:v>
                </c:pt>
                <c:pt idx="9302">
                  <c:v>490.06666666684799</c:v>
                </c:pt>
                <c:pt idx="9303">
                  <c:v>490.10000000018198</c:v>
                </c:pt>
                <c:pt idx="9304">
                  <c:v>490.133333333515</c:v>
                </c:pt>
                <c:pt idx="9305">
                  <c:v>490.16666666684802</c:v>
                </c:pt>
                <c:pt idx="9306">
                  <c:v>490.200000000182</c:v>
                </c:pt>
                <c:pt idx="9307">
                  <c:v>490.23333333351502</c:v>
                </c:pt>
                <c:pt idx="9308">
                  <c:v>490.26666666684798</c:v>
                </c:pt>
                <c:pt idx="9309">
                  <c:v>490.30000000018202</c:v>
                </c:pt>
                <c:pt idx="9310">
                  <c:v>490.33333333351499</c:v>
                </c:pt>
                <c:pt idx="9311">
                  <c:v>490.366666666848</c:v>
                </c:pt>
                <c:pt idx="9312">
                  <c:v>490.40000000018199</c:v>
                </c:pt>
                <c:pt idx="9313">
                  <c:v>490.43333333351501</c:v>
                </c:pt>
                <c:pt idx="9314">
                  <c:v>490.46666666684803</c:v>
                </c:pt>
                <c:pt idx="9315">
                  <c:v>490.50000000018201</c:v>
                </c:pt>
                <c:pt idx="9316">
                  <c:v>490.53333333351497</c:v>
                </c:pt>
                <c:pt idx="9317">
                  <c:v>490.56666666684902</c:v>
                </c:pt>
                <c:pt idx="9318">
                  <c:v>490.60000000018198</c:v>
                </c:pt>
                <c:pt idx="9319">
                  <c:v>490.633333333515</c:v>
                </c:pt>
                <c:pt idx="9320">
                  <c:v>490.66666666684898</c:v>
                </c:pt>
                <c:pt idx="9321">
                  <c:v>490.700000000182</c:v>
                </c:pt>
                <c:pt idx="9322">
                  <c:v>490.73333333351502</c:v>
                </c:pt>
                <c:pt idx="9323">
                  <c:v>490.76666666684901</c:v>
                </c:pt>
                <c:pt idx="9324">
                  <c:v>490.80000000018202</c:v>
                </c:pt>
                <c:pt idx="9325">
                  <c:v>490.83333333351499</c:v>
                </c:pt>
                <c:pt idx="9326">
                  <c:v>490.86666666684903</c:v>
                </c:pt>
                <c:pt idx="9327">
                  <c:v>490.90000000018199</c:v>
                </c:pt>
                <c:pt idx="9328">
                  <c:v>490.93333333351598</c:v>
                </c:pt>
                <c:pt idx="9329">
                  <c:v>490.96666666684899</c:v>
                </c:pt>
                <c:pt idx="9330">
                  <c:v>491.00000000018201</c:v>
                </c:pt>
                <c:pt idx="9331">
                  <c:v>491.033333333516</c:v>
                </c:pt>
                <c:pt idx="9332">
                  <c:v>491.06666666684902</c:v>
                </c:pt>
                <c:pt idx="9333">
                  <c:v>491.10000000018198</c:v>
                </c:pt>
                <c:pt idx="9334">
                  <c:v>491.13333333351602</c:v>
                </c:pt>
                <c:pt idx="9335">
                  <c:v>491.16666666684898</c:v>
                </c:pt>
                <c:pt idx="9336">
                  <c:v>491.200000000182</c:v>
                </c:pt>
                <c:pt idx="9337">
                  <c:v>491.23333333351599</c:v>
                </c:pt>
                <c:pt idx="9338">
                  <c:v>491.26666666684901</c:v>
                </c:pt>
                <c:pt idx="9339">
                  <c:v>491.30000000018202</c:v>
                </c:pt>
                <c:pt idx="9340">
                  <c:v>491.33333333351601</c:v>
                </c:pt>
                <c:pt idx="9341">
                  <c:v>491.36666666684903</c:v>
                </c:pt>
                <c:pt idx="9342">
                  <c:v>491.40000000018301</c:v>
                </c:pt>
                <c:pt idx="9343">
                  <c:v>491.43333333351598</c:v>
                </c:pt>
                <c:pt idx="9344">
                  <c:v>491.46666666684899</c:v>
                </c:pt>
                <c:pt idx="9345">
                  <c:v>491.50000000018298</c:v>
                </c:pt>
                <c:pt idx="9346">
                  <c:v>491.533333333516</c:v>
                </c:pt>
                <c:pt idx="9347">
                  <c:v>491.56666666684902</c:v>
                </c:pt>
                <c:pt idx="9348">
                  <c:v>491.600000000183</c:v>
                </c:pt>
                <c:pt idx="9349">
                  <c:v>491.63333333351602</c:v>
                </c:pt>
                <c:pt idx="9350">
                  <c:v>491.66666666684898</c:v>
                </c:pt>
                <c:pt idx="9351">
                  <c:v>491.70000000018302</c:v>
                </c:pt>
                <c:pt idx="9352">
                  <c:v>491.73333333351599</c:v>
                </c:pt>
                <c:pt idx="9353">
                  <c:v>491.76666666684901</c:v>
                </c:pt>
                <c:pt idx="9354">
                  <c:v>491.80000000018299</c:v>
                </c:pt>
                <c:pt idx="9355">
                  <c:v>491.83333333351601</c:v>
                </c:pt>
                <c:pt idx="9356">
                  <c:v>491.86666666684999</c:v>
                </c:pt>
                <c:pt idx="9357">
                  <c:v>491.90000000018301</c:v>
                </c:pt>
                <c:pt idx="9358">
                  <c:v>491.93333333351598</c:v>
                </c:pt>
                <c:pt idx="9359">
                  <c:v>491.96666666685002</c:v>
                </c:pt>
                <c:pt idx="9360">
                  <c:v>492.00000000018298</c:v>
                </c:pt>
                <c:pt idx="9361">
                  <c:v>492.033333333516</c:v>
                </c:pt>
                <c:pt idx="9362">
                  <c:v>492.06666666684998</c:v>
                </c:pt>
                <c:pt idx="9363">
                  <c:v>492.100000000183</c:v>
                </c:pt>
                <c:pt idx="9364">
                  <c:v>492.13333333351602</c:v>
                </c:pt>
                <c:pt idx="9365">
                  <c:v>492.16666666685001</c:v>
                </c:pt>
                <c:pt idx="9366">
                  <c:v>492.20000000018302</c:v>
                </c:pt>
                <c:pt idx="9367">
                  <c:v>492.23333333351701</c:v>
                </c:pt>
                <c:pt idx="9368">
                  <c:v>492.26666666685003</c:v>
                </c:pt>
                <c:pt idx="9369">
                  <c:v>492.30000000018299</c:v>
                </c:pt>
                <c:pt idx="9370">
                  <c:v>492.33333333351698</c:v>
                </c:pt>
                <c:pt idx="9371">
                  <c:v>492.36666666684999</c:v>
                </c:pt>
                <c:pt idx="9372">
                  <c:v>492.40000000018301</c:v>
                </c:pt>
                <c:pt idx="9373">
                  <c:v>492.433333333517</c:v>
                </c:pt>
                <c:pt idx="9374">
                  <c:v>492.46666666685002</c:v>
                </c:pt>
                <c:pt idx="9375">
                  <c:v>492.50000000018298</c:v>
                </c:pt>
                <c:pt idx="9376">
                  <c:v>492.53333333351702</c:v>
                </c:pt>
                <c:pt idx="9377">
                  <c:v>492.56666666684998</c:v>
                </c:pt>
                <c:pt idx="9378">
                  <c:v>492.600000000183</c:v>
                </c:pt>
                <c:pt idx="9379">
                  <c:v>492.63333333351699</c:v>
                </c:pt>
                <c:pt idx="9380">
                  <c:v>492.66666666685001</c:v>
                </c:pt>
                <c:pt idx="9381">
                  <c:v>492.70000000018399</c:v>
                </c:pt>
                <c:pt idx="9382">
                  <c:v>492.73333333351701</c:v>
                </c:pt>
                <c:pt idx="9383">
                  <c:v>492.76666666685003</c:v>
                </c:pt>
                <c:pt idx="9384">
                  <c:v>492.80000000018401</c:v>
                </c:pt>
                <c:pt idx="9385">
                  <c:v>492.83333333351698</c:v>
                </c:pt>
                <c:pt idx="9386">
                  <c:v>492.86666666684999</c:v>
                </c:pt>
                <c:pt idx="9387">
                  <c:v>492.90000000018398</c:v>
                </c:pt>
                <c:pt idx="9388">
                  <c:v>492.933333333517</c:v>
                </c:pt>
                <c:pt idx="9389">
                  <c:v>492.96666666685002</c:v>
                </c:pt>
                <c:pt idx="9390">
                  <c:v>493.000000000184</c:v>
                </c:pt>
                <c:pt idx="9391">
                  <c:v>493.03333333351702</c:v>
                </c:pt>
                <c:pt idx="9392">
                  <c:v>493.06666666685101</c:v>
                </c:pt>
                <c:pt idx="9393">
                  <c:v>493.10000000018402</c:v>
                </c:pt>
                <c:pt idx="9394">
                  <c:v>493.13333333351699</c:v>
                </c:pt>
                <c:pt idx="9395">
                  <c:v>493.16666666685097</c:v>
                </c:pt>
                <c:pt idx="9396">
                  <c:v>493.20000000018399</c:v>
                </c:pt>
                <c:pt idx="9397">
                  <c:v>493.23333333351701</c:v>
                </c:pt>
                <c:pt idx="9398">
                  <c:v>493.26666666685099</c:v>
                </c:pt>
                <c:pt idx="9399">
                  <c:v>493.30000000018401</c:v>
                </c:pt>
                <c:pt idx="9400">
                  <c:v>493.33333333351698</c:v>
                </c:pt>
                <c:pt idx="9401">
                  <c:v>493.36666666685102</c:v>
                </c:pt>
                <c:pt idx="9402">
                  <c:v>493.40000000018398</c:v>
                </c:pt>
                <c:pt idx="9403">
                  <c:v>493.433333333517</c:v>
                </c:pt>
                <c:pt idx="9404">
                  <c:v>493.46666666685098</c:v>
                </c:pt>
                <c:pt idx="9405">
                  <c:v>493.500000000184</c:v>
                </c:pt>
                <c:pt idx="9406">
                  <c:v>493.53333333351799</c:v>
                </c:pt>
                <c:pt idx="9407">
                  <c:v>493.56666666685101</c:v>
                </c:pt>
                <c:pt idx="9408">
                  <c:v>493.60000000018402</c:v>
                </c:pt>
                <c:pt idx="9409">
                  <c:v>493.63333333351801</c:v>
                </c:pt>
                <c:pt idx="9410">
                  <c:v>493.66666666685097</c:v>
                </c:pt>
                <c:pt idx="9411">
                  <c:v>493.70000000018399</c:v>
                </c:pt>
                <c:pt idx="9412">
                  <c:v>493.73333333351798</c:v>
                </c:pt>
                <c:pt idx="9413">
                  <c:v>493.76666666685099</c:v>
                </c:pt>
                <c:pt idx="9414">
                  <c:v>493.80000000018401</c:v>
                </c:pt>
                <c:pt idx="9415">
                  <c:v>493.833333333518</c:v>
                </c:pt>
                <c:pt idx="9416">
                  <c:v>493.86666666685102</c:v>
                </c:pt>
                <c:pt idx="9417">
                  <c:v>493.900000000185</c:v>
                </c:pt>
                <c:pt idx="9418">
                  <c:v>493.93333333351802</c:v>
                </c:pt>
                <c:pt idx="9419">
                  <c:v>493.96666666685098</c:v>
                </c:pt>
                <c:pt idx="9420">
                  <c:v>494.00000000018503</c:v>
                </c:pt>
                <c:pt idx="9421">
                  <c:v>494.03333333351799</c:v>
                </c:pt>
                <c:pt idx="9422">
                  <c:v>494.06666666685101</c:v>
                </c:pt>
                <c:pt idx="9423">
                  <c:v>494.10000000018499</c:v>
                </c:pt>
                <c:pt idx="9424">
                  <c:v>494.13333333351801</c:v>
                </c:pt>
                <c:pt idx="9425">
                  <c:v>494.16666666685097</c:v>
                </c:pt>
                <c:pt idx="9426">
                  <c:v>494.20000000018501</c:v>
                </c:pt>
                <c:pt idx="9427">
                  <c:v>494.23333333351798</c:v>
                </c:pt>
                <c:pt idx="9428">
                  <c:v>494.26666666685099</c:v>
                </c:pt>
                <c:pt idx="9429">
                  <c:v>494.30000000018498</c:v>
                </c:pt>
                <c:pt idx="9430">
                  <c:v>494.333333333518</c:v>
                </c:pt>
                <c:pt idx="9431">
                  <c:v>494.36666666685198</c:v>
                </c:pt>
                <c:pt idx="9432">
                  <c:v>494.400000000185</c:v>
                </c:pt>
                <c:pt idx="9433">
                  <c:v>494.43333333351802</c:v>
                </c:pt>
                <c:pt idx="9434">
                  <c:v>494.46666666685201</c:v>
                </c:pt>
                <c:pt idx="9435">
                  <c:v>494.50000000018503</c:v>
                </c:pt>
                <c:pt idx="9436">
                  <c:v>494.53333333351799</c:v>
                </c:pt>
                <c:pt idx="9437">
                  <c:v>494.56666666685197</c:v>
                </c:pt>
                <c:pt idx="9438">
                  <c:v>494.60000000018499</c:v>
                </c:pt>
                <c:pt idx="9439">
                  <c:v>494.63333333351801</c:v>
                </c:pt>
                <c:pt idx="9440">
                  <c:v>494.666666666852</c:v>
                </c:pt>
                <c:pt idx="9441">
                  <c:v>494.70000000018501</c:v>
                </c:pt>
                <c:pt idx="9442">
                  <c:v>494.733333333519</c:v>
                </c:pt>
                <c:pt idx="9443">
                  <c:v>494.76666666685202</c:v>
                </c:pt>
                <c:pt idx="9444">
                  <c:v>494.80000000018498</c:v>
                </c:pt>
                <c:pt idx="9445">
                  <c:v>494.83333333351902</c:v>
                </c:pt>
                <c:pt idx="9446">
                  <c:v>494.86666666685198</c:v>
                </c:pt>
                <c:pt idx="9447">
                  <c:v>494.900000000185</c:v>
                </c:pt>
                <c:pt idx="9448">
                  <c:v>494.93333333351899</c:v>
                </c:pt>
                <c:pt idx="9449">
                  <c:v>494.96666666685201</c:v>
                </c:pt>
                <c:pt idx="9450">
                  <c:v>495.00000000018503</c:v>
                </c:pt>
                <c:pt idx="9451">
                  <c:v>495.03333333351901</c:v>
                </c:pt>
                <c:pt idx="9452">
                  <c:v>495.06666666685197</c:v>
                </c:pt>
                <c:pt idx="9453">
                  <c:v>495.10000000018499</c:v>
                </c:pt>
                <c:pt idx="9454">
                  <c:v>495.13333333351898</c:v>
                </c:pt>
                <c:pt idx="9455">
                  <c:v>495.166666666852</c:v>
                </c:pt>
                <c:pt idx="9456">
                  <c:v>495.20000000018598</c:v>
                </c:pt>
                <c:pt idx="9457">
                  <c:v>495.233333333519</c:v>
                </c:pt>
                <c:pt idx="9458">
                  <c:v>495.26666666685202</c:v>
                </c:pt>
                <c:pt idx="9459">
                  <c:v>495.300000000186</c:v>
                </c:pt>
                <c:pt idx="9460">
                  <c:v>495.33333333351902</c:v>
                </c:pt>
                <c:pt idx="9461">
                  <c:v>495.36666666685198</c:v>
                </c:pt>
                <c:pt idx="9462">
                  <c:v>495.40000000018603</c:v>
                </c:pt>
                <c:pt idx="9463">
                  <c:v>495.43333333351899</c:v>
                </c:pt>
                <c:pt idx="9464">
                  <c:v>495.46666666685201</c:v>
                </c:pt>
                <c:pt idx="9465">
                  <c:v>495.50000000018599</c:v>
                </c:pt>
                <c:pt idx="9466">
                  <c:v>495.53333333351901</c:v>
                </c:pt>
                <c:pt idx="9467">
                  <c:v>495.566666666853</c:v>
                </c:pt>
                <c:pt idx="9468">
                  <c:v>495.60000000018601</c:v>
                </c:pt>
                <c:pt idx="9469">
                  <c:v>495.63333333351898</c:v>
                </c:pt>
                <c:pt idx="9470">
                  <c:v>495.66666666685302</c:v>
                </c:pt>
                <c:pt idx="9471">
                  <c:v>495.70000000018598</c:v>
                </c:pt>
                <c:pt idx="9472">
                  <c:v>495.733333333519</c:v>
                </c:pt>
                <c:pt idx="9473">
                  <c:v>495.76666666685298</c:v>
                </c:pt>
                <c:pt idx="9474">
                  <c:v>495.800000000186</c:v>
                </c:pt>
                <c:pt idx="9475">
                  <c:v>495.83333333351902</c:v>
                </c:pt>
                <c:pt idx="9476">
                  <c:v>495.86666666685301</c:v>
                </c:pt>
                <c:pt idx="9477">
                  <c:v>495.90000000018603</c:v>
                </c:pt>
                <c:pt idx="9478">
                  <c:v>495.93333333351899</c:v>
                </c:pt>
                <c:pt idx="9479">
                  <c:v>495.96666666685297</c:v>
                </c:pt>
                <c:pt idx="9480">
                  <c:v>496.00000000018599</c:v>
                </c:pt>
                <c:pt idx="9481">
                  <c:v>496.03333333351998</c:v>
                </c:pt>
                <c:pt idx="9482">
                  <c:v>496.066666666853</c:v>
                </c:pt>
                <c:pt idx="9483">
                  <c:v>496.10000000018601</c:v>
                </c:pt>
                <c:pt idx="9484">
                  <c:v>496.13333333352</c:v>
                </c:pt>
                <c:pt idx="9485">
                  <c:v>496.16666666685302</c:v>
                </c:pt>
                <c:pt idx="9486">
                  <c:v>496.20000000018598</c:v>
                </c:pt>
                <c:pt idx="9487">
                  <c:v>496.23333333352002</c:v>
                </c:pt>
                <c:pt idx="9488">
                  <c:v>496.26666666685298</c:v>
                </c:pt>
                <c:pt idx="9489">
                  <c:v>496.300000000186</c:v>
                </c:pt>
                <c:pt idx="9490">
                  <c:v>496.33333333351999</c:v>
                </c:pt>
                <c:pt idx="9491">
                  <c:v>496.36666666685301</c:v>
                </c:pt>
                <c:pt idx="9492">
                  <c:v>496.40000000018699</c:v>
                </c:pt>
                <c:pt idx="9493">
                  <c:v>496.43333333352001</c:v>
                </c:pt>
                <c:pt idx="9494">
                  <c:v>496.46666666685297</c:v>
                </c:pt>
                <c:pt idx="9495">
                  <c:v>496.50000000018701</c:v>
                </c:pt>
                <c:pt idx="9496">
                  <c:v>496.53333333351998</c:v>
                </c:pt>
                <c:pt idx="9497">
                  <c:v>496.566666666853</c:v>
                </c:pt>
                <c:pt idx="9498">
                  <c:v>496.60000000018698</c:v>
                </c:pt>
                <c:pt idx="9499">
                  <c:v>496.63333333352</c:v>
                </c:pt>
                <c:pt idx="9500">
                  <c:v>496.66666666685302</c:v>
                </c:pt>
                <c:pt idx="9501">
                  <c:v>496.700000000187</c:v>
                </c:pt>
                <c:pt idx="9502">
                  <c:v>496.73333333352002</c:v>
                </c:pt>
                <c:pt idx="9503">
                  <c:v>496.76666666685298</c:v>
                </c:pt>
                <c:pt idx="9504">
                  <c:v>496.80000000018703</c:v>
                </c:pt>
                <c:pt idx="9505">
                  <c:v>496.83333333351999</c:v>
                </c:pt>
                <c:pt idx="9506">
                  <c:v>496.86666666685397</c:v>
                </c:pt>
                <c:pt idx="9507">
                  <c:v>496.90000000018699</c:v>
                </c:pt>
                <c:pt idx="9508">
                  <c:v>496.93333333352001</c:v>
                </c:pt>
                <c:pt idx="9509">
                  <c:v>496.966666666854</c:v>
                </c:pt>
                <c:pt idx="9510">
                  <c:v>497.00000000018701</c:v>
                </c:pt>
                <c:pt idx="9511">
                  <c:v>497.03333333351998</c:v>
                </c:pt>
                <c:pt idx="9512">
                  <c:v>497.06666666685402</c:v>
                </c:pt>
                <c:pt idx="9513">
                  <c:v>497.10000000018698</c:v>
                </c:pt>
                <c:pt idx="9514">
                  <c:v>497.13333333352</c:v>
                </c:pt>
                <c:pt idx="9515">
                  <c:v>497.16666666685398</c:v>
                </c:pt>
                <c:pt idx="9516">
                  <c:v>497.200000000187</c:v>
                </c:pt>
                <c:pt idx="9517">
                  <c:v>497.23333333352099</c:v>
                </c:pt>
                <c:pt idx="9518">
                  <c:v>497.26666666685401</c:v>
                </c:pt>
                <c:pt idx="9519">
                  <c:v>497.30000000018703</c:v>
                </c:pt>
                <c:pt idx="9520">
                  <c:v>497.33333333352101</c:v>
                </c:pt>
                <c:pt idx="9521">
                  <c:v>497.36666666685397</c:v>
                </c:pt>
                <c:pt idx="9522">
                  <c:v>497.40000000018699</c:v>
                </c:pt>
                <c:pt idx="9523">
                  <c:v>497.43333333352098</c:v>
                </c:pt>
                <c:pt idx="9524">
                  <c:v>497.466666666854</c:v>
                </c:pt>
                <c:pt idx="9525">
                  <c:v>497.50000000018701</c:v>
                </c:pt>
                <c:pt idx="9526">
                  <c:v>497.533333333521</c:v>
                </c:pt>
                <c:pt idx="9527">
                  <c:v>497.56666666685402</c:v>
                </c:pt>
                <c:pt idx="9528">
                  <c:v>497.60000000018698</c:v>
                </c:pt>
                <c:pt idx="9529">
                  <c:v>497.63333333352102</c:v>
                </c:pt>
                <c:pt idx="9530">
                  <c:v>497.66666666685398</c:v>
                </c:pt>
                <c:pt idx="9531">
                  <c:v>497.70000000018803</c:v>
                </c:pt>
                <c:pt idx="9532">
                  <c:v>497.73333333352099</c:v>
                </c:pt>
                <c:pt idx="9533">
                  <c:v>497.76666666685401</c:v>
                </c:pt>
                <c:pt idx="9534">
                  <c:v>497.80000000018799</c:v>
                </c:pt>
                <c:pt idx="9535">
                  <c:v>497.83333333352101</c:v>
                </c:pt>
                <c:pt idx="9536">
                  <c:v>497.86666666685397</c:v>
                </c:pt>
                <c:pt idx="9537">
                  <c:v>497.90000000018802</c:v>
                </c:pt>
                <c:pt idx="9538">
                  <c:v>497.93333333352098</c:v>
                </c:pt>
                <c:pt idx="9539">
                  <c:v>497.966666666854</c:v>
                </c:pt>
                <c:pt idx="9540">
                  <c:v>498.00000000018798</c:v>
                </c:pt>
                <c:pt idx="9541">
                  <c:v>498.033333333521</c:v>
                </c:pt>
                <c:pt idx="9542">
                  <c:v>498.06666666685499</c:v>
                </c:pt>
                <c:pt idx="9543">
                  <c:v>498.100000000188</c:v>
                </c:pt>
                <c:pt idx="9544">
                  <c:v>498.13333333352102</c:v>
                </c:pt>
                <c:pt idx="9545">
                  <c:v>498.16666666685501</c:v>
                </c:pt>
                <c:pt idx="9546">
                  <c:v>498.20000000018803</c:v>
                </c:pt>
                <c:pt idx="9547">
                  <c:v>498.23333333352099</c:v>
                </c:pt>
                <c:pt idx="9548">
                  <c:v>498.26666666685497</c:v>
                </c:pt>
                <c:pt idx="9549">
                  <c:v>498.30000000018799</c:v>
                </c:pt>
                <c:pt idx="9550">
                  <c:v>498.33333333352101</c:v>
                </c:pt>
                <c:pt idx="9551">
                  <c:v>498.366666666855</c:v>
                </c:pt>
                <c:pt idx="9552">
                  <c:v>498.40000000018802</c:v>
                </c:pt>
                <c:pt idx="9553">
                  <c:v>498.43333333352098</c:v>
                </c:pt>
                <c:pt idx="9554">
                  <c:v>498.46666666685502</c:v>
                </c:pt>
                <c:pt idx="9555">
                  <c:v>498.50000000018798</c:v>
                </c:pt>
                <c:pt idx="9556">
                  <c:v>498.53333333352202</c:v>
                </c:pt>
                <c:pt idx="9557">
                  <c:v>498.56666666685499</c:v>
                </c:pt>
                <c:pt idx="9558">
                  <c:v>498.600000000188</c:v>
                </c:pt>
                <c:pt idx="9559">
                  <c:v>498.63333333352199</c:v>
                </c:pt>
                <c:pt idx="9560">
                  <c:v>498.66666666685501</c:v>
                </c:pt>
                <c:pt idx="9561">
                  <c:v>498.70000000018803</c:v>
                </c:pt>
                <c:pt idx="9562">
                  <c:v>498.73333333352201</c:v>
                </c:pt>
                <c:pt idx="9563">
                  <c:v>498.76666666685497</c:v>
                </c:pt>
                <c:pt idx="9564">
                  <c:v>498.80000000018799</c:v>
                </c:pt>
                <c:pt idx="9565">
                  <c:v>498.83333333352198</c:v>
                </c:pt>
                <c:pt idx="9566">
                  <c:v>498.866666666855</c:v>
                </c:pt>
                <c:pt idx="9567">
                  <c:v>498.90000000018898</c:v>
                </c:pt>
                <c:pt idx="9568">
                  <c:v>498.933333333522</c:v>
                </c:pt>
                <c:pt idx="9569">
                  <c:v>498.96666666685502</c:v>
                </c:pt>
                <c:pt idx="9570">
                  <c:v>499.000000000189</c:v>
                </c:pt>
                <c:pt idx="9571">
                  <c:v>499.03333333352202</c:v>
                </c:pt>
                <c:pt idx="9572">
                  <c:v>499.06666666685499</c:v>
                </c:pt>
                <c:pt idx="9573">
                  <c:v>499.10000000018903</c:v>
                </c:pt>
                <c:pt idx="9574">
                  <c:v>499.13333333352199</c:v>
                </c:pt>
                <c:pt idx="9575">
                  <c:v>499.16666666685501</c:v>
                </c:pt>
                <c:pt idx="9576">
                  <c:v>499.20000000018899</c:v>
                </c:pt>
                <c:pt idx="9577">
                  <c:v>499.23333333352201</c:v>
                </c:pt>
                <c:pt idx="9578">
                  <c:v>499.26666666685497</c:v>
                </c:pt>
                <c:pt idx="9579">
                  <c:v>499.30000000018902</c:v>
                </c:pt>
                <c:pt idx="9580">
                  <c:v>499.33333333352198</c:v>
                </c:pt>
                <c:pt idx="9581">
                  <c:v>499.36666666685602</c:v>
                </c:pt>
                <c:pt idx="9582">
                  <c:v>499.40000000018898</c:v>
                </c:pt>
                <c:pt idx="9583">
                  <c:v>499.433333333522</c:v>
                </c:pt>
                <c:pt idx="9584">
                  <c:v>499.46666666685599</c:v>
                </c:pt>
                <c:pt idx="9585">
                  <c:v>499.500000000189</c:v>
                </c:pt>
                <c:pt idx="9586">
                  <c:v>499.53333333352202</c:v>
                </c:pt>
                <c:pt idx="9587">
                  <c:v>499.56666666685601</c:v>
                </c:pt>
                <c:pt idx="9588">
                  <c:v>499.60000000018903</c:v>
                </c:pt>
                <c:pt idx="9589">
                  <c:v>499.63333333352199</c:v>
                </c:pt>
                <c:pt idx="9590">
                  <c:v>499.66666666685597</c:v>
                </c:pt>
                <c:pt idx="9591">
                  <c:v>499.70000000018899</c:v>
                </c:pt>
                <c:pt idx="9592">
                  <c:v>499.73333333352298</c:v>
                </c:pt>
                <c:pt idx="9593">
                  <c:v>499.766666666856</c:v>
                </c:pt>
                <c:pt idx="9594">
                  <c:v>499.80000000018902</c:v>
                </c:pt>
                <c:pt idx="9595">
                  <c:v>499.833333333523</c:v>
                </c:pt>
                <c:pt idx="9596">
                  <c:v>499.86666666685602</c:v>
                </c:pt>
                <c:pt idx="9597">
                  <c:v>499.90000000018898</c:v>
                </c:pt>
                <c:pt idx="9598">
                  <c:v>499.93333333352302</c:v>
                </c:pt>
                <c:pt idx="9599">
                  <c:v>499.96666666685599</c:v>
                </c:pt>
                <c:pt idx="9600">
                  <c:v>500.000000000189</c:v>
                </c:pt>
                <c:pt idx="9601">
                  <c:v>500.03333333352299</c:v>
                </c:pt>
                <c:pt idx="9602">
                  <c:v>500.06666666685601</c:v>
                </c:pt>
                <c:pt idx="9603">
                  <c:v>500.10000000018903</c:v>
                </c:pt>
                <c:pt idx="9604">
                  <c:v>500.13333333352301</c:v>
                </c:pt>
                <c:pt idx="9605">
                  <c:v>500.16666666685597</c:v>
                </c:pt>
                <c:pt idx="9606">
                  <c:v>500.20000000019002</c:v>
                </c:pt>
                <c:pt idx="9607">
                  <c:v>500.23333333352298</c:v>
                </c:pt>
                <c:pt idx="9608">
                  <c:v>500.266666666856</c:v>
                </c:pt>
                <c:pt idx="9609">
                  <c:v>500.30000000018998</c:v>
                </c:pt>
                <c:pt idx="9610">
                  <c:v>500.333333333523</c:v>
                </c:pt>
                <c:pt idx="9611">
                  <c:v>500.36666666685602</c:v>
                </c:pt>
                <c:pt idx="9612">
                  <c:v>500.40000000019</c:v>
                </c:pt>
                <c:pt idx="9613">
                  <c:v>500.43333333352302</c:v>
                </c:pt>
                <c:pt idx="9614">
                  <c:v>500.46666666685599</c:v>
                </c:pt>
                <c:pt idx="9615">
                  <c:v>500.50000000019003</c:v>
                </c:pt>
                <c:pt idx="9616">
                  <c:v>500.53333333352299</c:v>
                </c:pt>
                <c:pt idx="9617">
                  <c:v>500.56666666685697</c:v>
                </c:pt>
                <c:pt idx="9618">
                  <c:v>500.60000000018999</c:v>
                </c:pt>
                <c:pt idx="9619">
                  <c:v>500.63333333352301</c:v>
                </c:pt>
                <c:pt idx="9620">
                  <c:v>500.666666666857</c:v>
                </c:pt>
                <c:pt idx="9621">
                  <c:v>500.70000000019002</c:v>
                </c:pt>
                <c:pt idx="9622">
                  <c:v>500.73333333352298</c:v>
                </c:pt>
                <c:pt idx="9623">
                  <c:v>500.76666666685702</c:v>
                </c:pt>
                <c:pt idx="9624">
                  <c:v>500.80000000018998</c:v>
                </c:pt>
                <c:pt idx="9625">
                  <c:v>500.833333333523</c:v>
                </c:pt>
                <c:pt idx="9626">
                  <c:v>500.86666666685699</c:v>
                </c:pt>
                <c:pt idx="9627">
                  <c:v>500.90000000019</c:v>
                </c:pt>
                <c:pt idx="9628">
                  <c:v>500.93333333352302</c:v>
                </c:pt>
                <c:pt idx="9629">
                  <c:v>500.96666666685701</c:v>
                </c:pt>
                <c:pt idx="9630">
                  <c:v>501.00000000019003</c:v>
                </c:pt>
                <c:pt idx="9631">
                  <c:v>501.03333333352401</c:v>
                </c:pt>
                <c:pt idx="9632">
                  <c:v>501.06666666685697</c:v>
                </c:pt>
                <c:pt idx="9633">
                  <c:v>501.10000000018999</c:v>
                </c:pt>
                <c:pt idx="9634">
                  <c:v>501.13333333352398</c:v>
                </c:pt>
                <c:pt idx="9635">
                  <c:v>501.166666666857</c:v>
                </c:pt>
                <c:pt idx="9636">
                  <c:v>501.20000000019002</c:v>
                </c:pt>
                <c:pt idx="9637">
                  <c:v>501.233333333524</c:v>
                </c:pt>
                <c:pt idx="9638">
                  <c:v>501.26666666685702</c:v>
                </c:pt>
                <c:pt idx="9639">
                  <c:v>501.30000000018998</c:v>
                </c:pt>
                <c:pt idx="9640">
                  <c:v>501.33333333352402</c:v>
                </c:pt>
                <c:pt idx="9641">
                  <c:v>501.36666666685699</c:v>
                </c:pt>
                <c:pt idx="9642">
                  <c:v>501.40000000019</c:v>
                </c:pt>
                <c:pt idx="9643">
                  <c:v>501.43333333352399</c:v>
                </c:pt>
                <c:pt idx="9644">
                  <c:v>501.46666666685701</c:v>
                </c:pt>
                <c:pt idx="9645">
                  <c:v>501.50000000019099</c:v>
                </c:pt>
                <c:pt idx="9646">
                  <c:v>501.53333333352401</c:v>
                </c:pt>
                <c:pt idx="9647">
                  <c:v>501.56666666685697</c:v>
                </c:pt>
                <c:pt idx="9648">
                  <c:v>501.60000000019102</c:v>
                </c:pt>
                <c:pt idx="9649">
                  <c:v>501.63333333352398</c:v>
                </c:pt>
                <c:pt idx="9650">
                  <c:v>501.666666666857</c:v>
                </c:pt>
                <c:pt idx="9651">
                  <c:v>501.70000000019098</c:v>
                </c:pt>
                <c:pt idx="9652">
                  <c:v>501.733333333524</c:v>
                </c:pt>
                <c:pt idx="9653">
                  <c:v>501.76666666685702</c:v>
                </c:pt>
                <c:pt idx="9654">
                  <c:v>501.80000000019101</c:v>
                </c:pt>
                <c:pt idx="9655">
                  <c:v>501.83333333352402</c:v>
                </c:pt>
                <c:pt idx="9656">
                  <c:v>501.86666666685801</c:v>
                </c:pt>
                <c:pt idx="9657">
                  <c:v>501.90000000019103</c:v>
                </c:pt>
                <c:pt idx="9658">
                  <c:v>501.93333333352399</c:v>
                </c:pt>
                <c:pt idx="9659">
                  <c:v>501.96666666685798</c:v>
                </c:pt>
                <c:pt idx="9660">
                  <c:v>502.00000000019099</c:v>
                </c:pt>
                <c:pt idx="9661">
                  <c:v>502.03333333352401</c:v>
                </c:pt>
                <c:pt idx="9662">
                  <c:v>502.066666666858</c:v>
                </c:pt>
                <c:pt idx="9663">
                  <c:v>502.10000000019102</c:v>
                </c:pt>
                <c:pt idx="9664">
                  <c:v>502.13333333352398</c:v>
                </c:pt>
                <c:pt idx="9665">
                  <c:v>502.16666666685802</c:v>
                </c:pt>
                <c:pt idx="9666">
                  <c:v>502.20000000019098</c:v>
                </c:pt>
                <c:pt idx="9667">
                  <c:v>502.233333333524</c:v>
                </c:pt>
                <c:pt idx="9668">
                  <c:v>502.26666666685799</c:v>
                </c:pt>
                <c:pt idx="9669">
                  <c:v>502.30000000019101</c:v>
                </c:pt>
                <c:pt idx="9670">
                  <c:v>502.33333333352499</c:v>
                </c:pt>
                <c:pt idx="9671">
                  <c:v>502.36666666685801</c:v>
                </c:pt>
                <c:pt idx="9672">
                  <c:v>502.40000000019103</c:v>
                </c:pt>
                <c:pt idx="9673">
                  <c:v>502.43333333352501</c:v>
                </c:pt>
                <c:pt idx="9674">
                  <c:v>502.46666666685798</c:v>
                </c:pt>
                <c:pt idx="9675">
                  <c:v>502.50000000019099</c:v>
                </c:pt>
                <c:pt idx="9676">
                  <c:v>502.53333333352498</c:v>
                </c:pt>
                <c:pt idx="9677">
                  <c:v>502.566666666858</c:v>
                </c:pt>
                <c:pt idx="9678">
                  <c:v>502.60000000019102</c:v>
                </c:pt>
                <c:pt idx="9679">
                  <c:v>502.633333333525</c:v>
                </c:pt>
                <c:pt idx="9680">
                  <c:v>502.66666666685802</c:v>
                </c:pt>
                <c:pt idx="9681">
                  <c:v>502.70000000019201</c:v>
                </c:pt>
                <c:pt idx="9682">
                  <c:v>502.73333333352502</c:v>
                </c:pt>
                <c:pt idx="9683">
                  <c:v>502.76666666685799</c:v>
                </c:pt>
                <c:pt idx="9684">
                  <c:v>502.80000000019197</c:v>
                </c:pt>
                <c:pt idx="9685">
                  <c:v>502.83333333352499</c:v>
                </c:pt>
                <c:pt idx="9686">
                  <c:v>502.86666666685801</c:v>
                </c:pt>
                <c:pt idx="9687">
                  <c:v>502.90000000019199</c:v>
                </c:pt>
                <c:pt idx="9688">
                  <c:v>502.93333333352501</c:v>
                </c:pt>
                <c:pt idx="9689">
                  <c:v>502.96666666685798</c:v>
                </c:pt>
                <c:pt idx="9690">
                  <c:v>503.00000000019202</c:v>
                </c:pt>
                <c:pt idx="9691">
                  <c:v>503.03333333352498</c:v>
                </c:pt>
                <c:pt idx="9692">
                  <c:v>503.066666666858</c:v>
                </c:pt>
                <c:pt idx="9693">
                  <c:v>503.10000000019198</c:v>
                </c:pt>
                <c:pt idx="9694">
                  <c:v>503.133333333525</c:v>
                </c:pt>
                <c:pt idx="9695">
                  <c:v>503.16666666685899</c:v>
                </c:pt>
                <c:pt idx="9696">
                  <c:v>503.20000000019201</c:v>
                </c:pt>
                <c:pt idx="9697">
                  <c:v>503.23333333352502</c:v>
                </c:pt>
                <c:pt idx="9698">
                  <c:v>503.26666666685901</c:v>
                </c:pt>
                <c:pt idx="9699">
                  <c:v>503.30000000019197</c:v>
                </c:pt>
                <c:pt idx="9700">
                  <c:v>503.33333333352499</c:v>
                </c:pt>
                <c:pt idx="9701">
                  <c:v>503.36666666685898</c:v>
                </c:pt>
                <c:pt idx="9702">
                  <c:v>503.40000000019199</c:v>
                </c:pt>
                <c:pt idx="9703">
                  <c:v>503.43333333352501</c:v>
                </c:pt>
                <c:pt idx="9704">
                  <c:v>503.466666666859</c:v>
                </c:pt>
                <c:pt idx="9705">
                  <c:v>503.50000000019202</c:v>
                </c:pt>
                <c:pt idx="9706">
                  <c:v>503.533333333526</c:v>
                </c:pt>
                <c:pt idx="9707">
                  <c:v>503.56666666685902</c:v>
                </c:pt>
                <c:pt idx="9708">
                  <c:v>503.60000000019198</c:v>
                </c:pt>
                <c:pt idx="9709">
                  <c:v>503.63333333352602</c:v>
                </c:pt>
                <c:pt idx="9710">
                  <c:v>503.66666666685899</c:v>
                </c:pt>
                <c:pt idx="9711">
                  <c:v>503.70000000019201</c:v>
                </c:pt>
                <c:pt idx="9712">
                  <c:v>503.73333333352599</c:v>
                </c:pt>
                <c:pt idx="9713">
                  <c:v>503.76666666685901</c:v>
                </c:pt>
                <c:pt idx="9714">
                  <c:v>503.80000000019197</c:v>
                </c:pt>
                <c:pt idx="9715">
                  <c:v>503.83333333352601</c:v>
                </c:pt>
                <c:pt idx="9716">
                  <c:v>503.86666666685898</c:v>
                </c:pt>
                <c:pt idx="9717">
                  <c:v>503.90000000019199</c:v>
                </c:pt>
                <c:pt idx="9718">
                  <c:v>503.93333333352598</c:v>
                </c:pt>
                <c:pt idx="9719">
                  <c:v>503.966666666859</c:v>
                </c:pt>
                <c:pt idx="9720">
                  <c:v>504.00000000019298</c:v>
                </c:pt>
                <c:pt idx="9721">
                  <c:v>504.033333333526</c:v>
                </c:pt>
                <c:pt idx="9722">
                  <c:v>504.06666666685902</c:v>
                </c:pt>
                <c:pt idx="9723">
                  <c:v>504.10000000019301</c:v>
                </c:pt>
                <c:pt idx="9724">
                  <c:v>504.13333333352602</c:v>
                </c:pt>
                <c:pt idx="9725">
                  <c:v>504.16666666685899</c:v>
                </c:pt>
                <c:pt idx="9726">
                  <c:v>504.20000000019297</c:v>
                </c:pt>
                <c:pt idx="9727">
                  <c:v>504.23333333352599</c:v>
                </c:pt>
                <c:pt idx="9728">
                  <c:v>504.26666666685901</c:v>
                </c:pt>
                <c:pt idx="9729">
                  <c:v>504.30000000019299</c:v>
                </c:pt>
                <c:pt idx="9730">
                  <c:v>504.33333333352601</c:v>
                </c:pt>
                <c:pt idx="9731">
                  <c:v>504.36666666686</c:v>
                </c:pt>
                <c:pt idx="9732">
                  <c:v>504.40000000019302</c:v>
                </c:pt>
                <c:pt idx="9733">
                  <c:v>504.43333333352598</c:v>
                </c:pt>
                <c:pt idx="9734">
                  <c:v>504.46666666686002</c:v>
                </c:pt>
                <c:pt idx="9735">
                  <c:v>504.50000000019298</c:v>
                </c:pt>
                <c:pt idx="9736">
                  <c:v>504.533333333526</c:v>
                </c:pt>
                <c:pt idx="9737">
                  <c:v>504.56666666685999</c:v>
                </c:pt>
                <c:pt idx="9738">
                  <c:v>504.60000000019301</c:v>
                </c:pt>
                <c:pt idx="9739">
                  <c:v>504.63333333352602</c:v>
                </c:pt>
                <c:pt idx="9740">
                  <c:v>504.66666666686001</c:v>
                </c:pt>
                <c:pt idx="9741">
                  <c:v>504.70000000019297</c:v>
                </c:pt>
                <c:pt idx="9742">
                  <c:v>504.73333333352599</c:v>
                </c:pt>
                <c:pt idx="9743">
                  <c:v>504.76666666685998</c:v>
                </c:pt>
                <c:pt idx="9744">
                  <c:v>504.80000000019299</c:v>
                </c:pt>
                <c:pt idx="9745">
                  <c:v>504.83333333352698</c:v>
                </c:pt>
                <c:pt idx="9746">
                  <c:v>504.86666666686</c:v>
                </c:pt>
                <c:pt idx="9747">
                  <c:v>504.90000000019302</c:v>
                </c:pt>
                <c:pt idx="9748">
                  <c:v>504.933333333527</c:v>
                </c:pt>
                <c:pt idx="9749">
                  <c:v>504.96666666686002</c:v>
                </c:pt>
                <c:pt idx="9750">
                  <c:v>505.00000000019298</c:v>
                </c:pt>
                <c:pt idx="9751">
                  <c:v>505.03333333352703</c:v>
                </c:pt>
                <c:pt idx="9752">
                  <c:v>505.06666666685999</c:v>
                </c:pt>
                <c:pt idx="9753">
                  <c:v>505.10000000019301</c:v>
                </c:pt>
                <c:pt idx="9754">
                  <c:v>505.13333333352699</c:v>
                </c:pt>
                <c:pt idx="9755">
                  <c:v>505.16666666686001</c:v>
                </c:pt>
                <c:pt idx="9756">
                  <c:v>505.200000000194</c:v>
                </c:pt>
                <c:pt idx="9757">
                  <c:v>505.23333333352701</c:v>
                </c:pt>
                <c:pt idx="9758">
                  <c:v>505.26666666685998</c:v>
                </c:pt>
                <c:pt idx="9759">
                  <c:v>505.30000000019402</c:v>
                </c:pt>
                <c:pt idx="9760">
                  <c:v>505.33333333352698</c:v>
                </c:pt>
                <c:pt idx="9761">
                  <c:v>505.36666666686</c:v>
                </c:pt>
                <c:pt idx="9762">
                  <c:v>505.40000000019398</c:v>
                </c:pt>
                <c:pt idx="9763">
                  <c:v>505.433333333527</c:v>
                </c:pt>
                <c:pt idx="9764">
                  <c:v>505.46666666686002</c:v>
                </c:pt>
                <c:pt idx="9765">
                  <c:v>505.50000000019401</c:v>
                </c:pt>
                <c:pt idx="9766">
                  <c:v>505.53333333352703</c:v>
                </c:pt>
                <c:pt idx="9767">
                  <c:v>505.56666666685999</c:v>
                </c:pt>
                <c:pt idx="9768">
                  <c:v>505.60000000019397</c:v>
                </c:pt>
                <c:pt idx="9769">
                  <c:v>505.63333333352699</c:v>
                </c:pt>
                <c:pt idx="9770">
                  <c:v>505.66666666686098</c:v>
                </c:pt>
                <c:pt idx="9771">
                  <c:v>505.700000000194</c:v>
                </c:pt>
                <c:pt idx="9772">
                  <c:v>505.73333333352701</c:v>
                </c:pt>
                <c:pt idx="9773">
                  <c:v>505.766666666861</c:v>
                </c:pt>
                <c:pt idx="9774">
                  <c:v>505.80000000019402</c:v>
                </c:pt>
                <c:pt idx="9775">
                  <c:v>505.83333333352698</c:v>
                </c:pt>
                <c:pt idx="9776">
                  <c:v>505.86666666686102</c:v>
                </c:pt>
                <c:pt idx="9777">
                  <c:v>505.90000000019398</c:v>
                </c:pt>
                <c:pt idx="9778">
                  <c:v>505.933333333527</c:v>
                </c:pt>
                <c:pt idx="9779">
                  <c:v>505.96666666686099</c:v>
                </c:pt>
                <c:pt idx="9780">
                  <c:v>506.00000000019401</c:v>
                </c:pt>
                <c:pt idx="9781">
                  <c:v>506.03333333352799</c:v>
                </c:pt>
                <c:pt idx="9782">
                  <c:v>506.06666666686101</c:v>
                </c:pt>
                <c:pt idx="9783">
                  <c:v>506.10000000019397</c:v>
                </c:pt>
                <c:pt idx="9784">
                  <c:v>506.13333333352801</c:v>
                </c:pt>
                <c:pt idx="9785">
                  <c:v>506.16666666686098</c:v>
                </c:pt>
                <c:pt idx="9786">
                  <c:v>506.200000000194</c:v>
                </c:pt>
                <c:pt idx="9787">
                  <c:v>506.23333333352798</c:v>
                </c:pt>
                <c:pt idx="9788">
                  <c:v>506.266666666861</c:v>
                </c:pt>
                <c:pt idx="9789">
                  <c:v>506.30000000019402</c:v>
                </c:pt>
                <c:pt idx="9790">
                  <c:v>506.333333333528</c:v>
                </c:pt>
                <c:pt idx="9791">
                  <c:v>506.36666666686102</c:v>
                </c:pt>
                <c:pt idx="9792">
                  <c:v>506.40000000019398</c:v>
                </c:pt>
                <c:pt idx="9793">
                  <c:v>506.43333333352803</c:v>
                </c:pt>
                <c:pt idx="9794">
                  <c:v>506.46666666686099</c:v>
                </c:pt>
                <c:pt idx="9795">
                  <c:v>506.50000000019497</c:v>
                </c:pt>
                <c:pt idx="9796">
                  <c:v>506.53333333352799</c:v>
                </c:pt>
                <c:pt idx="9797">
                  <c:v>506.56666666686101</c:v>
                </c:pt>
                <c:pt idx="9798">
                  <c:v>506.600000000195</c:v>
                </c:pt>
                <c:pt idx="9799">
                  <c:v>506.63333333352801</c:v>
                </c:pt>
                <c:pt idx="9800">
                  <c:v>506.66666666686098</c:v>
                </c:pt>
                <c:pt idx="9801">
                  <c:v>506.70000000019502</c:v>
                </c:pt>
                <c:pt idx="9802">
                  <c:v>506.73333333352798</c:v>
                </c:pt>
                <c:pt idx="9803">
                  <c:v>506.766666666861</c:v>
                </c:pt>
                <c:pt idx="9804">
                  <c:v>506.80000000019498</c:v>
                </c:pt>
                <c:pt idx="9805">
                  <c:v>506.833333333528</c:v>
                </c:pt>
                <c:pt idx="9806">
                  <c:v>506.86666666686199</c:v>
                </c:pt>
                <c:pt idx="9807">
                  <c:v>506.90000000019501</c:v>
                </c:pt>
                <c:pt idx="9808">
                  <c:v>506.93333333352803</c:v>
                </c:pt>
                <c:pt idx="9809">
                  <c:v>506.96666666686201</c:v>
                </c:pt>
                <c:pt idx="9810">
                  <c:v>507.00000000019497</c:v>
                </c:pt>
                <c:pt idx="9811">
                  <c:v>507.03333333352799</c:v>
                </c:pt>
                <c:pt idx="9812">
                  <c:v>507.06666666686198</c:v>
                </c:pt>
                <c:pt idx="9813">
                  <c:v>507.100000000195</c:v>
                </c:pt>
                <c:pt idx="9814">
                  <c:v>507.13333333352801</c:v>
                </c:pt>
                <c:pt idx="9815">
                  <c:v>507.166666666862</c:v>
                </c:pt>
                <c:pt idx="9816">
                  <c:v>507.20000000019502</c:v>
                </c:pt>
                <c:pt idx="9817">
                  <c:v>507.23333333352798</c:v>
                </c:pt>
                <c:pt idx="9818">
                  <c:v>507.26666666686202</c:v>
                </c:pt>
                <c:pt idx="9819">
                  <c:v>507.30000000019498</c:v>
                </c:pt>
                <c:pt idx="9820">
                  <c:v>507.33333333352903</c:v>
                </c:pt>
                <c:pt idx="9821">
                  <c:v>507.36666666686199</c:v>
                </c:pt>
                <c:pt idx="9822">
                  <c:v>507.40000000019501</c:v>
                </c:pt>
                <c:pt idx="9823">
                  <c:v>507.43333333352899</c:v>
                </c:pt>
                <c:pt idx="9824">
                  <c:v>507.46666666686201</c:v>
                </c:pt>
                <c:pt idx="9825">
                  <c:v>507.50000000019497</c:v>
                </c:pt>
                <c:pt idx="9826">
                  <c:v>507.53333333352901</c:v>
                </c:pt>
                <c:pt idx="9827">
                  <c:v>507.56666666686198</c:v>
                </c:pt>
                <c:pt idx="9828">
                  <c:v>507.600000000195</c:v>
                </c:pt>
                <c:pt idx="9829">
                  <c:v>507.63333333352898</c:v>
                </c:pt>
                <c:pt idx="9830">
                  <c:v>507.666666666862</c:v>
                </c:pt>
                <c:pt idx="9831">
                  <c:v>507.70000000019598</c:v>
                </c:pt>
                <c:pt idx="9832">
                  <c:v>507.733333333529</c:v>
                </c:pt>
                <c:pt idx="9833">
                  <c:v>507.76666666686202</c:v>
                </c:pt>
                <c:pt idx="9834">
                  <c:v>507.80000000019601</c:v>
                </c:pt>
                <c:pt idx="9835">
                  <c:v>507.83333333352903</c:v>
                </c:pt>
                <c:pt idx="9836">
                  <c:v>507.86666666686199</c:v>
                </c:pt>
                <c:pt idx="9837">
                  <c:v>507.90000000019597</c:v>
                </c:pt>
                <c:pt idx="9838">
                  <c:v>507.93333333352899</c:v>
                </c:pt>
                <c:pt idx="9839">
                  <c:v>507.96666666686201</c:v>
                </c:pt>
                <c:pt idx="9840">
                  <c:v>508.000000000196</c:v>
                </c:pt>
                <c:pt idx="9841">
                  <c:v>508.03333333352901</c:v>
                </c:pt>
                <c:pt idx="9842">
                  <c:v>508.06666666686198</c:v>
                </c:pt>
                <c:pt idx="9843">
                  <c:v>508.10000000019602</c:v>
                </c:pt>
                <c:pt idx="9844">
                  <c:v>508.13333333352898</c:v>
                </c:pt>
                <c:pt idx="9845">
                  <c:v>508.16666666686302</c:v>
                </c:pt>
                <c:pt idx="9846">
                  <c:v>508.20000000019598</c:v>
                </c:pt>
                <c:pt idx="9847">
                  <c:v>508.233333333529</c:v>
                </c:pt>
                <c:pt idx="9848">
                  <c:v>508.26666666686299</c:v>
                </c:pt>
                <c:pt idx="9849">
                  <c:v>508.30000000019601</c:v>
                </c:pt>
                <c:pt idx="9850">
                  <c:v>508.33333333352903</c:v>
                </c:pt>
                <c:pt idx="9851">
                  <c:v>508.36666666686301</c:v>
                </c:pt>
                <c:pt idx="9852">
                  <c:v>508.40000000019597</c:v>
                </c:pt>
                <c:pt idx="9853">
                  <c:v>508.43333333352899</c:v>
                </c:pt>
                <c:pt idx="9854">
                  <c:v>508.46666666686298</c:v>
                </c:pt>
                <c:pt idx="9855">
                  <c:v>508.500000000196</c:v>
                </c:pt>
                <c:pt idx="9856">
                  <c:v>508.53333333352998</c:v>
                </c:pt>
                <c:pt idx="9857">
                  <c:v>508.566666666863</c:v>
                </c:pt>
                <c:pt idx="9858">
                  <c:v>508.60000000019602</c:v>
                </c:pt>
                <c:pt idx="9859">
                  <c:v>508.63333333353</c:v>
                </c:pt>
                <c:pt idx="9860">
                  <c:v>508.66666666686302</c:v>
                </c:pt>
                <c:pt idx="9861">
                  <c:v>508.70000000019598</c:v>
                </c:pt>
                <c:pt idx="9862">
                  <c:v>508.73333333353003</c:v>
                </c:pt>
                <c:pt idx="9863">
                  <c:v>508.76666666686299</c:v>
                </c:pt>
                <c:pt idx="9864">
                  <c:v>508.80000000019601</c:v>
                </c:pt>
                <c:pt idx="9865">
                  <c:v>508.83333333352999</c:v>
                </c:pt>
                <c:pt idx="9866">
                  <c:v>508.86666666686301</c:v>
                </c:pt>
                <c:pt idx="9867">
                  <c:v>508.90000000019597</c:v>
                </c:pt>
                <c:pt idx="9868">
                  <c:v>508.93333333353002</c:v>
                </c:pt>
                <c:pt idx="9869">
                  <c:v>508.96666666686298</c:v>
                </c:pt>
                <c:pt idx="9870">
                  <c:v>509.00000000019702</c:v>
                </c:pt>
                <c:pt idx="9871">
                  <c:v>509.03333333352998</c:v>
                </c:pt>
                <c:pt idx="9872">
                  <c:v>509.066666666863</c:v>
                </c:pt>
                <c:pt idx="9873">
                  <c:v>509.10000000019699</c:v>
                </c:pt>
                <c:pt idx="9874">
                  <c:v>509.13333333353</c:v>
                </c:pt>
                <c:pt idx="9875">
                  <c:v>509.16666666686302</c:v>
                </c:pt>
                <c:pt idx="9876">
                  <c:v>509.20000000019701</c:v>
                </c:pt>
                <c:pt idx="9877">
                  <c:v>509.23333333353003</c:v>
                </c:pt>
                <c:pt idx="9878">
                  <c:v>509.26666666686299</c:v>
                </c:pt>
                <c:pt idx="9879">
                  <c:v>509.30000000019697</c:v>
                </c:pt>
                <c:pt idx="9880">
                  <c:v>509.33333333352999</c:v>
                </c:pt>
                <c:pt idx="9881">
                  <c:v>509.36666666686398</c:v>
                </c:pt>
                <c:pt idx="9882">
                  <c:v>509.400000000197</c:v>
                </c:pt>
                <c:pt idx="9883">
                  <c:v>509.43333333353002</c:v>
                </c:pt>
                <c:pt idx="9884">
                  <c:v>509.466666666864</c:v>
                </c:pt>
                <c:pt idx="9885">
                  <c:v>509.50000000019702</c:v>
                </c:pt>
                <c:pt idx="9886">
                  <c:v>509.53333333352998</c:v>
                </c:pt>
                <c:pt idx="9887">
                  <c:v>509.56666666686402</c:v>
                </c:pt>
                <c:pt idx="9888">
                  <c:v>509.60000000019699</c:v>
                </c:pt>
                <c:pt idx="9889">
                  <c:v>509.63333333353</c:v>
                </c:pt>
                <c:pt idx="9890">
                  <c:v>509.66666666686399</c:v>
                </c:pt>
                <c:pt idx="9891">
                  <c:v>509.70000000019701</c:v>
                </c:pt>
                <c:pt idx="9892">
                  <c:v>509.73333333353003</c:v>
                </c:pt>
                <c:pt idx="9893">
                  <c:v>509.76666666686401</c:v>
                </c:pt>
                <c:pt idx="9894">
                  <c:v>509.80000000019697</c:v>
                </c:pt>
                <c:pt idx="9895">
                  <c:v>509.83333333353102</c:v>
                </c:pt>
                <c:pt idx="9896">
                  <c:v>509.86666666686398</c:v>
                </c:pt>
                <c:pt idx="9897">
                  <c:v>509.900000000197</c:v>
                </c:pt>
                <c:pt idx="9898">
                  <c:v>509.93333333353098</c:v>
                </c:pt>
                <c:pt idx="9899">
                  <c:v>509.966666666864</c:v>
                </c:pt>
                <c:pt idx="9900">
                  <c:v>510.00000000019702</c:v>
                </c:pt>
                <c:pt idx="9901">
                  <c:v>510.033333333531</c:v>
                </c:pt>
                <c:pt idx="9902">
                  <c:v>510.06666666686402</c:v>
                </c:pt>
                <c:pt idx="9903">
                  <c:v>510.10000000019699</c:v>
                </c:pt>
                <c:pt idx="9904">
                  <c:v>510.13333333353103</c:v>
                </c:pt>
                <c:pt idx="9905">
                  <c:v>510.16666666686399</c:v>
                </c:pt>
                <c:pt idx="9906">
                  <c:v>510.20000000019797</c:v>
                </c:pt>
                <c:pt idx="9907">
                  <c:v>510.23333333353099</c:v>
                </c:pt>
                <c:pt idx="9908">
                  <c:v>510.26666666686401</c:v>
                </c:pt>
                <c:pt idx="9909">
                  <c:v>510.300000000198</c:v>
                </c:pt>
                <c:pt idx="9910">
                  <c:v>510.33333333353102</c:v>
                </c:pt>
                <c:pt idx="9911">
                  <c:v>510.36666666686398</c:v>
                </c:pt>
                <c:pt idx="9912">
                  <c:v>510.40000000019802</c:v>
                </c:pt>
                <c:pt idx="9913">
                  <c:v>510.43333333353098</c:v>
                </c:pt>
                <c:pt idx="9914">
                  <c:v>510.466666666864</c:v>
                </c:pt>
                <c:pt idx="9915">
                  <c:v>510.50000000019799</c:v>
                </c:pt>
                <c:pt idx="9916">
                  <c:v>510.533333333531</c:v>
                </c:pt>
                <c:pt idx="9917">
                  <c:v>510.56666666686402</c:v>
                </c:pt>
                <c:pt idx="9918">
                  <c:v>510.60000000019801</c:v>
                </c:pt>
                <c:pt idx="9919">
                  <c:v>510.63333333353103</c:v>
                </c:pt>
                <c:pt idx="9920">
                  <c:v>510.66666666686501</c:v>
                </c:pt>
                <c:pt idx="9921">
                  <c:v>510.70000000019797</c:v>
                </c:pt>
                <c:pt idx="9922">
                  <c:v>510.73333333353099</c:v>
                </c:pt>
                <c:pt idx="9923">
                  <c:v>510.76666666686498</c:v>
                </c:pt>
                <c:pt idx="9924">
                  <c:v>510.800000000198</c:v>
                </c:pt>
                <c:pt idx="9925">
                  <c:v>510.83333333353102</c:v>
                </c:pt>
                <c:pt idx="9926">
                  <c:v>510.866666666865</c:v>
                </c:pt>
                <c:pt idx="9927">
                  <c:v>510.90000000019802</c:v>
                </c:pt>
                <c:pt idx="9928">
                  <c:v>510.93333333353098</c:v>
                </c:pt>
                <c:pt idx="9929">
                  <c:v>510.96666666686502</c:v>
                </c:pt>
                <c:pt idx="9930">
                  <c:v>511.00000000019799</c:v>
                </c:pt>
                <c:pt idx="9931">
                  <c:v>511.033333333531</c:v>
                </c:pt>
                <c:pt idx="9932">
                  <c:v>511.06666666686499</c:v>
                </c:pt>
                <c:pt idx="9933">
                  <c:v>511.10000000019801</c:v>
                </c:pt>
                <c:pt idx="9934">
                  <c:v>511.13333333353199</c:v>
                </c:pt>
                <c:pt idx="9935">
                  <c:v>511.16666666686501</c:v>
                </c:pt>
                <c:pt idx="9936">
                  <c:v>511.20000000019797</c:v>
                </c:pt>
                <c:pt idx="9937">
                  <c:v>511.23333333353202</c:v>
                </c:pt>
                <c:pt idx="9938">
                  <c:v>511.26666666686498</c:v>
                </c:pt>
                <c:pt idx="9939">
                  <c:v>511.300000000198</c:v>
                </c:pt>
                <c:pt idx="9940">
                  <c:v>511.33333333353198</c:v>
                </c:pt>
                <c:pt idx="9941">
                  <c:v>511.366666666865</c:v>
                </c:pt>
                <c:pt idx="9942">
                  <c:v>511.40000000019802</c:v>
                </c:pt>
                <c:pt idx="9943">
                  <c:v>511.433333333532</c:v>
                </c:pt>
                <c:pt idx="9944">
                  <c:v>511.46666666686502</c:v>
                </c:pt>
                <c:pt idx="9945">
                  <c:v>511.50000000019901</c:v>
                </c:pt>
                <c:pt idx="9946">
                  <c:v>511.53333333353203</c:v>
                </c:pt>
                <c:pt idx="9947">
                  <c:v>511.56666666686499</c:v>
                </c:pt>
                <c:pt idx="9948">
                  <c:v>511.60000000019897</c:v>
                </c:pt>
                <c:pt idx="9949">
                  <c:v>511.63333333353199</c:v>
                </c:pt>
                <c:pt idx="9950">
                  <c:v>511.66666666686501</c:v>
                </c:pt>
                <c:pt idx="9951">
                  <c:v>511.700000000199</c:v>
                </c:pt>
                <c:pt idx="9952">
                  <c:v>511.73333333353202</c:v>
                </c:pt>
                <c:pt idx="9953">
                  <c:v>511.76666666686498</c:v>
                </c:pt>
                <c:pt idx="9954">
                  <c:v>511.80000000019902</c:v>
                </c:pt>
                <c:pt idx="9955">
                  <c:v>511.83333333353198</c:v>
                </c:pt>
                <c:pt idx="9956">
                  <c:v>511.866666666865</c:v>
                </c:pt>
                <c:pt idx="9957">
                  <c:v>511.90000000019899</c:v>
                </c:pt>
                <c:pt idx="9958">
                  <c:v>511.933333333532</c:v>
                </c:pt>
                <c:pt idx="9959">
                  <c:v>511.96666666686599</c:v>
                </c:pt>
                <c:pt idx="9960">
                  <c:v>512.00000000019895</c:v>
                </c:pt>
                <c:pt idx="9961">
                  <c:v>512.03333333353203</c:v>
                </c:pt>
                <c:pt idx="9962">
                  <c:v>512.06666666686601</c:v>
                </c:pt>
                <c:pt idx="9963">
                  <c:v>512.10000000019897</c:v>
                </c:pt>
                <c:pt idx="9964">
                  <c:v>512.13333333353205</c:v>
                </c:pt>
                <c:pt idx="9965">
                  <c:v>512.16666666686501</c:v>
                </c:pt>
                <c:pt idx="9966">
                  <c:v>512.200000000199</c:v>
                </c:pt>
                <c:pt idx="9967">
                  <c:v>512.23333333353196</c:v>
                </c:pt>
                <c:pt idx="9968">
                  <c:v>512.26666666686504</c:v>
                </c:pt>
                <c:pt idx="9969">
                  <c:v>512.30000000019902</c:v>
                </c:pt>
                <c:pt idx="9970">
                  <c:v>512.33333333353198</c:v>
                </c:pt>
                <c:pt idx="9971">
                  <c:v>512.36666666686494</c:v>
                </c:pt>
                <c:pt idx="9972">
                  <c:v>512.40000000019904</c:v>
                </c:pt>
                <c:pt idx="9973">
                  <c:v>512.433333333532</c:v>
                </c:pt>
                <c:pt idx="9974">
                  <c:v>512.46666666686497</c:v>
                </c:pt>
                <c:pt idx="9975">
                  <c:v>512.50000000019895</c:v>
                </c:pt>
                <c:pt idx="9976">
                  <c:v>512.53333333353203</c:v>
                </c:pt>
                <c:pt idx="9977">
                  <c:v>512.56666666686499</c:v>
                </c:pt>
                <c:pt idx="9978">
                  <c:v>512.60000000019795</c:v>
                </c:pt>
                <c:pt idx="9979">
                  <c:v>512.63333333353205</c:v>
                </c:pt>
                <c:pt idx="9980">
                  <c:v>512.66666666686501</c:v>
                </c:pt>
                <c:pt idx="9981">
                  <c:v>512.70000000019797</c:v>
                </c:pt>
                <c:pt idx="9982">
                  <c:v>512.73333333353196</c:v>
                </c:pt>
                <c:pt idx="9983">
                  <c:v>512.76666666686504</c:v>
                </c:pt>
                <c:pt idx="9984">
                  <c:v>512.800000000198</c:v>
                </c:pt>
                <c:pt idx="9985">
                  <c:v>512.83333333353198</c:v>
                </c:pt>
                <c:pt idx="9986">
                  <c:v>512.86666666686494</c:v>
                </c:pt>
                <c:pt idx="9987">
                  <c:v>512.90000000019802</c:v>
                </c:pt>
                <c:pt idx="9988">
                  <c:v>512.93333333353098</c:v>
                </c:pt>
                <c:pt idx="9989">
                  <c:v>512.96666666686497</c:v>
                </c:pt>
                <c:pt idx="9990">
                  <c:v>513.00000000019804</c:v>
                </c:pt>
                <c:pt idx="9991">
                  <c:v>513.033333333531</c:v>
                </c:pt>
                <c:pt idx="9992">
                  <c:v>513.06666666686499</c:v>
                </c:pt>
                <c:pt idx="9993">
                  <c:v>513.10000000019795</c:v>
                </c:pt>
                <c:pt idx="9994">
                  <c:v>513.13333333353103</c:v>
                </c:pt>
                <c:pt idx="9995">
                  <c:v>513.16666666686501</c:v>
                </c:pt>
                <c:pt idx="9996">
                  <c:v>513.20000000019797</c:v>
                </c:pt>
                <c:pt idx="9997">
                  <c:v>513.23333333353105</c:v>
                </c:pt>
                <c:pt idx="9998">
                  <c:v>513.26666666686401</c:v>
                </c:pt>
                <c:pt idx="9999">
                  <c:v>513.300000000198</c:v>
                </c:pt>
                <c:pt idx="10000">
                  <c:v>513.33333333353096</c:v>
                </c:pt>
                <c:pt idx="10001">
                  <c:v>513.36666666686403</c:v>
                </c:pt>
                <c:pt idx="10002">
                  <c:v>513.40000000019802</c:v>
                </c:pt>
                <c:pt idx="10003">
                  <c:v>513.43333333353098</c:v>
                </c:pt>
                <c:pt idx="10004">
                  <c:v>513.46666666686394</c:v>
                </c:pt>
                <c:pt idx="10005">
                  <c:v>513.50000000019804</c:v>
                </c:pt>
                <c:pt idx="10006">
                  <c:v>513.533333333531</c:v>
                </c:pt>
                <c:pt idx="10007">
                  <c:v>513.56666666686397</c:v>
                </c:pt>
                <c:pt idx="10008">
                  <c:v>513.60000000019795</c:v>
                </c:pt>
                <c:pt idx="10009">
                  <c:v>513.63333333353103</c:v>
                </c:pt>
                <c:pt idx="10010">
                  <c:v>513.66666666686399</c:v>
                </c:pt>
                <c:pt idx="10011">
                  <c:v>513.70000000019695</c:v>
                </c:pt>
                <c:pt idx="10012">
                  <c:v>513.73333333353105</c:v>
                </c:pt>
                <c:pt idx="10013">
                  <c:v>513.76666666686401</c:v>
                </c:pt>
                <c:pt idx="10014">
                  <c:v>513.80000000019697</c:v>
                </c:pt>
                <c:pt idx="10015">
                  <c:v>513.83333333353096</c:v>
                </c:pt>
                <c:pt idx="10016">
                  <c:v>513.86666666686403</c:v>
                </c:pt>
                <c:pt idx="10017">
                  <c:v>513.900000000197</c:v>
                </c:pt>
                <c:pt idx="10018">
                  <c:v>513.93333333353098</c:v>
                </c:pt>
                <c:pt idx="10019">
                  <c:v>513.96666666686394</c:v>
                </c:pt>
                <c:pt idx="10020">
                  <c:v>514.00000000019702</c:v>
                </c:pt>
                <c:pt idx="10021">
                  <c:v>514.03333333352998</c:v>
                </c:pt>
                <c:pt idx="10022">
                  <c:v>514.06666666686397</c:v>
                </c:pt>
                <c:pt idx="10023">
                  <c:v>514.10000000019704</c:v>
                </c:pt>
                <c:pt idx="10024">
                  <c:v>514.13333333353</c:v>
                </c:pt>
                <c:pt idx="10025">
                  <c:v>514.16666666686399</c:v>
                </c:pt>
                <c:pt idx="10026">
                  <c:v>514.20000000019695</c:v>
                </c:pt>
                <c:pt idx="10027">
                  <c:v>514.23333333353003</c:v>
                </c:pt>
                <c:pt idx="10028">
                  <c:v>514.26666666686401</c:v>
                </c:pt>
                <c:pt idx="10029">
                  <c:v>514.30000000019697</c:v>
                </c:pt>
                <c:pt idx="10030">
                  <c:v>514.33333333353005</c:v>
                </c:pt>
                <c:pt idx="10031">
                  <c:v>514.36666666686301</c:v>
                </c:pt>
                <c:pt idx="10032">
                  <c:v>514.400000000197</c:v>
                </c:pt>
                <c:pt idx="10033">
                  <c:v>514.43333333352996</c:v>
                </c:pt>
                <c:pt idx="10034">
                  <c:v>514.46666666686303</c:v>
                </c:pt>
                <c:pt idx="10035">
                  <c:v>514.50000000019702</c:v>
                </c:pt>
                <c:pt idx="10036">
                  <c:v>514.53333333352998</c:v>
                </c:pt>
                <c:pt idx="10037">
                  <c:v>514.56666666686294</c:v>
                </c:pt>
                <c:pt idx="10038">
                  <c:v>514.60000000019704</c:v>
                </c:pt>
                <c:pt idx="10039">
                  <c:v>514.63333333353</c:v>
                </c:pt>
                <c:pt idx="10040">
                  <c:v>514.66666666686297</c:v>
                </c:pt>
                <c:pt idx="10041">
                  <c:v>514.70000000019695</c:v>
                </c:pt>
                <c:pt idx="10042">
                  <c:v>514.73333333353003</c:v>
                </c:pt>
                <c:pt idx="10043">
                  <c:v>514.76666666686299</c:v>
                </c:pt>
                <c:pt idx="10044">
                  <c:v>514.80000000019595</c:v>
                </c:pt>
                <c:pt idx="10045">
                  <c:v>514.83333333353005</c:v>
                </c:pt>
                <c:pt idx="10046">
                  <c:v>514.86666666686301</c:v>
                </c:pt>
                <c:pt idx="10047">
                  <c:v>514.90000000019597</c:v>
                </c:pt>
                <c:pt idx="10048">
                  <c:v>514.93333333352996</c:v>
                </c:pt>
                <c:pt idx="10049">
                  <c:v>514.96666666686303</c:v>
                </c:pt>
                <c:pt idx="10050">
                  <c:v>515.000000000196</c:v>
                </c:pt>
                <c:pt idx="10051">
                  <c:v>515.03333333352998</c:v>
                </c:pt>
                <c:pt idx="10052">
                  <c:v>515.06666666686294</c:v>
                </c:pt>
                <c:pt idx="10053">
                  <c:v>515.10000000019602</c:v>
                </c:pt>
                <c:pt idx="10054">
                  <c:v>515.13333333352898</c:v>
                </c:pt>
                <c:pt idx="10055">
                  <c:v>515.16666666686297</c:v>
                </c:pt>
                <c:pt idx="10056">
                  <c:v>515.20000000019604</c:v>
                </c:pt>
                <c:pt idx="10057">
                  <c:v>515.233333333529</c:v>
                </c:pt>
                <c:pt idx="10058">
                  <c:v>515.26666666686299</c:v>
                </c:pt>
                <c:pt idx="10059">
                  <c:v>515.30000000019595</c:v>
                </c:pt>
                <c:pt idx="10060">
                  <c:v>515.33333333352903</c:v>
                </c:pt>
                <c:pt idx="10061">
                  <c:v>515.36666666686301</c:v>
                </c:pt>
                <c:pt idx="10062">
                  <c:v>515.40000000019597</c:v>
                </c:pt>
                <c:pt idx="10063">
                  <c:v>515.43333333352905</c:v>
                </c:pt>
                <c:pt idx="10064">
                  <c:v>515.46666666686201</c:v>
                </c:pt>
                <c:pt idx="10065">
                  <c:v>515.500000000196</c:v>
                </c:pt>
                <c:pt idx="10066">
                  <c:v>515.53333333352896</c:v>
                </c:pt>
                <c:pt idx="10067">
                  <c:v>515.56666666686203</c:v>
                </c:pt>
                <c:pt idx="10068">
                  <c:v>515.60000000019602</c:v>
                </c:pt>
                <c:pt idx="10069">
                  <c:v>515.63333333352898</c:v>
                </c:pt>
                <c:pt idx="10070">
                  <c:v>515.66666666686206</c:v>
                </c:pt>
                <c:pt idx="10071">
                  <c:v>515.70000000019604</c:v>
                </c:pt>
                <c:pt idx="10072">
                  <c:v>515.733333333529</c:v>
                </c:pt>
                <c:pt idx="10073">
                  <c:v>515.76666666686197</c:v>
                </c:pt>
                <c:pt idx="10074">
                  <c:v>515.80000000019595</c:v>
                </c:pt>
                <c:pt idx="10075">
                  <c:v>515.83333333352903</c:v>
                </c:pt>
                <c:pt idx="10076">
                  <c:v>515.86666666686199</c:v>
                </c:pt>
                <c:pt idx="10077">
                  <c:v>515.90000000019495</c:v>
                </c:pt>
                <c:pt idx="10078">
                  <c:v>515.93333333352905</c:v>
                </c:pt>
                <c:pt idx="10079">
                  <c:v>515.96666666686201</c:v>
                </c:pt>
                <c:pt idx="10080">
                  <c:v>516.00000000019497</c:v>
                </c:pt>
                <c:pt idx="10081">
                  <c:v>516.03333333352896</c:v>
                </c:pt>
                <c:pt idx="10082">
                  <c:v>516.06666666686203</c:v>
                </c:pt>
                <c:pt idx="10083">
                  <c:v>516.100000000195</c:v>
                </c:pt>
                <c:pt idx="10084">
                  <c:v>516.13333333352898</c:v>
                </c:pt>
                <c:pt idx="10085">
                  <c:v>516.16666666686206</c:v>
                </c:pt>
                <c:pt idx="10086">
                  <c:v>516.20000000019502</c:v>
                </c:pt>
                <c:pt idx="10087">
                  <c:v>516.23333333352798</c:v>
                </c:pt>
                <c:pt idx="10088">
                  <c:v>516.26666666686197</c:v>
                </c:pt>
                <c:pt idx="10089">
                  <c:v>516.30000000019504</c:v>
                </c:pt>
                <c:pt idx="10090">
                  <c:v>516.333333333528</c:v>
                </c:pt>
                <c:pt idx="10091">
                  <c:v>516.36666666686199</c:v>
                </c:pt>
                <c:pt idx="10092">
                  <c:v>516.40000000019495</c:v>
                </c:pt>
                <c:pt idx="10093">
                  <c:v>516.43333333352803</c:v>
                </c:pt>
                <c:pt idx="10094">
                  <c:v>516.46666666686201</c:v>
                </c:pt>
                <c:pt idx="10095">
                  <c:v>516.50000000019497</c:v>
                </c:pt>
                <c:pt idx="10096">
                  <c:v>516.53333333352805</c:v>
                </c:pt>
                <c:pt idx="10097">
                  <c:v>516.56666666686101</c:v>
                </c:pt>
                <c:pt idx="10098">
                  <c:v>516.600000000195</c:v>
                </c:pt>
                <c:pt idx="10099">
                  <c:v>516.63333333352796</c:v>
                </c:pt>
                <c:pt idx="10100">
                  <c:v>516.66666666686103</c:v>
                </c:pt>
                <c:pt idx="10101">
                  <c:v>516.70000000019502</c:v>
                </c:pt>
                <c:pt idx="10102">
                  <c:v>516.73333333352798</c:v>
                </c:pt>
                <c:pt idx="10103">
                  <c:v>516.76666666686106</c:v>
                </c:pt>
                <c:pt idx="10104">
                  <c:v>516.80000000019504</c:v>
                </c:pt>
                <c:pt idx="10105">
                  <c:v>516.833333333528</c:v>
                </c:pt>
                <c:pt idx="10106">
                  <c:v>516.86666666686097</c:v>
                </c:pt>
                <c:pt idx="10107">
                  <c:v>516.90000000019495</c:v>
                </c:pt>
                <c:pt idx="10108">
                  <c:v>516.93333333352803</c:v>
                </c:pt>
                <c:pt idx="10109">
                  <c:v>516.96666666686099</c:v>
                </c:pt>
                <c:pt idx="10110">
                  <c:v>517.00000000019395</c:v>
                </c:pt>
                <c:pt idx="10111">
                  <c:v>517.03333333352805</c:v>
                </c:pt>
                <c:pt idx="10112">
                  <c:v>517.06666666686101</c:v>
                </c:pt>
                <c:pt idx="10113">
                  <c:v>517.10000000019397</c:v>
                </c:pt>
                <c:pt idx="10114">
                  <c:v>517.13333333352796</c:v>
                </c:pt>
                <c:pt idx="10115">
                  <c:v>517.16666666686103</c:v>
                </c:pt>
                <c:pt idx="10116">
                  <c:v>517.200000000194</c:v>
                </c:pt>
                <c:pt idx="10117">
                  <c:v>517.23333333352798</c:v>
                </c:pt>
                <c:pt idx="10118">
                  <c:v>517.26666666686106</c:v>
                </c:pt>
                <c:pt idx="10119">
                  <c:v>517.30000000019402</c:v>
                </c:pt>
                <c:pt idx="10120">
                  <c:v>517.33333333352698</c:v>
                </c:pt>
                <c:pt idx="10121">
                  <c:v>517.36666666686097</c:v>
                </c:pt>
                <c:pt idx="10122">
                  <c:v>517.40000000019404</c:v>
                </c:pt>
                <c:pt idx="10123">
                  <c:v>517.433333333527</c:v>
                </c:pt>
                <c:pt idx="10124">
                  <c:v>517.46666666686099</c:v>
                </c:pt>
                <c:pt idx="10125">
                  <c:v>517.50000000019395</c:v>
                </c:pt>
                <c:pt idx="10126">
                  <c:v>517.53333333352703</c:v>
                </c:pt>
                <c:pt idx="10127">
                  <c:v>517.56666666686101</c:v>
                </c:pt>
                <c:pt idx="10128">
                  <c:v>517.60000000019397</c:v>
                </c:pt>
                <c:pt idx="10129">
                  <c:v>517.63333333352705</c:v>
                </c:pt>
                <c:pt idx="10130">
                  <c:v>517.66666666686001</c:v>
                </c:pt>
                <c:pt idx="10131">
                  <c:v>517.700000000194</c:v>
                </c:pt>
                <c:pt idx="10132">
                  <c:v>517.73333333352696</c:v>
                </c:pt>
                <c:pt idx="10133">
                  <c:v>517.76666666686003</c:v>
                </c:pt>
                <c:pt idx="10134">
                  <c:v>517.80000000019402</c:v>
                </c:pt>
                <c:pt idx="10135">
                  <c:v>517.83333333352698</c:v>
                </c:pt>
                <c:pt idx="10136">
                  <c:v>517.86666666686006</c:v>
                </c:pt>
                <c:pt idx="10137">
                  <c:v>517.90000000019404</c:v>
                </c:pt>
                <c:pt idx="10138">
                  <c:v>517.933333333527</c:v>
                </c:pt>
                <c:pt idx="10139">
                  <c:v>517.96666666685996</c:v>
                </c:pt>
                <c:pt idx="10140">
                  <c:v>518.00000000019395</c:v>
                </c:pt>
                <c:pt idx="10141">
                  <c:v>518.03333333352703</c:v>
                </c:pt>
                <c:pt idx="10142">
                  <c:v>518.06666666685999</c:v>
                </c:pt>
                <c:pt idx="10143">
                  <c:v>518.10000000019295</c:v>
                </c:pt>
                <c:pt idx="10144">
                  <c:v>518.13333333352705</c:v>
                </c:pt>
                <c:pt idx="10145">
                  <c:v>518.16666666686001</c:v>
                </c:pt>
                <c:pt idx="10146">
                  <c:v>518.20000000019297</c:v>
                </c:pt>
                <c:pt idx="10147">
                  <c:v>518.23333333352696</c:v>
                </c:pt>
                <c:pt idx="10148">
                  <c:v>518.26666666686003</c:v>
                </c:pt>
                <c:pt idx="10149">
                  <c:v>518.30000000019299</c:v>
                </c:pt>
                <c:pt idx="10150">
                  <c:v>518.33333333352698</c:v>
                </c:pt>
                <c:pt idx="10151">
                  <c:v>518.36666666686006</c:v>
                </c:pt>
                <c:pt idx="10152">
                  <c:v>518.40000000019302</c:v>
                </c:pt>
                <c:pt idx="10153">
                  <c:v>518.43333333352598</c:v>
                </c:pt>
                <c:pt idx="10154">
                  <c:v>518.46666666685996</c:v>
                </c:pt>
                <c:pt idx="10155">
                  <c:v>518.50000000019304</c:v>
                </c:pt>
                <c:pt idx="10156">
                  <c:v>518.533333333526</c:v>
                </c:pt>
                <c:pt idx="10157">
                  <c:v>518.56666666685999</c:v>
                </c:pt>
                <c:pt idx="10158">
                  <c:v>518.60000000019295</c:v>
                </c:pt>
                <c:pt idx="10159">
                  <c:v>518.63333333352602</c:v>
                </c:pt>
                <c:pt idx="10160">
                  <c:v>518.66666666686001</c:v>
                </c:pt>
                <c:pt idx="10161">
                  <c:v>518.70000000019297</c:v>
                </c:pt>
                <c:pt idx="10162">
                  <c:v>518.73333333352605</c:v>
                </c:pt>
                <c:pt idx="10163">
                  <c:v>518.76666666685901</c:v>
                </c:pt>
                <c:pt idx="10164">
                  <c:v>518.80000000019299</c:v>
                </c:pt>
                <c:pt idx="10165">
                  <c:v>518.83333333352596</c:v>
                </c:pt>
                <c:pt idx="10166">
                  <c:v>518.86666666685903</c:v>
                </c:pt>
                <c:pt idx="10167">
                  <c:v>518.90000000019302</c:v>
                </c:pt>
                <c:pt idx="10168">
                  <c:v>518.93333333352598</c:v>
                </c:pt>
                <c:pt idx="10169">
                  <c:v>518.96666666685906</c:v>
                </c:pt>
                <c:pt idx="10170">
                  <c:v>519.00000000019304</c:v>
                </c:pt>
                <c:pt idx="10171">
                  <c:v>519.033333333526</c:v>
                </c:pt>
                <c:pt idx="10172">
                  <c:v>519.06666666685896</c:v>
                </c:pt>
                <c:pt idx="10173">
                  <c:v>519.10000000019295</c:v>
                </c:pt>
                <c:pt idx="10174">
                  <c:v>519.13333333352602</c:v>
                </c:pt>
                <c:pt idx="10175">
                  <c:v>519.16666666685899</c:v>
                </c:pt>
                <c:pt idx="10176">
                  <c:v>519.20000000019195</c:v>
                </c:pt>
                <c:pt idx="10177">
                  <c:v>519.23333333352605</c:v>
                </c:pt>
                <c:pt idx="10178">
                  <c:v>519.26666666685901</c:v>
                </c:pt>
                <c:pt idx="10179">
                  <c:v>519.30000000019197</c:v>
                </c:pt>
                <c:pt idx="10180">
                  <c:v>519.33333333352596</c:v>
                </c:pt>
                <c:pt idx="10181">
                  <c:v>519.36666666685903</c:v>
                </c:pt>
                <c:pt idx="10182">
                  <c:v>519.40000000019199</c:v>
                </c:pt>
                <c:pt idx="10183">
                  <c:v>519.43333333352598</c:v>
                </c:pt>
                <c:pt idx="10184">
                  <c:v>519.46666666685906</c:v>
                </c:pt>
                <c:pt idx="10185">
                  <c:v>519.50000000019202</c:v>
                </c:pt>
                <c:pt idx="10186">
                  <c:v>519.53333333352498</c:v>
                </c:pt>
                <c:pt idx="10187">
                  <c:v>519.56666666685896</c:v>
                </c:pt>
                <c:pt idx="10188">
                  <c:v>519.60000000019204</c:v>
                </c:pt>
                <c:pt idx="10189">
                  <c:v>519.633333333525</c:v>
                </c:pt>
                <c:pt idx="10190">
                  <c:v>519.66666666685899</c:v>
                </c:pt>
                <c:pt idx="10191">
                  <c:v>519.70000000019195</c:v>
                </c:pt>
                <c:pt idx="10192">
                  <c:v>519.73333333352502</c:v>
                </c:pt>
                <c:pt idx="10193">
                  <c:v>519.76666666685901</c:v>
                </c:pt>
                <c:pt idx="10194">
                  <c:v>519.80000000019197</c:v>
                </c:pt>
                <c:pt idx="10195">
                  <c:v>519.83333333352505</c:v>
                </c:pt>
                <c:pt idx="10196">
                  <c:v>519.86666666685801</c:v>
                </c:pt>
                <c:pt idx="10197">
                  <c:v>519.90000000019199</c:v>
                </c:pt>
                <c:pt idx="10198">
                  <c:v>519.93333333352496</c:v>
                </c:pt>
                <c:pt idx="10199">
                  <c:v>519.96666666685803</c:v>
                </c:pt>
                <c:pt idx="10200">
                  <c:v>520.00000000019202</c:v>
                </c:pt>
                <c:pt idx="10201">
                  <c:v>520.03333333352498</c:v>
                </c:pt>
                <c:pt idx="10202">
                  <c:v>520.06666666685805</c:v>
                </c:pt>
                <c:pt idx="10203">
                  <c:v>520.10000000019204</c:v>
                </c:pt>
                <c:pt idx="10204">
                  <c:v>520.133333333525</c:v>
                </c:pt>
                <c:pt idx="10205">
                  <c:v>520.16666666685796</c:v>
                </c:pt>
                <c:pt idx="10206">
                  <c:v>520.20000000019195</c:v>
                </c:pt>
                <c:pt idx="10207">
                  <c:v>520.23333333352502</c:v>
                </c:pt>
                <c:pt idx="10208">
                  <c:v>520.26666666685799</c:v>
                </c:pt>
                <c:pt idx="10209">
                  <c:v>520.30000000019095</c:v>
                </c:pt>
                <c:pt idx="10210">
                  <c:v>520.33333333352505</c:v>
                </c:pt>
                <c:pt idx="10211">
                  <c:v>520.36666666685801</c:v>
                </c:pt>
                <c:pt idx="10212">
                  <c:v>520.40000000019097</c:v>
                </c:pt>
                <c:pt idx="10213">
                  <c:v>520.43333333352496</c:v>
                </c:pt>
                <c:pt idx="10214">
                  <c:v>520.46666666685803</c:v>
                </c:pt>
                <c:pt idx="10215">
                  <c:v>520.50000000019099</c:v>
                </c:pt>
                <c:pt idx="10216">
                  <c:v>520.53333333352498</c:v>
                </c:pt>
                <c:pt idx="10217">
                  <c:v>520.56666666685805</c:v>
                </c:pt>
                <c:pt idx="10218">
                  <c:v>520.60000000019102</c:v>
                </c:pt>
                <c:pt idx="10219">
                  <c:v>520.63333333352398</c:v>
                </c:pt>
                <c:pt idx="10220">
                  <c:v>520.66666666685796</c:v>
                </c:pt>
                <c:pt idx="10221">
                  <c:v>520.70000000019104</c:v>
                </c:pt>
                <c:pt idx="10222">
                  <c:v>520.733333333524</c:v>
                </c:pt>
                <c:pt idx="10223">
                  <c:v>520.76666666685799</c:v>
                </c:pt>
                <c:pt idx="10224">
                  <c:v>520.80000000019095</c:v>
                </c:pt>
                <c:pt idx="10225">
                  <c:v>520.83333333352402</c:v>
                </c:pt>
                <c:pt idx="10226">
                  <c:v>520.86666666685801</c:v>
                </c:pt>
                <c:pt idx="10227">
                  <c:v>520.90000000019097</c:v>
                </c:pt>
                <c:pt idx="10228">
                  <c:v>520.93333333352405</c:v>
                </c:pt>
                <c:pt idx="10229">
                  <c:v>520.96666666685701</c:v>
                </c:pt>
                <c:pt idx="10230">
                  <c:v>521.00000000019099</c:v>
                </c:pt>
                <c:pt idx="10231">
                  <c:v>521.03333333352396</c:v>
                </c:pt>
                <c:pt idx="10232">
                  <c:v>521.06666666685703</c:v>
                </c:pt>
                <c:pt idx="10233">
                  <c:v>521.10000000019102</c:v>
                </c:pt>
                <c:pt idx="10234">
                  <c:v>521.13333333352398</c:v>
                </c:pt>
                <c:pt idx="10235">
                  <c:v>521.16666666685705</c:v>
                </c:pt>
                <c:pt idx="10236">
                  <c:v>521.20000000019104</c:v>
                </c:pt>
                <c:pt idx="10237">
                  <c:v>521.233333333524</c:v>
                </c:pt>
                <c:pt idx="10238">
                  <c:v>521.26666666685696</c:v>
                </c:pt>
                <c:pt idx="10239">
                  <c:v>521.30000000019095</c:v>
                </c:pt>
                <c:pt idx="10240">
                  <c:v>521.33333333352402</c:v>
                </c:pt>
                <c:pt idx="10241">
                  <c:v>521.36666666685699</c:v>
                </c:pt>
                <c:pt idx="10242">
                  <c:v>521.40000000018995</c:v>
                </c:pt>
                <c:pt idx="10243">
                  <c:v>521.43333333352405</c:v>
                </c:pt>
                <c:pt idx="10244">
                  <c:v>521.46666666685701</c:v>
                </c:pt>
                <c:pt idx="10245">
                  <c:v>521.50000000018997</c:v>
                </c:pt>
                <c:pt idx="10246">
                  <c:v>521.53333333352396</c:v>
                </c:pt>
                <c:pt idx="10247">
                  <c:v>521.56666666685703</c:v>
                </c:pt>
                <c:pt idx="10248">
                  <c:v>521.60000000018999</c:v>
                </c:pt>
                <c:pt idx="10249">
                  <c:v>521.63333333352398</c:v>
                </c:pt>
                <c:pt idx="10250">
                  <c:v>521.66666666685705</c:v>
                </c:pt>
                <c:pt idx="10251">
                  <c:v>521.70000000019002</c:v>
                </c:pt>
                <c:pt idx="10252">
                  <c:v>521.73333333352298</c:v>
                </c:pt>
                <c:pt idx="10253">
                  <c:v>521.76666666685696</c:v>
                </c:pt>
                <c:pt idx="10254">
                  <c:v>521.80000000019004</c:v>
                </c:pt>
                <c:pt idx="10255">
                  <c:v>521.833333333523</c:v>
                </c:pt>
                <c:pt idx="10256">
                  <c:v>521.86666666685699</c:v>
                </c:pt>
                <c:pt idx="10257">
                  <c:v>521.90000000018995</c:v>
                </c:pt>
                <c:pt idx="10258">
                  <c:v>521.93333333352302</c:v>
                </c:pt>
                <c:pt idx="10259">
                  <c:v>521.96666666685701</c:v>
                </c:pt>
                <c:pt idx="10260">
                  <c:v>522.00000000018997</c:v>
                </c:pt>
                <c:pt idx="10261">
                  <c:v>522.03333333352305</c:v>
                </c:pt>
                <c:pt idx="10262">
                  <c:v>522.06666666685601</c:v>
                </c:pt>
                <c:pt idx="10263">
                  <c:v>522.10000000018999</c:v>
                </c:pt>
                <c:pt idx="10264">
                  <c:v>522.13333333352296</c:v>
                </c:pt>
                <c:pt idx="10265">
                  <c:v>522.16666666685603</c:v>
                </c:pt>
                <c:pt idx="10266">
                  <c:v>522.20000000019002</c:v>
                </c:pt>
                <c:pt idx="10267">
                  <c:v>522.23333333352298</c:v>
                </c:pt>
                <c:pt idx="10268">
                  <c:v>522.26666666685605</c:v>
                </c:pt>
                <c:pt idx="10269">
                  <c:v>522.30000000019004</c:v>
                </c:pt>
                <c:pt idx="10270">
                  <c:v>522.333333333523</c:v>
                </c:pt>
                <c:pt idx="10271">
                  <c:v>522.36666666685596</c:v>
                </c:pt>
                <c:pt idx="10272">
                  <c:v>522.40000000018995</c:v>
                </c:pt>
                <c:pt idx="10273">
                  <c:v>522.43333333352302</c:v>
                </c:pt>
                <c:pt idx="10274">
                  <c:v>522.46666666685599</c:v>
                </c:pt>
                <c:pt idx="10275">
                  <c:v>522.50000000018895</c:v>
                </c:pt>
                <c:pt idx="10276">
                  <c:v>522.53333333352305</c:v>
                </c:pt>
                <c:pt idx="10277">
                  <c:v>522.56666666685601</c:v>
                </c:pt>
                <c:pt idx="10278">
                  <c:v>522.60000000018897</c:v>
                </c:pt>
                <c:pt idx="10279">
                  <c:v>522.63333333352296</c:v>
                </c:pt>
                <c:pt idx="10280">
                  <c:v>522.66666666685603</c:v>
                </c:pt>
                <c:pt idx="10281">
                  <c:v>522.70000000018899</c:v>
                </c:pt>
                <c:pt idx="10282">
                  <c:v>522.73333333352298</c:v>
                </c:pt>
                <c:pt idx="10283">
                  <c:v>522.76666666685605</c:v>
                </c:pt>
                <c:pt idx="10284">
                  <c:v>522.80000000018902</c:v>
                </c:pt>
                <c:pt idx="10285">
                  <c:v>522.83333333352198</c:v>
                </c:pt>
                <c:pt idx="10286">
                  <c:v>522.86666666685596</c:v>
                </c:pt>
                <c:pt idx="10287">
                  <c:v>522.90000000018904</c:v>
                </c:pt>
                <c:pt idx="10288">
                  <c:v>522.933333333522</c:v>
                </c:pt>
                <c:pt idx="10289">
                  <c:v>522.96666666685599</c:v>
                </c:pt>
                <c:pt idx="10290">
                  <c:v>523.00000000018895</c:v>
                </c:pt>
                <c:pt idx="10291">
                  <c:v>523.03333333352202</c:v>
                </c:pt>
                <c:pt idx="10292">
                  <c:v>523.06666666685601</c:v>
                </c:pt>
                <c:pt idx="10293">
                  <c:v>523.10000000018897</c:v>
                </c:pt>
                <c:pt idx="10294">
                  <c:v>523.13333333352205</c:v>
                </c:pt>
                <c:pt idx="10295">
                  <c:v>523.16666666685501</c:v>
                </c:pt>
                <c:pt idx="10296">
                  <c:v>523.20000000018899</c:v>
                </c:pt>
                <c:pt idx="10297">
                  <c:v>523.23333333352195</c:v>
                </c:pt>
                <c:pt idx="10298">
                  <c:v>523.26666666685503</c:v>
                </c:pt>
                <c:pt idx="10299">
                  <c:v>523.30000000018902</c:v>
                </c:pt>
                <c:pt idx="10300">
                  <c:v>523.33333333352198</c:v>
                </c:pt>
                <c:pt idx="10301">
                  <c:v>523.36666666685505</c:v>
                </c:pt>
                <c:pt idx="10302">
                  <c:v>523.40000000018904</c:v>
                </c:pt>
                <c:pt idx="10303">
                  <c:v>523.433333333522</c:v>
                </c:pt>
                <c:pt idx="10304">
                  <c:v>523.46666666685496</c:v>
                </c:pt>
                <c:pt idx="10305">
                  <c:v>523.50000000018895</c:v>
                </c:pt>
                <c:pt idx="10306">
                  <c:v>523.53333333352202</c:v>
                </c:pt>
                <c:pt idx="10307">
                  <c:v>523.56666666685499</c:v>
                </c:pt>
                <c:pt idx="10308">
                  <c:v>523.60000000018795</c:v>
                </c:pt>
                <c:pt idx="10309">
                  <c:v>523.63333333352205</c:v>
                </c:pt>
                <c:pt idx="10310">
                  <c:v>523.66666666685501</c:v>
                </c:pt>
                <c:pt idx="10311">
                  <c:v>523.70000000018797</c:v>
                </c:pt>
                <c:pt idx="10312">
                  <c:v>523.73333333352195</c:v>
                </c:pt>
                <c:pt idx="10313">
                  <c:v>523.76666666685503</c:v>
                </c:pt>
                <c:pt idx="10314">
                  <c:v>523.80000000018799</c:v>
                </c:pt>
                <c:pt idx="10315">
                  <c:v>523.83333333352198</c:v>
                </c:pt>
                <c:pt idx="10316">
                  <c:v>523.86666666685505</c:v>
                </c:pt>
                <c:pt idx="10317">
                  <c:v>523.90000000018802</c:v>
                </c:pt>
                <c:pt idx="10318">
                  <c:v>523.93333333352098</c:v>
                </c:pt>
                <c:pt idx="10319">
                  <c:v>523.96666666685496</c:v>
                </c:pt>
                <c:pt idx="10320">
                  <c:v>524.00000000018804</c:v>
                </c:pt>
                <c:pt idx="10321">
                  <c:v>524.033333333521</c:v>
                </c:pt>
                <c:pt idx="10322">
                  <c:v>524.06666666685499</c:v>
                </c:pt>
                <c:pt idx="10323">
                  <c:v>524.10000000018795</c:v>
                </c:pt>
                <c:pt idx="10324">
                  <c:v>524.13333333352102</c:v>
                </c:pt>
                <c:pt idx="10325">
                  <c:v>524.16666666685501</c:v>
                </c:pt>
                <c:pt idx="10326">
                  <c:v>524.20000000018797</c:v>
                </c:pt>
                <c:pt idx="10327">
                  <c:v>524.23333333352105</c:v>
                </c:pt>
                <c:pt idx="10328">
                  <c:v>524.26666666685401</c:v>
                </c:pt>
                <c:pt idx="10329">
                  <c:v>524.30000000018799</c:v>
                </c:pt>
                <c:pt idx="10330">
                  <c:v>524.33333333352095</c:v>
                </c:pt>
                <c:pt idx="10331">
                  <c:v>524.36666666685403</c:v>
                </c:pt>
                <c:pt idx="10332">
                  <c:v>524.40000000018802</c:v>
                </c:pt>
                <c:pt idx="10333">
                  <c:v>524.43333333352098</c:v>
                </c:pt>
                <c:pt idx="10334">
                  <c:v>524.46666666685405</c:v>
                </c:pt>
                <c:pt idx="10335">
                  <c:v>524.50000000018804</c:v>
                </c:pt>
                <c:pt idx="10336">
                  <c:v>524.533333333521</c:v>
                </c:pt>
                <c:pt idx="10337">
                  <c:v>524.56666666685396</c:v>
                </c:pt>
                <c:pt idx="10338">
                  <c:v>524.60000000018795</c:v>
                </c:pt>
                <c:pt idx="10339">
                  <c:v>524.63333333352102</c:v>
                </c:pt>
                <c:pt idx="10340">
                  <c:v>524.66666666685398</c:v>
                </c:pt>
                <c:pt idx="10341">
                  <c:v>524.70000000018695</c:v>
                </c:pt>
                <c:pt idx="10342">
                  <c:v>524.73333333352105</c:v>
                </c:pt>
                <c:pt idx="10343">
                  <c:v>524.76666666685401</c:v>
                </c:pt>
                <c:pt idx="10344">
                  <c:v>524.80000000018697</c:v>
                </c:pt>
                <c:pt idx="10345">
                  <c:v>524.83333333352095</c:v>
                </c:pt>
                <c:pt idx="10346">
                  <c:v>524.86666666685403</c:v>
                </c:pt>
                <c:pt idx="10347">
                  <c:v>524.90000000018699</c:v>
                </c:pt>
                <c:pt idx="10348">
                  <c:v>524.93333333352098</c:v>
                </c:pt>
                <c:pt idx="10349">
                  <c:v>524.96666666685405</c:v>
                </c:pt>
                <c:pt idx="10350">
                  <c:v>525.00000000018701</c:v>
                </c:pt>
                <c:pt idx="10351">
                  <c:v>525.03333333351998</c:v>
                </c:pt>
                <c:pt idx="10352">
                  <c:v>525.06666666685396</c:v>
                </c:pt>
                <c:pt idx="10353">
                  <c:v>525.10000000018704</c:v>
                </c:pt>
                <c:pt idx="10354">
                  <c:v>525.13333333352</c:v>
                </c:pt>
                <c:pt idx="10355">
                  <c:v>525.16666666685398</c:v>
                </c:pt>
                <c:pt idx="10356">
                  <c:v>525.20000000018695</c:v>
                </c:pt>
                <c:pt idx="10357">
                  <c:v>525.23333333352002</c:v>
                </c:pt>
                <c:pt idx="10358">
                  <c:v>525.26666666685401</c:v>
                </c:pt>
                <c:pt idx="10359">
                  <c:v>525.30000000018697</c:v>
                </c:pt>
                <c:pt idx="10360">
                  <c:v>525.33333333352005</c:v>
                </c:pt>
                <c:pt idx="10361">
                  <c:v>525.36666666685301</c:v>
                </c:pt>
                <c:pt idx="10362">
                  <c:v>525.40000000018699</c:v>
                </c:pt>
                <c:pt idx="10363">
                  <c:v>525.43333333351995</c:v>
                </c:pt>
                <c:pt idx="10364">
                  <c:v>525.46666666685303</c:v>
                </c:pt>
                <c:pt idx="10365">
                  <c:v>525.50000000018701</c:v>
                </c:pt>
                <c:pt idx="10366">
                  <c:v>525.53333333351998</c:v>
                </c:pt>
                <c:pt idx="10367">
                  <c:v>525.56666666685305</c:v>
                </c:pt>
                <c:pt idx="10368">
                  <c:v>525.60000000018704</c:v>
                </c:pt>
                <c:pt idx="10369">
                  <c:v>525.63333333352</c:v>
                </c:pt>
                <c:pt idx="10370">
                  <c:v>525.66666666685296</c:v>
                </c:pt>
                <c:pt idx="10371">
                  <c:v>525.70000000018695</c:v>
                </c:pt>
                <c:pt idx="10372">
                  <c:v>525.73333333352002</c:v>
                </c:pt>
                <c:pt idx="10373">
                  <c:v>525.76666666685298</c:v>
                </c:pt>
                <c:pt idx="10374">
                  <c:v>525.80000000018595</c:v>
                </c:pt>
                <c:pt idx="10375">
                  <c:v>525.83333333352005</c:v>
                </c:pt>
                <c:pt idx="10376">
                  <c:v>525.86666666685301</c:v>
                </c:pt>
                <c:pt idx="10377">
                  <c:v>525.90000000018597</c:v>
                </c:pt>
                <c:pt idx="10378">
                  <c:v>525.93333333351995</c:v>
                </c:pt>
                <c:pt idx="10379">
                  <c:v>525.96666666685303</c:v>
                </c:pt>
                <c:pt idx="10380">
                  <c:v>526.00000000018599</c:v>
                </c:pt>
                <c:pt idx="10381">
                  <c:v>526.03333333351998</c:v>
                </c:pt>
                <c:pt idx="10382">
                  <c:v>526.06666666685305</c:v>
                </c:pt>
                <c:pt idx="10383">
                  <c:v>526.10000000018601</c:v>
                </c:pt>
                <c:pt idx="10384">
                  <c:v>526.13333333351898</c:v>
                </c:pt>
                <c:pt idx="10385">
                  <c:v>526.16666666685296</c:v>
                </c:pt>
                <c:pt idx="10386">
                  <c:v>526.20000000018604</c:v>
                </c:pt>
                <c:pt idx="10387">
                  <c:v>526.233333333519</c:v>
                </c:pt>
                <c:pt idx="10388">
                  <c:v>526.26666666685298</c:v>
                </c:pt>
                <c:pt idx="10389">
                  <c:v>526.30000000018595</c:v>
                </c:pt>
                <c:pt idx="10390">
                  <c:v>526.33333333351902</c:v>
                </c:pt>
                <c:pt idx="10391">
                  <c:v>526.36666666685301</c:v>
                </c:pt>
                <c:pt idx="10392">
                  <c:v>526.40000000018597</c:v>
                </c:pt>
                <c:pt idx="10393">
                  <c:v>526.43333333351904</c:v>
                </c:pt>
                <c:pt idx="10394">
                  <c:v>526.46666666685201</c:v>
                </c:pt>
                <c:pt idx="10395">
                  <c:v>526.50000000018599</c:v>
                </c:pt>
                <c:pt idx="10396">
                  <c:v>526.53333333351895</c:v>
                </c:pt>
                <c:pt idx="10397">
                  <c:v>526.56666666685203</c:v>
                </c:pt>
                <c:pt idx="10398">
                  <c:v>526.60000000018601</c:v>
                </c:pt>
                <c:pt idx="10399">
                  <c:v>526.63333333351898</c:v>
                </c:pt>
                <c:pt idx="10400">
                  <c:v>526.66666666685205</c:v>
                </c:pt>
                <c:pt idx="10401">
                  <c:v>526.70000000018604</c:v>
                </c:pt>
                <c:pt idx="10402">
                  <c:v>526.733333333519</c:v>
                </c:pt>
                <c:pt idx="10403">
                  <c:v>526.76666666685196</c:v>
                </c:pt>
                <c:pt idx="10404">
                  <c:v>526.80000000018595</c:v>
                </c:pt>
                <c:pt idx="10405">
                  <c:v>526.83333333351902</c:v>
                </c:pt>
                <c:pt idx="10406">
                  <c:v>526.86666666685198</c:v>
                </c:pt>
                <c:pt idx="10407">
                  <c:v>526.90000000018495</c:v>
                </c:pt>
                <c:pt idx="10408">
                  <c:v>526.93333333351904</c:v>
                </c:pt>
                <c:pt idx="10409">
                  <c:v>526.96666666685201</c:v>
                </c:pt>
                <c:pt idx="10410">
                  <c:v>527.00000000018497</c:v>
                </c:pt>
                <c:pt idx="10411">
                  <c:v>527.03333333351895</c:v>
                </c:pt>
                <c:pt idx="10412">
                  <c:v>527.06666666685203</c:v>
                </c:pt>
                <c:pt idx="10413">
                  <c:v>527.10000000018499</c:v>
                </c:pt>
                <c:pt idx="10414">
                  <c:v>527.13333333351898</c:v>
                </c:pt>
                <c:pt idx="10415">
                  <c:v>527.16666666685205</c:v>
                </c:pt>
                <c:pt idx="10416">
                  <c:v>527.20000000018501</c:v>
                </c:pt>
                <c:pt idx="10417">
                  <c:v>527.23333333351798</c:v>
                </c:pt>
                <c:pt idx="10418">
                  <c:v>527.26666666685196</c:v>
                </c:pt>
                <c:pt idx="10419">
                  <c:v>527.30000000018504</c:v>
                </c:pt>
                <c:pt idx="10420">
                  <c:v>527.333333333518</c:v>
                </c:pt>
                <c:pt idx="10421">
                  <c:v>527.36666666685198</c:v>
                </c:pt>
                <c:pt idx="10422">
                  <c:v>527.40000000018495</c:v>
                </c:pt>
                <c:pt idx="10423">
                  <c:v>527.43333333351802</c:v>
                </c:pt>
                <c:pt idx="10424">
                  <c:v>527.46666666685201</c:v>
                </c:pt>
                <c:pt idx="10425">
                  <c:v>527.50000000018497</c:v>
                </c:pt>
                <c:pt idx="10426">
                  <c:v>527.53333333351804</c:v>
                </c:pt>
                <c:pt idx="10427">
                  <c:v>527.56666666685101</c:v>
                </c:pt>
                <c:pt idx="10428">
                  <c:v>527.60000000018499</c:v>
                </c:pt>
                <c:pt idx="10429">
                  <c:v>527.63333333351795</c:v>
                </c:pt>
                <c:pt idx="10430">
                  <c:v>527.66666666685103</c:v>
                </c:pt>
                <c:pt idx="10431">
                  <c:v>527.70000000018501</c:v>
                </c:pt>
                <c:pt idx="10432">
                  <c:v>527.73333333351798</c:v>
                </c:pt>
                <c:pt idx="10433">
                  <c:v>527.76666666685105</c:v>
                </c:pt>
                <c:pt idx="10434">
                  <c:v>527.80000000018504</c:v>
                </c:pt>
                <c:pt idx="10435">
                  <c:v>527.833333333518</c:v>
                </c:pt>
                <c:pt idx="10436">
                  <c:v>527.86666666685096</c:v>
                </c:pt>
                <c:pt idx="10437">
                  <c:v>527.90000000018495</c:v>
                </c:pt>
                <c:pt idx="10438">
                  <c:v>527.93333333351802</c:v>
                </c:pt>
                <c:pt idx="10439">
                  <c:v>527.96666666685098</c:v>
                </c:pt>
                <c:pt idx="10440">
                  <c:v>528.00000000018395</c:v>
                </c:pt>
                <c:pt idx="10441">
                  <c:v>528.03333333351804</c:v>
                </c:pt>
                <c:pt idx="10442">
                  <c:v>528.06666666685101</c:v>
                </c:pt>
                <c:pt idx="10443">
                  <c:v>528.10000000018397</c:v>
                </c:pt>
                <c:pt idx="10444">
                  <c:v>528.13333333351795</c:v>
                </c:pt>
                <c:pt idx="10445">
                  <c:v>528.16666666685103</c:v>
                </c:pt>
                <c:pt idx="10446">
                  <c:v>528.20000000018399</c:v>
                </c:pt>
                <c:pt idx="10447">
                  <c:v>528.23333333351798</c:v>
                </c:pt>
                <c:pt idx="10448">
                  <c:v>528.26666666685105</c:v>
                </c:pt>
                <c:pt idx="10449">
                  <c:v>528.30000000018401</c:v>
                </c:pt>
                <c:pt idx="10450">
                  <c:v>528.33333333351698</c:v>
                </c:pt>
                <c:pt idx="10451">
                  <c:v>528.36666666685096</c:v>
                </c:pt>
                <c:pt idx="10452">
                  <c:v>528.40000000018404</c:v>
                </c:pt>
                <c:pt idx="10453">
                  <c:v>528.433333333517</c:v>
                </c:pt>
                <c:pt idx="10454">
                  <c:v>528.46666666685098</c:v>
                </c:pt>
                <c:pt idx="10455">
                  <c:v>528.50000000018395</c:v>
                </c:pt>
                <c:pt idx="10456">
                  <c:v>528.53333333351702</c:v>
                </c:pt>
                <c:pt idx="10457">
                  <c:v>528.56666666685101</c:v>
                </c:pt>
                <c:pt idx="10458">
                  <c:v>528.60000000018397</c:v>
                </c:pt>
                <c:pt idx="10459">
                  <c:v>528.63333333351704</c:v>
                </c:pt>
                <c:pt idx="10460">
                  <c:v>528.66666666685001</c:v>
                </c:pt>
                <c:pt idx="10461">
                  <c:v>528.70000000018399</c:v>
                </c:pt>
                <c:pt idx="10462">
                  <c:v>528.73333333351695</c:v>
                </c:pt>
                <c:pt idx="10463">
                  <c:v>528.76666666685003</c:v>
                </c:pt>
                <c:pt idx="10464">
                  <c:v>528.80000000018401</c:v>
                </c:pt>
                <c:pt idx="10465">
                  <c:v>528.83333333351698</c:v>
                </c:pt>
                <c:pt idx="10466">
                  <c:v>528.86666666685005</c:v>
                </c:pt>
                <c:pt idx="10467">
                  <c:v>528.90000000018404</c:v>
                </c:pt>
                <c:pt idx="10468">
                  <c:v>528.933333333517</c:v>
                </c:pt>
                <c:pt idx="10469">
                  <c:v>528.96666666684996</c:v>
                </c:pt>
                <c:pt idx="10470">
                  <c:v>529.00000000018395</c:v>
                </c:pt>
                <c:pt idx="10471">
                  <c:v>529.03333333351702</c:v>
                </c:pt>
                <c:pt idx="10472">
                  <c:v>529.06666666684998</c:v>
                </c:pt>
                <c:pt idx="10473">
                  <c:v>529.10000000018294</c:v>
                </c:pt>
                <c:pt idx="10474">
                  <c:v>529.13333333351704</c:v>
                </c:pt>
                <c:pt idx="10475">
                  <c:v>529.16666666685001</c:v>
                </c:pt>
                <c:pt idx="10476">
                  <c:v>529.20000000018297</c:v>
                </c:pt>
                <c:pt idx="10477">
                  <c:v>529.23333333351695</c:v>
                </c:pt>
                <c:pt idx="10478">
                  <c:v>529.26666666685003</c:v>
                </c:pt>
                <c:pt idx="10479">
                  <c:v>529.30000000018299</c:v>
                </c:pt>
                <c:pt idx="10480">
                  <c:v>529.33333333351698</c:v>
                </c:pt>
                <c:pt idx="10481">
                  <c:v>529.36666666685005</c:v>
                </c:pt>
                <c:pt idx="10482">
                  <c:v>529.40000000018301</c:v>
                </c:pt>
                <c:pt idx="10483">
                  <c:v>529.43333333351598</c:v>
                </c:pt>
                <c:pt idx="10484">
                  <c:v>529.46666666684996</c:v>
                </c:pt>
                <c:pt idx="10485">
                  <c:v>529.50000000018304</c:v>
                </c:pt>
                <c:pt idx="10486">
                  <c:v>529.533333333516</c:v>
                </c:pt>
                <c:pt idx="10487">
                  <c:v>529.56666666684998</c:v>
                </c:pt>
                <c:pt idx="10488">
                  <c:v>529.60000000018294</c:v>
                </c:pt>
                <c:pt idx="10489">
                  <c:v>529.63333333351602</c:v>
                </c:pt>
                <c:pt idx="10490">
                  <c:v>529.66666666685001</c:v>
                </c:pt>
                <c:pt idx="10491">
                  <c:v>529.70000000018297</c:v>
                </c:pt>
                <c:pt idx="10492">
                  <c:v>529.73333333351604</c:v>
                </c:pt>
                <c:pt idx="10493">
                  <c:v>529.76666666684901</c:v>
                </c:pt>
                <c:pt idx="10494">
                  <c:v>529.80000000018299</c:v>
                </c:pt>
                <c:pt idx="10495">
                  <c:v>529.83333333351595</c:v>
                </c:pt>
                <c:pt idx="10496">
                  <c:v>529.86666666684903</c:v>
                </c:pt>
                <c:pt idx="10497">
                  <c:v>529.90000000018301</c:v>
                </c:pt>
                <c:pt idx="10498">
                  <c:v>529.93333333351598</c:v>
                </c:pt>
                <c:pt idx="10499">
                  <c:v>529.96666666684905</c:v>
                </c:pt>
                <c:pt idx="10500">
                  <c:v>530.00000000018304</c:v>
                </c:pt>
                <c:pt idx="10501">
                  <c:v>530.033333333516</c:v>
                </c:pt>
                <c:pt idx="10502">
                  <c:v>530.06666666684896</c:v>
                </c:pt>
                <c:pt idx="10503">
                  <c:v>530.10000000018294</c:v>
                </c:pt>
                <c:pt idx="10504">
                  <c:v>530.13333333351602</c:v>
                </c:pt>
                <c:pt idx="10505">
                  <c:v>530.16666666684898</c:v>
                </c:pt>
                <c:pt idx="10506">
                  <c:v>530.20000000018194</c:v>
                </c:pt>
                <c:pt idx="10507">
                  <c:v>530.23333333351604</c:v>
                </c:pt>
                <c:pt idx="10508">
                  <c:v>530.26666666684901</c:v>
                </c:pt>
                <c:pt idx="10509">
                  <c:v>530.30000000018197</c:v>
                </c:pt>
                <c:pt idx="10510">
                  <c:v>530.33333333351595</c:v>
                </c:pt>
                <c:pt idx="10511">
                  <c:v>530.36666666684903</c:v>
                </c:pt>
                <c:pt idx="10512">
                  <c:v>530.40000000018199</c:v>
                </c:pt>
                <c:pt idx="10513">
                  <c:v>530.43333333351598</c:v>
                </c:pt>
                <c:pt idx="10514">
                  <c:v>530.46666666684905</c:v>
                </c:pt>
                <c:pt idx="10515">
                  <c:v>530.50000000018201</c:v>
                </c:pt>
                <c:pt idx="10516">
                  <c:v>530.53333333351497</c:v>
                </c:pt>
                <c:pt idx="10517">
                  <c:v>530.56666666684896</c:v>
                </c:pt>
                <c:pt idx="10518">
                  <c:v>530.60000000018204</c:v>
                </c:pt>
                <c:pt idx="10519">
                  <c:v>530.633333333515</c:v>
                </c:pt>
                <c:pt idx="10520">
                  <c:v>530.66666666684898</c:v>
                </c:pt>
                <c:pt idx="10521">
                  <c:v>530.70000000018194</c:v>
                </c:pt>
                <c:pt idx="10522">
                  <c:v>530.73333333351502</c:v>
                </c:pt>
                <c:pt idx="10523">
                  <c:v>530.76666666684901</c:v>
                </c:pt>
                <c:pt idx="10524">
                  <c:v>530.80000000018197</c:v>
                </c:pt>
                <c:pt idx="10525">
                  <c:v>530.83333333351504</c:v>
                </c:pt>
                <c:pt idx="10526">
                  <c:v>530.866666666848</c:v>
                </c:pt>
                <c:pt idx="10527">
                  <c:v>530.90000000018199</c:v>
                </c:pt>
                <c:pt idx="10528">
                  <c:v>530.93333333351495</c:v>
                </c:pt>
                <c:pt idx="10529">
                  <c:v>530.96666666684803</c:v>
                </c:pt>
                <c:pt idx="10530">
                  <c:v>531.00000000018201</c:v>
                </c:pt>
                <c:pt idx="10531">
                  <c:v>531.03333333351497</c:v>
                </c:pt>
                <c:pt idx="10532">
                  <c:v>531.06666666684805</c:v>
                </c:pt>
                <c:pt idx="10533">
                  <c:v>531.10000000018204</c:v>
                </c:pt>
                <c:pt idx="10534">
                  <c:v>531.133333333515</c:v>
                </c:pt>
                <c:pt idx="10535">
                  <c:v>531.16666666684796</c:v>
                </c:pt>
                <c:pt idx="10536">
                  <c:v>531.20000000018194</c:v>
                </c:pt>
                <c:pt idx="10537">
                  <c:v>531.23333333351502</c:v>
                </c:pt>
                <c:pt idx="10538">
                  <c:v>531.26666666684798</c:v>
                </c:pt>
                <c:pt idx="10539">
                  <c:v>531.30000000018094</c:v>
                </c:pt>
                <c:pt idx="10540">
                  <c:v>531.33333333351504</c:v>
                </c:pt>
                <c:pt idx="10541">
                  <c:v>531.366666666848</c:v>
                </c:pt>
                <c:pt idx="10542">
                  <c:v>531.40000000018097</c:v>
                </c:pt>
                <c:pt idx="10543">
                  <c:v>531.43333333351495</c:v>
                </c:pt>
                <c:pt idx="10544">
                  <c:v>531.46666666684803</c:v>
                </c:pt>
                <c:pt idx="10545">
                  <c:v>531.50000000018099</c:v>
                </c:pt>
                <c:pt idx="10546">
                  <c:v>531.53333333351497</c:v>
                </c:pt>
                <c:pt idx="10547">
                  <c:v>531.56666666684805</c:v>
                </c:pt>
                <c:pt idx="10548">
                  <c:v>531.60000000018101</c:v>
                </c:pt>
                <c:pt idx="10549">
                  <c:v>531.63333333351397</c:v>
                </c:pt>
                <c:pt idx="10550">
                  <c:v>531.66666666684796</c:v>
                </c:pt>
                <c:pt idx="10551">
                  <c:v>531.70000000018103</c:v>
                </c:pt>
                <c:pt idx="10552">
                  <c:v>531.733333333514</c:v>
                </c:pt>
                <c:pt idx="10553">
                  <c:v>531.76666666684798</c:v>
                </c:pt>
                <c:pt idx="10554">
                  <c:v>531.80000000018094</c:v>
                </c:pt>
                <c:pt idx="10555">
                  <c:v>531.83333333351402</c:v>
                </c:pt>
                <c:pt idx="10556">
                  <c:v>531.866666666848</c:v>
                </c:pt>
                <c:pt idx="10557">
                  <c:v>531.90000000018097</c:v>
                </c:pt>
                <c:pt idx="10558">
                  <c:v>531.93333333351404</c:v>
                </c:pt>
                <c:pt idx="10559">
                  <c:v>531.966666666847</c:v>
                </c:pt>
                <c:pt idx="10560">
                  <c:v>532.00000000018099</c:v>
                </c:pt>
                <c:pt idx="10561">
                  <c:v>532.03333333351395</c:v>
                </c:pt>
                <c:pt idx="10562">
                  <c:v>532.06666666684703</c:v>
                </c:pt>
                <c:pt idx="10563">
                  <c:v>532.10000000018101</c:v>
                </c:pt>
                <c:pt idx="10564">
                  <c:v>532.13333333351397</c:v>
                </c:pt>
                <c:pt idx="10565">
                  <c:v>532.16666666684705</c:v>
                </c:pt>
                <c:pt idx="10566">
                  <c:v>532.20000000018103</c:v>
                </c:pt>
                <c:pt idx="10567">
                  <c:v>532.233333333514</c:v>
                </c:pt>
                <c:pt idx="10568">
                  <c:v>532.26666666684696</c:v>
                </c:pt>
                <c:pt idx="10569">
                  <c:v>532.30000000018094</c:v>
                </c:pt>
                <c:pt idx="10570">
                  <c:v>532.33333333351402</c:v>
                </c:pt>
                <c:pt idx="10571">
                  <c:v>532.36666666684698</c:v>
                </c:pt>
                <c:pt idx="10572">
                  <c:v>532.40000000017994</c:v>
                </c:pt>
                <c:pt idx="10573">
                  <c:v>532.43333333351404</c:v>
                </c:pt>
                <c:pt idx="10574">
                  <c:v>532.466666666847</c:v>
                </c:pt>
                <c:pt idx="10575">
                  <c:v>532.50000000017997</c:v>
                </c:pt>
                <c:pt idx="10576">
                  <c:v>532.53333333351395</c:v>
                </c:pt>
                <c:pt idx="10577">
                  <c:v>532.56666666684703</c:v>
                </c:pt>
                <c:pt idx="10578">
                  <c:v>532.60000000017999</c:v>
                </c:pt>
                <c:pt idx="10579">
                  <c:v>532.63333333351397</c:v>
                </c:pt>
                <c:pt idx="10580">
                  <c:v>532.66666666684705</c:v>
                </c:pt>
                <c:pt idx="10581">
                  <c:v>532.70000000018001</c:v>
                </c:pt>
                <c:pt idx="10582">
                  <c:v>532.73333333351297</c:v>
                </c:pt>
                <c:pt idx="10583">
                  <c:v>532.76666666684696</c:v>
                </c:pt>
                <c:pt idx="10584">
                  <c:v>532.80000000018003</c:v>
                </c:pt>
                <c:pt idx="10585">
                  <c:v>532.833333333513</c:v>
                </c:pt>
                <c:pt idx="10586">
                  <c:v>532.86666666684698</c:v>
                </c:pt>
                <c:pt idx="10587">
                  <c:v>532.90000000017994</c:v>
                </c:pt>
                <c:pt idx="10588">
                  <c:v>532.93333333351302</c:v>
                </c:pt>
                <c:pt idx="10589">
                  <c:v>532.966666666847</c:v>
                </c:pt>
                <c:pt idx="10590">
                  <c:v>533.00000000017997</c:v>
                </c:pt>
                <c:pt idx="10591">
                  <c:v>533.03333333351304</c:v>
                </c:pt>
                <c:pt idx="10592">
                  <c:v>533.066666666846</c:v>
                </c:pt>
                <c:pt idx="10593">
                  <c:v>533.10000000017999</c:v>
                </c:pt>
                <c:pt idx="10594">
                  <c:v>533.13333333351295</c:v>
                </c:pt>
                <c:pt idx="10595">
                  <c:v>533.16666666684603</c:v>
                </c:pt>
                <c:pt idx="10596">
                  <c:v>533.20000000018001</c:v>
                </c:pt>
                <c:pt idx="10597">
                  <c:v>533.23333333351297</c:v>
                </c:pt>
                <c:pt idx="10598">
                  <c:v>533.26666666684605</c:v>
                </c:pt>
                <c:pt idx="10599">
                  <c:v>533.30000000018003</c:v>
                </c:pt>
                <c:pt idx="10600">
                  <c:v>533.333333333513</c:v>
                </c:pt>
                <c:pt idx="10601">
                  <c:v>533.36666666684596</c:v>
                </c:pt>
                <c:pt idx="10602">
                  <c:v>533.40000000017994</c:v>
                </c:pt>
                <c:pt idx="10603">
                  <c:v>533.43333333351302</c:v>
                </c:pt>
                <c:pt idx="10604">
                  <c:v>533.46666666684598</c:v>
                </c:pt>
                <c:pt idx="10605">
                  <c:v>533.50000000017906</c:v>
                </c:pt>
                <c:pt idx="10606">
                  <c:v>533.53333333351304</c:v>
                </c:pt>
                <c:pt idx="10607">
                  <c:v>533.566666666846</c:v>
                </c:pt>
                <c:pt idx="10608">
                  <c:v>533.60000000017897</c:v>
                </c:pt>
                <c:pt idx="10609">
                  <c:v>533.63333333351295</c:v>
                </c:pt>
                <c:pt idx="10610">
                  <c:v>533.66666666684603</c:v>
                </c:pt>
                <c:pt idx="10611">
                  <c:v>533.70000000017899</c:v>
                </c:pt>
                <c:pt idx="10612">
                  <c:v>533.73333333351297</c:v>
                </c:pt>
                <c:pt idx="10613">
                  <c:v>533.76666666684605</c:v>
                </c:pt>
                <c:pt idx="10614">
                  <c:v>533.80000000017901</c:v>
                </c:pt>
                <c:pt idx="10615">
                  <c:v>533.83333333351197</c:v>
                </c:pt>
                <c:pt idx="10616">
                  <c:v>533.86666666684596</c:v>
                </c:pt>
                <c:pt idx="10617">
                  <c:v>533.90000000017903</c:v>
                </c:pt>
                <c:pt idx="10618">
                  <c:v>533.933333333512</c:v>
                </c:pt>
                <c:pt idx="10619">
                  <c:v>533.96666666684598</c:v>
                </c:pt>
                <c:pt idx="10620">
                  <c:v>534.00000000017906</c:v>
                </c:pt>
                <c:pt idx="10621">
                  <c:v>534.03333333351202</c:v>
                </c:pt>
                <c:pt idx="10622">
                  <c:v>534.066666666846</c:v>
                </c:pt>
                <c:pt idx="10623">
                  <c:v>534.10000000017897</c:v>
                </c:pt>
                <c:pt idx="10624">
                  <c:v>534.13333333351204</c:v>
                </c:pt>
                <c:pt idx="10625">
                  <c:v>534.166666666845</c:v>
                </c:pt>
                <c:pt idx="10626">
                  <c:v>534.20000000017899</c:v>
                </c:pt>
                <c:pt idx="10627">
                  <c:v>534.23333333351195</c:v>
                </c:pt>
                <c:pt idx="10628">
                  <c:v>534.26666666684503</c:v>
                </c:pt>
                <c:pt idx="10629">
                  <c:v>534.30000000017901</c:v>
                </c:pt>
                <c:pt idx="10630">
                  <c:v>534.33333333351197</c:v>
                </c:pt>
                <c:pt idx="10631">
                  <c:v>534.36666666684505</c:v>
                </c:pt>
                <c:pt idx="10632">
                  <c:v>534.40000000017903</c:v>
                </c:pt>
                <c:pt idx="10633">
                  <c:v>534.433333333512</c:v>
                </c:pt>
                <c:pt idx="10634">
                  <c:v>534.46666666684496</c:v>
                </c:pt>
                <c:pt idx="10635">
                  <c:v>534.50000000017803</c:v>
                </c:pt>
                <c:pt idx="10636">
                  <c:v>534.53333333351202</c:v>
                </c:pt>
                <c:pt idx="10637">
                  <c:v>534.56666666684498</c:v>
                </c:pt>
                <c:pt idx="10638">
                  <c:v>534.60000000017806</c:v>
                </c:pt>
                <c:pt idx="10639">
                  <c:v>534.63333333351204</c:v>
                </c:pt>
                <c:pt idx="10640">
                  <c:v>534.666666666845</c:v>
                </c:pt>
                <c:pt idx="10641">
                  <c:v>534.70000000017797</c:v>
                </c:pt>
                <c:pt idx="10642">
                  <c:v>534.73333333351195</c:v>
                </c:pt>
                <c:pt idx="10643">
                  <c:v>534.76666666684503</c:v>
                </c:pt>
                <c:pt idx="10644">
                  <c:v>534.80000000017799</c:v>
                </c:pt>
                <c:pt idx="10645">
                  <c:v>534.83333333351197</c:v>
                </c:pt>
                <c:pt idx="10646">
                  <c:v>534.86666666684505</c:v>
                </c:pt>
                <c:pt idx="10647">
                  <c:v>534.90000000017801</c:v>
                </c:pt>
                <c:pt idx="10648">
                  <c:v>534.93333333351097</c:v>
                </c:pt>
                <c:pt idx="10649">
                  <c:v>534.96666666684496</c:v>
                </c:pt>
                <c:pt idx="10650">
                  <c:v>535.00000000017803</c:v>
                </c:pt>
                <c:pt idx="10651">
                  <c:v>535.033333333511</c:v>
                </c:pt>
                <c:pt idx="10652">
                  <c:v>535.06666666684498</c:v>
                </c:pt>
                <c:pt idx="10653">
                  <c:v>535.10000000017806</c:v>
                </c:pt>
                <c:pt idx="10654">
                  <c:v>535.13333333351102</c:v>
                </c:pt>
                <c:pt idx="10655">
                  <c:v>535.166666666845</c:v>
                </c:pt>
                <c:pt idx="10656">
                  <c:v>535.20000000017797</c:v>
                </c:pt>
                <c:pt idx="10657">
                  <c:v>535.23333333351104</c:v>
                </c:pt>
                <c:pt idx="10658">
                  <c:v>535.266666666844</c:v>
                </c:pt>
                <c:pt idx="10659">
                  <c:v>535.30000000017799</c:v>
                </c:pt>
                <c:pt idx="10660">
                  <c:v>535.33333333351095</c:v>
                </c:pt>
                <c:pt idx="10661">
                  <c:v>535.36666666684403</c:v>
                </c:pt>
                <c:pt idx="10662">
                  <c:v>535.40000000017801</c:v>
                </c:pt>
                <c:pt idx="10663">
                  <c:v>535.43333333351097</c:v>
                </c:pt>
                <c:pt idx="10664">
                  <c:v>535.46666666684405</c:v>
                </c:pt>
                <c:pt idx="10665">
                  <c:v>535.50000000017803</c:v>
                </c:pt>
                <c:pt idx="10666">
                  <c:v>535.533333333511</c:v>
                </c:pt>
                <c:pt idx="10667">
                  <c:v>535.56666666684396</c:v>
                </c:pt>
                <c:pt idx="10668">
                  <c:v>535.60000000017703</c:v>
                </c:pt>
                <c:pt idx="10669">
                  <c:v>535.63333333351102</c:v>
                </c:pt>
                <c:pt idx="10670">
                  <c:v>535.66666666684398</c:v>
                </c:pt>
                <c:pt idx="10671">
                  <c:v>535.70000000017706</c:v>
                </c:pt>
                <c:pt idx="10672">
                  <c:v>535.73333333351104</c:v>
                </c:pt>
                <c:pt idx="10673">
                  <c:v>535.766666666844</c:v>
                </c:pt>
                <c:pt idx="10674">
                  <c:v>535.80000000017696</c:v>
                </c:pt>
                <c:pt idx="10675">
                  <c:v>535.83333333351095</c:v>
                </c:pt>
                <c:pt idx="10676">
                  <c:v>535.86666666684403</c:v>
                </c:pt>
                <c:pt idx="10677">
                  <c:v>535.90000000017699</c:v>
                </c:pt>
                <c:pt idx="10678">
                  <c:v>535.93333333351097</c:v>
                </c:pt>
                <c:pt idx="10679">
                  <c:v>535.96666666684405</c:v>
                </c:pt>
                <c:pt idx="10680">
                  <c:v>536.00000000017701</c:v>
                </c:pt>
                <c:pt idx="10681">
                  <c:v>536.03333333350997</c:v>
                </c:pt>
                <c:pt idx="10682">
                  <c:v>536.06666666684396</c:v>
                </c:pt>
                <c:pt idx="10683">
                  <c:v>536.10000000017703</c:v>
                </c:pt>
                <c:pt idx="10684">
                  <c:v>536.13333333351</c:v>
                </c:pt>
                <c:pt idx="10685">
                  <c:v>536.16666666684398</c:v>
                </c:pt>
                <c:pt idx="10686">
                  <c:v>536.20000000017706</c:v>
                </c:pt>
                <c:pt idx="10687">
                  <c:v>536.23333333351002</c:v>
                </c:pt>
                <c:pt idx="10688">
                  <c:v>536.266666666844</c:v>
                </c:pt>
                <c:pt idx="10689">
                  <c:v>536.30000000017696</c:v>
                </c:pt>
                <c:pt idx="10690">
                  <c:v>536.33333333351004</c:v>
                </c:pt>
                <c:pt idx="10691">
                  <c:v>536.366666666843</c:v>
                </c:pt>
                <c:pt idx="10692">
                  <c:v>536.40000000017699</c:v>
                </c:pt>
                <c:pt idx="10693">
                  <c:v>536.43333333350995</c:v>
                </c:pt>
                <c:pt idx="10694">
                  <c:v>536.46666666684303</c:v>
                </c:pt>
                <c:pt idx="10695">
                  <c:v>536.50000000017701</c:v>
                </c:pt>
                <c:pt idx="10696">
                  <c:v>536.53333333350997</c:v>
                </c:pt>
                <c:pt idx="10697">
                  <c:v>536.56666666684305</c:v>
                </c:pt>
                <c:pt idx="10698">
                  <c:v>536.60000000017703</c:v>
                </c:pt>
                <c:pt idx="10699">
                  <c:v>536.63333333351</c:v>
                </c:pt>
                <c:pt idx="10700">
                  <c:v>536.66666666684296</c:v>
                </c:pt>
                <c:pt idx="10701">
                  <c:v>536.70000000017603</c:v>
                </c:pt>
                <c:pt idx="10702">
                  <c:v>536.73333333351002</c:v>
                </c:pt>
                <c:pt idx="10703">
                  <c:v>536.76666666684298</c:v>
                </c:pt>
                <c:pt idx="10704">
                  <c:v>536.80000000017606</c:v>
                </c:pt>
                <c:pt idx="10705">
                  <c:v>536.83333333351004</c:v>
                </c:pt>
                <c:pt idx="10706">
                  <c:v>536.866666666843</c:v>
                </c:pt>
                <c:pt idx="10707">
                  <c:v>536.90000000017596</c:v>
                </c:pt>
                <c:pt idx="10708">
                  <c:v>536.93333333350995</c:v>
                </c:pt>
                <c:pt idx="10709">
                  <c:v>536.96666666684303</c:v>
                </c:pt>
                <c:pt idx="10710">
                  <c:v>537.00000000017599</c:v>
                </c:pt>
                <c:pt idx="10711">
                  <c:v>537.03333333350997</c:v>
                </c:pt>
                <c:pt idx="10712">
                  <c:v>537.06666666684305</c:v>
                </c:pt>
                <c:pt idx="10713">
                  <c:v>537.10000000017601</c:v>
                </c:pt>
                <c:pt idx="10714">
                  <c:v>537.13333333350897</c:v>
                </c:pt>
                <c:pt idx="10715">
                  <c:v>537.16666666684296</c:v>
                </c:pt>
                <c:pt idx="10716">
                  <c:v>537.20000000017603</c:v>
                </c:pt>
                <c:pt idx="10717">
                  <c:v>537.23333333350899</c:v>
                </c:pt>
                <c:pt idx="10718">
                  <c:v>537.26666666684298</c:v>
                </c:pt>
                <c:pt idx="10719">
                  <c:v>537.30000000017606</c:v>
                </c:pt>
                <c:pt idx="10720">
                  <c:v>537.33333333350902</c:v>
                </c:pt>
                <c:pt idx="10721">
                  <c:v>537.366666666843</c:v>
                </c:pt>
                <c:pt idx="10722">
                  <c:v>537.40000000017596</c:v>
                </c:pt>
                <c:pt idx="10723">
                  <c:v>537.43333333350904</c:v>
                </c:pt>
                <c:pt idx="10724">
                  <c:v>537.466666666842</c:v>
                </c:pt>
                <c:pt idx="10725">
                  <c:v>537.50000000017599</c:v>
                </c:pt>
                <c:pt idx="10726">
                  <c:v>537.53333333350895</c:v>
                </c:pt>
                <c:pt idx="10727">
                  <c:v>537.56666666684202</c:v>
                </c:pt>
                <c:pt idx="10728">
                  <c:v>537.60000000017601</c:v>
                </c:pt>
                <c:pt idx="10729">
                  <c:v>537.63333333350897</c:v>
                </c:pt>
                <c:pt idx="10730">
                  <c:v>537.66666666684205</c:v>
                </c:pt>
                <c:pt idx="10731">
                  <c:v>537.70000000017603</c:v>
                </c:pt>
                <c:pt idx="10732">
                  <c:v>537.73333333350899</c:v>
                </c:pt>
                <c:pt idx="10733">
                  <c:v>537.76666666684196</c:v>
                </c:pt>
                <c:pt idx="10734">
                  <c:v>537.80000000017503</c:v>
                </c:pt>
                <c:pt idx="10735">
                  <c:v>537.83333333350902</c:v>
                </c:pt>
                <c:pt idx="10736">
                  <c:v>537.86666666684198</c:v>
                </c:pt>
                <c:pt idx="10737">
                  <c:v>537.90000000017505</c:v>
                </c:pt>
                <c:pt idx="10738">
                  <c:v>537.93333333350904</c:v>
                </c:pt>
                <c:pt idx="10739">
                  <c:v>537.966666666842</c:v>
                </c:pt>
                <c:pt idx="10740">
                  <c:v>538.00000000017496</c:v>
                </c:pt>
                <c:pt idx="10741">
                  <c:v>538.03333333350895</c:v>
                </c:pt>
                <c:pt idx="10742">
                  <c:v>538.06666666684202</c:v>
                </c:pt>
                <c:pt idx="10743">
                  <c:v>538.10000000017499</c:v>
                </c:pt>
                <c:pt idx="10744">
                  <c:v>538.13333333350897</c:v>
                </c:pt>
                <c:pt idx="10745">
                  <c:v>538.16666666684205</c:v>
                </c:pt>
                <c:pt idx="10746">
                  <c:v>538.20000000017501</c:v>
                </c:pt>
                <c:pt idx="10747">
                  <c:v>538.23333333350797</c:v>
                </c:pt>
                <c:pt idx="10748">
                  <c:v>538.26666666684196</c:v>
                </c:pt>
                <c:pt idx="10749">
                  <c:v>538.30000000017503</c:v>
                </c:pt>
                <c:pt idx="10750">
                  <c:v>538.33333333350799</c:v>
                </c:pt>
                <c:pt idx="10751">
                  <c:v>538.36666666684198</c:v>
                </c:pt>
                <c:pt idx="10752">
                  <c:v>538.40000000017505</c:v>
                </c:pt>
                <c:pt idx="10753">
                  <c:v>538.43333333350802</c:v>
                </c:pt>
                <c:pt idx="10754">
                  <c:v>538.466666666842</c:v>
                </c:pt>
                <c:pt idx="10755">
                  <c:v>538.50000000017496</c:v>
                </c:pt>
                <c:pt idx="10756">
                  <c:v>538.53333333350804</c:v>
                </c:pt>
                <c:pt idx="10757">
                  <c:v>538.566666666841</c:v>
                </c:pt>
                <c:pt idx="10758">
                  <c:v>538.60000000017499</c:v>
                </c:pt>
                <c:pt idx="10759">
                  <c:v>538.63333333350795</c:v>
                </c:pt>
                <c:pt idx="10760">
                  <c:v>538.66666666684102</c:v>
                </c:pt>
                <c:pt idx="10761">
                  <c:v>538.70000000017501</c:v>
                </c:pt>
                <c:pt idx="10762">
                  <c:v>538.73333333350797</c:v>
                </c:pt>
                <c:pt idx="10763">
                  <c:v>538.76666666684105</c:v>
                </c:pt>
                <c:pt idx="10764">
                  <c:v>538.80000000017503</c:v>
                </c:pt>
                <c:pt idx="10765">
                  <c:v>538.83333333350799</c:v>
                </c:pt>
                <c:pt idx="10766">
                  <c:v>538.86666666684096</c:v>
                </c:pt>
                <c:pt idx="10767">
                  <c:v>538.90000000017403</c:v>
                </c:pt>
                <c:pt idx="10768">
                  <c:v>538.93333333350802</c:v>
                </c:pt>
                <c:pt idx="10769">
                  <c:v>538.96666666684098</c:v>
                </c:pt>
                <c:pt idx="10770">
                  <c:v>539.00000000017405</c:v>
                </c:pt>
                <c:pt idx="10771">
                  <c:v>539.03333333350804</c:v>
                </c:pt>
                <c:pt idx="10772">
                  <c:v>539.066666666841</c:v>
                </c:pt>
                <c:pt idx="10773">
                  <c:v>539.10000000017396</c:v>
                </c:pt>
                <c:pt idx="10774">
                  <c:v>539.13333333350795</c:v>
                </c:pt>
                <c:pt idx="10775">
                  <c:v>539.16666666684102</c:v>
                </c:pt>
                <c:pt idx="10776">
                  <c:v>539.20000000017399</c:v>
                </c:pt>
                <c:pt idx="10777">
                  <c:v>539.23333333350797</c:v>
                </c:pt>
                <c:pt idx="10778">
                  <c:v>539.26666666684105</c:v>
                </c:pt>
                <c:pt idx="10779">
                  <c:v>539.30000000017401</c:v>
                </c:pt>
                <c:pt idx="10780">
                  <c:v>539.33333333350697</c:v>
                </c:pt>
                <c:pt idx="10781">
                  <c:v>539.36666666684096</c:v>
                </c:pt>
                <c:pt idx="10782">
                  <c:v>539.40000000017403</c:v>
                </c:pt>
                <c:pt idx="10783">
                  <c:v>539.43333333350699</c:v>
                </c:pt>
                <c:pt idx="10784">
                  <c:v>539.46666666684098</c:v>
                </c:pt>
                <c:pt idx="10785">
                  <c:v>539.50000000017405</c:v>
                </c:pt>
                <c:pt idx="10786">
                  <c:v>539.53333333350702</c:v>
                </c:pt>
                <c:pt idx="10787">
                  <c:v>539.566666666841</c:v>
                </c:pt>
                <c:pt idx="10788">
                  <c:v>539.60000000017396</c:v>
                </c:pt>
                <c:pt idx="10789">
                  <c:v>539.63333333350704</c:v>
                </c:pt>
                <c:pt idx="10790">
                  <c:v>539.66666666684</c:v>
                </c:pt>
                <c:pt idx="10791">
                  <c:v>539.70000000017399</c:v>
                </c:pt>
                <c:pt idx="10792">
                  <c:v>539.73333333350695</c:v>
                </c:pt>
                <c:pt idx="10793">
                  <c:v>539.76666666684002</c:v>
                </c:pt>
                <c:pt idx="10794">
                  <c:v>539.80000000017401</c:v>
                </c:pt>
                <c:pt idx="10795">
                  <c:v>539.83333333350697</c:v>
                </c:pt>
                <c:pt idx="10796">
                  <c:v>539.86666666684005</c:v>
                </c:pt>
                <c:pt idx="10797">
                  <c:v>539.90000000017403</c:v>
                </c:pt>
                <c:pt idx="10798">
                  <c:v>539.93333333350699</c:v>
                </c:pt>
                <c:pt idx="10799">
                  <c:v>539.96666666683996</c:v>
                </c:pt>
                <c:pt idx="10800">
                  <c:v>540.00000000017303</c:v>
                </c:pt>
                <c:pt idx="10801">
                  <c:v>540.03333333350702</c:v>
                </c:pt>
                <c:pt idx="10802">
                  <c:v>540.06666666683998</c:v>
                </c:pt>
                <c:pt idx="10803">
                  <c:v>540.10000000017305</c:v>
                </c:pt>
                <c:pt idx="10804">
                  <c:v>540.13333333350704</c:v>
                </c:pt>
                <c:pt idx="10805">
                  <c:v>540.16666666684</c:v>
                </c:pt>
                <c:pt idx="10806">
                  <c:v>540.20000000017296</c:v>
                </c:pt>
                <c:pt idx="10807">
                  <c:v>540.23333333350695</c:v>
                </c:pt>
                <c:pt idx="10808">
                  <c:v>540.26666666684002</c:v>
                </c:pt>
                <c:pt idx="10809">
                  <c:v>540.30000000017299</c:v>
                </c:pt>
                <c:pt idx="10810">
                  <c:v>540.33333333350697</c:v>
                </c:pt>
                <c:pt idx="10811">
                  <c:v>540.36666666684005</c:v>
                </c:pt>
                <c:pt idx="10812">
                  <c:v>540.40000000017301</c:v>
                </c:pt>
                <c:pt idx="10813">
                  <c:v>540.43333333350597</c:v>
                </c:pt>
                <c:pt idx="10814">
                  <c:v>540.46666666683996</c:v>
                </c:pt>
                <c:pt idx="10815">
                  <c:v>540.50000000017303</c:v>
                </c:pt>
                <c:pt idx="10816">
                  <c:v>540.53333333350599</c:v>
                </c:pt>
                <c:pt idx="10817">
                  <c:v>540.56666666683998</c:v>
                </c:pt>
                <c:pt idx="10818">
                  <c:v>540.60000000017305</c:v>
                </c:pt>
                <c:pt idx="10819">
                  <c:v>540.63333333350602</c:v>
                </c:pt>
                <c:pt idx="10820">
                  <c:v>540.66666666684</c:v>
                </c:pt>
                <c:pt idx="10821">
                  <c:v>540.70000000017296</c:v>
                </c:pt>
                <c:pt idx="10822">
                  <c:v>540.73333333350604</c:v>
                </c:pt>
                <c:pt idx="10823">
                  <c:v>540.766666666839</c:v>
                </c:pt>
                <c:pt idx="10824">
                  <c:v>540.80000000017299</c:v>
                </c:pt>
                <c:pt idx="10825">
                  <c:v>540.83333333350595</c:v>
                </c:pt>
                <c:pt idx="10826">
                  <c:v>540.86666666683902</c:v>
                </c:pt>
                <c:pt idx="10827">
                  <c:v>540.90000000017301</c:v>
                </c:pt>
                <c:pt idx="10828">
                  <c:v>540.93333333350597</c:v>
                </c:pt>
                <c:pt idx="10829">
                  <c:v>540.96666666683905</c:v>
                </c:pt>
                <c:pt idx="10830">
                  <c:v>541.00000000017303</c:v>
                </c:pt>
                <c:pt idx="10831">
                  <c:v>541.03333333350599</c:v>
                </c:pt>
                <c:pt idx="10832">
                  <c:v>541.06666666683896</c:v>
                </c:pt>
                <c:pt idx="10833">
                  <c:v>541.10000000017203</c:v>
                </c:pt>
                <c:pt idx="10834">
                  <c:v>541.13333333350602</c:v>
                </c:pt>
                <c:pt idx="10835">
                  <c:v>541.16666666683898</c:v>
                </c:pt>
                <c:pt idx="10836">
                  <c:v>541.20000000017205</c:v>
                </c:pt>
                <c:pt idx="10837">
                  <c:v>541.23333333350604</c:v>
                </c:pt>
                <c:pt idx="10838">
                  <c:v>541.266666666839</c:v>
                </c:pt>
                <c:pt idx="10839">
                  <c:v>541.30000000017196</c:v>
                </c:pt>
                <c:pt idx="10840">
                  <c:v>541.33333333350595</c:v>
                </c:pt>
                <c:pt idx="10841">
                  <c:v>541.36666666683902</c:v>
                </c:pt>
                <c:pt idx="10842">
                  <c:v>541.40000000017199</c:v>
                </c:pt>
                <c:pt idx="10843">
                  <c:v>541.43333333350597</c:v>
                </c:pt>
                <c:pt idx="10844">
                  <c:v>541.46666666683905</c:v>
                </c:pt>
                <c:pt idx="10845">
                  <c:v>541.50000000017201</c:v>
                </c:pt>
                <c:pt idx="10846">
                  <c:v>541.53333333350497</c:v>
                </c:pt>
                <c:pt idx="10847">
                  <c:v>541.56666666683896</c:v>
                </c:pt>
                <c:pt idx="10848">
                  <c:v>541.60000000017203</c:v>
                </c:pt>
                <c:pt idx="10849">
                  <c:v>541.63333333350499</c:v>
                </c:pt>
                <c:pt idx="10850">
                  <c:v>541.66666666683898</c:v>
                </c:pt>
                <c:pt idx="10851">
                  <c:v>541.70000000017205</c:v>
                </c:pt>
                <c:pt idx="10852">
                  <c:v>541.73333333350502</c:v>
                </c:pt>
                <c:pt idx="10853">
                  <c:v>541.766666666839</c:v>
                </c:pt>
                <c:pt idx="10854">
                  <c:v>541.80000000017196</c:v>
                </c:pt>
                <c:pt idx="10855">
                  <c:v>541.83333333350504</c:v>
                </c:pt>
                <c:pt idx="10856">
                  <c:v>541.866666666838</c:v>
                </c:pt>
                <c:pt idx="10857">
                  <c:v>541.90000000017199</c:v>
                </c:pt>
                <c:pt idx="10858">
                  <c:v>541.93333333350495</c:v>
                </c:pt>
                <c:pt idx="10859">
                  <c:v>541.96666666683802</c:v>
                </c:pt>
                <c:pt idx="10860">
                  <c:v>542.00000000017201</c:v>
                </c:pt>
                <c:pt idx="10861">
                  <c:v>542.03333333350497</c:v>
                </c:pt>
                <c:pt idx="10862">
                  <c:v>542.06666666683805</c:v>
                </c:pt>
                <c:pt idx="10863">
                  <c:v>542.10000000017203</c:v>
                </c:pt>
                <c:pt idx="10864">
                  <c:v>542.13333333350499</c:v>
                </c:pt>
                <c:pt idx="10865">
                  <c:v>542.16666666683795</c:v>
                </c:pt>
                <c:pt idx="10866">
                  <c:v>542.20000000017103</c:v>
                </c:pt>
                <c:pt idx="10867">
                  <c:v>542.23333333350502</c:v>
                </c:pt>
                <c:pt idx="10868">
                  <c:v>542.26666666683798</c:v>
                </c:pt>
                <c:pt idx="10869">
                  <c:v>542.30000000017105</c:v>
                </c:pt>
                <c:pt idx="10870">
                  <c:v>542.33333333350504</c:v>
                </c:pt>
                <c:pt idx="10871">
                  <c:v>542.366666666838</c:v>
                </c:pt>
                <c:pt idx="10872">
                  <c:v>542.40000000017096</c:v>
                </c:pt>
                <c:pt idx="10873">
                  <c:v>542.43333333350495</c:v>
                </c:pt>
                <c:pt idx="10874">
                  <c:v>542.46666666683802</c:v>
                </c:pt>
                <c:pt idx="10875">
                  <c:v>542.50000000017099</c:v>
                </c:pt>
                <c:pt idx="10876">
                  <c:v>542.53333333350497</c:v>
                </c:pt>
                <c:pt idx="10877">
                  <c:v>542.56666666683805</c:v>
                </c:pt>
                <c:pt idx="10878">
                  <c:v>542.60000000017101</c:v>
                </c:pt>
                <c:pt idx="10879">
                  <c:v>542.63333333350397</c:v>
                </c:pt>
                <c:pt idx="10880">
                  <c:v>542.66666666683795</c:v>
                </c:pt>
                <c:pt idx="10881">
                  <c:v>542.70000000017103</c:v>
                </c:pt>
                <c:pt idx="10882">
                  <c:v>542.73333333350399</c:v>
                </c:pt>
                <c:pt idx="10883">
                  <c:v>542.76666666683798</c:v>
                </c:pt>
                <c:pt idx="10884">
                  <c:v>542.80000000017105</c:v>
                </c:pt>
                <c:pt idx="10885">
                  <c:v>542.83333333350402</c:v>
                </c:pt>
                <c:pt idx="10886">
                  <c:v>542.866666666838</c:v>
                </c:pt>
                <c:pt idx="10887">
                  <c:v>542.90000000017096</c:v>
                </c:pt>
                <c:pt idx="10888">
                  <c:v>542.93333333350404</c:v>
                </c:pt>
                <c:pt idx="10889">
                  <c:v>542.966666666837</c:v>
                </c:pt>
                <c:pt idx="10890">
                  <c:v>543.00000000017099</c:v>
                </c:pt>
                <c:pt idx="10891">
                  <c:v>543.03333333350395</c:v>
                </c:pt>
                <c:pt idx="10892">
                  <c:v>543.06666666683702</c:v>
                </c:pt>
                <c:pt idx="10893">
                  <c:v>543.10000000017101</c:v>
                </c:pt>
                <c:pt idx="10894">
                  <c:v>543.13333333350397</c:v>
                </c:pt>
                <c:pt idx="10895">
                  <c:v>543.16666666683705</c:v>
                </c:pt>
                <c:pt idx="10896">
                  <c:v>543.20000000017103</c:v>
                </c:pt>
                <c:pt idx="10897">
                  <c:v>543.23333333350399</c:v>
                </c:pt>
                <c:pt idx="10898">
                  <c:v>543.26666666683695</c:v>
                </c:pt>
                <c:pt idx="10899">
                  <c:v>543.30000000017003</c:v>
                </c:pt>
                <c:pt idx="10900">
                  <c:v>543.33333333350402</c:v>
                </c:pt>
                <c:pt idx="10901">
                  <c:v>543.36666666683698</c:v>
                </c:pt>
                <c:pt idx="10902">
                  <c:v>543.40000000017005</c:v>
                </c:pt>
                <c:pt idx="10903">
                  <c:v>543.43333333350404</c:v>
                </c:pt>
                <c:pt idx="10904">
                  <c:v>543.466666666837</c:v>
                </c:pt>
                <c:pt idx="10905">
                  <c:v>543.50000000016996</c:v>
                </c:pt>
                <c:pt idx="10906">
                  <c:v>543.53333333350395</c:v>
                </c:pt>
                <c:pt idx="10907">
                  <c:v>543.56666666683702</c:v>
                </c:pt>
                <c:pt idx="10908">
                  <c:v>543.60000000016998</c:v>
                </c:pt>
                <c:pt idx="10909">
                  <c:v>543.63333333350397</c:v>
                </c:pt>
                <c:pt idx="10910">
                  <c:v>543.66666666683705</c:v>
                </c:pt>
                <c:pt idx="10911">
                  <c:v>543.70000000017001</c:v>
                </c:pt>
                <c:pt idx="10912">
                  <c:v>543.73333333350297</c:v>
                </c:pt>
                <c:pt idx="10913">
                  <c:v>543.76666666683695</c:v>
                </c:pt>
                <c:pt idx="10914">
                  <c:v>543.80000000017003</c:v>
                </c:pt>
                <c:pt idx="10915">
                  <c:v>543.83333333350299</c:v>
                </c:pt>
                <c:pt idx="10916">
                  <c:v>543.86666666683698</c:v>
                </c:pt>
                <c:pt idx="10917">
                  <c:v>543.90000000017005</c:v>
                </c:pt>
                <c:pt idx="10918">
                  <c:v>543.93333333350301</c:v>
                </c:pt>
                <c:pt idx="10919">
                  <c:v>543.966666666837</c:v>
                </c:pt>
                <c:pt idx="10920">
                  <c:v>544.00000000016996</c:v>
                </c:pt>
                <c:pt idx="10921">
                  <c:v>544.03333333350304</c:v>
                </c:pt>
                <c:pt idx="10922">
                  <c:v>544.066666666836</c:v>
                </c:pt>
                <c:pt idx="10923">
                  <c:v>544.10000000016998</c:v>
                </c:pt>
                <c:pt idx="10924">
                  <c:v>544.13333333350295</c:v>
                </c:pt>
                <c:pt idx="10925">
                  <c:v>544.16666666683602</c:v>
                </c:pt>
                <c:pt idx="10926">
                  <c:v>544.20000000017001</c:v>
                </c:pt>
                <c:pt idx="10927">
                  <c:v>544.23333333350297</c:v>
                </c:pt>
                <c:pt idx="10928">
                  <c:v>544.26666666683604</c:v>
                </c:pt>
                <c:pt idx="10929">
                  <c:v>544.30000000017003</c:v>
                </c:pt>
                <c:pt idx="10930">
                  <c:v>544.33333333350299</c:v>
                </c:pt>
                <c:pt idx="10931">
                  <c:v>544.36666666683595</c:v>
                </c:pt>
                <c:pt idx="10932">
                  <c:v>544.40000000016903</c:v>
                </c:pt>
                <c:pt idx="10933">
                  <c:v>544.43333333350301</c:v>
                </c:pt>
                <c:pt idx="10934">
                  <c:v>544.46666666683598</c:v>
                </c:pt>
                <c:pt idx="10935">
                  <c:v>544.50000000016905</c:v>
                </c:pt>
                <c:pt idx="10936">
                  <c:v>544.53333333350304</c:v>
                </c:pt>
                <c:pt idx="10937">
                  <c:v>544.566666666836</c:v>
                </c:pt>
                <c:pt idx="10938">
                  <c:v>544.60000000016896</c:v>
                </c:pt>
                <c:pt idx="10939">
                  <c:v>544.63333333350295</c:v>
                </c:pt>
                <c:pt idx="10940">
                  <c:v>544.66666666683602</c:v>
                </c:pt>
                <c:pt idx="10941">
                  <c:v>544.70000000016898</c:v>
                </c:pt>
                <c:pt idx="10942">
                  <c:v>544.73333333350297</c:v>
                </c:pt>
                <c:pt idx="10943">
                  <c:v>544.76666666683604</c:v>
                </c:pt>
                <c:pt idx="10944">
                  <c:v>544.80000000016901</c:v>
                </c:pt>
                <c:pt idx="10945">
                  <c:v>544.83333333350197</c:v>
                </c:pt>
                <c:pt idx="10946">
                  <c:v>544.86666666683595</c:v>
                </c:pt>
                <c:pt idx="10947">
                  <c:v>544.90000000016903</c:v>
                </c:pt>
                <c:pt idx="10948">
                  <c:v>544.93333333350199</c:v>
                </c:pt>
                <c:pt idx="10949">
                  <c:v>544.96666666683598</c:v>
                </c:pt>
                <c:pt idx="10950">
                  <c:v>545.00000000016905</c:v>
                </c:pt>
                <c:pt idx="10951">
                  <c:v>545.03333333350201</c:v>
                </c:pt>
                <c:pt idx="10952">
                  <c:v>545.066666666836</c:v>
                </c:pt>
                <c:pt idx="10953">
                  <c:v>545.10000000016896</c:v>
                </c:pt>
                <c:pt idx="10954">
                  <c:v>545.13333333350204</c:v>
                </c:pt>
                <c:pt idx="10955">
                  <c:v>545.166666666835</c:v>
                </c:pt>
                <c:pt idx="10956">
                  <c:v>545.20000000016898</c:v>
                </c:pt>
                <c:pt idx="10957">
                  <c:v>545.23333333350195</c:v>
                </c:pt>
                <c:pt idx="10958">
                  <c:v>545.26666666683502</c:v>
                </c:pt>
                <c:pt idx="10959">
                  <c:v>545.30000000016901</c:v>
                </c:pt>
                <c:pt idx="10960">
                  <c:v>545.33333333350197</c:v>
                </c:pt>
                <c:pt idx="10961">
                  <c:v>545.36666666683504</c:v>
                </c:pt>
                <c:pt idx="10962">
                  <c:v>545.40000000016903</c:v>
                </c:pt>
                <c:pt idx="10963">
                  <c:v>545.43333333350199</c:v>
                </c:pt>
                <c:pt idx="10964">
                  <c:v>545.46666666683495</c:v>
                </c:pt>
                <c:pt idx="10965">
                  <c:v>545.50000000016803</c:v>
                </c:pt>
                <c:pt idx="10966">
                  <c:v>545.53333333350201</c:v>
                </c:pt>
                <c:pt idx="10967">
                  <c:v>545.56666666683498</c:v>
                </c:pt>
                <c:pt idx="10968">
                  <c:v>545.60000000016805</c:v>
                </c:pt>
                <c:pt idx="10969">
                  <c:v>545.63333333350204</c:v>
                </c:pt>
                <c:pt idx="10970">
                  <c:v>545.666666666835</c:v>
                </c:pt>
                <c:pt idx="10971">
                  <c:v>545.70000000016796</c:v>
                </c:pt>
                <c:pt idx="10972">
                  <c:v>545.73333333350195</c:v>
                </c:pt>
                <c:pt idx="10973">
                  <c:v>545.76666666683502</c:v>
                </c:pt>
                <c:pt idx="10974">
                  <c:v>545.80000000016798</c:v>
                </c:pt>
                <c:pt idx="10975">
                  <c:v>545.83333333350197</c:v>
                </c:pt>
                <c:pt idx="10976">
                  <c:v>545.86666666683504</c:v>
                </c:pt>
                <c:pt idx="10977">
                  <c:v>545.90000000016801</c:v>
                </c:pt>
                <c:pt idx="10978">
                  <c:v>545.93333333350097</c:v>
                </c:pt>
                <c:pt idx="10979">
                  <c:v>545.96666666683495</c:v>
                </c:pt>
                <c:pt idx="10980">
                  <c:v>546.00000000016803</c:v>
                </c:pt>
                <c:pt idx="10981">
                  <c:v>546.03333333350099</c:v>
                </c:pt>
                <c:pt idx="10982">
                  <c:v>546.06666666683498</c:v>
                </c:pt>
                <c:pt idx="10983">
                  <c:v>546.10000000016805</c:v>
                </c:pt>
                <c:pt idx="10984">
                  <c:v>546.13333333350101</c:v>
                </c:pt>
                <c:pt idx="10985">
                  <c:v>546.166666666835</c:v>
                </c:pt>
                <c:pt idx="10986">
                  <c:v>546.20000000016796</c:v>
                </c:pt>
                <c:pt idx="10987">
                  <c:v>546.23333333350104</c:v>
                </c:pt>
                <c:pt idx="10988">
                  <c:v>546.266666666834</c:v>
                </c:pt>
                <c:pt idx="10989">
                  <c:v>546.30000000016798</c:v>
                </c:pt>
                <c:pt idx="10990">
                  <c:v>546.33333333350095</c:v>
                </c:pt>
                <c:pt idx="10991">
                  <c:v>546.36666666683402</c:v>
                </c:pt>
                <c:pt idx="10992">
                  <c:v>546.40000000016801</c:v>
                </c:pt>
                <c:pt idx="10993">
                  <c:v>546.43333333350097</c:v>
                </c:pt>
                <c:pt idx="10994">
                  <c:v>546.46666666683404</c:v>
                </c:pt>
                <c:pt idx="10995">
                  <c:v>546.50000000016803</c:v>
                </c:pt>
                <c:pt idx="10996">
                  <c:v>546.53333333350099</c:v>
                </c:pt>
                <c:pt idx="10997">
                  <c:v>546.56666666683395</c:v>
                </c:pt>
                <c:pt idx="10998">
                  <c:v>546.60000000016703</c:v>
                </c:pt>
                <c:pt idx="10999">
                  <c:v>546.63333333350101</c:v>
                </c:pt>
                <c:pt idx="11000">
                  <c:v>546.66666666683398</c:v>
                </c:pt>
                <c:pt idx="11001">
                  <c:v>546.70000000016705</c:v>
                </c:pt>
                <c:pt idx="11002">
                  <c:v>546.73333333350104</c:v>
                </c:pt>
                <c:pt idx="11003">
                  <c:v>546.766666666834</c:v>
                </c:pt>
                <c:pt idx="11004">
                  <c:v>546.80000000016696</c:v>
                </c:pt>
                <c:pt idx="11005">
                  <c:v>546.83333333350095</c:v>
                </c:pt>
                <c:pt idx="11006">
                  <c:v>546.86666666683402</c:v>
                </c:pt>
                <c:pt idx="11007">
                  <c:v>546.90000000016698</c:v>
                </c:pt>
                <c:pt idx="11008">
                  <c:v>546.93333333350097</c:v>
                </c:pt>
                <c:pt idx="11009">
                  <c:v>546.96666666683404</c:v>
                </c:pt>
                <c:pt idx="11010">
                  <c:v>547.00000000016701</c:v>
                </c:pt>
                <c:pt idx="11011">
                  <c:v>547.03333333349997</c:v>
                </c:pt>
                <c:pt idx="11012">
                  <c:v>547.06666666683395</c:v>
                </c:pt>
                <c:pt idx="11013">
                  <c:v>547.10000000016703</c:v>
                </c:pt>
                <c:pt idx="11014">
                  <c:v>547.13333333349999</c:v>
                </c:pt>
                <c:pt idx="11015">
                  <c:v>547.16666666683398</c:v>
                </c:pt>
                <c:pt idx="11016">
                  <c:v>547.20000000016705</c:v>
                </c:pt>
                <c:pt idx="11017">
                  <c:v>547.23333333350001</c:v>
                </c:pt>
                <c:pt idx="11018">
                  <c:v>547.266666666834</c:v>
                </c:pt>
                <c:pt idx="11019">
                  <c:v>547.30000000016696</c:v>
                </c:pt>
                <c:pt idx="11020">
                  <c:v>547.33333333350004</c:v>
                </c:pt>
                <c:pt idx="11021">
                  <c:v>547.366666666833</c:v>
                </c:pt>
                <c:pt idx="11022">
                  <c:v>547.40000000016698</c:v>
                </c:pt>
                <c:pt idx="11023">
                  <c:v>547.43333333349995</c:v>
                </c:pt>
                <c:pt idx="11024">
                  <c:v>547.46666666683302</c:v>
                </c:pt>
                <c:pt idx="11025">
                  <c:v>547.50000000016701</c:v>
                </c:pt>
                <c:pt idx="11026">
                  <c:v>547.53333333349997</c:v>
                </c:pt>
                <c:pt idx="11027">
                  <c:v>547.56666666683304</c:v>
                </c:pt>
                <c:pt idx="11028">
                  <c:v>547.60000000016703</c:v>
                </c:pt>
                <c:pt idx="11029">
                  <c:v>547.63333333349999</c:v>
                </c:pt>
                <c:pt idx="11030">
                  <c:v>547.66666666683295</c:v>
                </c:pt>
                <c:pt idx="11031">
                  <c:v>547.70000000016603</c:v>
                </c:pt>
                <c:pt idx="11032">
                  <c:v>547.73333333350001</c:v>
                </c:pt>
                <c:pt idx="11033">
                  <c:v>547.76666666683298</c:v>
                </c:pt>
                <c:pt idx="11034">
                  <c:v>547.80000000016605</c:v>
                </c:pt>
                <c:pt idx="11035">
                  <c:v>547.83333333350004</c:v>
                </c:pt>
                <c:pt idx="11036">
                  <c:v>547.866666666833</c:v>
                </c:pt>
                <c:pt idx="11037">
                  <c:v>547.90000000016596</c:v>
                </c:pt>
                <c:pt idx="11038">
                  <c:v>547.93333333349995</c:v>
                </c:pt>
                <c:pt idx="11039">
                  <c:v>547.96666666683302</c:v>
                </c:pt>
                <c:pt idx="11040">
                  <c:v>548.00000000016598</c:v>
                </c:pt>
                <c:pt idx="11041">
                  <c:v>548.03333333349997</c:v>
                </c:pt>
                <c:pt idx="11042">
                  <c:v>548.06666666683304</c:v>
                </c:pt>
                <c:pt idx="11043">
                  <c:v>548.10000000016601</c:v>
                </c:pt>
                <c:pt idx="11044">
                  <c:v>548.13333333349897</c:v>
                </c:pt>
                <c:pt idx="11045">
                  <c:v>548.16666666683295</c:v>
                </c:pt>
                <c:pt idx="11046">
                  <c:v>548.20000000016603</c:v>
                </c:pt>
                <c:pt idx="11047">
                  <c:v>548.23333333349899</c:v>
                </c:pt>
                <c:pt idx="11048">
                  <c:v>548.26666666683298</c:v>
                </c:pt>
                <c:pt idx="11049">
                  <c:v>548.30000000016605</c:v>
                </c:pt>
                <c:pt idx="11050">
                  <c:v>548.33333333349901</c:v>
                </c:pt>
                <c:pt idx="11051">
                  <c:v>548.366666666833</c:v>
                </c:pt>
                <c:pt idx="11052">
                  <c:v>548.40000000016596</c:v>
                </c:pt>
                <c:pt idx="11053">
                  <c:v>548.43333333349904</c:v>
                </c:pt>
                <c:pt idx="11054">
                  <c:v>548.466666666832</c:v>
                </c:pt>
                <c:pt idx="11055">
                  <c:v>548.50000000016598</c:v>
                </c:pt>
                <c:pt idx="11056">
                  <c:v>548.53333333349894</c:v>
                </c:pt>
                <c:pt idx="11057">
                  <c:v>548.56666666683202</c:v>
                </c:pt>
                <c:pt idx="11058">
                  <c:v>548.60000000016601</c:v>
                </c:pt>
                <c:pt idx="11059">
                  <c:v>548.63333333349897</c:v>
                </c:pt>
                <c:pt idx="11060">
                  <c:v>548.66666666683204</c:v>
                </c:pt>
                <c:pt idx="11061">
                  <c:v>548.70000000016603</c:v>
                </c:pt>
                <c:pt idx="11062">
                  <c:v>548.73333333349899</c:v>
                </c:pt>
                <c:pt idx="11063">
                  <c:v>548.76666666683195</c:v>
                </c:pt>
                <c:pt idx="11064">
                  <c:v>548.80000000016503</c:v>
                </c:pt>
                <c:pt idx="11065">
                  <c:v>548.83333333349901</c:v>
                </c:pt>
                <c:pt idx="11066">
                  <c:v>548.86666666683197</c:v>
                </c:pt>
                <c:pt idx="11067">
                  <c:v>548.90000000016505</c:v>
                </c:pt>
                <c:pt idx="11068">
                  <c:v>548.93333333349904</c:v>
                </c:pt>
                <c:pt idx="11069">
                  <c:v>548.966666666832</c:v>
                </c:pt>
                <c:pt idx="11070">
                  <c:v>549.00000000016496</c:v>
                </c:pt>
                <c:pt idx="11071">
                  <c:v>549.03333333349894</c:v>
                </c:pt>
                <c:pt idx="11072">
                  <c:v>549.06666666683202</c:v>
                </c:pt>
                <c:pt idx="11073">
                  <c:v>549.10000000016498</c:v>
                </c:pt>
                <c:pt idx="11074">
                  <c:v>549.13333333349897</c:v>
                </c:pt>
                <c:pt idx="11075">
                  <c:v>549.16666666683204</c:v>
                </c:pt>
                <c:pt idx="11076">
                  <c:v>549.20000000016501</c:v>
                </c:pt>
                <c:pt idx="11077">
                  <c:v>549.23333333349797</c:v>
                </c:pt>
                <c:pt idx="11078">
                  <c:v>549.26666666683195</c:v>
                </c:pt>
                <c:pt idx="11079">
                  <c:v>549.30000000016503</c:v>
                </c:pt>
                <c:pt idx="11080">
                  <c:v>549.33333333349799</c:v>
                </c:pt>
                <c:pt idx="11081">
                  <c:v>549.36666666683197</c:v>
                </c:pt>
                <c:pt idx="11082">
                  <c:v>549.40000000016505</c:v>
                </c:pt>
                <c:pt idx="11083">
                  <c:v>549.43333333349801</c:v>
                </c:pt>
                <c:pt idx="11084">
                  <c:v>549.466666666832</c:v>
                </c:pt>
                <c:pt idx="11085">
                  <c:v>549.50000000016496</c:v>
                </c:pt>
                <c:pt idx="11086">
                  <c:v>549.53333333349804</c:v>
                </c:pt>
                <c:pt idx="11087">
                  <c:v>549.566666666831</c:v>
                </c:pt>
                <c:pt idx="11088">
                  <c:v>549.60000000016498</c:v>
                </c:pt>
                <c:pt idx="11089">
                  <c:v>549.63333333349794</c:v>
                </c:pt>
                <c:pt idx="11090">
                  <c:v>549.66666666683102</c:v>
                </c:pt>
                <c:pt idx="11091">
                  <c:v>549.70000000016501</c:v>
                </c:pt>
                <c:pt idx="11092">
                  <c:v>549.73333333349797</c:v>
                </c:pt>
                <c:pt idx="11093">
                  <c:v>549.76666666683104</c:v>
                </c:pt>
                <c:pt idx="11094">
                  <c:v>549.80000000016503</c:v>
                </c:pt>
                <c:pt idx="11095">
                  <c:v>549.83333333349799</c:v>
                </c:pt>
                <c:pt idx="11096">
                  <c:v>549.86666666683095</c:v>
                </c:pt>
                <c:pt idx="11097">
                  <c:v>549.90000000016403</c:v>
                </c:pt>
                <c:pt idx="11098">
                  <c:v>549.93333333349801</c:v>
                </c:pt>
                <c:pt idx="11099">
                  <c:v>549.96666666683097</c:v>
                </c:pt>
                <c:pt idx="11100">
                  <c:v>550.00000000016405</c:v>
                </c:pt>
                <c:pt idx="11101">
                  <c:v>550.03333333349804</c:v>
                </c:pt>
                <c:pt idx="11102">
                  <c:v>550.066666666831</c:v>
                </c:pt>
                <c:pt idx="11103">
                  <c:v>550.10000000016396</c:v>
                </c:pt>
                <c:pt idx="11104">
                  <c:v>550.13333333349794</c:v>
                </c:pt>
                <c:pt idx="11105">
                  <c:v>550.16666666683102</c:v>
                </c:pt>
                <c:pt idx="11106">
                  <c:v>550.20000000016398</c:v>
                </c:pt>
                <c:pt idx="11107">
                  <c:v>550.23333333349797</c:v>
                </c:pt>
                <c:pt idx="11108">
                  <c:v>550.26666666683104</c:v>
                </c:pt>
                <c:pt idx="11109">
                  <c:v>550.300000000164</c:v>
                </c:pt>
                <c:pt idx="11110">
                  <c:v>550.33333333349697</c:v>
                </c:pt>
                <c:pt idx="11111">
                  <c:v>550.36666666683095</c:v>
                </c:pt>
                <c:pt idx="11112">
                  <c:v>550.40000000016403</c:v>
                </c:pt>
                <c:pt idx="11113">
                  <c:v>550.43333333349699</c:v>
                </c:pt>
                <c:pt idx="11114">
                  <c:v>550.46666666683097</c:v>
                </c:pt>
                <c:pt idx="11115">
                  <c:v>550.50000000016405</c:v>
                </c:pt>
                <c:pt idx="11116">
                  <c:v>550.53333333349701</c:v>
                </c:pt>
                <c:pt idx="11117">
                  <c:v>550.566666666831</c:v>
                </c:pt>
                <c:pt idx="11118">
                  <c:v>550.60000000016396</c:v>
                </c:pt>
                <c:pt idx="11119">
                  <c:v>550.63333333349703</c:v>
                </c:pt>
                <c:pt idx="11120">
                  <c:v>550.66666666683</c:v>
                </c:pt>
                <c:pt idx="11121">
                  <c:v>550.70000000016398</c:v>
                </c:pt>
                <c:pt idx="11122">
                  <c:v>550.73333333349694</c:v>
                </c:pt>
                <c:pt idx="11123">
                  <c:v>550.76666666683002</c:v>
                </c:pt>
                <c:pt idx="11124">
                  <c:v>550.800000000164</c:v>
                </c:pt>
                <c:pt idx="11125">
                  <c:v>550.83333333349697</c:v>
                </c:pt>
                <c:pt idx="11126">
                  <c:v>550.86666666683004</c:v>
                </c:pt>
                <c:pt idx="11127">
                  <c:v>550.90000000016403</c:v>
                </c:pt>
                <c:pt idx="11128">
                  <c:v>550.93333333349699</c:v>
                </c:pt>
                <c:pt idx="11129">
                  <c:v>550.96666666682995</c:v>
                </c:pt>
                <c:pt idx="11130">
                  <c:v>551.00000000016303</c:v>
                </c:pt>
                <c:pt idx="11131">
                  <c:v>551.03333333349701</c:v>
                </c:pt>
                <c:pt idx="11132">
                  <c:v>551.06666666682997</c:v>
                </c:pt>
                <c:pt idx="11133">
                  <c:v>551.10000000016305</c:v>
                </c:pt>
                <c:pt idx="11134">
                  <c:v>551.13333333349703</c:v>
                </c:pt>
                <c:pt idx="11135">
                  <c:v>551.16666666683</c:v>
                </c:pt>
                <c:pt idx="11136">
                  <c:v>551.20000000016296</c:v>
                </c:pt>
                <c:pt idx="11137">
                  <c:v>551.23333333349694</c:v>
                </c:pt>
                <c:pt idx="11138">
                  <c:v>551.26666666683002</c:v>
                </c:pt>
                <c:pt idx="11139">
                  <c:v>551.30000000016298</c:v>
                </c:pt>
                <c:pt idx="11140">
                  <c:v>551.33333333349697</c:v>
                </c:pt>
                <c:pt idx="11141">
                  <c:v>551.36666666683004</c:v>
                </c:pt>
                <c:pt idx="11142">
                  <c:v>551.400000000163</c:v>
                </c:pt>
                <c:pt idx="11143">
                  <c:v>551.43333333349597</c:v>
                </c:pt>
                <c:pt idx="11144">
                  <c:v>551.46666666682995</c:v>
                </c:pt>
                <c:pt idx="11145">
                  <c:v>551.50000000016303</c:v>
                </c:pt>
                <c:pt idx="11146">
                  <c:v>551.53333333349599</c:v>
                </c:pt>
                <c:pt idx="11147">
                  <c:v>551.56666666682997</c:v>
                </c:pt>
                <c:pt idx="11148">
                  <c:v>551.60000000016305</c:v>
                </c:pt>
                <c:pt idx="11149">
                  <c:v>551.63333333349601</c:v>
                </c:pt>
                <c:pt idx="11150">
                  <c:v>551.66666666683</c:v>
                </c:pt>
                <c:pt idx="11151">
                  <c:v>551.70000000016296</c:v>
                </c:pt>
                <c:pt idx="11152">
                  <c:v>551.73333333349603</c:v>
                </c:pt>
                <c:pt idx="11153">
                  <c:v>551.766666666829</c:v>
                </c:pt>
                <c:pt idx="11154">
                  <c:v>551.80000000016298</c:v>
                </c:pt>
                <c:pt idx="11155">
                  <c:v>551.83333333349594</c:v>
                </c:pt>
                <c:pt idx="11156">
                  <c:v>551.86666666682902</c:v>
                </c:pt>
                <c:pt idx="11157">
                  <c:v>551.900000000163</c:v>
                </c:pt>
                <c:pt idx="11158">
                  <c:v>551.93333333349597</c:v>
                </c:pt>
                <c:pt idx="11159">
                  <c:v>551.96666666682904</c:v>
                </c:pt>
                <c:pt idx="11160">
                  <c:v>552.00000000016303</c:v>
                </c:pt>
                <c:pt idx="11161">
                  <c:v>552.03333333349599</c:v>
                </c:pt>
                <c:pt idx="11162">
                  <c:v>552.06666666682895</c:v>
                </c:pt>
                <c:pt idx="11163">
                  <c:v>552.10000000016203</c:v>
                </c:pt>
                <c:pt idx="11164">
                  <c:v>552.13333333349601</c:v>
                </c:pt>
                <c:pt idx="11165">
                  <c:v>552.16666666682897</c:v>
                </c:pt>
                <c:pt idx="11166">
                  <c:v>552.20000000016205</c:v>
                </c:pt>
                <c:pt idx="11167">
                  <c:v>552.23333333349603</c:v>
                </c:pt>
                <c:pt idx="11168">
                  <c:v>552.266666666829</c:v>
                </c:pt>
                <c:pt idx="11169">
                  <c:v>552.30000000016196</c:v>
                </c:pt>
                <c:pt idx="11170">
                  <c:v>552.33333333349594</c:v>
                </c:pt>
                <c:pt idx="11171">
                  <c:v>552.36666666682902</c:v>
                </c:pt>
                <c:pt idx="11172">
                  <c:v>552.40000000016198</c:v>
                </c:pt>
                <c:pt idx="11173">
                  <c:v>552.43333333349597</c:v>
                </c:pt>
                <c:pt idx="11174">
                  <c:v>552.46666666682904</c:v>
                </c:pt>
                <c:pt idx="11175">
                  <c:v>552.500000000162</c:v>
                </c:pt>
                <c:pt idx="11176">
                  <c:v>552.53333333349497</c:v>
                </c:pt>
                <c:pt idx="11177">
                  <c:v>552.56666666682895</c:v>
                </c:pt>
                <c:pt idx="11178">
                  <c:v>552.60000000016203</c:v>
                </c:pt>
                <c:pt idx="11179">
                  <c:v>552.63333333349499</c:v>
                </c:pt>
                <c:pt idx="11180">
                  <c:v>552.66666666682897</c:v>
                </c:pt>
                <c:pt idx="11181">
                  <c:v>552.70000000016205</c:v>
                </c:pt>
                <c:pt idx="11182">
                  <c:v>552.73333333349501</c:v>
                </c:pt>
                <c:pt idx="11183">
                  <c:v>552.766666666829</c:v>
                </c:pt>
                <c:pt idx="11184">
                  <c:v>552.80000000016196</c:v>
                </c:pt>
                <c:pt idx="11185">
                  <c:v>552.83333333349503</c:v>
                </c:pt>
                <c:pt idx="11186">
                  <c:v>552.866666666828</c:v>
                </c:pt>
                <c:pt idx="11187">
                  <c:v>552.90000000016198</c:v>
                </c:pt>
                <c:pt idx="11188">
                  <c:v>552.93333333349506</c:v>
                </c:pt>
                <c:pt idx="11189">
                  <c:v>552.96666666682802</c:v>
                </c:pt>
                <c:pt idx="11190">
                  <c:v>553.000000000162</c:v>
                </c:pt>
                <c:pt idx="11191">
                  <c:v>553.03333333349497</c:v>
                </c:pt>
                <c:pt idx="11192">
                  <c:v>553.06666666682804</c:v>
                </c:pt>
                <c:pt idx="11193">
                  <c:v>553.10000000016203</c:v>
                </c:pt>
                <c:pt idx="11194">
                  <c:v>553.13333333349499</c:v>
                </c:pt>
                <c:pt idx="11195">
                  <c:v>553.16666666682795</c:v>
                </c:pt>
                <c:pt idx="11196">
                  <c:v>553.20000000016103</c:v>
                </c:pt>
                <c:pt idx="11197">
                  <c:v>553.23333333349501</c:v>
                </c:pt>
                <c:pt idx="11198">
                  <c:v>553.26666666682797</c:v>
                </c:pt>
                <c:pt idx="11199">
                  <c:v>553.30000000016105</c:v>
                </c:pt>
                <c:pt idx="11200">
                  <c:v>553.33333333349503</c:v>
                </c:pt>
                <c:pt idx="11201">
                  <c:v>553.366666666828</c:v>
                </c:pt>
                <c:pt idx="11202">
                  <c:v>553.40000000016096</c:v>
                </c:pt>
                <c:pt idx="11203">
                  <c:v>553.43333333349506</c:v>
                </c:pt>
                <c:pt idx="11204">
                  <c:v>553.46666666682802</c:v>
                </c:pt>
                <c:pt idx="11205">
                  <c:v>553.50000000016098</c:v>
                </c:pt>
                <c:pt idx="11206">
                  <c:v>553.53333333349497</c:v>
                </c:pt>
                <c:pt idx="11207">
                  <c:v>553.56666666682804</c:v>
                </c:pt>
                <c:pt idx="11208">
                  <c:v>553.600000000161</c:v>
                </c:pt>
                <c:pt idx="11209">
                  <c:v>553.63333333349397</c:v>
                </c:pt>
                <c:pt idx="11210">
                  <c:v>553.66666666682795</c:v>
                </c:pt>
                <c:pt idx="11211">
                  <c:v>553.70000000016103</c:v>
                </c:pt>
                <c:pt idx="11212">
                  <c:v>553.73333333349399</c:v>
                </c:pt>
                <c:pt idx="11213">
                  <c:v>553.76666666682797</c:v>
                </c:pt>
                <c:pt idx="11214">
                  <c:v>553.80000000016105</c:v>
                </c:pt>
                <c:pt idx="11215">
                  <c:v>553.83333333349401</c:v>
                </c:pt>
                <c:pt idx="11216">
                  <c:v>553.866666666828</c:v>
                </c:pt>
                <c:pt idx="11217">
                  <c:v>553.90000000016096</c:v>
                </c:pt>
                <c:pt idx="11218">
                  <c:v>553.93333333349403</c:v>
                </c:pt>
                <c:pt idx="11219">
                  <c:v>553.966666666827</c:v>
                </c:pt>
                <c:pt idx="11220">
                  <c:v>554.00000000016098</c:v>
                </c:pt>
                <c:pt idx="11221">
                  <c:v>554.03333333349406</c:v>
                </c:pt>
                <c:pt idx="11222">
                  <c:v>554.06666666682702</c:v>
                </c:pt>
                <c:pt idx="11223">
                  <c:v>554.100000000161</c:v>
                </c:pt>
                <c:pt idx="11224">
                  <c:v>554.13333333349397</c:v>
                </c:pt>
                <c:pt idx="11225">
                  <c:v>554.16666666682704</c:v>
                </c:pt>
                <c:pt idx="11226">
                  <c:v>554.20000000016103</c:v>
                </c:pt>
                <c:pt idx="11227">
                  <c:v>554.23333333349399</c:v>
                </c:pt>
                <c:pt idx="11228">
                  <c:v>554.26666666682695</c:v>
                </c:pt>
                <c:pt idx="11229">
                  <c:v>554.30000000016003</c:v>
                </c:pt>
                <c:pt idx="11230">
                  <c:v>554.33333333349401</c:v>
                </c:pt>
                <c:pt idx="11231">
                  <c:v>554.36666666682697</c:v>
                </c:pt>
                <c:pt idx="11232">
                  <c:v>554.40000000016005</c:v>
                </c:pt>
                <c:pt idx="11233">
                  <c:v>554.43333333349403</c:v>
                </c:pt>
                <c:pt idx="11234">
                  <c:v>554.466666666827</c:v>
                </c:pt>
                <c:pt idx="11235">
                  <c:v>554.50000000015996</c:v>
                </c:pt>
                <c:pt idx="11236">
                  <c:v>554.53333333349406</c:v>
                </c:pt>
                <c:pt idx="11237">
                  <c:v>554.56666666682702</c:v>
                </c:pt>
                <c:pt idx="11238">
                  <c:v>554.60000000015998</c:v>
                </c:pt>
                <c:pt idx="11239">
                  <c:v>554.63333333349397</c:v>
                </c:pt>
                <c:pt idx="11240">
                  <c:v>554.66666666682704</c:v>
                </c:pt>
                <c:pt idx="11241">
                  <c:v>554.70000000016</c:v>
                </c:pt>
                <c:pt idx="11242">
                  <c:v>554.73333333349296</c:v>
                </c:pt>
                <c:pt idx="11243">
                  <c:v>554.76666666682695</c:v>
                </c:pt>
                <c:pt idx="11244">
                  <c:v>554.80000000016003</c:v>
                </c:pt>
                <c:pt idx="11245">
                  <c:v>554.83333333349299</c:v>
                </c:pt>
                <c:pt idx="11246">
                  <c:v>554.86666666682697</c:v>
                </c:pt>
                <c:pt idx="11247">
                  <c:v>554.90000000016005</c:v>
                </c:pt>
                <c:pt idx="11248">
                  <c:v>554.93333333349301</c:v>
                </c:pt>
                <c:pt idx="11249">
                  <c:v>554.966666666827</c:v>
                </c:pt>
                <c:pt idx="11250">
                  <c:v>555.00000000015996</c:v>
                </c:pt>
                <c:pt idx="11251">
                  <c:v>555.03333333349303</c:v>
                </c:pt>
                <c:pt idx="11252">
                  <c:v>555.06666666682599</c:v>
                </c:pt>
                <c:pt idx="11253">
                  <c:v>555.10000000015998</c:v>
                </c:pt>
                <c:pt idx="11254">
                  <c:v>555.13333333349306</c:v>
                </c:pt>
                <c:pt idx="11255">
                  <c:v>555.16666666682602</c:v>
                </c:pt>
                <c:pt idx="11256">
                  <c:v>555.20000000016</c:v>
                </c:pt>
                <c:pt idx="11257">
                  <c:v>555.23333333349296</c:v>
                </c:pt>
                <c:pt idx="11258">
                  <c:v>555.26666666682604</c:v>
                </c:pt>
                <c:pt idx="11259">
                  <c:v>555.30000000016003</c:v>
                </c:pt>
                <c:pt idx="11260">
                  <c:v>555.33333333349299</c:v>
                </c:pt>
                <c:pt idx="11261">
                  <c:v>555.36666666682595</c:v>
                </c:pt>
                <c:pt idx="11262">
                  <c:v>555.40000000015903</c:v>
                </c:pt>
                <c:pt idx="11263">
                  <c:v>555.43333333349301</c:v>
                </c:pt>
                <c:pt idx="11264">
                  <c:v>555.46666666682597</c:v>
                </c:pt>
                <c:pt idx="11265">
                  <c:v>555.50000000015905</c:v>
                </c:pt>
                <c:pt idx="11266">
                  <c:v>555.53333333349303</c:v>
                </c:pt>
                <c:pt idx="11267">
                  <c:v>555.56666666682599</c:v>
                </c:pt>
                <c:pt idx="11268">
                  <c:v>555.60000000015896</c:v>
                </c:pt>
                <c:pt idx="11269">
                  <c:v>555.63333333349306</c:v>
                </c:pt>
                <c:pt idx="11270">
                  <c:v>555.66666666682602</c:v>
                </c:pt>
                <c:pt idx="11271">
                  <c:v>555.70000000015898</c:v>
                </c:pt>
                <c:pt idx="11272">
                  <c:v>555.73333333349296</c:v>
                </c:pt>
                <c:pt idx="11273">
                  <c:v>555.76666666682604</c:v>
                </c:pt>
                <c:pt idx="11274">
                  <c:v>555.800000000159</c:v>
                </c:pt>
                <c:pt idx="11275">
                  <c:v>555.83333333349196</c:v>
                </c:pt>
                <c:pt idx="11276">
                  <c:v>555.86666666682595</c:v>
                </c:pt>
                <c:pt idx="11277">
                  <c:v>555.90000000015903</c:v>
                </c:pt>
                <c:pt idx="11278">
                  <c:v>555.93333333349199</c:v>
                </c:pt>
                <c:pt idx="11279">
                  <c:v>555.96666666682597</c:v>
                </c:pt>
                <c:pt idx="11280">
                  <c:v>556.00000000015905</c:v>
                </c:pt>
                <c:pt idx="11281">
                  <c:v>556.03333333349201</c:v>
                </c:pt>
                <c:pt idx="11282">
                  <c:v>556.06666666682599</c:v>
                </c:pt>
                <c:pt idx="11283">
                  <c:v>556.10000000015896</c:v>
                </c:pt>
                <c:pt idx="11284">
                  <c:v>556.13333333349203</c:v>
                </c:pt>
                <c:pt idx="11285">
                  <c:v>556.16666666682499</c:v>
                </c:pt>
                <c:pt idx="11286">
                  <c:v>556.20000000015898</c:v>
                </c:pt>
                <c:pt idx="11287">
                  <c:v>556.23333333349206</c:v>
                </c:pt>
                <c:pt idx="11288">
                  <c:v>556.26666666682502</c:v>
                </c:pt>
                <c:pt idx="11289">
                  <c:v>556.300000000159</c:v>
                </c:pt>
                <c:pt idx="11290">
                  <c:v>556.33333333349196</c:v>
                </c:pt>
                <c:pt idx="11291">
                  <c:v>556.36666666682504</c:v>
                </c:pt>
                <c:pt idx="11292">
                  <c:v>556.40000000015903</c:v>
                </c:pt>
                <c:pt idx="11293">
                  <c:v>556.43333333349199</c:v>
                </c:pt>
                <c:pt idx="11294">
                  <c:v>556.46666666682495</c:v>
                </c:pt>
                <c:pt idx="11295">
                  <c:v>556.50000000015802</c:v>
                </c:pt>
                <c:pt idx="11296">
                  <c:v>556.53333333349201</c:v>
                </c:pt>
                <c:pt idx="11297">
                  <c:v>556.56666666682497</c:v>
                </c:pt>
                <c:pt idx="11298">
                  <c:v>556.60000000015805</c:v>
                </c:pt>
                <c:pt idx="11299">
                  <c:v>556.63333333349203</c:v>
                </c:pt>
                <c:pt idx="11300">
                  <c:v>556.66666666682499</c:v>
                </c:pt>
                <c:pt idx="11301">
                  <c:v>556.70000000015796</c:v>
                </c:pt>
                <c:pt idx="11302">
                  <c:v>556.73333333349206</c:v>
                </c:pt>
                <c:pt idx="11303">
                  <c:v>556.76666666682502</c:v>
                </c:pt>
                <c:pt idx="11304">
                  <c:v>556.80000000015798</c:v>
                </c:pt>
                <c:pt idx="11305">
                  <c:v>556.83333333349196</c:v>
                </c:pt>
                <c:pt idx="11306">
                  <c:v>556.86666666682504</c:v>
                </c:pt>
                <c:pt idx="11307">
                  <c:v>556.900000000158</c:v>
                </c:pt>
                <c:pt idx="11308">
                  <c:v>556.93333333349096</c:v>
                </c:pt>
                <c:pt idx="11309">
                  <c:v>556.96666666682495</c:v>
                </c:pt>
                <c:pt idx="11310">
                  <c:v>557.00000000015802</c:v>
                </c:pt>
                <c:pt idx="11311">
                  <c:v>557.03333333349099</c:v>
                </c:pt>
                <c:pt idx="11312">
                  <c:v>557.06666666682497</c:v>
                </c:pt>
                <c:pt idx="11313">
                  <c:v>557.10000000015805</c:v>
                </c:pt>
                <c:pt idx="11314">
                  <c:v>557.13333333349101</c:v>
                </c:pt>
                <c:pt idx="11315">
                  <c:v>557.16666666682499</c:v>
                </c:pt>
                <c:pt idx="11316">
                  <c:v>557.20000000015796</c:v>
                </c:pt>
                <c:pt idx="11317">
                  <c:v>557.23333333349103</c:v>
                </c:pt>
                <c:pt idx="11318">
                  <c:v>557.26666666682399</c:v>
                </c:pt>
                <c:pt idx="11319">
                  <c:v>557.30000000015798</c:v>
                </c:pt>
                <c:pt idx="11320">
                  <c:v>557.33333333349105</c:v>
                </c:pt>
                <c:pt idx="11321">
                  <c:v>557.36666666682402</c:v>
                </c:pt>
                <c:pt idx="11322">
                  <c:v>557.400000000158</c:v>
                </c:pt>
                <c:pt idx="11323">
                  <c:v>557.43333333349096</c:v>
                </c:pt>
                <c:pt idx="11324">
                  <c:v>557.46666666682404</c:v>
                </c:pt>
                <c:pt idx="11325">
                  <c:v>557.50000000015802</c:v>
                </c:pt>
                <c:pt idx="11326">
                  <c:v>557.53333333349099</c:v>
                </c:pt>
                <c:pt idx="11327">
                  <c:v>557.56666666682395</c:v>
                </c:pt>
                <c:pt idx="11328">
                  <c:v>557.60000000015702</c:v>
                </c:pt>
                <c:pt idx="11329">
                  <c:v>557.63333333349101</c:v>
                </c:pt>
                <c:pt idx="11330">
                  <c:v>557.66666666682397</c:v>
                </c:pt>
                <c:pt idx="11331">
                  <c:v>557.70000000015705</c:v>
                </c:pt>
                <c:pt idx="11332">
                  <c:v>557.73333333349103</c:v>
                </c:pt>
                <c:pt idx="11333">
                  <c:v>557.76666666682399</c:v>
                </c:pt>
                <c:pt idx="11334">
                  <c:v>557.80000000015696</c:v>
                </c:pt>
                <c:pt idx="11335">
                  <c:v>557.83333333349105</c:v>
                </c:pt>
                <c:pt idx="11336">
                  <c:v>557.86666666682402</c:v>
                </c:pt>
                <c:pt idx="11337">
                  <c:v>557.90000000015698</c:v>
                </c:pt>
                <c:pt idx="11338">
                  <c:v>557.93333333349096</c:v>
                </c:pt>
                <c:pt idx="11339">
                  <c:v>557.96666666682404</c:v>
                </c:pt>
                <c:pt idx="11340">
                  <c:v>558.000000000157</c:v>
                </c:pt>
                <c:pt idx="11341">
                  <c:v>558.03333333348996</c:v>
                </c:pt>
                <c:pt idx="11342">
                  <c:v>558.06666666682395</c:v>
                </c:pt>
                <c:pt idx="11343">
                  <c:v>558.10000000015702</c:v>
                </c:pt>
                <c:pt idx="11344">
                  <c:v>558.13333333348999</c:v>
                </c:pt>
                <c:pt idx="11345">
                  <c:v>558.16666666682397</c:v>
                </c:pt>
                <c:pt idx="11346">
                  <c:v>558.20000000015705</c:v>
                </c:pt>
                <c:pt idx="11347">
                  <c:v>558.23333333349001</c:v>
                </c:pt>
                <c:pt idx="11348">
                  <c:v>558.26666666682399</c:v>
                </c:pt>
                <c:pt idx="11349">
                  <c:v>558.30000000015696</c:v>
                </c:pt>
                <c:pt idx="11350">
                  <c:v>558.33333333349003</c:v>
                </c:pt>
                <c:pt idx="11351">
                  <c:v>558.36666666682299</c:v>
                </c:pt>
                <c:pt idx="11352">
                  <c:v>558.40000000015698</c:v>
                </c:pt>
                <c:pt idx="11353">
                  <c:v>558.43333333349005</c:v>
                </c:pt>
                <c:pt idx="11354">
                  <c:v>558.46666666682302</c:v>
                </c:pt>
                <c:pt idx="11355">
                  <c:v>558.500000000157</c:v>
                </c:pt>
                <c:pt idx="11356">
                  <c:v>558.53333333348996</c:v>
                </c:pt>
                <c:pt idx="11357">
                  <c:v>558.56666666682304</c:v>
                </c:pt>
                <c:pt idx="11358">
                  <c:v>558.60000000015702</c:v>
                </c:pt>
                <c:pt idx="11359">
                  <c:v>558.63333333348999</c:v>
                </c:pt>
                <c:pt idx="11360">
                  <c:v>558.66666666682295</c:v>
                </c:pt>
                <c:pt idx="11361">
                  <c:v>558.70000000015602</c:v>
                </c:pt>
                <c:pt idx="11362">
                  <c:v>558.73333333349001</c:v>
                </c:pt>
                <c:pt idx="11363">
                  <c:v>558.76666666682297</c:v>
                </c:pt>
                <c:pt idx="11364">
                  <c:v>558.80000000015605</c:v>
                </c:pt>
                <c:pt idx="11365">
                  <c:v>558.83333333349003</c:v>
                </c:pt>
                <c:pt idx="11366">
                  <c:v>558.86666666682299</c:v>
                </c:pt>
                <c:pt idx="11367">
                  <c:v>558.90000000015596</c:v>
                </c:pt>
                <c:pt idx="11368">
                  <c:v>558.93333333349005</c:v>
                </c:pt>
                <c:pt idx="11369">
                  <c:v>558.96666666682302</c:v>
                </c:pt>
                <c:pt idx="11370">
                  <c:v>559.00000000015598</c:v>
                </c:pt>
                <c:pt idx="11371">
                  <c:v>559.03333333348996</c:v>
                </c:pt>
                <c:pt idx="11372">
                  <c:v>559.06666666682304</c:v>
                </c:pt>
                <c:pt idx="11373">
                  <c:v>559.100000000156</c:v>
                </c:pt>
                <c:pt idx="11374">
                  <c:v>559.13333333348896</c:v>
                </c:pt>
                <c:pt idx="11375">
                  <c:v>559.16666666682295</c:v>
                </c:pt>
                <c:pt idx="11376">
                  <c:v>559.20000000015602</c:v>
                </c:pt>
                <c:pt idx="11377">
                  <c:v>559.23333333348899</c:v>
                </c:pt>
                <c:pt idx="11378">
                  <c:v>559.26666666682297</c:v>
                </c:pt>
                <c:pt idx="11379">
                  <c:v>559.30000000015605</c:v>
                </c:pt>
                <c:pt idx="11380">
                  <c:v>559.33333333348901</c:v>
                </c:pt>
                <c:pt idx="11381">
                  <c:v>559.36666666682299</c:v>
                </c:pt>
                <c:pt idx="11382">
                  <c:v>559.40000000015596</c:v>
                </c:pt>
                <c:pt idx="11383">
                  <c:v>559.43333333348903</c:v>
                </c:pt>
                <c:pt idx="11384">
                  <c:v>559.46666666682199</c:v>
                </c:pt>
                <c:pt idx="11385">
                  <c:v>559.50000000015598</c:v>
                </c:pt>
                <c:pt idx="11386">
                  <c:v>559.53333333348905</c:v>
                </c:pt>
                <c:pt idx="11387">
                  <c:v>559.56666666682202</c:v>
                </c:pt>
                <c:pt idx="11388">
                  <c:v>559.600000000156</c:v>
                </c:pt>
                <c:pt idx="11389">
                  <c:v>559.63333333348896</c:v>
                </c:pt>
                <c:pt idx="11390">
                  <c:v>559.66666666682204</c:v>
                </c:pt>
                <c:pt idx="11391">
                  <c:v>559.70000000015602</c:v>
                </c:pt>
                <c:pt idx="11392">
                  <c:v>559.73333333348899</c:v>
                </c:pt>
                <c:pt idx="11393">
                  <c:v>559.76666666682195</c:v>
                </c:pt>
                <c:pt idx="11394">
                  <c:v>559.80000000015502</c:v>
                </c:pt>
                <c:pt idx="11395">
                  <c:v>559.83333333348901</c:v>
                </c:pt>
                <c:pt idx="11396">
                  <c:v>559.86666666682197</c:v>
                </c:pt>
                <c:pt idx="11397">
                  <c:v>559.90000000015505</c:v>
                </c:pt>
                <c:pt idx="11398">
                  <c:v>559.93333333348903</c:v>
                </c:pt>
                <c:pt idx="11399">
                  <c:v>559.96666666682199</c:v>
                </c:pt>
                <c:pt idx="11400">
                  <c:v>560.00000000015496</c:v>
                </c:pt>
                <c:pt idx="11401">
                  <c:v>560.03333333348905</c:v>
                </c:pt>
                <c:pt idx="11402">
                  <c:v>560.06666666682202</c:v>
                </c:pt>
                <c:pt idx="11403">
                  <c:v>560.10000000015498</c:v>
                </c:pt>
                <c:pt idx="11404">
                  <c:v>560.13333333348896</c:v>
                </c:pt>
                <c:pt idx="11405">
                  <c:v>560.16666666682204</c:v>
                </c:pt>
                <c:pt idx="11406">
                  <c:v>560.200000000155</c:v>
                </c:pt>
                <c:pt idx="11407">
                  <c:v>560.23333333348796</c:v>
                </c:pt>
                <c:pt idx="11408">
                  <c:v>560.26666666682195</c:v>
                </c:pt>
                <c:pt idx="11409">
                  <c:v>560.30000000015502</c:v>
                </c:pt>
                <c:pt idx="11410">
                  <c:v>560.33333333348799</c:v>
                </c:pt>
                <c:pt idx="11411">
                  <c:v>560.36666666682197</c:v>
                </c:pt>
                <c:pt idx="11412">
                  <c:v>560.40000000015505</c:v>
                </c:pt>
                <c:pt idx="11413">
                  <c:v>560.43333333348801</c:v>
                </c:pt>
                <c:pt idx="11414">
                  <c:v>560.46666666682199</c:v>
                </c:pt>
                <c:pt idx="11415">
                  <c:v>560.50000000015496</c:v>
                </c:pt>
                <c:pt idx="11416">
                  <c:v>560.53333333348803</c:v>
                </c:pt>
                <c:pt idx="11417">
                  <c:v>560.56666666682099</c:v>
                </c:pt>
                <c:pt idx="11418">
                  <c:v>560.60000000015498</c:v>
                </c:pt>
                <c:pt idx="11419">
                  <c:v>560.63333333348805</c:v>
                </c:pt>
                <c:pt idx="11420">
                  <c:v>560.66666666682102</c:v>
                </c:pt>
                <c:pt idx="11421">
                  <c:v>560.700000000155</c:v>
                </c:pt>
                <c:pt idx="11422">
                  <c:v>560.73333333348796</c:v>
                </c:pt>
                <c:pt idx="11423">
                  <c:v>560.76666666682104</c:v>
                </c:pt>
                <c:pt idx="11424">
                  <c:v>560.80000000015502</c:v>
                </c:pt>
                <c:pt idx="11425">
                  <c:v>560.83333333348799</c:v>
                </c:pt>
                <c:pt idx="11426">
                  <c:v>560.86666666682095</c:v>
                </c:pt>
                <c:pt idx="11427">
                  <c:v>560.90000000015402</c:v>
                </c:pt>
                <c:pt idx="11428">
                  <c:v>560.93333333348801</c:v>
                </c:pt>
                <c:pt idx="11429">
                  <c:v>560.96666666682097</c:v>
                </c:pt>
                <c:pt idx="11430">
                  <c:v>561.00000000015405</c:v>
                </c:pt>
                <c:pt idx="11431">
                  <c:v>561.03333333348803</c:v>
                </c:pt>
                <c:pt idx="11432">
                  <c:v>561.06666666682099</c:v>
                </c:pt>
                <c:pt idx="11433">
                  <c:v>561.10000000015395</c:v>
                </c:pt>
                <c:pt idx="11434">
                  <c:v>561.13333333348805</c:v>
                </c:pt>
                <c:pt idx="11435">
                  <c:v>561.16666666682102</c:v>
                </c:pt>
                <c:pt idx="11436">
                  <c:v>561.20000000015398</c:v>
                </c:pt>
                <c:pt idx="11437">
                  <c:v>561.23333333348796</c:v>
                </c:pt>
                <c:pt idx="11438">
                  <c:v>561.26666666682104</c:v>
                </c:pt>
                <c:pt idx="11439">
                  <c:v>561.300000000154</c:v>
                </c:pt>
                <c:pt idx="11440">
                  <c:v>561.33333333348696</c:v>
                </c:pt>
                <c:pt idx="11441">
                  <c:v>561.36666666682095</c:v>
                </c:pt>
                <c:pt idx="11442">
                  <c:v>561.40000000015402</c:v>
                </c:pt>
                <c:pt idx="11443">
                  <c:v>561.43333333348698</c:v>
                </c:pt>
                <c:pt idx="11444">
                  <c:v>561.46666666682097</c:v>
                </c:pt>
                <c:pt idx="11445">
                  <c:v>561.50000000015405</c:v>
                </c:pt>
                <c:pt idx="11446">
                  <c:v>561.53333333348701</c:v>
                </c:pt>
                <c:pt idx="11447">
                  <c:v>561.56666666682099</c:v>
                </c:pt>
                <c:pt idx="11448">
                  <c:v>561.60000000015395</c:v>
                </c:pt>
                <c:pt idx="11449">
                  <c:v>561.63333333348703</c:v>
                </c:pt>
                <c:pt idx="11450">
                  <c:v>561.66666666681999</c:v>
                </c:pt>
                <c:pt idx="11451">
                  <c:v>561.70000000015398</c:v>
                </c:pt>
                <c:pt idx="11452">
                  <c:v>561.73333333348705</c:v>
                </c:pt>
                <c:pt idx="11453">
                  <c:v>561.76666666682002</c:v>
                </c:pt>
                <c:pt idx="11454">
                  <c:v>561.800000000154</c:v>
                </c:pt>
                <c:pt idx="11455">
                  <c:v>561.83333333348696</c:v>
                </c:pt>
                <c:pt idx="11456">
                  <c:v>561.86666666682004</c:v>
                </c:pt>
                <c:pt idx="11457">
                  <c:v>561.90000000015402</c:v>
                </c:pt>
                <c:pt idx="11458">
                  <c:v>561.93333333348698</c:v>
                </c:pt>
                <c:pt idx="11459">
                  <c:v>561.96666666681995</c:v>
                </c:pt>
                <c:pt idx="11460">
                  <c:v>562.00000000015302</c:v>
                </c:pt>
                <c:pt idx="11461">
                  <c:v>562.03333333348701</c:v>
                </c:pt>
                <c:pt idx="11462">
                  <c:v>562.06666666681997</c:v>
                </c:pt>
                <c:pt idx="11463">
                  <c:v>562.10000000015305</c:v>
                </c:pt>
                <c:pt idx="11464">
                  <c:v>562.13333333348703</c:v>
                </c:pt>
                <c:pt idx="11465">
                  <c:v>562.16666666681999</c:v>
                </c:pt>
                <c:pt idx="11466">
                  <c:v>562.20000000015295</c:v>
                </c:pt>
                <c:pt idx="11467">
                  <c:v>562.23333333348705</c:v>
                </c:pt>
                <c:pt idx="11468">
                  <c:v>562.26666666682002</c:v>
                </c:pt>
                <c:pt idx="11469">
                  <c:v>562.30000000015298</c:v>
                </c:pt>
                <c:pt idx="11470">
                  <c:v>562.33333333348696</c:v>
                </c:pt>
                <c:pt idx="11471">
                  <c:v>562.36666666682004</c:v>
                </c:pt>
                <c:pt idx="11472">
                  <c:v>562.400000000153</c:v>
                </c:pt>
                <c:pt idx="11473">
                  <c:v>562.43333333348596</c:v>
                </c:pt>
                <c:pt idx="11474">
                  <c:v>562.46666666681995</c:v>
                </c:pt>
                <c:pt idx="11475">
                  <c:v>562.50000000015302</c:v>
                </c:pt>
                <c:pt idx="11476">
                  <c:v>562.53333333348598</c:v>
                </c:pt>
                <c:pt idx="11477">
                  <c:v>562.56666666681997</c:v>
                </c:pt>
                <c:pt idx="11478">
                  <c:v>562.60000000015305</c:v>
                </c:pt>
                <c:pt idx="11479">
                  <c:v>562.63333333348601</c:v>
                </c:pt>
                <c:pt idx="11480">
                  <c:v>562.66666666681999</c:v>
                </c:pt>
                <c:pt idx="11481">
                  <c:v>562.70000000015295</c:v>
                </c:pt>
                <c:pt idx="11482">
                  <c:v>562.73333333348603</c:v>
                </c:pt>
                <c:pt idx="11483">
                  <c:v>562.76666666681899</c:v>
                </c:pt>
                <c:pt idx="11484">
                  <c:v>562.80000000015298</c:v>
                </c:pt>
                <c:pt idx="11485">
                  <c:v>562.83333333348605</c:v>
                </c:pt>
                <c:pt idx="11486">
                  <c:v>562.86666666681901</c:v>
                </c:pt>
                <c:pt idx="11487">
                  <c:v>562.900000000153</c:v>
                </c:pt>
                <c:pt idx="11488">
                  <c:v>562.93333333348596</c:v>
                </c:pt>
                <c:pt idx="11489">
                  <c:v>562.96666666681904</c:v>
                </c:pt>
                <c:pt idx="11490">
                  <c:v>563.00000000015302</c:v>
                </c:pt>
                <c:pt idx="11491">
                  <c:v>563.03333333348598</c:v>
                </c:pt>
                <c:pt idx="11492">
                  <c:v>563.06666666681895</c:v>
                </c:pt>
                <c:pt idx="11493">
                  <c:v>563.10000000015202</c:v>
                </c:pt>
                <c:pt idx="11494">
                  <c:v>563.13333333348601</c:v>
                </c:pt>
                <c:pt idx="11495">
                  <c:v>563.16666666681897</c:v>
                </c:pt>
                <c:pt idx="11496">
                  <c:v>563.20000000015204</c:v>
                </c:pt>
                <c:pt idx="11497">
                  <c:v>563.23333333348603</c:v>
                </c:pt>
                <c:pt idx="11498">
                  <c:v>563.26666666681899</c:v>
                </c:pt>
                <c:pt idx="11499">
                  <c:v>563.30000000015195</c:v>
                </c:pt>
                <c:pt idx="11500">
                  <c:v>563.33333333348605</c:v>
                </c:pt>
                <c:pt idx="11501">
                  <c:v>563.36666666681901</c:v>
                </c:pt>
                <c:pt idx="11502">
                  <c:v>563.40000000015198</c:v>
                </c:pt>
                <c:pt idx="11503">
                  <c:v>563.43333333348596</c:v>
                </c:pt>
                <c:pt idx="11504">
                  <c:v>563.46666666681904</c:v>
                </c:pt>
                <c:pt idx="11505">
                  <c:v>563.500000000152</c:v>
                </c:pt>
                <c:pt idx="11506">
                  <c:v>563.53333333348496</c:v>
                </c:pt>
                <c:pt idx="11507">
                  <c:v>563.56666666681895</c:v>
                </c:pt>
                <c:pt idx="11508">
                  <c:v>563.60000000015202</c:v>
                </c:pt>
                <c:pt idx="11509">
                  <c:v>563.63333333348498</c:v>
                </c:pt>
                <c:pt idx="11510">
                  <c:v>563.66666666681897</c:v>
                </c:pt>
                <c:pt idx="11511">
                  <c:v>563.70000000015204</c:v>
                </c:pt>
                <c:pt idx="11512">
                  <c:v>563.73333333348501</c:v>
                </c:pt>
                <c:pt idx="11513">
                  <c:v>563.76666666681899</c:v>
                </c:pt>
                <c:pt idx="11514">
                  <c:v>563.80000000015195</c:v>
                </c:pt>
                <c:pt idx="11515">
                  <c:v>563.83333333348503</c:v>
                </c:pt>
                <c:pt idx="11516">
                  <c:v>563.86666666681799</c:v>
                </c:pt>
                <c:pt idx="11517">
                  <c:v>563.90000000015198</c:v>
                </c:pt>
                <c:pt idx="11518">
                  <c:v>563.93333333348505</c:v>
                </c:pt>
                <c:pt idx="11519">
                  <c:v>563.96666666681801</c:v>
                </c:pt>
                <c:pt idx="11520">
                  <c:v>564.000000000152</c:v>
                </c:pt>
                <c:pt idx="11521">
                  <c:v>564.03333333348496</c:v>
                </c:pt>
                <c:pt idx="11522">
                  <c:v>564.06666666681804</c:v>
                </c:pt>
                <c:pt idx="11523">
                  <c:v>564.10000000015202</c:v>
                </c:pt>
                <c:pt idx="11524">
                  <c:v>564.13333333348498</c:v>
                </c:pt>
                <c:pt idx="11525">
                  <c:v>564.16666666681795</c:v>
                </c:pt>
                <c:pt idx="11526">
                  <c:v>564.20000000015102</c:v>
                </c:pt>
                <c:pt idx="11527">
                  <c:v>564.23333333348501</c:v>
                </c:pt>
                <c:pt idx="11528">
                  <c:v>564.26666666681797</c:v>
                </c:pt>
                <c:pt idx="11529">
                  <c:v>564.30000000015104</c:v>
                </c:pt>
                <c:pt idx="11530">
                  <c:v>564.33333333348503</c:v>
                </c:pt>
                <c:pt idx="11531">
                  <c:v>564.36666666681799</c:v>
                </c:pt>
                <c:pt idx="11532">
                  <c:v>564.40000000015095</c:v>
                </c:pt>
                <c:pt idx="11533">
                  <c:v>564.43333333348505</c:v>
                </c:pt>
                <c:pt idx="11534">
                  <c:v>564.46666666681801</c:v>
                </c:pt>
                <c:pt idx="11535">
                  <c:v>564.50000000015098</c:v>
                </c:pt>
                <c:pt idx="11536">
                  <c:v>564.53333333348496</c:v>
                </c:pt>
                <c:pt idx="11537">
                  <c:v>564.56666666681804</c:v>
                </c:pt>
                <c:pt idx="11538">
                  <c:v>564.600000000151</c:v>
                </c:pt>
                <c:pt idx="11539">
                  <c:v>564.63333333348396</c:v>
                </c:pt>
                <c:pt idx="11540">
                  <c:v>564.66666666681795</c:v>
                </c:pt>
                <c:pt idx="11541">
                  <c:v>564.70000000015102</c:v>
                </c:pt>
                <c:pt idx="11542">
                  <c:v>564.73333333348398</c:v>
                </c:pt>
                <c:pt idx="11543">
                  <c:v>564.76666666681797</c:v>
                </c:pt>
                <c:pt idx="11544">
                  <c:v>564.80000000015104</c:v>
                </c:pt>
                <c:pt idx="11545">
                  <c:v>564.83333333348401</c:v>
                </c:pt>
                <c:pt idx="11546">
                  <c:v>564.86666666681799</c:v>
                </c:pt>
                <c:pt idx="11547">
                  <c:v>564.90000000015095</c:v>
                </c:pt>
                <c:pt idx="11548">
                  <c:v>564.93333333348403</c:v>
                </c:pt>
                <c:pt idx="11549">
                  <c:v>564.96666666681699</c:v>
                </c:pt>
                <c:pt idx="11550">
                  <c:v>565.00000000015098</c:v>
                </c:pt>
                <c:pt idx="11551">
                  <c:v>565.03333333348405</c:v>
                </c:pt>
                <c:pt idx="11552">
                  <c:v>565.06666666681701</c:v>
                </c:pt>
                <c:pt idx="11553">
                  <c:v>565.100000000151</c:v>
                </c:pt>
                <c:pt idx="11554">
                  <c:v>565.13333333348396</c:v>
                </c:pt>
                <c:pt idx="11555">
                  <c:v>565.16666666681704</c:v>
                </c:pt>
                <c:pt idx="11556">
                  <c:v>565.20000000015102</c:v>
                </c:pt>
                <c:pt idx="11557">
                  <c:v>565.23333333348398</c:v>
                </c:pt>
                <c:pt idx="11558">
                  <c:v>565.26666666681695</c:v>
                </c:pt>
                <c:pt idx="11559">
                  <c:v>565.30000000015002</c:v>
                </c:pt>
                <c:pt idx="11560">
                  <c:v>565.33333333348401</c:v>
                </c:pt>
                <c:pt idx="11561">
                  <c:v>565.36666666681697</c:v>
                </c:pt>
                <c:pt idx="11562">
                  <c:v>565.40000000015004</c:v>
                </c:pt>
                <c:pt idx="11563">
                  <c:v>565.43333333348403</c:v>
                </c:pt>
                <c:pt idx="11564">
                  <c:v>565.46666666681699</c:v>
                </c:pt>
                <c:pt idx="11565">
                  <c:v>565.50000000014995</c:v>
                </c:pt>
                <c:pt idx="11566">
                  <c:v>565.53333333348405</c:v>
                </c:pt>
                <c:pt idx="11567">
                  <c:v>565.56666666681701</c:v>
                </c:pt>
                <c:pt idx="11568">
                  <c:v>565.60000000014998</c:v>
                </c:pt>
                <c:pt idx="11569">
                  <c:v>565.63333333348396</c:v>
                </c:pt>
                <c:pt idx="11570">
                  <c:v>565.66666666681704</c:v>
                </c:pt>
                <c:pt idx="11571">
                  <c:v>565.70000000015</c:v>
                </c:pt>
                <c:pt idx="11572">
                  <c:v>565.73333333348296</c:v>
                </c:pt>
                <c:pt idx="11573">
                  <c:v>565.76666666681695</c:v>
                </c:pt>
                <c:pt idx="11574">
                  <c:v>565.80000000015002</c:v>
                </c:pt>
                <c:pt idx="11575">
                  <c:v>565.83333333348298</c:v>
                </c:pt>
                <c:pt idx="11576">
                  <c:v>565.86666666681697</c:v>
                </c:pt>
                <c:pt idx="11577">
                  <c:v>565.90000000015004</c:v>
                </c:pt>
                <c:pt idx="11578">
                  <c:v>565.93333333348301</c:v>
                </c:pt>
                <c:pt idx="11579">
                  <c:v>565.96666666681699</c:v>
                </c:pt>
                <c:pt idx="11580">
                  <c:v>566.00000000014995</c:v>
                </c:pt>
                <c:pt idx="11581">
                  <c:v>566.03333333348303</c:v>
                </c:pt>
                <c:pt idx="11582">
                  <c:v>566.06666666681599</c:v>
                </c:pt>
                <c:pt idx="11583">
                  <c:v>566.10000000014998</c:v>
                </c:pt>
                <c:pt idx="11584">
                  <c:v>566.13333333348305</c:v>
                </c:pt>
                <c:pt idx="11585">
                  <c:v>566.16666666681601</c:v>
                </c:pt>
                <c:pt idx="11586">
                  <c:v>566.20000000015</c:v>
                </c:pt>
                <c:pt idx="11587">
                  <c:v>566.23333333348296</c:v>
                </c:pt>
                <c:pt idx="11588">
                  <c:v>566.26666666681604</c:v>
                </c:pt>
                <c:pt idx="11589">
                  <c:v>566.30000000015002</c:v>
                </c:pt>
                <c:pt idx="11590">
                  <c:v>566.33333333348298</c:v>
                </c:pt>
                <c:pt idx="11591">
                  <c:v>566.36666666681595</c:v>
                </c:pt>
                <c:pt idx="11592">
                  <c:v>566.40000000014902</c:v>
                </c:pt>
                <c:pt idx="11593">
                  <c:v>566.43333333348301</c:v>
                </c:pt>
                <c:pt idx="11594">
                  <c:v>566.46666666681597</c:v>
                </c:pt>
                <c:pt idx="11595">
                  <c:v>566.50000000014904</c:v>
                </c:pt>
                <c:pt idx="11596">
                  <c:v>566.53333333348303</c:v>
                </c:pt>
                <c:pt idx="11597">
                  <c:v>566.56666666681599</c:v>
                </c:pt>
                <c:pt idx="11598">
                  <c:v>566.60000000014895</c:v>
                </c:pt>
                <c:pt idx="11599">
                  <c:v>566.63333333348305</c:v>
                </c:pt>
                <c:pt idx="11600">
                  <c:v>566.66666666681601</c:v>
                </c:pt>
                <c:pt idx="11601">
                  <c:v>566.70000000014898</c:v>
                </c:pt>
                <c:pt idx="11602">
                  <c:v>566.73333333348296</c:v>
                </c:pt>
                <c:pt idx="11603">
                  <c:v>566.76666666681604</c:v>
                </c:pt>
                <c:pt idx="11604">
                  <c:v>566.800000000149</c:v>
                </c:pt>
                <c:pt idx="11605">
                  <c:v>566.83333333348196</c:v>
                </c:pt>
                <c:pt idx="11606">
                  <c:v>566.86666666681595</c:v>
                </c:pt>
                <c:pt idx="11607">
                  <c:v>566.90000000014902</c:v>
                </c:pt>
                <c:pt idx="11608">
                  <c:v>566.93333333348198</c:v>
                </c:pt>
                <c:pt idx="11609">
                  <c:v>566.96666666681597</c:v>
                </c:pt>
                <c:pt idx="11610">
                  <c:v>567.00000000014904</c:v>
                </c:pt>
                <c:pt idx="11611">
                  <c:v>567.03333333348201</c:v>
                </c:pt>
                <c:pt idx="11612">
                  <c:v>567.06666666681599</c:v>
                </c:pt>
                <c:pt idx="11613">
                  <c:v>567.10000000014895</c:v>
                </c:pt>
                <c:pt idx="11614">
                  <c:v>567.13333333348203</c:v>
                </c:pt>
                <c:pt idx="11615">
                  <c:v>567.16666666681499</c:v>
                </c:pt>
                <c:pt idx="11616">
                  <c:v>567.20000000014898</c:v>
                </c:pt>
                <c:pt idx="11617">
                  <c:v>567.23333333348205</c:v>
                </c:pt>
                <c:pt idx="11618">
                  <c:v>567.26666666681501</c:v>
                </c:pt>
                <c:pt idx="11619">
                  <c:v>567.300000000149</c:v>
                </c:pt>
                <c:pt idx="11620">
                  <c:v>567.33333333348196</c:v>
                </c:pt>
                <c:pt idx="11621">
                  <c:v>567.36666666681504</c:v>
                </c:pt>
                <c:pt idx="11622">
                  <c:v>567.40000000014902</c:v>
                </c:pt>
                <c:pt idx="11623">
                  <c:v>567.43333333348198</c:v>
                </c:pt>
                <c:pt idx="11624">
                  <c:v>567.46666666681494</c:v>
                </c:pt>
                <c:pt idx="11625">
                  <c:v>567.50000000014802</c:v>
                </c:pt>
                <c:pt idx="11626">
                  <c:v>567.53333333348201</c:v>
                </c:pt>
                <c:pt idx="11627">
                  <c:v>567.56666666681497</c:v>
                </c:pt>
                <c:pt idx="11628">
                  <c:v>567.60000000014804</c:v>
                </c:pt>
                <c:pt idx="11629">
                  <c:v>567.63333333348203</c:v>
                </c:pt>
                <c:pt idx="11630">
                  <c:v>567.66666666681499</c:v>
                </c:pt>
                <c:pt idx="11631">
                  <c:v>567.70000000014795</c:v>
                </c:pt>
                <c:pt idx="11632">
                  <c:v>567.73333333348205</c:v>
                </c:pt>
                <c:pt idx="11633">
                  <c:v>567.76666666681501</c:v>
                </c:pt>
                <c:pt idx="11634">
                  <c:v>567.80000000014797</c:v>
                </c:pt>
                <c:pt idx="11635">
                  <c:v>567.83333333348196</c:v>
                </c:pt>
                <c:pt idx="11636">
                  <c:v>567.86666666681504</c:v>
                </c:pt>
                <c:pt idx="11637">
                  <c:v>567.900000000148</c:v>
                </c:pt>
                <c:pt idx="11638">
                  <c:v>567.93333333348096</c:v>
                </c:pt>
                <c:pt idx="11639">
                  <c:v>567.96666666681494</c:v>
                </c:pt>
                <c:pt idx="11640">
                  <c:v>568.00000000014802</c:v>
                </c:pt>
                <c:pt idx="11641">
                  <c:v>568.03333333348098</c:v>
                </c:pt>
                <c:pt idx="11642">
                  <c:v>568.06666666681497</c:v>
                </c:pt>
                <c:pt idx="11643">
                  <c:v>568.10000000014804</c:v>
                </c:pt>
                <c:pt idx="11644">
                  <c:v>568.133333333481</c:v>
                </c:pt>
                <c:pt idx="11645">
                  <c:v>568.16666666681499</c:v>
                </c:pt>
                <c:pt idx="11646">
                  <c:v>568.20000000014795</c:v>
                </c:pt>
                <c:pt idx="11647">
                  <c:v>568.23333333348103</c:v>
                </c:pt>
                <c:pt idx="11648">
                  <c:v>568.26666666681399</c:v>
                </c:pt>
                <c:pt idx="11649">
                  <c:v>568.30000000014797</c:v>
                </c:pt>
                <c:pt idx="11650">
                  <c:v>568.33333333348105</c:v>
                </c:pt>
                <c:pt idx="11651">
                  <c:v>568.36666666681401</c:v>
                </c:pt>
                <c:pt idx="11652">
                  <c:v>568.400000000148</c:v>
                </c:pt>
                <c:pt idx="11653">
                  <c:v>568.43333333348096</c:v>
                </c:pt>
                <c:pt idx="11654">
                  <c:v>568.46666666681404</c:v>
                </c:pt>
                <c:pt idx="11655">
                  <c:v>568.50000000014802</c:v>
                </c:pt>
                <c:pt idx="11656">
                  <c:v>568.53333333348098</c:v>
                </c:pt>
                <c:pt idx="11657">
                  <c:v>568.56666666681394</c:v>
                </c:pt>
                <c:pt idx="11658">
                  <c:v>568.60000000014702</c:v>
                </c:pt>
                <c:pt idx="11659">
                  <c:v>568.633333333481</c:v>
                </c:pt>
                <c:pt idx="11660">
                  <c:v>568.66666666681397</c:v>
                </c:pt>
                <c:pt idx="11661">
                  <c:v>568.70000000014704</c:v>
                </c:pt>
                <c:pt idx="11662">
                  <c:v>568.73333333348103</c:v>
                </c:pt>
                <c:pt idx="11663">
                  <c:v>568.76666666681399</c:v>
                </c:pt>
                <c:pt idx="11664">
                  <c:v>568.80000000014695</c:v>
                </c:pt>
                <c:pt idx="11665">
                  <c:v>568.83333333348105</c:v>
                </c:pt>
                <c:pt idx="11666">
                  <c:v>568.86666666681401</c:v>
                </c:pt>
                <c:pt idx="11667">
                  <c:v>568.90000000014697</c:v>
                </c:pt>
                <c:pt idx="11668">
                  <c:v>568.93333333348096</c:v>
                </c:pt>
                <c:pt idx="11669">
                  <c:v>568.96666666681404</c:v>
                </c:pt>
                <c:pt idx="11670">
                  <c:v>569.000000000147</c:v>
                </c:pt>
                <c:pt idx="11671">
                  <c:v>569.03333333347996</c:v>
                </c:pt>
                <c:pt idx="11672">
                  <c:v>569.06666666681394</c:v>
                </c:pt>
                <c:pt idx="11673">
                  <c:v>569.10000000014702</c:v>
                </c:pt>
                <c:pt idx="11674">
                  <c:v>569.13333333347998</c:v>
                </c:pt>
                <c:pt idx="11675">
                  <c:v>569.16666666681397</c:v>
                </c:pt>
                <c:pt idx="11676">
                  <c:v>569.20000000014704</c:v>
                </c:pt>
                <c:pt idx="11677">
                  <c:v>569.23333333348</c:v>
                </c:pt>
                <c:pt idx="11678">
                  <c:v>569.26666666681399</c:v>
                </c:pt>
                <c:pt idx="11679">
                  <c:v>569.30000000014695</c:v>
                </c:pt>
                <c:pt idx="11680">
                  <c:v>569.33333333348003</c:v>
                </c:pt>
                <c:pt idx="11681">
                  <c:v>569.36666666681299</c:v>
                </c:pt>
                <c:pt idx="11682">
                  <c:v>569.40000000014697</c:v>
                </c:pt>
                <c:pt idx="11683">
                  <c:v>569.43333333348005</c:v>
                </c:pt>
                <c:pt idx="11684">
                  <c:v>569.46666666681301</c:v>
                </c:pt>
                <c:pt idx="11685">
                  <c:v>569.500000000147</c:v>
                </c:pt>
                <c:pt idx="11686">
                  <c:v>569.53333333347996</c:v>
                </c:pt>
                <c:pt idx="11687">
                  <c:v>569.56666666681303</c:v>
                </c:pt>
                <c:pt idx="11688">
                  <c:v>569.60000000014702</c:v>
                </c:pt>
                <c:pt idx="11689">
                  <c:v>569.63333333347998</c:v>
                </c:pt>
                <c:pt idx="11690">
                  <c:v>569.66666666681294</c:v>
                </c:pt>
                <c:pt idx="11691">
                  <c:v>569.70000000014602</c:v>
                </c:pt>
                <c:pt idx="11692">
                  <c:v>569.73333333348</c:v>
                </c:pt>
                <c:pt idx="11693">
                  <c:v>569.76666666681297</c:v>
                </c:pt>
                <c:pt idx="11694">
                  <c:v>569.80000000014604</c:v>
                </c:pt>
                <c:pt idx="11695">
                  <c:v>569.83333333348003</c:v>
                </c:pt>
                <c:pt idx="11696">
                  <c:v>569.86666666681299</c:v>
                </c:pt>
                <c:pt idx="11697">
                  <c:v>569.90000000014595</c:v>
                </c:pt>
                <c:pt idx="11698">
                  <c:v>569.93333333348005</c:v>
                </c:pt>
                <c:pt idx="11699">
                  <c:v>569.96666666681301</c:v>
                </c:pt>
                <c:pt idx="11700">
                  <c:v>570.00000000014597</c:v>
                </c:pt>
                <c:pt idx="11701">
                  <c:v>570.03333333347996</c:v>
                </c:pt>
                <c:pt idx="11702">
                  <c:v>570.06666666681303</c:v>
                </c:pt>
                <c:pt idx="11703">
                  <c:v>570.100000000146</c:v>
                </c:pt>
                <c:pt idx="11704">
                  <c:v>570.13333333347896</c:v>
                </c:pt>
                <c:pt idx="11705">
                  <c:v>570.16666666681294</c:v>
                </c:pt>
                <c:pt idx="11706">
                  <c:v>570.20000000014602</c:v>
                </c:pt>
                <c:pt idx="11707">
                  <c:v>570.23333333347898</c:v>
                </c:pt>
                <c:pt idx="11708">
                  <c:v>570.26666666681297</c:v>
                </c:pt>
                <c:pt idx="11709">
                  <c:v>570.30000000014604</c:v>
                </c:pt>
                <c:pt idx="11710">
                  <c:v>570.333333333479</c:v>
                </c:pt>
                <c:pt idx="11711">
                  <c:v>570.36666666681299</c:v>
                </c:pt>
                <c:pt idx="11712">
                  <c:v>570.40000000014595</c:v>
                </c:pt>
                <c:pt idx="11713">
                  <c:v>570.43333333347903</c:v>
                </c:pt>
                <c:pt idx="11714">
                  <c:v>570.46666666681199</c:v>
                </c:pt>
                <c:pt idx="11715">
                  <c:v>570.50000000014597</c:v>
                </c:pt>
                <c:pt idx="11716">
                  <c:v>570.53333333347905</c:v>
                </c:pt>
                <c:pt idx="11717">
                  <c:v>570.56666666681201</c:v>
                </c:pt>
                <c:pt idx="11718">
                  <c:v>570.600000000146</c:v>
                </c:pt>
                <c:pt idx="11719">
                  <c:v>570.63333333347896</c:v>
                </c:pt>
                <c:pt idx="11720">
                  <c:v>570.66666666681203</c:v>
                </c:pt>
                <c:pt idx="11721">
                  <c:v>570.70000000014602</c:v>
                </c:pt>
                <c:pt idx="11722">
                  <c:v>570.73333333347898</c:v>
                </c:pt>
                <c:pt idx="11723">
                  <c:v>570.76666666681194</c:v>
                </c:pt>
                <c:pt idx="11724">
                  <c:v>570.80000000014502</c:v>
                </c:pt>
                <c:pt idx="11725">
                  <c:v>570.833333333479</c:v>
                </c:pt>
                <c:pt idx="11726">
                  <c:v>570.86666666681197</c:v>
                </c:pt>
                <c:pt idx="11727">
                  <c:v>570.90000000014504</c:v>
                </c:pt>
                <c:pt idx="11728">
                  <c:v>570.93333333347903</c:v>
                </c:pt>
                <c:pt idx="11729">
                  <c:v>570.96666666681199</c:v>
                </c:pt>
                <c:pt idx="11730">
                  <c:v>571.00000000014495</c:v>
                </c:pt>
                <c:pt idx="11731">
                  <c:v>571.03333333347905</c:v>
                </c:pt>
                <c:pt idx="11732">
                  <c:v>571.06666666681201</c:v>
                </c:pt>
                <c:pt idx="11733">
                  <c:v>571.10000000014497</c:v>
                </c:pt>
                <c:pt idx="11734">
                  <c:v>571.13333333347896</c:v>
                </c:pt>
                <c:pt idx="11735">
                  <c:v>571.16666666681203</c:v>
                </c:pt>
                <c:pt idx="11736">
                  <c:v>571.200000000145</c:v>
                </c:pt>
                <c:pt idx="11737">
                  <c:v>571.23333333347796</c:v>
                </c:pt>
                <c:pt idx="11738">
                  <c:v>571.26666666681194</c:v>
                </c:pt>
                <c:pt idx="11739">
                  <c:v>571.30000000014502</c:v>
                </c:pt>
                <c:pt idx="11740">
                  <c:v>571.33333333347798</c:v>
                </c:pt>
                <c:pt idx="11741">
                  <c:v>571.36666666681197</c:v>
                </c:pt>
                <c:pt idx="11742">
                  <c:v>571.40000000014504</c:v>
                </c:pt>
                <c:pt idx="11743">
                  <c:v>571.433333333478</c:v>
                </c:pt>
                <c:pt idx="11744">
                  <c:v>571.46666666681199</c:v>
                </c:pt>
                <c:pt idx="11745">
                  <c:v>571.50000000014495</c:v>
                </c:pt>
                <c:pt idx="11746">
                  <c:v>571.53333333347803</c:v>
                </c:pt>
                <c:pt idx="11747">
                  <c:v>571.56666666681099</c:v>
                </c:pt>
                <c:pt idx="11748">
                  <c:v>571.60000000014497</c:v>
                </c:pt>
                <c:pt idx="11749">
                  <c:v>571.63333333347805</c:v>
                </c:pt>
                <c:pt idx="11750">
                  <c:v>571.66666666681101</c:v>
                </c:pt>
                <c:pt idx="11751">
                  <c:v>571.700000000145</c:v>
                </c:pt>
                <c:pt idx="11752">
                  <c:v>571.73333333347796</c:v>
                </c:pt>
                <c:pt idx="11753">
                  <c:v>571.76666666681103</c:v>
                </c:pt>
                <c:pt idx="11754">
                  <c:v>571.80000000014502</c:v>
                </c:pt>
                <c:pt idx="11755">
                  <c:v>571.83333333347798</c:v>
                </c:pt>
                <c:pt idx="11756">
                  <c:v>571.86666666681106</c:v>
                </c:pt>
                <c:pt idx="11757">
                  <c:v>571.90000000014402</c:v>
                </c:pt>
                <c:pt idx="11758">
                  <c:v>571.933333333478</c:v>
                </c:pt>
                <c:pt idx="11759">
                  <c:v>571.96666666681097</c:v>
                </c:pt>
                <c:pt idx="11760">
                  <c:v>572.00000000014404</c:v>
                </c:pt>
                <c:pt idx="11761">
                  <c:v>572.03333333347803</c:v>
                </c:pt>
                <c:pt idx="11762">
                  <c:v>572.06666666681099</c:v>
                </c:pt>
                <c:pt idx="11763">
                  <c:v>572.10000000014395</c:v>
                </c:pt>
                <c:pt idx="11764">
                  <c:v>572.13333333347805</c:v>
                </c:pt>
                <c:pt idx="11765">
                  <c:v>572.16666666681101</c:v>
                </c:pt>
                <c:pt idx="11766">
                  <c:v>572.20000000014397</c:v>
                </c:pt>
                <c:pt idx="11767">
                  <c:v>572.23333333347796</c:v>
                </c:pt>
                <c:pt idx="11768">
                  <c:v>572.26666666681103</c:v>
                </c:pt>
                <c:pt idx="11769">
                  <c:v>572.300000000144</c:v>
                </c:pt>
                <c:pt idx="11770">
                  <c:v>572.33333333347696</c:v>
                </c:pt>
                <c:pt idx="11771">
                  <c:v>572.36666666681106</c:v>
                </c:pt>
                <c:pt idx="11772">
                  <c:v>572.40000000014402</c:v>
                </c:pt>
                <c:pt idx="11773">
                  <c:v>572.43333333347698</c:v>
                </c:pt>
                <c:pt idx="11774">
                  <c:v>572.46666666681097</c:v>
                </c:pt>
                <c:pt idx="11775">
                  <c:v>572.50000000014404</c:v>
                </c:pt>
                <c:pt idx="11776">
                  <c:v>572.533333333477</c:v>
                </c:pt>
                <c:pt idx="11777">
                  <c:v>572.56666666681099</c:v>
                </c:pt>
                <c:pt idx="11778">
                  <c:v>572.60000000014395</c:v>
                </c:pt>
                <c:pt idx="11779">
                  <c:v>572.63333333347703</c:v>
                </c:pt>
                <c:pt idx="11780">
                  <c:v>572.66666666680999</c:v>
                </c:pt>
                <c:pt idx="11781">
                  <c:v>572.70000000014397</c:v>
                </c:pt>
                <c:pt idx="11782">
                  <c:v>572.73333333347705</c:v>
                </c:pt>
                <c:pt idx="11783">
                  <c:v>572.76666666681001</c:v>
                </c:pt>
                <c:pt idx="11784">
                  <c:v>572.800000000144</c:v>
                </c:pt>
                <c:pt idx="11785">
                  <c:v>572.83333333347696</c:v>
                </c:pt>
                <c:pt idx="11786">
                  <c:v>572.86666666681003</c:v>
                </c:pt>
                <c:pt idx="11787">
                  <c:v>572.90000000014402</c:v>
                </c:pt>
                <c:pt idx="11788">
                  <c:v>572.93333333347698</c:v>
                </c:pt>
                <c:pt idx="11789">
                  <c:v>572.96666666681006</c:v>
                </c:pt>
                <c:pt idx="11790">
                  <c:v>573.00000000014302</c:v>
                </c:pt>
                <c:pt idx="11791">
                  <c:v>573.033333333477</c:v>
                </c:pt>
                <c:pt idx="11792">
                  <c:v>573.06666666680997</c:v>
                </c:pt>
                <c:pt idx="11793">
                  <c:v>573.10000000014304</c:v>
                </c:pt>
                <c:pt idx="11794">
                  <c:v>573.13333333347703</c:v>
                </c:pt>
                <c:pt idx="11795">
                  <c:v>573.16666666680999</c:v>
                </c:pt>
                <c:pt idx="11796">
                  <c:v>573.20000000014295</c:v>
                </c:pt>
                <c:pt idx="11797">
                  <c:v>573.23333333347705</c:v>
                </c:pt>
                <c:pt idx="11798">
                  <c:v>573.26666666681001</c:v>
                </c:pt>
                <c:pt idx="11799">
                  <c:v>573.30000000014297</c:v>
                </c:pt>
                <c:pt idx="11800">
                  <c:v>573.33333333347696</c:v>
                </c:pt>
                <c:pt idx="11801">
                  <c:v>573.36666666681003</c:v>
                </c:pt>
                <c:pt idx="11802">
                  <c:v>573.400000000143</c:v>
                </c:pt>
                <c:pt idx="11803">
                  <c:v>573.43333333347596</c:v>
                </c:pt>
                <c:pt idx="11804">
                  <c:v>573.46666666681006</c:v>
                </c:pt>
                <c:pt idx="11805">
                  <c:v>573.50000000014302</c:v>
                </c:pt>
                <c:pt idx="11806">
                  <c:v>573.53333333347598</c:v>
                </c:pt>
                <c:pt idx="11807">
                  <c:v>573.56666666680997</c:v>
                </c:pt>
                <c:pt idx="11808">
                  <c:v>573.60000000014304</c:v>
                </c:pt>
                <c:pt idx="11809">
                  <c:v>573.633333333476</c:v>
                </c:pt>
                <c:pt idx="11810">
                  <c:v>573.66666666680999</c:v>
                </c:pt>
                <c:pt idx="11811">
                  <c:v>573.70000000014295</c:v>
                </c:pt>
                <c:pt idx="11812">
                  <c:v>573.73333333347603</c:v>
                </c:pt>
                <c:pt idx="11813">
                  <c:v>573.76666666680899</c:v>
                </c:pt>
                <c:pt idx="11814">
                  <c:v>573.80000000014297</c:v>
                </c:pt>
                <c:pt idx="11815">
                  <c:v>573.83333333347605</c:v>
                </c:pt>
                <c:pt idx="11816">
                  <c:v>573.86666666680901</c:v>
                </c:pt>
                <c:pt idx="11817">
                  <c:v>573.900000000143</c:v>
                </c:pt>
                <c:pt idx="11818">
                  <c:v>573.93333333347596</c:v>
                </c:pt>
                <c:pt idx="11819">
                  <c:v>573.96666666680903</c:v>
                </c:pt>
                <c:pt idx="11820">
                  <c:v>574.00000000014302</c:v>
                </c:pt>
                <c:pt idx="11821">
                  <c:v>574.03333333347598</c:v>
                </c:pt>
                <c:pt idx="11822">
                  <c:v>574.06666666680906</c:v>
                </c:pt>
                <c:pt idx="11823">
                  <c:v>574.10000000014202</c:v>
                </c:pt>
                <c:pt idx="11824">
                  <c:v>574.133333333476</c:v>
                </c:pt>
                <c:pt idx="11825">
                  <c:v>574.16666666680896</c:v>
                </c:pt>
                <c:pt idx="11826">
                  <c:v>574.20000000014204</c:v>
                </c:pt>
                <c:pt idx="11827">
                  <c:v>574.23333333347603</c:v>
                </c:pt>
                <c:pt idx="11828">
                  <c:v>574.26666666680899</c:v>
                </c:pt>
                <c:pt idx="11829">
                  <c:v>574.30000000014195</c:v>
                </c:pt>
                <c:pt idx="11830">
                  <c:v>574.33333333347605</c:v>
                </c:pt>
                <c:pt idx="11831">
                  <c:v>574.36666666680901</c:v>
                </c:pt>
                <c:pt idx="11832">
                  <c:v>574.40000000014197</c:v>
                </c:pt>
                <c:pt idx="11833">
                  <c:v>574.43333333347596</c:v>
                </c:pt>
                <c:pt idx="11834">
                  <c:v>574.46666666680903</c:v>
                </c:pt>
                <c:pt idx="11835">
                  <c:v>574.50000000014199</c:v>
                </c:pt>
                <c:pt idx="11836">
                  <c:v>574.53333333347496</c:v>
                </c:pt>
                <c:pt idx="11837">
                  <c:v>574.56666666680906</c:v>
                </c:pt>
                <c:pt idx="11838">
                  <c:v>574.60000000014202</c:v>
                </c:pt>
                <c:pt idx="11839">
                  <c:v>574.63333333347498</c:v>
                </c:pt>
                <c:pt idx="11840">
                  <c:v>574.66666666680896</c:v>
                </c:pt>
                <c:pt idx="11841">
                  <c:v>574.70000000014204</c:v>
                </c:pt>
                <c:pt idx="11842">
                  <c:v>574.733333333475</c:v>
                </c:pt>
                <c:pt idx="11843">
                  <c:v>574.76666666680899</c:v>
                </c:pt>
                <c:pt idx="11844">
                  <c:v>574.80000000014195</c:v>
                </c:pt>
                <c:pt idx="11845">
                  <c:v>574.83333333347503</c:v>
                </c:pt>
                <c:pt idx="11846">
                  <c:v>574.86666666680799</c:v>
                </c:pt>
                <c:pt idx="11847">
                  <c:v>574.90000000014197</c:v>
                </c:pt>
                <c:pt idx="11848">
                  <c:v>574.93333333347505</c:v>
                </c:pt>
                <c:pt idx="11849">
                  <c:v>574.96666666680801</c:v>
                </c:pt>
                <c:pt idx="11850">
                  <c:v>575.00000000014199</c:v>
                </c:pt>
                <c:pt idx="11851">
                  <c:v>575.03333333347496</c:v>
                </c:pt>
                <c:pt idx="11852">
                  <c:v>575.06666666680803</c:v>
                </c:pt>
                <c:pt idx="11853">
                  <c:v>575.10000000014202</c:v>
                </c:pt>
                <c:pt idx="11854">
                  <c:v>575.13333333347498</c:v>
                </c:pt>
                <c:pt idx="11855">
                  <c:v>575.16666666680806</c:v>
                </c:pt>
                <c:pt idx="11856">
                  <c:v>575.20000000014102</c:v>
                </c:pt>
                <c:pt idx="11857">
                  <c:v>575.233333333475</c:v>
                </c:pt>
                <c:pt idx="11858">
                  <c:v>575.26666666680796</c:v>
                </c:pt>
                <c:pt idx="11859">
                  <c:v>575.30000000014104</c:v>
                </c:pt>
                <c:pt idx="11860">
                  <c:v>575.33333333347503</c:v>
                </c:pt>
                <c:pt idx="11861">
                  <c:v>575.36666666680799</c:v>
                </c:pt>
                <c:pt idx="11862">
                  <c:v>575.40000000014095</c:v>
                </c:pt>
                <c:pt idx="11863">
                  <c:v>575.43333333347505</c:v>
                </c:pt>
                <c:pt idx="11864">
                  <c:v>575.46666666680801</c:v>
                </c:pt>
                <c:pt idx="11865">
                  <c:v>575.50000000014097</c:v>
                </c:pt>
                <c:pt idx="11866">
                  <c:v>575.53333333347496</c:v>
                </c:pt>
                <c:pt idx="11867">
                  <c:v>575.56666666680803</c:v>
                </c:pt>
                <c:pt idx="11868">
                  <c:v>575.60000000014099</c:v>
                </c:pt>
                <c:pt idx="11869">
                  <c:v>575.63333333347396</c:v>
                </c:pt>
                <c:pt idx="11870">
                  <c:v>575.66666666680806</c:v>
                </c:pt>
                <c:pt idx="11871">
                  <c:v>575.70000000014102</c:v>
                </c:pt>
                <c:pt idx="11872">
                  <c:v>575.73333333347398</c:v>
                </c:pt>
                <c:pt idx="11873">
                  <c:v>575.76666666680796</c:v>
                </c:pt>
                <c:pt idx="11874">
                  <c:v>575.80000000014104</c:v>
                </c:pt>
                <c:pt idx="11875">
                  <c:v>575.833333333474</c:v>
                </c:pt>
                <c:pt idx="11876">
                  <c:v>575.86666666680799</c:v>
                </c:pt>
                <c:pt idx="11877">
                  <c:v>575.90000000014095</c:v>
                </c:pt>
                <c:pt idx="11878">
                  <c:v>575.93333333347402</c:v>
                </c:pt>
                <c:pt idx="11879">
                  <c:v>575.96666666680699</c:v>
                </c:pt>
                <c:pt idx="11880">
                  <c:v>576.00000000014097</c:v>
                </c:pt>
                <c:pt idx="11881">
                  <c:v>576.03333333347405</c:v>
                </c:pt>
                <c:pt idx="11882">
                  <c:v>576.06666666680701</c:v>
                </c:pt>
                <c:pt idx="11883">
                  <c:v>576.10000000014099</c:v>
                </c:pt>
                <c:pt idx="11884">
                  <c:v>576.13333333347396</c:v>
                </c:pt>
                <c:pt idx="11885">
                  <c:v>576.16666666680703</c:v>
                </c:pt>
                <c:pt idx="11886">
                  <c:v>576.20000000014102</c:v>
                </c:pt>
                <c:pt idx="11887">
                  <c:v>576.23333333347398</c:v>
                </c:pt>
                <c:pt idx="11888">
                  <c:v>576.26666666680705</c:v>
                </c:pt>
                <c:pt idx="11889">
                  <c:v>576.30000000014002</c:v>
                </c:pt>
                <c:pt idx="11890">
                  <c:v>576.333333333474</c:v>
                </c:pt>
                <c:pt idx="11891">
                  <c:v>576.36666666680696</c:v>
                </c:pt>
                <c:pt idx="11892">
                  <c:v>576.40000000014004</c:v>
                </c:pt>
                <c:pt idx="11893">
                  <c:v>576.43333333347402</c:v>
                </c:pt>
                <c:pt idx="11894">
                  <c:v>576.46666666680699</c:v>
                </c:pt>
                <c:pt idx="11895">
                  <c:v>576.50000000013995</c:v>
                </c:pt>
                <c:pt idx="11896">
                  <c:v>576.53333333347405</c:v>
                </c:pt>
                <c:pt idx="11897">
                  <c:v>576.56666666680701</c:v>
                </c:pt>
                <c:pt idx="11898">
                  <c:v>576.60000000013997</c:v>
                </c:pt>
                <c:pt idx="11899">
                  <c:v>576.63333333347396</c:v>
                </c:pt>
                <c:pt idx="11900">
                  <c:v>576.66666666680703</c:v>
                </c:pt>
                <c:pt idx="11901">
                  <c:v>576.70000000013999</c:v>
                </c:pt>
                <c:pt idx="11902">
                  <c:v>576.73333333347296</c:v>
                </c:pt>
                <c:pt idx="11903">
                  <c:v>576.76666666680705</c:v>
                </c:pt>
                <c:pt idx="11904">
                  <c:v>576.80000000014002</c:v>
                </c:pt>
                <c:pt idx="11905">
                  <c:v>576.83333333347298</c:v>
                </c:pt>
                <c:pt idx="11906">
                  <c:v>576.86666666680696</c:v>
                </c:pt>
                <c:pt idx="11907">
                  <c:v>576.90000000014004</c:v>
                </c:pt>
                <c:pt idx="11908">
                  <c:v>576.933333333473</c:v>
                </c:pt>
                <c:pt idx="11909">
                  <c:v>576.96666666680699</c:v>
                </c:pt>
                <c:pt idx="11910">
                  <c:v>577.00000000013995</c:v>
                </c:pt>
                <c:pt idx="11911">
                  <c:v>577.03333333347302</c:v>
                </c:pt>
                <c:pt idx="11912">
                  <c:v>577.06666666680599</c:v>
                </c:pt>
                <c:pt idx="11913">
                  <c:v>577.10000000013997</c:v>
                </c:pt>
                <c:pt idx="11914">
                  <c:v>577.13333333347305</c:v>
                </c:pt>
                <c:pt idx="11915">
                  <c:v>577.16666666680601</c:v>
                </c:pt>
                <c:pt idx="11916">
                  <c:v>577.20000000013999</c:v>
                </c:pt>
                <c:pt idx="11917">
                  <c:v>577.23333333347296</c:v>
                </c:pt>
                <c:pt idx="11918">
                  <c:v>577.26666666680603</c:v>
                </c:pt>
                <c:pt idx="11919">
                  <c:v>577.30000000014002</c:v>
                </c:pt>
                <c:pt idx="11920">
                  <c:v>577.33333333347298</c:v>
                </c:pt>
                <c:pt idx="11921">
                  <c:v>577.36666666680605</c:v>
                </c:pt>
                <c:pt idx="11922">
                  <c:v>577.40000000013902</c:v>
                </c:pt>
                <c:pt idx="11923">
                  <c:v>577.433333333473</c:v>
                </c:pt>
                <c:pt idx="11924">
                  <c:v>577.46666666680596</c:v>
                </c:pt>
                <c:pt idx="11925">
                  <c:v>577.50000000013904</c:v>
                </c:pt>
                <c:pt idx="11926">
                  <c:v>577.53333333347302</c:v>
                </c:pt>
                <c:pt idx="11927">
                  <c:v>577.56666666680599</c:v>
                </c:pt>
                <c:pt idx="11928">
                  <c:v>577.60000000013895</c:v>
                </c:pt>
                <c:pt idx="11929">
                  <c:v>577.63333333347305</c:v>
                </c:pt>
                <c:pt idx="11930">
                  <c:v>577.66666666680601</c:v>
                </c:pt>
                <c:pt idx="11931">
                  <c:v>577.70000000013897</c:v>
                </c:pt>
                <c:pt idx="11932">
                  <c:v>577.73333333347296</c:v>
                </c:pt>
                <c:pt idx="11933">
                  <c:v>577.76666666680603</c:v>
                </c:pt>
                <c:pt idx="11934">
                  <c:v>577.80000000013899</c:v>
                </c:pt>
                <c:pt idx="11935">
                  <c:v>577.83333333347196</c:v>
                </c:pt>
                <c:pt idx="11936">
                  <c:v>577.86666666680605</c:v>
                </c:pt>
                <c:pt idx="11937">
                  <c:v>577.90000000013902</c:v>
                </c:pt>
                <c:pt idx="11938">
                  <c:v>577.93333333347198</c:v>
                </c:pt>
                <c:pt idx="11939">
                  <c:v>577.96666666680596</c:v>
                </c:pt>
                <c:pt idx="11940">
                  <c:v>578.00000000013904</c:v>
                </c:pt>
                <c:pt idx="11941">
                  <c:v>578.033333333472</c:v>
                </c:pt>
                <c:pt idx="11942">
                  <c:v>578.06666666680599</c:v>
                </c:pt>
                <c:pt idx="11943">
                  <c:v>578.10000000013895</c:v>
                </c:pt>
                <c:pt idx="11944">
                  <c:v>578.13333333347202</c:v>
                </c:pt>
                <c:pt idx="11945">
                  <c:v>578.16666666680499</c:v>
                </c:pt>
                <c:pt idx="11946">
                  <c:v>578.20000000013897</c:v>
                </c:pt>
                <c:pt idx="11947">
                  <c:v>578.23333333347205</c:v>
                </c:pt>
                <c:pt idx="11948">
                  <c:v>578.26666666680501</c:v>
                </c:pt>
                <c:pt idx="11949">
                  <c:v>578.30000000013899</c:v>
                </c:pt>
                <c:pt idx="11950">
                  <c:v>578.33333333347196</c:v>
                </c:pt>
                <c:pt idx="11951">
                  <c:v>578.36666666680503</c:v>
                </c:pt>
                <c:pt idx="11952">
                  <c:v>578.40000000013902</c:v>
                </c:pt>
                <c:pt idx="11953">
                  <c:v>578.43333333347198</c:v>
                </c:pt>
                <c:pt idx="11954">
                  <c:v>578.46666666680505</c:v>
                </c:pt>
                <c:pt idx="11955">
                  <c:v>578.50000000013802</c:v>
                </c:pt>
                <c:pt idx="11956">
                  <c:v>578.533333333472</c:v>
                </c:pt>
                <c:pt idx="11957">
                  <c:v>578.56666666680496</c:v>
                </c:pt>
                <c:pt idx="11958">
                  <c:v>578.60000000013804</c:v>
                </c:pt>
                <c:pt idx="11959">
                  <c:v>578.63333333347202</c:v>
                </c:pt>
                <c:pt idx="11960">
                  <c:v>578.66666666680499</c:v>
                </c:pt>
                <c:pt idx="11961">
                  <c:v>578.70000000013795</c:v>
                </c:pt>
                <c:pt idx="11962">
                  <c:v>578.73333333347205</c:v>
                </c:pt>
                <c:pt idx="11963">
                  <c:v>578.76666666680501</c:v>
                </c:pt>
                <c:pt idx="11964">
                  <c:v>578.80000000013797</c:v>
                </c:pt>
                <c:pt idx="11965">
                  <c:v>578.83333333347196</c:v>
                </c:pt>
                <c:pt idx="11966">
                  <c:v>578.86666666680503</c:v>
                </c:pt>
                <c:pt idx="11967">
                  <c:v>578.90000000013799</c:v>
                </c:pt>
                <c:pt idx="11968">
                  <c:v>578.93333333347096</c:v>
                </c:pt>
                <c:pt idx="11969">
                  <c:v>578.96666666680505</c:v>
                </c:pt>
                <c:pt idx="11970">
                  <c:v>579.00000000013802</c:v>
                </c:pt>
                <c:pt idx="11971">
                  <c:v>579.03333333347098</c:v>
                </c:pt>
                <c:pt idx="11972">
                  <c:v>579.06666666680496</c:v>
                </c:pt>
                <c:pt idx="11973">
                  <c:v>579.10000000013804</c:v>
                </c:pt>
                <c:pt idx="11974">
                  <c:v>579.133333333471</c:v>
                </c:pt>
                <c:pt idx="11975">
                  <c:v>579.16666666680499</c:v>
                </c:pt>
                <c:pt idx="11976">
                  <c:v>579.20000000013795</c:v>
                </c:pt>
                <c:pt idx="11977">
                  <c:v>579.23333333347102</c:v>
                </c:pt>
                <c:pt idx="11978">
                  <c:v>579.26666666680399</c:v>
                </c:pt>
                <c:pt idx="11979">
                  <c:v>579.30000000013797</c:v>
                </c:pt>
                <c:pt idx="11980">
                  <c:v>579.33333333347105</c:v>
                </c:pt>
                <c:pt idx="11981">
                  <c:v>579.36666666680401</c:v>
                </c:pt>
                <c:pt idx="11982">
                  <c:v>579.40000000013799</c:v>
                </c:pt>
                <c:pt idx="11983">
                  <c:v>579.43333333347096</c:v>
                </c:pt>
                <c:pt idx="11984">
                  <c:v>579.46666666680403</c:v>
                </c:pt>
                <c:pt idx="11985">
                  <c:v>579.50000000013802</c:v>
                </c:pt>
                <c:pt idx="11986">
                  <c:v>579.53333333347098</c:v>
                </c:pt>
                <c:pt idx="11987">
                  <c:v>579.56666666680405</c:v>
                </c:pt>
                <c:pt idx="11988">
                  <c:v>579.60000000013702</c:v>
                </c:pt>
                <c:pt idx="11989">
                  <c:v>579.633333333471</c:v>
                </c:pt>
                <c:pt idx="11990">
                  <c:v>579.66666666680396</c:v>
                </c:pt>
                <c:pt idx="11991">
                  <c:v>579.70000000013704</c:v>
                </c:pt>
                <c:pt idx="11992">
                  <c:v>579.73333333347102</c:v>
                </c:pt>
                <c:pt idx="11993">
                  <c:v>579.76666666680399</c:v>
                </c:pt>
                <c:pt idx="11994">
                  <c:v>579.80000000013695</c:v>
                </c:pt>
                <c:pt idx="11995">
                  <c:v>579.83333333347105</c:v>
                </c:pt>
                <c:pt idx="11996">
                  <c:v>579.86666666680401</c:v>
                </c:pt>
                <c:pt idx="11997">
                  <c:v>579.90000000013697</c:v>
                </c:pt>
                <c:pt idx="11998">
                  <c:v>579.93333333347096</c:v>
                </c:pt>
                <c:pt idx="11999">
                  <c:v>579.96666666680403</c:v>
                </c:pt>
                <c:pt idx="12000">
                  <c:v>580.00000000013699</c:v>
                </c:pt>
                <c:pt idx="12001">
                  <c:v>580.03333333346995</c:v>
                </c:pt>
                <c:pt idx="12002">
                  <c:v>580.06666666680405</c:v>
                </c:pt>
                <c:pt idx="12003">
                  <c:v>580.10000000013702</c:v>
                </c:pt>
                <c:pt idx="12004">
                  <c:v>580.13333333346998</c:v>
                </c:pt>
                <c:pt idx="12005">
                  <c:v>580.16666666680396</c:v>
                </c:pt>
                <c:pt idx="12006">
                  <c:v>580.20000000013704</c:v>
                </c:pt>
                <c:pt idx="12007">
                  <c:v>580.23333333347</c:v>
                </c:pt>
                <c:pt idx="12008">
                  <c:v>580.26666666680399</c:v>
                </c:pt>
                <c:pt idx="12009">
                  <c:v>580.30000000013695</c:v>
                </c:pt>
                <c:pt idx="12010">
                  <c:v>580.33333333347002</c:v>
                </c:pt>
                <c:pt idx="12011">
                  <c:v>580.36666666680298</c:v>
                </c:pt>
                <c:pt idx="12012">
                  <c:v>580.40000000013697</c:v>
                </c:pt>
                <c:pt idx="12013">
                  <c:v>580.43333333347005</c:v>
                </c:pt>
                <c:pt idx="12014">
                  <c:v>580.46666666680301</c:v>
                </c:pt>
                <c:pt idx="12015">
                  <c:v>580.50000000013699</c:v>
                </c:pt>
                <c:pt idx="12016">
                  <c:v>580.53333333346995</c:v>
                </c:pt>
                <c:pt idx="12017">
                  <c:v>580.56666666680303</c:v>
                </c:pt>
                <c:pt idx="12018">
                  <c:v>580.60000000013702</c:v>
                </c:pt>
                <c:pt idx="12019">
                  <c:v>580.63333333346998</c:v>
                </c:pt>
                <c:pt idx="12020">
                  <c:v>580.66666666680305</c:v>
                </c:pt>
                <c:pt idx="12021">
                  <c:v>580.70000000013601</c:v>
                </c:pt>
                <c:pt idx="12022">
                  <c:v>580.73333333347</c:v>
                </c:pt>
                <c:pt idx="12023">
                  <c:v>580.76666666680296</c:v>
                </c:pt>
                <c:pt idx="12024">
                  <c:v>580.80000000013604</c:v>
                </c:pt>
                <c:pt idx="12025">
                  <c:v>580.83333333347002</c:v>
                </c:pt>
                <c:pt idx="12026">
                  <c:v>580.86666666680298</c:v>
                </c:pt>
                <c:pt idx="12027">
                  <c:v>580.90000000013595</c:v>
                </c:pt>
                <c:pt idx="12028">
                  <c:v>580.93333333347005</c:v>
                </c:pt>
                <c:pt idx="12029">
                  <c:v>580.96666666680301</c:v>
                </c:pt>
                <c:pt idx="12030">
                  <c:v>581.00000000013597</c:v>
                </c:pt>
                <c:pt idx="12031">
                  <c:v>581.03333333346995</c:v>
                </c:pt>
                <c:pt idx="12032">
                  <c:v>581.06666666680303</c:v>
                </c:pt>
                <c:pt idx="12033">
                  <c:v>581.10000000013599</c:v>
                </c:pt>
                <c:pt idx="12034">
                  <c:v>581.13333333346895</c:v>
                </c:pt>
                <c:pt idx="12035">
                  <c:v>581.16666666680305</c:v>
                </c:pt>
                <c:pt idx="12036">
                  <c:v>581.20000000013601</c:v>
                </c:pt>
                <c:pt idx="12037">
                  <c:v>581.23333333346898</c:v>
                </c:pt>
                <c:pt idx="12038">
                  <c:v>581.26666666680296</c:v>
                </c:pt>
                <c:pt idx="12039">
                  <c:v>581.30000000013604</c:v>
                </c:pt>
                <c:pt idx="12040">
                  <c:v>581.333333333469</c:v>
                </c:pt>
                <c:pt idx="12041">
                  <c:v>581.36666666680298</c:v>
                </c:pt>
                <c:pt idx="12042">
                  <c:v>581.40000000013595</c:v>
                </c:pt>
                <c:pt idx="12043">
                  <c:v>581.43333333346902</c:v>
                </c:pt>
                <c:pt idx="12044">
                  <c:v>581.46666666680198</c:v>
                </c:pt>
                <c:pt idx="12045">
                  <c:v>581.50000000013597</c:v>
                </c:pt>
                <c:pt idx="12046">
                  <c:v>581.53333333346905</c:v>
                </c:pt>
                <c:pt idx="12047">
                  <c:v>581.56666666680201</c:v>
                </c:pt>
                <c:pt idx="12048">
                  <c:v>581.60000000013599</c:v>
                </c:pt>
                <c:pt idx="12049">
                  <c:v>581.63333333346895</c:v>
                </c:pt>
                <c:pt idx="12050">
                  <c:v>581.66666666680203</c:v>
                </c:pt>
                <c:pt idx="12051">
                  <c:v>581.70000000013601</c:v>
                </c:pt>
                <c:pt idx="12052">
                  <c:v>581.73333333346898</c:v>
                </c:pt>
                <c:pt idx="12053">
                  <c:v>581.76666666680205</c:v>
                </c:pt>
                <c:pt idx="12054">
                  <c:v>581.80000000013501</c:v>
                </c:pt>
                <c:pt idx="12055">
                  <c:v>581.833333333469</c:v>
                </c:pt>
                <c:pt idx="12056">
                  <c:v>581.86666666680196</c:v>
                </c:pt>
                <c:pt idx="12057">
                  <c:v>581.90000000013504</c:v>
                </c:pt>
                <c:pt idx="12058">
                  <c:v>581.93333333346902</c:v>
                </c:pt>
                <c:pt idx="12059">
                  <c:v>581.96666666680198</c:v>
                </c:pt>
                <c:pt idx="12060">
                  <c:v>582.00000000013495</c:v>
                </c:pt>
                <c:pt idx="12061">
                  <c:v>582.03333333346905</c:v>
                </c:pt>
                <c:pt idx="12062">
                  <c:v>582.06666666680201</c:v>
                </c:pt>
                <c:pt idx="12063">
                  <c:v>582.10000000013497</c:v>
                </c:pt>
                <c:pt idx="12064">
                  <c:v>582.13333333346895</c:v>
                </c:pt>
                <c:pt idx="12065">
                  <c:v>582.16666666680203</c:v>
                </c:pt>
                <c:pt idx="12066">
                  <c:v>582.20000000013499</c:v>
                </c:pt>
                <c:pt idx="12067">
                  <c:v>582.23333333346795</c:v>
                </c:pt>
                <c:pt idx="12068">
                  <c:v>582.26666666680205</c:v>
                </c:pt>
                <c:pt idx="12069">
                  <c:v>582.30000000013501</c:v>
                </c:pt>
                <c:pt idx="12070">
                  <c:v>582.33333333346798</c:v>
                </c:pt>
                <c:pt idx="12071">
                  <c:v>582.36666666680196</c:v>
                </c:pt>
                <c:pt idx="12072">
                  <c:v>582.40000000013504</c:v>
                </c:pt>
                <c:pt idx="12073">
                  <c:v>582.433333333468</c:v>
                </c:pt>
                <c:pt idx="12074">
                  <c:v>582.46666666680198</c:v>
                </c:pt>
                <c:pt idx="12075">
                  <c:v>582.50000000013495</c:v>
                </c:pt>
                <c:pt idx="12076">
                  <c:v>582.53333333346802</c:v>
                </c:pt>
                <c:pt idx="12077">
                  <c:v>582.56666666680098</c:v>
                </c:pt>
                <c:pt idx="12078">
                  <c:v>582.60000000013497</c:v>
                </c:pt>
                <c:pt idx="12079">
                  <c:v>582.63333333346804</c:v>
                </c:pt>
                <c:pt idx="12080">
                  <c:v>582.66666666680101</c:v>
                </c:pt>
                <c:pt idx="12081">
                  <c:v>582.70000000013499</c:v>
                </c:pt>
                <c:pt idx="12082">
                  <c:v>582.73333333346795</c:v>
                </c:pt>
                <c:pt idx="12083">
                  <c:v>582.76666666680103</c:v>
                </c:pt>
                <c:pt idx="12084">
                  <c:v>582.80000000013501</c:v>
                </c:pt>
                <c:pt idx="12085">
                  <c:v>582.83333333346798</c:v>
                </c:pt>
                <c:pt idx="12086">
                  <c:v>582.86666666680105</c:v>
                </c:pt>
                <c:pt idx="12087">
                  <c:v>582.90000000013401</c:v>
                </c:pt>
                <c:pt idx="12088">
                  <c:v>582.933333333468</c:v>
                </c:pt>
                <c:pt idx="12089">
                  <c:v>582.96666666680096</c:v>
                </c:pt>
                <c:pt idx="12090">
                  <c:v>583.00000000013404</c:v>
                </c:pt>
                <c:pt idx="12091">
                  <c:v>583.03333333346802</c:v>
                </c:pt>
                <c:pt idx="12092">
                  <c:v>583.06666666680098</c:v>
                </c:pt>
                <c:pt idx="12093">
                  <c:v>583.10000000013395</c:v>
                </c:pt>
                <c:pt idx="12094">
                  <c:v>583.13333333346804</c:v>
                </c:pt>
                <c:pt idx="12095">
                  <c:v>583.16666666680101</c:v>
                </c:pt>
                <c:pt idx="12096">
                  <c:v>583.20000000013397</c:v>
                </c:pt>
                <c:pt idx="12097">
                  <c:v>583.23333333346795</c:v>
                </c:pt>
                <c:pt idx="12098">
                  <c:v>583.26666666680103</c:v>
                </c:pt>
                <c:pt idx="12099">
                  <c:v>583.30000000013399</c:v>
                </c:pt>
                <c:pt idx="12100">
                  <c:v>583.33333333346695</c:v>
                </c:pt>
                <c:pt idx="12101">
                  <c:v>583.36666666680105</c:v>
                </c:pt>
                <c:pt idx="12102">
                  <c:v>583.40000000013401</c:v>
                </c:pt>
                <c:pt idx="12103">
                  <c:v>583.43333333346698</c:v>
                </c:pt>
                <c:pt idx="12104">
                  <c:v>583.46666666680096</c:v>
                </c:pt>
                <c:pt idx="12105">
                  <c:v>583.50000000013404</c:v>
                </c:pt>
                <c:pt idx="12106">
                  <c:v>583.533333333467</c:v>
                </c:pt>
                <c:pt idx="12107">
                  <c:v>583.56666666680098</c:v>
                </c:pt>
                <c:pt idx="12108">
                  <c:v>583.60000000013395</c:v>
                </c:pt>
                <c:pt idx="12109">
                  <c:v>583.63333333346702</c:v>
                </c:pt>
                <c:pt idx="12110">
                  <c:v>583.66666666679998</c:v>
                </c:pt>
                <c:pt idx="12111">
                  <c:v>583.70000000013397</c:v>
                </c:pt>
                <c:pt idx="12112">
                  <c:v>583.73333333346704</c:v>
                </c:pt>
                <c:pt idx="12113">
                  <c:v>583.76666666680001</c:v>
                </c:pt>
                <c:pt idx="12114">
                  <c:v>583.80000000013399</c:v>
                </c:pt>
                <c:pt idx="12115">
                  <c:v>583.83333333346695</c:v>
                </c:pt>
                <c:pt idx="12116">
                  <c:v>583.86666666680003</c:v>
                </c:pt>
                <c:pt idx="12117">
                  <c:v>583.90000000013401</c:v>
                </c:pt>
                <c:pt idx="12118">
                  <c:v>583.93333333346698</c:v>
                </c:pt>
                <c:pt idx="12119">
                  <c:v>583.96666666680005</c:v>
                </c:pt>
                <c:pt idx="12120">
                  <c:v>584.00000000013301</c:v>
                </c:pt>
                <c:pt idx="12121">
                  <c:v>584.033333333467</c:v>
                </c:pt>
                <c:pt idx="12122">
                  <c:v>584.06666666679996</c:v>
                </c:pt>
                <c:pt idx="12123">
                  <c:v>584.10000000013304</c:v>
                </c:pt>
                <c:pt idx="12124">
                  <c:v>584.13333333346702</c:v>
                </c:pt>
                <c:pt idx="12125">
                  <c:v>584.16666666679998</c:v>
                </c:pt>
                <c:pt idx="12126">
                  <c:v>584.20000000013295</c:v>
                </c:pt>
                <c:pt idx="12127">
                  <c:v>584.23333333346704</c:v>
                </c:pt>
                <c:pt idx="12128">
                  <c:v>584.26666666680001</c:v>
                </c:pt>
                <c:pt idx="12129">
                  <c:v>584.30000000013297</c:v>
                </c:pt>
                <c:pt idx="12130">
                  <c:v>584.33333333346695</c:v>
                </c:pt>
                <c:pt idx="12131">
                  <c:v>584.36666666680003</c:v>
                </c:pt>
                <c:pt idx="12132">
                  <c:v>584.40000000013299</c:v>
                </c:pt>
                <c:pt idx="12133">
                  <c:v>584.43333333346595</c:v>
                </c:pt>
                <c:pt idx="12134">
                  <c:v>584.46666666680005</c:v>
                </c:pt>
                <c:pt idx="12135">
                  <c:v>584.50000000013301</c:v>
                </c:pt>
                <c:pt idx="12136">
                  <c:v>584.53333333346598</c:v>
                </c:pt>
                <c:pt idx="12137">
                  <c:v>584.56666666679996</c:v>
                </c:pt>
                <c:pt idx="12138">
                  <c:v>584.60000000013304</c:v>
                </c:pt>
                <c:pt idx="12139">
                  <c:v>584.633333333466</c:v>
                </c:pt>
                <c:pt idx="12140">
                  <c:v>584.66666666679998</c:v>
                </c:pt>
                <c:pt idx="12141">
                  <c:v>584.70000000013295</c:v>
                </c:pt>
                <c:pt idx="12142">
                  <c:v>584.73333333346602</c:v>
                </c:pt>
                <c:pt idx="12143">
                  <c:v>584.76666666679898</c:v>
                </c:pt>
                <c:pt idx="12144">
                  <c:v>584.80000000013297</c:v>
                </c:pt>
                <c:pt idx="12145">
                  <c:v>584.83333333346604</c:v>
                </c:pt>
                <c:pt idx="12146">
                  <c:v>584.86666666679901</c:v>
                </c:pt>
                <c:pt idx="12147">
                  <c:v>584.90000000013299</c:v>
                </c:pt>
                <c:pt idx="12148">
                  <c:v>584.93333333346595</c:v>
                </c:pt>
                <c:pt idx="12149">
                  <c:v>584.96666666679903</c:v>
                </c:pt>
                <c:pt idx="12150">
                  <c:v>585.00000000013301</c:v>
                </c:pt>
                <c:pt idx="12151">
                  <c:v>585.03333333346598</c:v>
                </c:pt>
                <c:pt idx="12152">
                  <c:v>585.06666666679905</c:v>
                </c:pt>
                <c:pt idx="12153">
                  <c:v>585.10000000013201</c:v>
                </c:pt>
                <c:pt idx="12154">
                  <c:v>585.133333333466</c:v>
                </c:pt>
                <c:pt idx="12155">
                  <c:v>585.16666666679896</c:v>
                </c:pt>
                <c:pt idx="12156">
                  <c:v>585.20000000013204</c:v>
                </c:pt>
                <c:pt idx="12157">
                  <c:v>585.23333333346602</c:v>
                </c:pt>
                <c:pt idx="12158">
                  <c:v>585.26666666679898</c:v>
                </c:pt>
                <c:pt idx="12159">
                  <c:v>585.30000000013194</c:v>
                </c:pt>
                <c:pt idx="12160">
                  <c:v>585.33333333346604</c:v>
                </c:pt>
                <c:pt idx="12161">
                  <c:v>585.36666666679901</c:v>
                </c:pt>
                <c:pt idx="12162">
                  <c:v>585.40000000013197</c:v>
                </c:pt>
                <c:pt idx="12163">
                  <c:v>585.43333333346595</c:v>
                </c:pt>
                <c:pt idx="12164">
                  <c:v>585.46666666679903</c:v>
                </c:pt>
                <c:pt idx="12165">
                  <c:v>585.50000000013199</c:v>
                </c:pt>
                <c:pt idx="12166">
                  <c:v>585.53333333346495</c:v>
                </c:pt>
                <c:pt idx="12167">
                  <c:v>585.56666666679905</c:v>
                </c:pt>
                <c:pt idx="12168">
                  <c:v>585.60000000013201</c:v>
                </c:pt>
                <c:pt idx="12169">
                  <c:v>585.63333333346498</c:v>
                </c:pt>
                <c:pt idx="12170">
                  <c:v>585.66666666679896</c:v>
                </c:pt>
                <c:pt idx="12171">
                  <c:v>585.70000000013204</c:v>
                </c:pt>
                <c:pt idx="12172">
                  <c:v>585.733333333465</c:v>
                </c:pt>
                <c:pt idx="12173">
                  <c:v>585.76666666679898</c:v>
                </c:pt>
                <c:pt idx="12174">
                  <c:v>585.80000000013194</c:v>
                </c:pt>
                <c:pt idx="12175">
                  <c:v>585.83333333346502</c:v>
                </c:pt>
                <c:pt idx="12176">
                  <c:v>585.86666666679798</c:v>
                </c:pt>
                <c:pt idx="12177">
                  <c:v>585.90000000013197</c:v>
                </c:pt>
                <c:pt idx="12178">
                  <c:v>585.93333333346504</c:v>
                </c:pt>
                <c:pt idx="12179">
                  <c:v>585.96666666679801</c:v>
                </c:pt>
                <c:pt idx="12180">
                  <c:v>586.00000000013199</c:v>
                </c:pt>
                <c:pt idx="12181">
                  <c:v>586.03333333346495</c:v>
                </c:pt>
                <c:pt idx="12182">
                  <c:v>586.06666666679803</c:v>
                </c:pt>
                <c:pt idx="12183">
                  <c:v>586.10000000013201</c:v>
                </c:pt>
                <c:pt idx="12184">
                  <c:v>586.13333333346498</c:v>
                </c:pt>
                <c:pt idx="12185">
                  <c:v>586.16666666679805</c:v>
                </c:pt>
                <c:pt idx="12186">
                  <c:v>586.20000000013101</c:v>
                </c:pt>
                <c:pt idx="12187">
                  <c:v>586.233333333465</c:v>
                </c:pt>
                <c:pt idx="12188">
                  <c:v>586.26666666679796</c:v>
                </c:pt>
                <c:pt idx="12189">
                  <c:v>586.30000000013104</c:v>
                </c:pt>
                <c:pt idx="12190">
                  <c:v>586.33333333346502</c:v>
                </c:pt>
                <c:pt idx="12191">
                  <c:v>586.36666666679798</c:v>
                </c:pt>
                <c:pt idx="12192">
                  <c:v>586.40000000013094</c:v>
                </c:pt>
                <c:pt idx="12193">
                  <c:v>586.43333333346504</c:v>
                </c:pt>
                <c:pt idx="12194">
                  <c:v>586.46666666679801</c:v>
                </c:pt>
                <c:pt idx="12195">
                  <c:v>586.50000000013097</c:v>
                </c:pt>
                <c:pt idx="12196">
                  <c:v>586.53333333346495</c:v>
                </c:pt>
                <c:pt idx="12197">
                  <c:v>586.56666666679803</c:v>
                </c:pt>
                <c:pt idx="12198">
                  <c:v>586.60000000013099</c:v>
                </c:pt>
                <c:pt idx="12199">
                  <c:v>586.63333333346395</c:v>
                </c:pt>
                <c:pt idx="12200">
                  <c:v>586.66666666679805</c:v>
                </c:pt>
                <c:pt idx="12201">
                  <c:v>586.70000000013101</c:v>
                </c:pt>
                <c:pt idx="12202">
                  <c:v>586.73333333346397</c:v>
                </c:pt>
                <c:pt idx="12203">
                  <c:v>586.76666666679796</c:v>
                </c:pt>
                <c:pt idx="12204">
                  <c:v>586.80000000013104</c:v>
                </c:pt>
                <c:pt idx="12205">
                  <c:v>586.833333333464</c:v>
                </c:pt>
                <c:pt idx="12206">
                  <c:v>586.86666666679798</c:v>
                </c:pt>
                <c:pt idx="12207">
                  <c:v>586.90000000013094</c:v>
                </c:pt>
                <c:pt idx="12208">
                  <c:v>586.93333333346402</c:v>
                </c:pt>
                <c:pt idx="12209">
                  <c:v>586.96666666679698</c:v>
                </c:pt>
                <c:pt idx="12210">
                  <c:v>587.00000000013097</c:v>
                </c:pt>
                <c:pt idx="12211">
                  <c:v>587.03333333346404</c:v>
                </c:pt>
                <c:pt idx="12212">
                  <c:v>587.066666666797</c:v>
                </c:pt>
                <c:pt idx="12213">
                  <c:v>587.10000000013099</c:v>
                </c:pt>
                <c:pt idx="12214">
                  <c:v>587.13333333346395</c:v>
                </c:pt>
                <c:pt idx="12215">
                  <c:v>587.16666666679703</c:v>
                </c:pt>
                <c:pt idx="12216">
                  <c:v>587.20000000013101</c:v>
                </c:pt>
                <c:pt idx="12217">
                  <c:v>587.23333333346397</c:v>
                </c:pt>
                <c:pt idx="12218">
                  <c:v>587.26666666679705</c:v>
                </c:pt>
                <c:pt idx="12219">
                  <c:v>587.30000000013001</c:v>
                </c:pt>
                <c:pt idx="12220">
                  <c:v>587.333333333464</c:v>
                </c:pt>
                <c:pt idx="12221">
                  <c:v>587.36666666679696</c:v>
                </c:pt>
                <c:pt idx="12222">
                  <c:v>587.40000000013004</c:v>
                </c:pt>
                <c:pt idx="12223">
                  <c:v>587.43333333346402</c:v>
                </c:pt>
                <c:pt idx="12224">
                  <c:v>587.46666666679698</c:v>
                </c:pt>
                <c:pt idx="12225">
                  <c:v>587.50000000012994</c:v>
                </c:pt>
                <c:pt idx="12226">
                  <c:v>587.53333333346404</c:v>
                </c:pt>
                <c:pt idx="12227">
                  <c:v>587.566666666797</c:v>
                </c:pt>
                <c:pt idx="12228">
                  <c:v>587.60000000012997</c:v>
                </c:pt>
                <c:pt idx="12229">
                  <c:v>587.63333333346395</c:v>
                </c:pt>
                <c:pt idx="12230">
                  <c:v>587.66666666679703</c:v>
                </c:pt>
                <c:pt idx="12231">
                  <c:v>587.70000000012999</c:v>
                </c:pt>
                <c:pt idx="12232">
                  <c:v>587.73333333346295</c:v>
                </c:pt>
                <c:pt idx="12233">
                  <c:v>587.76666666679705</c:v>
                </c:pt>
                <c:pt idx="12234">
                  <c:v>587.80000000013001</c:v>
                </c:pt>
                <c:pt idx="12235">
                  <c:v>587.83333333346297</c:v>
                </c:pt>
                <c:pt idx="12236">
                  <c:v>587.86666666679696</c:v>
                </c:pt>
                <c:pt idx="12237">
                  <c:v>587.90000000013004</c:v>
                </c:pt>
                <c:pt idx="12238">
                  <c:v>587.933333333463</c:v>
                </c:pt>
                <c:pt idx="12239">
                  <c:v>587.96666666679698</c:v>
                </c:pt>
                <c:pt idx="12240">
                  <c:v>588.00000000012994</c:v>
                </c:pt>
                <c:pt idx="12241">
                  <c:v>588.03333333346302</c:v>
                </c:pt>
                <c:pt idx="12242">
                  <c:v>588.06666666679598</c:v>
                </c:pt>
                <c:pt idx="12243">
                  <c:v>588.10000000012997</c:v>
                </c:pt>
                <c:pt idx="12244">
                  <c:v>588.13333333346304</c:v>
                </c:pt>
                <c:pt idx="12245">
                  <c:v>588.166666666796</c:v>
                </c:pt>
                <c:pt idx="12246">
                  <c:v>588.20000000012999</c:v>
                </c:pt>
                <c:pt idx="12247">
                  <c:v>588.23333333346295</c:v>
                </c:pt>
                <c:pt idx="12248">
                  <c:v>588.26666666679603</c:v>
                </c:pt>
                <c:pt idx="12249">
                  <c:v>588.30000000013001</c:v>
                </c:pt>
                <c:pt idx="12250">
                  <c:v>588.33333333346297</c:v>
                </c:pt>
                <c:pt idx="12251">
                  <c:v>588.36666666679605</c:v>
                </c:pt>
                <c:pt idx="12252">
                  <c:v>588.40000000012901</c:v>
                </c:pt>
                <c:pt idx="12253">
                  <c:v>588.433333333463</c:v>
                </c:pt>
                <c:pt idx="12254">
                  <c:v>588.46666666679596</c:v>
                </c:pt>
                <c:pt idx="12255">
                  <c:v>588.50000000012903</c:v>
                </c:pt>
                <c:pt idx="12256">
                  <c:v>588.53333333346302</c:v>
                </c:pt>
                <c:pt idx="12257">
                  <c:v>588.56666666679598</c:v>
                </c:pt>
                <c:pt idx="12258">
                  <c:v>588.60000000012894</c:v>
                </c:pt>
                <c:pt idx="12259">
                  <c:v>588.63333333346304</c:v>
                </c:pt>
                <c:pt idx="12260">
                  <c:v>588.666666666796</c:v>
                </c:pt>
                <c:pt idx="12261">
                  <c:v>588.70000000012897</c:v>
                </c:pt>
                <c:pt idx="12262">
                  <c:v>588.73333333346295</c:v>
                </c:pt>
                <c:pt idx="12263">
                  <c:v>588.76666666679603</c:v>
                </c:pt>
                <c:pt idx="12264">
                  <c:v>588.80000000012899</c:v>
                </c:pt>
                <c:pt idx="12265">
                  <c:v>588.83333333346195</c:v>
                </c:pt>
                <c:pt idx="12266">
                  <c:v>588.86666666679605</c:v>
                </c:pt>
                <c:pt idx="12267">
                  <c:v>588.90000000012901</c:v>
                </c:pt>
                <c:pt idx="12268">
                  <c:v>588.93333333346197</c:v>
                </c:pt>
                <c:pt idx="12269">
                  <c:v>588.96666666679596</c:v>
                </c:pt>
                <c:pt idx="12270">
                  <c:v>589.00000000012903</c:v>
                </c:pt>
                <c:pt idx="12271">
                  <c:v>589.033333333462</c:v>
                </c:pt>
                <c:pt idx="12272">
                  <c:v>589.06666666679598</c:v>
                </c:pt>
                <c:pt idx="12273">
                  <c:v>589.10000000012894</c:v>
                </c:pt>
                <c:pt idx="12274">
                  <c:v>589.13333333346202</c:v>
                </c:pt>
                <c:pt idx="12275">
                  <c:v>589.16666666679498</c:v>
                </c:pt>
                <c:pt idx="12276">
                  <c:v>589.20000000012897</c:v>
                </c:pt>
                <c:pt idx="12277">
                  <c:v>589.23333333346204</c:v>
                </c:pt>
                <c:pt idx="12278">
                  <c:v>589.266666666795</c:v>
                </c:pt>
                <c:pt idx="12279">
                  <c:v>589.30000000012899</c:v>
                </c:pt>
                <c:pt idx="12280">
                  <c:v>589.33333333346195</c:v>
                </c:pt>
                <c:pt idx="12281">
                  <c:v>589.36666666679503</c:v>
                </c:pt>
                <c:pt idx="12282">
                  <c:v>589.40000000012901</c:v>
                </c:pt>
                <c:pt idx="12283">
                  <c:v>589.43333333346197</c:v>
                </c:pt>
                <c:pt idx="12284">
                  <c:v>589.46666666679505</c:v>
                </c:pt>
                <c:pt idx="12285">
                  <c:v>589.50000000012801</c:v>
                </c:pt>
                <c:pt idx="12286">
                  <c:v>589.533333333462</c:v>
                </c:pt>
                <c:pt idx="12287">
                  <c:v>589.56666666679496</c:v>
                </c:pt>
                <c:pt idx="12288">
                  <c:v>589.60000000012803</c:v>
                </c:pt>
                <c:pt idx="12289">
                  <c:v>589.63333333346202</c:v>
                </c:pt>
                <c:pt idx="12290">
                  <c:v>589.66666666679498</c:v>
                </c:pt>
                <c:pt idx="12291">
                  <c:v>589.70000000012806</c:v>
                </c:pt>
                <c:pt idx="12292">
                  <c:v>589.73333333346204</c:v>
                </c:pt>
                <c:pt idx="12293">
                  <c:v>589.766666666795</c:v>
                </c:pt>
                <c:pt idx="12294">
                  <c:v>589.80000000012797</c:v>
                </c:pt>
                <c:pt idx="12295">
                  <c:v>589.83333333346195</c:v>
                </c:pt>
                <c:pt idx="12296">
                  <c:v>589.86666666679503</c:v>
                </c:pt>
                <c:pt idx="12297">
                  <c:v>589.90000000012799</c:v>
                </c:pt>
                <c:pt idx="12298">
                  <c:v>589.93333333346095</c:v>
                </c:pt>
                <c:pt idx="12299">
                  <c:v>589.96666666679505</c:v>
                </c:pt>
                <c:pt idx="12300">
                  <c:v>590.00000000012801</c:v>
                </c:pt>
                <c:pt idx="12301">
                  <c:v>590.03333333346097</c:v>
                </c:pt>
                <c:pt idx="12302">
                  <c:v>590.06666666679496</c:v>
                </c:pt>
                <c:pt idx="12303">
                  <c:v>590.10000000012803</c:v>
                </c:pt>
                <c:pt idx="12304">
                  <c:v>590.133333333461</c:v>
                </c:pt>
                <c:pt idx="12305">
                  <c:v>590.16666666679498</c:v>
                </c:pt>
                <c:pt idx="12306">
                  <c:v>590.20000000012806</c:v>
                </c:pt>
                <c:pt idx="12307">
                  <c:v>590.23333333346102</c:v>
                </c:pt>
                <c:pt idx="12308">
                  <c:v>590.26666666679398</c:v>
                </c:pt>
                <c:pt idx="12309">
                  <c:v>590.30000000012797</c:v>
                </c:pt>
                <c:pt idx="12310">
                  <c:v>590.33333333346104</c:v>
                </c:pt>
                <c:pt idx="12311">
                  <c:v>590.366666666794</c:v>
                </c:pt>
                <c:pt idx="12312">
                  <c:v>590.40000000012799</c:v>
                </c:pt>
                <c:pt idx="12313">
                  <c:v>590.43333333346095</c:v>
                </c:pt>
                <c:pt idx="12314">
                  <c:v>590.46666666679403</c:v>
                </c:pt>
                <c:pt idx="12315">
                  <c:v>590.50000000012801</c:v>
                </c:pt>
                <c:pt idx="12316">
                  <c:v>590.53333333346097</c:v>
                </c:pt>
                <c:pt idx="12317">
                  <c:v>590.56666666679405</c:v>
                </c:pt>
                <c:pt idx="12318">
                  <c:v>590.60000000012701</c:v>
                </c:pt>
                <c:pt idx="12319">
                  <c:v>590.633333333461</c:v>
                </c:pt>
                <c:pt idx="12320">
                  <c:v>590.66666666679396</c:v>
                </c:pt>
                <c:pt idx="12321">
                  <c:v>590.70000000012703</c:v>
                </c:pt>
                <c:pt idx="12322">
                  <c:v>590.73333333346102</c:v>
                </c:pt>
                <c:pt idx="12323">
                  <c:v>590.76666666679398</c:v>
                </c:pt>
                <c:pt idx="12324">
                  <c:v>590.80000000012706</c:v>
                </c:pt>
                <c:pt idx="12325">
                  <c:v>590.83333333346104</c:v>
                </c:pt>
                <c:pt idx="12326">
                  <c:v>590.866666666794</c:v>
                </c:pt>
                <c:pt idx="12327">
                  <c:v>590.90000000012697</c:v>
                </c:pt>
                <c:pt idx="12328">
                  <c:v>590.93333333346095</c:v>
                </c:pt>
                <c:pt idx="12329">
                  <c:v>590.96666666679403</c:v>
                </c:pt>
                <c:pt idx="12330">
                  <c:v>591.00000000012699</c:v>
                </c:pt>
                <c:pt idx="12331">
                  <c:v>591.03333333345995</c:v>
                </c:pt>
                <c:pt idx="12332">
                  <c:v>591.06666666679405</c:v>
                </c:pt>
                <c:pt idx="12333">
                  <c:v>591.10000000012701</c:v>
                </c:pt>
                <c:pt idx="12334">
                  <c:v>591.13333333345997</c:v>
                </c:pt>
                <c:pt idx="12335">
                  <c:v>591.16666666679396</c:v>
                </c:pt>
                <c:pt idx="12336">
                  <c:v>591.20000000012703</c:v>
                </c:pt>
                <c:pt idx="12337">
                  <c:v>591.23333333346</c:v>
                </c:pt>
                <c:pt idx="12338">
                  <c:v>591.26666666679398</c:v>
                </c:pt>
                <c:pt idx="12339">
                  <c:v>591.30000000012706</c:v>
                </c:pt>
                <c:pt idx="12340">
                  <c:v>591.33333333346002</c:v>
                </c:pt>
                <c:pt idx="12341">
                  <c:v>591.36666666679298</c:v>
                </c:pt>
                <c:pt idx="12342">
                  <c:v>591.40000000012697</c:v>
                </c:pt>
                <c:pt idx="12343">
                  <c:v>591.43333333346004</c:v>
                </c:pt>
                <c:pt idx="12344">
                  <c:v>591.466666666793</c:v>
                </c:pt>
                <c:pt idx="12345">
                  <c:v>591.50000000012699</c:v>
                </c:pt>
                <c:pt idx="12346">
                  <c:v>591.53333333345995</c:v>
                </c:pt>
                <c:pt idx="12347">
                  <c:v>591.56666666679303</c:v>
                </c:pt>
                <c:pt idx="12348">
                  <c:v>591.60000000012701</c:v>
                </c:pt>
                <c:pt idx="12349">
                  <c:v>591.63333333345997</c:v>
                </c:pt>
                <c:pt idx="12350">
                  <c:v>591.66666666679305</c:v>
                </c:pt>
                <c:pt idx="12351">
                  <c:v>591.70000000012601</c:v>
                </c:pt>
                <c:pt idx="12352">
                  <c:v>591.73333333346</c:v>
                </c:pt>
                <c:pt idx="12353">
                  <c:v>591.76666666679296</c:v>
                </c:pt>
                <c:pt idx="12354">
                  <c:v>591.80000000012603</c:v>
                </c:pt>
                <c:pt idx="12355">
                  <c:v>591.83333333346002</c:v>
                </c:pt>
                <c:pt idx="12356">
                  <c:v>591.86666666679298</c:v>
                </c:pt>
                <c:pt idx="12357">
                  <c:v>591.90000000012606</c:v>
                </c:pt>
                <c:pt idx="12358">
                  <c:v>591.93333333346004</c:v>
                </c:pt>
                <c:pt idx="12359">
                  <c:v>591.966666666793</c:v>
                </c:pt>
                <c:pt idx="12360">
                  <c:v>592.00000000012597</c:v>
                </c:pt>
                <c:pt idx="12361">
                  <c:v>592.03333333345995</c:v>
                </c:pt>
                <c:pt idx="12362">
                  <c:v>592.06666666679303</c:v>
                </c:pt>
                <c:pt idx="12363">
                  <c:v>592.10000000012599</c:v>
                </c:pt>
                <c:pt idx="12364">
                  <c:v>592.13333333345895</c:v>
                </c:pt>
                <c:pt idx="12365">
                  <c:v>592.16666666679305</c:v>
                </c:pt>
                <c:pt idx="12366">
                  <c:v>592.20000000012601</c:v>
                </c:pt>
                <c:pt idx="12367">
                  <c:v>592.23333333345897</c:v>
                </c:pt>
                <c:pt idx="12368">
                  <c:v>592.26666666679296</c:v>
                </c:pt>
                <c:pt idx="12369">
                  <c:v>592.30000000012603</c:v>
                </c:pt>
                <c:pt idx="12370">
                  <c:v>592.333333333459</c:v>
                </c:pt>
                <c:pt idx="12371">
                  <c:v>592.36666666679298</c:v>
                </c:pt>
                <c:pt idx="12372">
                  <c:v>592.40000000012606</c:v>
                </c:pt>
                <c:pt idx="12373">
                  <c:v>592.43333333345902</c:v>
                </c:pt>
                <c:pt idx="12374">
                  <c:v>592.46666666679198</c:v>
                </c:pt>
                <c:pt idx="12375">
                  <c:v>592.50000000012597</c:v>
                </c:pt>
                <c:pt idx="12376">
                  <c:v>592.53333333345904</c:v>
                </c:pt>
                <c:pt idx="12377">
                  <c:v>592.566666666792</c:v>
                </c:pt>
                <c:pt idx="12378">
                  <c:v>592.60000000012599</c:v>
                </c:pt>
                <c:pt idx="12379">
                  <c:v>592.63333333345895</c:v>
                </c:pt>
                <c:pt idx="12380">
                  <c:v>592.66666666679203</c:v>
                </c:pt>
                <c:pt idx="12381">
                  <c:v>592.70000000012601</c:v>
                </c:pt>
                <c:pt idx="12382">
                  <c:v>592.73333333345897</c:v>
                </c:pt>
                <c:pt idx="12383">
                  <c:v>592.76666666679205</c:v>
                </c:pt>
                <c:pt idx="12384">
                  <c:v>592.80000000012501</c:v>
                </c:pt>
                <c:pt idx="12385">
                  <c:v>592.833333333459</c:v>
                </c:pt>
                <c:pt idx="12386">
                  <c:v>592.86666666679196</c:v>
                </c:pt>
                <c:pt idx="12387">
                  <c:v>592.90000000012503</c:v>
                </c:pt>
                <c:pt idx="12388">
                  <c:v>592.93333333345902</c:v>
                </c:pt>
                <c:pt idx="12389">
                  <c:v>592.96666666679198</c:v>
                </c:pt>
                <c:pt idx="12390">
                  <c:v>593.00000000012506</c:v>
                </c:pt>
                <c:pt idx="12391">
                  <c:v>593.03333333345904</c:v>
                </c:pt>
                <c:pt idx="12392">
                  <c:v>593.066666666792</c:v>
                </c:pt>
                <c:pt idx="12393">
                  <c:v>593.10000000012496</c:v>
                </c:pt>
                <c:pt idx="12394">
                  <c:v>593.13333333345895</c:v>
                </c:pt>
                <c:pt idx="12395">
                  <c:v>593.16666666679203</c:v>
                </c:pt>
                <c:pt idx="12396">
                  <c:v>593.20000000012499</c:v>
                </c:pt>
                <c:pt idx="12397">
                  <c:v>593.23333333345795</c:v>
                </c:pt>
                <c:pt idx="12398">
                  <c:v>593.26666666679205</c:v>
                </c:pt>
                <c:pt idx="12399">
                  <c:v>593.30000000012501</c:v>
                </c:pt>
                <c:pt idx="12400">
                  <c:v>593.33333333345797</c:v>
                </c:pt>
                <c:pt idx="12401">
                  <c:v>593.36666666679196</c:v>
                </c:pt>
                <c:pt idx="12402">
                  <c:v>593.40000000012503</c:v>
                </c:pt>
                <c:pt idx="12403">
                  <c:v>593.43333333345799</c:v>
                </c:pt>
                <c:pt idx="12404">
                  <c:v>593.46666666679198</c:v>
                </c:pt>
                <c:pt idx="12405">
                  <c:v>593.50000000012506</c:v>
                </c:pt>
                <c:pt idx="12406">
                  <c:v>593.53333333345802</c:v>
                </c:pt>
                <c:pt idx="12407">
                  <c:v>593.56666666679098</c:v>
                </c:pt>
                <c:pt idx="12408">
                  <c:v>593.60000000012496</c:v>
                </c:pt>
                <c:pt idx="12409">
                  <c:v>593.63333333345804</c:v>
                </c:pt>
                <c:pt idx="12410">
                  <c:v>593.666666666791</c:v>
                </c:pt>
                <c:pt idx="12411">
                  <c:v>593.70000000012499</c:v>
                </c:pt>
                <c:pt idx="12412">
                  <c:v>593.73333333345795</c:v>
                </c:pt>
                <c:pt idx="12413">
                  <c:v>593.76666666679102</c:v>
                </c:pt>
                <c:pt idx="12414">
                  <c:v>593.80000000012501</c:v>
                </c:pt>
                <c:pt idx="12415">
                  <c:v>593.83333333345797</c:v>
                </c:pt>
                <c:pt idx="12416">
                  <c:v>593.86666666679105</c:v>
                </c:pt>
                <c:pt idx="12417">
                  <c:v>593.90000000012401</c:v>
                </c:pt>
                <c:pt idx="12418">
                  <c:v>593.93333333345799</c:v>
                </c:pt>
                <c:pt idx="12419">
                  <c:v>593.96666666679096</c:v>
                </c:pt>
                <c:pt idx="12420">
                  <c:v>594.00000000012403</c:v>
                </c:pt>
                <c:pt idx="12421">
                  <c:v>594.03333333345802</c:v>
                </c:pt>
                <c:pt idx="12422">
                  <c:v>594.06666666679098</c:v>
                </c:pt>
                <c:pt idx="12423">
                  <c:v>594.10000000012406</c:v>
                </c:pt>
                <c:pt idx="12424">
                  <c:v>594.13333333345804</c:v>
                </c:pt>
                <c:pt idx="12425">
                  <c:v>594.166666666791</c:v>
                </c:pt>
                <c:pt idx="12426">
                  <c:v>594.20000000012396</c:v>
                </c:pt>
                <c:pt idx="12427">
                  <c:v>594.23333333345795</c:v>
                </c:pt>
                <c:pt idx="12428">
                  <c:v>594.26666666679102</c:v>
                </c:pt>
                <c:pt idx="12429">
                  <c:v>594.30000000012399</c:v>
                </c:pt>
                <c:pt idx="12430">
                  <c:v>594.33333333345695</c:v>
                </c:pt>
                <c:pt idx="12431">
                  <c:v>594.36666666679105</c:v>
                </c:pt>
                <c:pt idx="12432">
                  <c:v>594.40000000012401</c:v>
                </c:pt>
                <c:pt idx="12433">
                  <c:v>594.43333333345697</c:v>
                </c:pt>
                <c:pt idx="12434">
                  <c:v>594.46666666679096</c:v>
                </c:pt>
                <c:pt idx="12435">
                  <c:v>594.50000000012403</c:v>
                </c:pt>
                <c:pt idx="12436">
                  <c:v>594.53333333345699</c:v>
                </c:pt>
                <c:pt idx="12437">
                  <c:v>594.56666666679098</c:v>
                </c:pt>
                <c:pt idx="12438">
                  <c:v>594.60000000012406</c:v>
                </c:pt>
                <c:pt idx="12439">
                  <c:v>594.63333333345702</c:v>
                </c:pt>
                <c:pt idx="12440">
                  <c:v>594.66666666678998</c:v>
                </c:pt>
                <c:pt idx="12441">
                  <c:v>594.70000000012396</c:v>
                </c:pt>
                <c:pt idx="12442">
                  <c:v>594.73333333345704</c:v>
                </c:pt>
                <c:pt idx="12443">
                  <c:v>594.76666666679</c:v>
                </c:pt>
                <c:pt idx="12444">
                  <c:v>594.80000000012399</c:v>
                </c:pt>
                <c:pt idx="12445">
                  <c:v>594.83333333345695</c:v>
                </c:pt>
                <c:pt idx="12446">
                  <c:v>594.86666666679002</c:v>
                </c:pt>
                <c:pt idx="12447">
                  <c:v>594.90000000012401</c:v>
                </c:pt>
                <c:pt idx="12448">
                  <c:v>594.93333333345697</c:v>
                </c:pt>
                <c:pt idx="12449">
                  <c:v>594.96666666679005</c:v>
                </c:pt>
                <c:pt idx="12450">
                  <c:v>595.00000000012301</c:v>
                </c:pt>
                <c:pt idx="12451">
                  <c:v>595.03333333345699</c:v>
                </c:pt>
                <c:pt idx="12452">
                  <c:v>595.06666666678996</c:v>
                </c:pt>
                <c:pt idx="12453">
                  <c:v>595.10000000012303</c:v>
                </c:pt>
                <c:pt idx="12454">
                  <c:v>595.13333333345702</c:v>
                </c:pt>
                <c:pt idx="12455">
                  <c:v>595.16666666678998</c:v>
                </c:pt>
                <c:pt idx="12456">
                  <c:v>595.20000000012305</c:v>
                </c:pt>
                <c:pt idx="12457">
                  <c:v>595.23333333345704</c:v>
                </c:pt>
                <c:pt idx="12458">
                  <c:v>595.26666666679</c:v>
                </c:pt>
                <c:pt idx="12459">
                  <c:v>595.30000000012296</c:v>
                </c:pt>
                <c:pt idx="12460">
                  <c:v>595.33333333345695</c:v>
                </c:pt>
                <c:pt idx="12461">
                  <c:v>595.36666666679002</c:v>
                </c:pt>
                <c:pt idx="12462">
                  <c:v>595.40000000012299</c:v>
                </c:pt>
                <c:pt idx="12463">
                  <c:v>595.43333333345595</c:v>
                </c:pt>
                <c:pt idx="12464">
                  <c:v>595.46666666679005</c:v>
                </c:pt>
                <c:pt idx="12465">
                  <c:v>595.50000000012301</c:v>
                </c:pt>
                <c:pt idx="12466">
                  <c:v>595.53333333345597</c:v>
                </c:pt>
                <c:pt idx="12467">
                  <c:v>595.56666666678996</c:v>
                </c:pt>
                <c:pt idx="12468">
                  <c:v>595.60000000012303</c:v>
                </c:pt>
                <c:pt idx="12469">
                  <c:v>595.63333333345599</c:v>
                </c:pt>
                <c:pt idx="12470">
                  <c:v>595.66666666678998</c:v>
                </c:pt>
                <c:pt idx="12471">
                  <c:v>595.70000000012305</c:v>
                </c:pt>
                <c:pt idx="12472">
                  <c:v>595.73333333345602</c:v>
                </c:pt>
                <c:pt idx="12473">
                  <c:v>595.76666666678898</c:v>
                </c:pt>
                <c:pt idx="12474">
                  <c:v>595.80000000012296</c:v>
                </c:pt>
                <c:pt idx="12475">
                  <c:v>595.83333333345604</c:v>
                </c:pt>
                <c:pt idx="12476">
                  <c:v>595.866666666789</c:v>
                </c:pt>
                <c:pt idx="12477">
                  <c:v>595.90000000012299</c:v>
                </c:pt>
                <c:pt idx="12478">
                  <c:v>595.93333333345595</c:v>
                </c:pt>
                <c:pt idx="12479">
                  <c:v>595.96666666678902</c:v>
                </c:pt>
                <c:pt idx="12480">
                  <c:v>596.00000000012301</c:v>
                </c:pt>
                <c:pt idx="12481">
                  <c:v>596.03333333345597</c:v>
                </c:pt>
                <c:pt idx="12482">
                  <c:v>596.06666666678905</c:v>
                </c:pt>
                <c:pt idx="12483">
                  <c:v>596.10000000012201</c:v>
                </c:pt>
                <c:pt idx="12484">
                  <c:v>596.13333333345599</c:v>
                </c:pt>
                <c:pt idx="12485">
                  <c:v>596.16666666678896</c:v>
                </c:pt>
                <c:pt idx="12486">
                  <c:v>596.20000000012203</c:v>
                </c:pt>
                <c:pt idx="12487">
                  <c:v>596.23333333345602</c:v>
                </c:pt>
                <c:pt idx="12488">
                  <c:v>596.26666666678898</c:v>
                </c:pt>
                <c:pt idx="12489">
                  <c:v>596.30000000012205</c:v>
                </c:pt>
                <c:pt idx="12490">
                  <c:v>596.33333333345604</c:v>
                </c:pt>
                <c:pt idx="12491">
                  <c:v>596.366666666789</c:v>
                </c:pt>
                <c:pt idx="12492">
                  <c:v>596.40000000012196</c:v>
                </c:pt>
                <c:pt idx="12493">
                  <c:v>596.43333333345595</c:v>
                </c:pt>
                <c:pt idx="12494">
                  <c:v>596.46666666678902</c:v>
                </c:pt>
                <c:pt idx="12495">
                  <c:v>596.50000000012199</c:v>
                </c:pt>
                <c:pt idx="12496">
                  <c:v>596.53333333345495</c:v>
                </c:pt>
                <c:pt idx="12497">
                  <c:v>596.56666666678905</c:v>
                </c:pt>
                <c:pt idx="12498">
                  <c:v>596.60000000012201</c:v>
                </c:pt>
                <c:pt idx="12499">
                  <c:v>596.63333333345497</c:v>
                </c:pt>
                <c:pt idx="12500">
                  <c:v>596.66666666678896</c:v>
                </c:pt>
                <c:pt idx="12501">
                  <c:v>596.70000000012203</c:v>
                </c:pt>
                <c:pt idx="12502">
                  <c:v>596.73333333345499</c:v>
                </c:pt>
                <c:pt idx="12503">
                  <c:v>596.76666666678898</c:v>
                </c:pt>
                <c:pt idx="12504">
                  <c:v>596.80000000012205</c:v>
                </c:pt>
                <c:pt idx="12505">
                  <c:v>596.83333333345502</c:v>
                </c:pt>
                <c:pt idx="12506">
                  <c:v>596.86666666678798</c:v>
                </c:pt>
                <c:pt idx="12507">
                  <c:v>596.90000000012196</c:v>
                </c:pt>
                <c:pt idx="12508">
                  <c:v>596.93333333345504</c:v>
                </c:pt>
                <c:pt idx="12509">
                  <c:v>596.966666666788</c:v>
                </c:pt>
                <c:pt idx="12510">
                  <c:v>597.00000000012199</c:v>
                </c:pt>
                <c:pt idx="12511">
                  <c:v>597.03333333345495</c:v>
                </c:pt>
                <c:pt idx="12512">
                  <c:v>597.06666666678802</c:v>
                </c:pt>
                <c:pt idx="12513">
                  <c:v>597.10000000012201</c:v>
                </c:pt>
                <c:pt idx="12514">
                  <c:v>597.13333333345497</c:v>
                </c:pt>
                <c:pt idx="12515">
                  <c:v>597.16666666678805</c:v>
                </c:pt>
                <c:pt idx="12516">
                  <c:v>597.20000000012101</c:v>
                </c:pt>
                <c:pt idx="12517">
                  <c:v>597.23333333345499</c:v>
                </c:pt>
                <c:pt idx="12518">
                  <c:v>597.26666666678796</c:v>
                </c:pt>
                <c:pt idx="12519">
                  <c:v>597.30000000012103</c:v>
                </c:pt>
                <c:pt idx="12520">
                  <c:v>597.33333333345502</c:v>
                </c:pt>
                <c:pt idx="12521">
                  <c:v>597.36666666678798</c:v>
                </c:pt>
                <c:pt idx="12522">
                  <c:v>597.40000000012105</c:v>
                </c:pt>
                <c:pt idx="12523">
                  <c:v>597.43333333345504</c:v>
                </c:pt>
                <c:pt idx="12524">
                  <c:v>597.466666666788</c:v>
                </c:pt>
                <c:pt idx="12525">
                  <c:v>597.50000000012096</c:v>
                </c:pt>
                <c:pt idx="12526">
                  <c:v>597.53333333345495</c:v>
                </c:pt>
                <c:pt idx="12527">
                  <c:v>597.56666666678802</c:v>
                </c:pt>
                <c:pt idx="12528">
                  <c:v>597.60000000012099</c:v>
                </c:pt>
                <c:pt idx="12529">
                  <c:v>597.63333333345395</c:v>
                </c:pt>
                <c:pt idx="12530">
                  <c:v>597.66666666678805</c:v>
                </c:pt>
                <c:pt idx="12531">
                  <c:v>597.70000000012101</c:v>
                </c:pt>
                <c:pt idx="12532">
                  <c:v>597.73333333345397</c:v>
                </c:pt>
                <c:pt idx="12533">
                  <c:v>597.76666666678796</c:v>
                </c:pt>
                <c:pt idx="12534">
                  <c:v>597.80000000012103</c:v>
                </c:pt>
                <c:pt idx="12535">
                  <c:v>597.83333333345399</c:v>
                </c:pt>
                <c:pt idx="12536">
                  <c:v>597.86666666678798</c:v>
                </c:pt>
                <c:pt idx="12537">
                  <c:v>597.90000000012105</c:v>
                </c:pt>
                <c:pt idx="12538">
                  <c:v>597.93333333345402</c:v>
                </c:pt>
                <c:pt idx="12539">
                  <c:v>597.96666666678698</c:v>
                </c:pt>
                <c:pt idx="12540">
                  <c:v>598.00000000012096</c:v>
                </c:pt>
                <c:pt idx="12541">
                  <c:v>598.03333333345404</c:v>
                </c:pt>
                <c:pt idx="12542">
                  <c:v>598.066666666787</c:v>
                </c:pt>
                <c:pt idx="12543">
                  <c:v>598.10000000012099</c:v>
                </c:pt>
                <c:pt idx="12544">
                  <c:v>598.13333333345395</c:v>
                </c:pt>
                <c:pt idx="12545">
                  <c:v>598.16666666678702</c:v>
                </c:pt>
                <c:pt idx="12546">
                  <c:v>598.20000000012101</c:v>
                </c:pt>
                <c:pt idx="12547">
                  <c:v>598.23333333345397</c:v>
                </c:pt>
                <c:pt idx="12548">
                  <c:v>598.26666666678705</c:v>
                </c:pt>
                <c:pt idx="12549">
                  <c:v>598.30000000012001</c:v>
                </c:pt>
                <c:pt idx="12550">
                  <c:v>598.33333333345399</c:v>
                </c:pt>
                <c:pt idx="12551">
                  <c:v>598.36666666678695</c:v>
                </c:pt>
                <c:pt idx="12552">
                  <c:v>598.40000000012003</c:v>
                </c:pt>
                <c:pt idx="12553">
                  <c:v>598.43333333345402</c:v>
                </c:pt>
                <c:pt idx="12554">
                  <c:v>598.46666666678698</c:v>
                </c:pt>
                <c:pt idx="12555">
                  <c:v>598.50000000012005</c:v>
                </c:pt>
                <c:pt idx="12556">
                  <c:v>598.53333333345404</c:v>
                </c:pt>
                <c:pt idx="12557">
                  <c:v>598.566666666787</c:v>
                </c:pt>
                <c:pt idx="12558">
                  <c:v>598.60000000011996</c:v>
                </c:pt>
                <c:pt idx="12559">
                  <c:v>598.63333333345395</c:v>
                </c:pt>
                <c:pt idx="12560">
                  <c:v>598.66666666678702</c:v>
                </c:pt>
                <c:pt idx="12561">
                  <c:v>598.70000000011999</c:v>
                </c:pt>
                <c:pt idx="12562">
                  <c:v>598.73333333345295</c:v>
                </c:pt>
                <c:pt idx="12563">
                  <c:v>598.76666666678705</c:v>
                </c:pt>
                <c:pt idx="12564">
                  <c:v>598.80000000012001</c:v>
                </c:pt>
                <c:pt idx="12565">
                  <c:v>598.83333333345297</c:v>
                </c:pt>
                <c:pt idx="12566">
                  <c:v>598.86666666678695</c:v>
                </c:pt>
                <c:pt idx="12567">
                  <c:v>598.90000000012003</c:v>
                </c:pt>
                <c:pt idx="12568">
                  <c:v>598.93333333345299</c:v>
                </c:pt>
                <c:pt idx="12569">
                  <c:v>598.96666666678698</c:v>
                </c:pt>
                <c:pt idx="12570">
                  <c:v>599.00000000012005</c:v>
                </c:pt>
                <c:pt idx="12571">
                  <c:v>599.03333333345302</c:v>
                </c:pt>
                <c:pt idx="12572">
                  <c:v>599.06666666678598</c:v>
                </c:pt>
                <c:pt idx="12573">
                  <c:v>599.10000000011996</c:v>
                </c:pt>
                <c:pt idx="12574">
                  <c:v>599.13333333345304</c:v>
                </c:pt>
                <c:pt idx="12575">
                  <c:v>599.166666666786</c:v>
                </c:pt>
                <c:pt idx="12576">
                  <c:v>599.20000000011999</c:v>
                </c:pt>
                <c:pt idx="12577">
                  <c:v>599.23333333345295</c:v>
                </c:pt>
                <c:pt idx="12578">
                  <c:v>599.26666666678602</c:v>
                </c:pt>
                <c:pt idx="12579">
                  <c:v>599.30000000012001</c:v>
                </c:pt>
                <c:pt idx="12580">
                  <c:v>599.33333333345297</c:v>
                </c:pt>
                <c:pt idx="12581">
                  <c:v>599.36666666678605</c:v>
                </c:pt>
                <c:pt idx="12582">
                  <c:v>599.40000000011901</c:v>
                </c:pt>
                <c:pt idx="12583">
                  <c:v>599.43333333345299</c:v>
                </c:pt>
                <c:pt idx="12584">
                  <c:v>599.46666666678595</c:v>
                </c:pt>
                <c:pt idx="12585">
                  <c:v>599.50000000011903</c:v>
                </c:pt>
                <c:pt idx="12586">
                  <c:v>599.53333333345302</c:v>
                </c:pt>
                <c:pt idx="12587">
                  <c:v>599.56666666678598</c:v>
                </c:pt>
                <c:pt idx="12588">
                  <c:v>599.60000000011905</c:v>
                </c:pt>
                <c:pt idx="12589">
                  <c:v>599.63333333345304</c:v>
                </c:pt>
                <c:pt idx="12590">
                  <c:v>599.666666666786</c:v>
                </c:pt>
                <c:pt idx="12591">
                  <c:v>599.70000000011896</c:v>
                </c:pt>
                <c:pt idx="12592">
                  <c:v>599.73333333345295</c:v>
                </c:pt>
                <c:pt idx="12593">
                  <c:v>599.76666666678602</c:v>
                </c:pt>
                <c:pt idx="12594">
                  <c:v>599.80000000011898</c:v>
                </c:pt>
                <c:pt idx="12595">
                  <c:v>599.83333333345195</c:v>
                </c:pt>
                <c:pt idx="12596">
                  <c:v>599.86666666678605</c:v>
                </c:pt>
                <c:pt idx="12597">
                  <c:v>599.90000000011901</c:v>
                </c:pt>
                <c:pt idx="12598">
                  <c:v>599.93333333345197</c:v>
                </c:pt>
                <c:pt idx="12599">
                  <c:v>599.96666666678595</c:v>
                </c:pt>
                <c:pt idx="12600">
                  <c:v>600.00000000011903</c:v>
                </c:pt>
                <c:pt idx="12601">
                  <c:v>600.03333333345199</c:v>
                </c:pt>
                <c:pt idx="12602">
                  <c:v>600.06666666678598</c:v>
                </c:pt>
                <c:pt idx="12603">
                  <c:v>600.10000000011905</c:v>
                </c:pt>
                <c:pt idx="12604">
                  <c:v>600.13333333345201</c:v>
                </c:pt>
                <c:pt idx="12605">
                  <c:v>600.16666666678498</c:v>
                </c:pt>
                <c:pt idx="12606">
                  <c:v>600.20000000011896</c:v>
                </c:pt>
                <c:pt idx="12607">
                  <c:v>600.23333333345204</c:v>
                </c:pt>
                <c:pt idx="12608">
                  <c:v>600.266666666785</c:v>
                </c:pt>
                <c:pt idx="12609">
                  <c:v>600.30000000011898</c:v>
                </c:pt>
                <c:pt idx="12610">
                  <c:v>600.33333333345195</c:v>
                </c:pt>
                <c:pt idx="12611">
                  <c:v>600.36666666678502</c:v>
                </c:pt>
                <c:pt idx="12612">
                  <c:v>600.40000000011901</c:v>
                </c:pt>
                <c:pt idx="12613">
                  <c:v>600.43333333345197</c:v>
                </c:pt>
                <c:pt idx="12614">
                  <c:v>600.46666666678504</c:v>
                </c:pt>
                <c:pt idx="12615">
                  <c:v>600.50000000011801</c:v>
                </c:pt>
                <c:pt idx="12616">
                  <c:v>600.53333333345199</c:v>
                </c:pt>
                <c:pt idx="12617">
                  <c:v>600.56666666678495</c:v>
                </c:pt>
                <c:pt idx="12618">
                  <c:v>600.60000000011803</c:v>
                </c:pt>
                <c:pt idx="12619">
                  <c:v>600.63333333345201</c:v>
                </c:pt>
                <c:pt idx="12620">
                  <c:v>600.66666666678498</c:v>
                </c:pt>
                <c:pt idx="12621">
                  <c:v>600.70000000011805</c:v>
                </c:pt>
                <c:pt idx="12622">
                  <c:v>600.73333333345204</c:v>
                </c:pt>
                <c:pt idx="12623">
                  <c:v>600.766666666785</c:v>
                </c:pt>
                <c:pt idx="12624">
                  <c:v>600.80000000011796</c:v>
                </c:pt>
                <c:pt idx="12625">
                  <c:v>600.83333333345195</c:v>
                </c:pt>
                <c:pt idx="12626">
                  <c:v>600.86666666678502</c:v>
                </c:pt>
                <c:pt idx="12627">
                  <c:v>600.90000000011798</c:v>
                </c:pt>
                <c:pt idx="12628">
                  <c:v>600.93333333345095</c:v>
                </c:pt>
                <c:pt idx="12629">
                  <c:v>600.96666666678504</c:v>
                </c:pt>
                <c:pt idx="12630">
                  <c:v>601.00000000011801</c:v>
                </c:pt>
                <c:pt idx="12631">
                  <c:v>601.03333333345097</c:v>
                </c:pt>
                <c:pt idx="12632">
                  <c:v>601.06666666678495</c:v>
                </c:pt>
                <c:pt idx="12633">
                  <c:v>601.10000000011803</c:v>
                </c:pt>
                <c:pt idx="12634">
                  <c:v>601.13333333345099</c:v>
                </c:pt>
                <c:pt idx="12635">
                  <c:v>601.16666666678498</c:v>
                </c:pt>
                <c:pt idx="12636">
                  <c:v>601.20000000011805</c:v>
                </c:pt>
                <c:pt idx="12637">
                  <c:v>601.23333333345101</c:v>
                </c:pt>
                <c:pt idx="12638">
                  <c:v>601.26666666678398</c:v>
                </c:pt>
                <c:pt idx="12639">
                  <c:v>601.30000000011796</c:v>
                </c:pt>
                <c:pt idx="12640">
                  <c:v>601.33333333345104</c:v>
                </c:pt>
                <c:pt idx="12641">
                  <c:v>601.366666666784</c:v>
                </c:pt>
                <c:pt idx="12642">
                  <c:v>601.40000000011798</c:v>
                </c:pt>
                <c:pt idx="12643">
                  <c:v>601.43333333345095</c:v>
                </c:pt>
                <c:pt idx="12644">
                  <c:v>601.46666666678402</c:v>
                </c:pt>
                <c:pt idx="12645">
                  <c:v>601.50000000011801</c:v>
                </c:pt>
                <c:pt idx="12646">
                  <c:v>601.53333333345097</c:v>
                </c:pt>
                <c:pt idx="12647">
                  <c:v>601.56666666678404</c:v>
                </c:pt>
                <c:pt idx="12648">
                  <c:v>601.60000000011701</c:v>
                </c:pt>
                <c:pt idx="12649">
                  <c:v>601.63333333345099</c:v>
                </c:pt>
                <c:pt idx="12650">
                  <c:v>601.66666666678395</c:v>
                </c:pt>
                <c:pt idx="12651">
                  <c:v>601.70000000011703</c:v>
                </c:pt>
                <c:pt idx="12652">
                  <c:v>601.73333333345101</c:v>
                </c:pt>
                <c:pt idx="12653">
                  <c:v>601.76666666678398</c:v>
                </c:pt>
                <c:pt idx="12654">
                  <c:v>601.80000000011705</c:v>
                </c:pt>
                <c:pt idx="12655">
                  <c:v>601.83333333345104</c:v>
                </c:pt>
                <c:pt idx="12656">
                  <c:v>601.866666666784</c:v>
                </c:pt>
                <c:pt idx="12657">
                  <c:v>601.90000000011696</c:v>
                </c:pt>
                <c:pt idx="12658">
                  <c:v>601.93333333345095</c:v>
                </c:pt>
                <c:pt idx="12659">
                  <c:v>601.96666666678402</c:v>
                </c:pt>
                <c:pt idx="12660">
                  <c:v>602.00000000011698</c:v>
                </c:pt>
                <c:pt idx="12661">
                  <c:v>602.03333333344995</c:v>
                </c:pt>
                <c:pt idx="12662">
                  <c:v>602.06666666678404</c:v>
                </c:pt>
                <c:pt idx="12663">
                  <c:v>602.10000000011701</c:v>
                </c:pt>
                <c:pt idx="12664">
                  <c:v>602.13333333344997</c:v>
                </c:pt>
                <c:pt idx="12665">
                  <c:v>602.16666666678395</c:v>
                </c:pt>
                <c:pt idx="12666">
                  <c:v>602.20000000011703</c:v>
                </c:pt>
                <c:pt idx="12667">
                  <c:v>602.23333333344999</c:v>
                </c:pt>
                <c:pt idx="12668">
                  <c:v>602.26666666678398</c:v>
                </c:pt>
                <c:pt idx="12669">
                  <c:v>602.30000000011705</c:v>
                </c:pt>
                <c:pt idx="12670">
                  <c:v>602.33333333345001</c:v>
                </c:pt>
                <c:pt idx="12671">
                  <c:v>602.36666666678298</c:v>
                </c:pt>
                <c:pt idx="12672">
                  <c:v>602.40000000011696</c:v>
                </c:pt>
                <c:pt idx="12673">
                  <c:v>602.43333333345004</c:v>
                </c:pt>
                <c:pt idx="12674">
                  <c:v>602.466666666783</c:v>
                </c:pt>
                <c:pt idx="12675">
                  <c:v>602.50000000011698</c:v>
                </c:pt>
                <c:pt idx="12676">
                  <c:v>602.53333333344995</c:v>
                </c:pt>
                <c:pt idx="12677">
                  <c:v>602.56666666678302</c:v>
                </c:pt>
                <c:pt idx="12678">
                  <c:v>602.60000000011701</c:v>
                </c:pt>
                <c:pt idx="12679">
                  <c:v>602.63333333344997</c:v>
                </c:pt>
                <c:pt idx="12680">
                  <c:v>602.66666666678304</c:v>
                </c:pt>
                <c:pt idx="12681">
                  <c:v>602.70000000011601</c:v>
                </c:pt>
                <c:pt idx="12682">
                  <c:v>602.73333333344999</c:v>
                </c:pt>
                <c:pt idx="12683">
                  <c:v>602.76666666678295</c:v>
                </c:pt>
                <c:pt idx="12684">
                  <c:v>602.80000000011603</c:v>
                </c:pt>
                <c:pt idx="12685">
                  <c:v>602.83333333345001</c:v>
                </c:pt>
                <c:pt idx="12686">
                  <c:v>602.86666666678298</c:v>
                </c:pt>
                <c:pt idx="12687">
                  <c:v>602.90000000011605</c:v>
                </c:pt>
                <c:pt idx="12688">
                  <c:v>602.93333333345004</c:v>
                </c:pt>
                <c:pt idx="12689">
                  <c:v>602.966666666783</c:v>
                </c:pt>
                <c:pt idx="12690">
                  <c:v>603.00000000011596</c:v>
                </c:pt>
                <c:pt idx="12691">
                  <c:v>603.03333333344995</c:v>
                </c:pt>
                <c:pt idx="12692">
                  <c:v>603.06666666678302</c:v>
                </c:pt>
                <c:pt idx="12693">
                  <c:v>603.10000000011598</c:v>
                </c:pt>
                <c:pt idx="12694">
                  <c:v>603.13333333344895</c:v>
                </c:pt>
                <c:pt idx="12695">
                  <c:v>603.16666666678304</c:v>
                </c:pt>
                <c:pt idx="12696">
                  <c:v>603.20000000011601</c:v>
                </c:pt>
                <c:pt idx="12697">
                  <c:v>603.23333333344897</c:v>
                </c:pt>
                <c:pt idx="12698">
                  <c:v>603.26666666678295</c:v>
                </c:pt>
                <c:pt idx="12699">
                  <c:v>603.30000000011603</c:v>
                </c:pt>
                <c:pt idx="12700">
                  <c:v>603.33333333344899</c:v>
                </c:pt>
                <c:pt idx="12701">
                  <c:v>603.36666666678298</c:v>
                </c:pt>
                <c:pt idx="12702">
                  <c:v>603.40000000011605</c:v>
                </c:pt>
                <c:pt idx="12703">
                  <c:v>603.43333333344901</c:v>
                </c:pt>
                <c:pt idx="12704">
                  <c:v>603.46666666678198</c:v>
                </c:pt>
                <c:pt idx="12705">
                  <c:v>603.50000000011596</c:v>
                </c:pt>
                <c:pt idx="12706">
                  <c:v>603.53333333344904</c:v>
                </c:pt>
                <c:pt idx="12707">
                  <c:v>603.566666666782</c:v>
                </c:pt>
                <c:pt idx="12708">
                  <c:v>603.60000000011598</c:v>
                </c:pt>
                <c:pt idx="12709">
                  <c:v>603.63333333344895</c:v>
                </c:pt>
                <c:pt idx="12710">
                  <c:v>603.66666666678202</c:v>
                </c:pt>
                <c:pt idx="12711">
                  <c:v>603.70000000011601</c:v>
                </c:pt>
                <c:pt idx="12712">
                  <c:v>603.73333333344897</c:v>
                </c:pt>
                <c:pt idx="12713">
                  <c:v>603.76666666678204</c:v>
                </c:pt>
                <c:pt idx="12714">
                  <c:v>603.80000000011501</c:v>
                </c:pt>
                <c:pt idx="12715">
                  <c:v>603.83333333344899</c:v>
                </c:pt>
                <c:pt idx="12716">
                  <c:v>603.86666666678195</c:v>
                </c:pt>
                <c:pt idx="12717">
                  <c:v>603.90000000011503</c:v>
                </c:pt>
                <c:pt idx="12718">
                  <c:v>603.93333333344901</c:v>
                </c:pt>
                <c:pt idx="12719">
                  <c:v>603.96666666678198</c:v>
                </c:pt>
                <c:pt idx="12720">
                  <c:v>604.00000000011505</c:v>
                </c:pt>
                <c:pt idx="12721">
                  <c:v>604.03333333344904</c:v>
                </c:pt>
                <c:pt idx="12722">
                  <c:v>604.066666666782</c:v>
                </c:pt>
                <c:pt idx="12723">
                  <c:v>604.10000000011496</c:v>
                </c:pt>
                <c:pt idx="12724">
                  <c:v>604.13333333344895</c:v>
                </c:pt>
                <c:pt idx="12725">
                  <c:v>604.16666666678202</c:v>
                </c:pt>
                <c:pt idx="12726">
                  <c:v>604.20000000011498</c:v>
                </c:pt>
                <c:pt idx="12727">
                  <c:v>604.23333333344794</c:v>
                </c:pt>
                <c:pt idx="12728">
                  <c:v>604.26666666678204</c:v>
                </c:pt>
                <c:pt idx="12729">
                  <c:v>604.30000000011501</c:v>
                </c:pt>
                <c:pt idx="12730">
                  <c:v>604.33333333344797</c:v>
                </c:pt>
                <c:pt idx="12731">
                  <c:v>604.36666666678195</c:v>
                </c:pt>
                <c:pt idx="12732">
                  <c:v>604.40000000011503</c:v>
                </c:pt>
                <c:pt idx="12733">
                  <c:v>604.43333333344799</c:v>
                </c:pt>
                <c:pt idx="12734">
                  <c:v>604.46666666678198</c:v>
                </c:pt>
                <c:pt idx="12735">
                  <c:v>604.50000000011505</c:v>
                </c:pt>
                <c:pt idx="12736">
                  <c:v>604.53333333344801</c:v>
                </c:pt>
                <c:pt idx="12737">
                  <c:v>604.56666666678097</c:v>
                </c:pt>
                <c:pt idx="12738">
                  <c:v>604.60000000011496</c:v>
                </c:pt>
                <c:pt idx="12739">
                  <c:v>604.63333333344804</c:v>
                </c:pt>
                <c:pt idx="12740">
                  <c:v>604.666666666781</c:v>
                </c:pt>
                <c:pt idx="12741">
                  <c:v>604.70000000011498</c:v>
                </c:pt>
                <c:pt idx="12742">
                  <c:v>604.73333333344794</c:v>
                </c:pt>
                <c:pt idx="12743">
                  <c:v>604.76666666678102</c:v>
                </c:pt>
                <c:pt idx="12744">
                  <c:v>604.80000000011501</c:v>
                </c:pt>
                <c:pt idx="12745">
                  <c:v>604.83333333344797</c:v>
                </c:pt>
                <c:pt idx="12746">
                  <c:v>604.86666666678104</c:v>
                </c:pt>
                <c:pt idx="12747">
                  <c:v>604.90000000011401</c:v>
                </c:pt>
                <c:pt idx="12748">
                  <c:v>604.93333333344799</c:v>
                </c:pt>
                <c:pt idx="12749">
                  <c:v>604.96666666678095</c:v>
                </c:pt>
                <c:pt idx="12750">
                  <c:v>605.00000000011403</c:v>
                </c:pt>
                <c:pt idx="12751">
                  <c:v>605.03333333344801</c:v>
                </c:pt>
                <c:pt idx="12752">
                  <c:v>605.06666666678097</c:v>
                </c:pt>
                <c:pt idx="12753">
                  <c:v>605.10000000011405</c:v>
                </c:pt>
                <c:pt idx="12754">
                  <c:v>605.13333333344804</c:v>
                </c:pt>
                <c:pt idx="12755">
                  <c:v>605.166666666781</c:v>
                </c:pt>
                <c:pt idx="12756">
                  <c:v>605.20000000011396</c:v>
                </c:pt>
                <c:pt idx="12757">
                  <c:v>605.23333333344794</c:v>
                </c:pt>
                <c:pt idx="12758">
                  <c:v>605.26666666678102</c:v>
                </c:pt>
                <c:pt idx="12759">
                  <c:v>605.30000000011398</c:v>
                </c:pt>
                <c:pt idx="12760">
                  <c:v>605.33333333344694</c:v>
                </c:pt>
                <c:pt idx="12761">
                  <c:v>605.36666666678104</c:v>
                </c:pt>
                <c:pt idx="12762">
                  <c:v>605.40000000011401</c:v>
                </c:pt>
                <c:pt idx="12763">
                  <c:v>605.43333333344697</c:v>
                </c:pt>
                <c:pt idx="12764">
                  <c:v>605.46666666678095</c:v>
                </c:pt>
                <c:pt idx="12765">
                  <c:v>605.50000000011403</c:v>
                </c:pt>
                <c:pt idx="12766">
                  <c:v>605.53333333344699</c:v>
                </c:pt>
                <c:pt idx="12767">
                  <c:v>605.56666666678097</c:v>
                </c:pt>
                <c:pt idx="12768">
                  <c:v>605.60000000011405</c:v>
                </c:pt>
                <c:pt idx="12769">
                  <c:v>605.63333333344701</c:v>
                </c:pt>
                <c:pt idx="12770">
                  <c:v>605.66666666677997</c:v>
                </c:pt>
                <c:pt idx="12771">
                  <c:v>605.70000000011396</c:v>
                </c:pt>
                <c:pt idx="12772">
                  <c:v>605.73333333344704</c:v>
                </c:pt>
                <c:pt idx="12773">
                  <c:v>605.76666666678</c:v>
                </c:pt>
                <c:pt idx="12774">
                  <c:v>605.80000000011398</c:v>
                </c:pt>
                <c:pt idx="12775">
                  <c:v>605.83333333344694</c:v>
                </c:pt>
                <c:pt idx="12776">
                  <c:v>605.86666666678002</c:v>
                </c:pt>
                <c:pt idx="12777">
                  <c:v>605.90000000011401</c:v>
                </c:pt>
                <c:pt idx="12778">
                  <c:v>605.93333333344697</c:v>
                </c:pt>
                <c:pt idx="12779">
                  <c:v>605.96666666678004</c:v>
                </c:pt>
                <c:pt idx="12780">
                  <c:v>606.000000000113</c:v>
                </c:pt>
                <c:pt idx="12781">
                  <c:v>606.03333333344699</c:v>
                </c:pt>
                <c:pt idx="12782">
                  <c:v>606.06666666677995</c:v>
                </c:pt>
                <c:pt idx="12783">
                  <c:v>606.10000000011303</c:v>
                </c:pt>
                <c:pt idx="12784">
                  <c:v>606.13333333344701</c:v>
                </c:pt>
                <c:pt idx="12785">
                  <c:v>606.16666666677997</c:v>
                </c:pt>
                <c:pt idx="12786">
                  <c:v>606.20000000011305</c:v>
                </c:pt>
                <c:pt idx="12787">
                  <c:v>606.23333333344704</c:v>
                </c:pt>
                <c:pt idx="12788">
                  <c:v>606.26666666678</c:v>
                </c:pt>
                <c:pt idx="12789">
                  <c:v>606.30000000011296</c:v>
                </c:pt>
                <c:pt idx="12790">
                  <c:v>606.33333333344694</c:v>
                </c:pt>
                <c:pt idx="12791">
                  <c:v>606.36666666678002</c:v>
                </c:pt>
                <c:pt idx="12792">
                  <c:v>606.40000000011298</c:v>
                </c:pt>
                <c:pt idx="12793">
                  <c:v>606.43333333344594</c:v>
                </c:pt>
                <c:pt idx="12794">
                  <c:v>606.46666666678004</c:v>
                </c:pt>
                <c:pt idx="12795">
                  <c:v>606.500000000113</c:v>
                </c:pt>
                <c:pt idx="12796">
                  <c:v>606.53333333344597</c:v>
                </c:pt>
                <c:pt idx="12797">
                  <c:v>606.56666666677995</c:v>
                </c:pt>
                <c:pt idx="12798">
                  <c:v>606.60000000011303</c:v>
                </c:pt>
                <c:pt idx="12799">
                  <c:v>606.63333333344599</c:v>
                </c:pt>
                <c:pt idx="12800">
                  <c:v>606.66666666677997</c:v>
                </c:pt>
                <c:pt idx="12801">
                  <c:v>606.70000000011305</c:v>
                </c:pt>
                <c:pt idx="12802">
                  <c:v>606.73333333344601</c:v>
                </c:pt>
                <c:pt idx="12803">
                  <c:v>606.76666666677897</c:v>
                </c:pt>
                <c:pt idx="12804">
                  <c:v>606.80000000011296</c:v>
                </c:pt>
                <c:pt idx="12805">
                  <c:v>606.83333333344603</c:v>
                </c:pt>
                <c:pt idx="12806">
                  <c:v>606.866666666779</c:v>
                </c:pt>
                <c:pt idx="12807">
                  <c:v>606.90000000011298</c:v>
                </c:pt>
                <c:pt idx="12808">
                  <c:v>606.93333333344594</c:v>
                </c:pt>
                <c:pt idx="12809">
                  <c:v>606.96666666677902</c:v>
                </c:pt>
                <c:pt idx="12810">
                  <c:v>607.000000000113</c:v>
                </c:pt>
                <c:pt idx="12811">
                  <c:v>607.03333333344597</c:v>
                </c:pt>
                <c:pt idx="12812">
                  <c:v>607.06666666677904</c:v>
                </c:pt>
                <c:pt idx="12813">
                  <c:v>607.100000000112</c:v>
                </c:pt>
                <c:pt idx="12814">
                  <c:v>607.13333333344599</c:v>
                </c:pt>
                <c:pt idx="12815">
                  <c:v>607.16666666677895</c:v>
                </c:pt>
                <c:pt idx="12816">
                  <c:v>607.20000000011203</c:v>
                </c:pt>
                <c:pt idx="12817">
                  <c:v>607.23333333344601</c:v>
                </c:pt>
                <c:pt idx="12818">
                  <c:v>607.26666666677897</c:v>
                </c:pt>
                <c:pt idx="12819">
                  <c:v>607.30000000011205</c:v>
                </c:pt>
                <c:pt idx="12820">
                  <c:v>607.33333333344603</c:v>
                </c:pt>
                <c:pt idx="12821">
                  <c:v>607.366666666779</c:v>
                </c:pt>
                <c:pt idx="12822">
                  <c:v>607.40000000011196</c:v>
                </c:pt>
                <c:pt idx="12823">
                  <c:v>607.43333333344594</c:v>
                </c:pt>
                <c:pt idx="12824">
                  <c:v>607.46666666677902</c:v>
                </c:pt>
                <c:pt idx="12825">
                  <c:v>607.50000000011198</c:v>
                </c:pt>
                <c:pt idx="12826">
                  <c:v>607.53333333344494</c:v>
                </c:pt>
                <c:pt idx="12827">
                  <c:v>607.56666666677904</c:v>
                </c:pt>
                <c:pt idx="12828">
                  <c:v>607.600000000112</c:v>
                </c:pt>
                <c:pt idx="12829">
                  <c:v>607.63333333344497</c:v>
                </c:pt>
                <c:pt idx="12830">
                  <c:v>607.66666666677895</c:v>
                </c:pt>
                <c:pt idx="12831">
                  <c:v>607.70000000011203</c:v>
                </c:pt>
                <c:pt idx="12832">
                  <c:v>607.73333333344499</c:v>
                </c:pt>
                <c:pt idx="12833">
                  <c:v>607.76666666677897</c:v>
                </c:pt>
                <c:pt idx="12834">
                  <c:v>607.80000000011205</c:v>
                </c:pt>
                <c:pt idx="12835">
                  <c:v>607.83333333344501</c:v>
                </c:pt>
                <c:pt idx="12836">
                  <c:v>607.86666666677797</c:v>
                </c:pt>
                <c:pt idx="12837">
                  <c:v>607.90000000011196</c:v>
                </c:pt>
                <c:pt idx="12838">
                  <c:v>607.93333333344503</c:v>
                </c:pt>
                <c:pt idx="12839">
                  <c:v>607.966666666778</c:v>
                </c:pt>
                <c:pt idx="12840">
                  <c:v>608.00000000011198</c:v>
                </c:pt>
                <c:pt idx="12841">
                  <c:v>608.03333333344494</c:v>
                </c:pt>
                <c:pt idx="12842">
                  <c:v>608.06666666677802</c:v>
                </c:pt>
                <c:pt idx="12843">
                  <c:v>608.100000000112</c:v>
                </c:pt>
                <c:pt idx="12844">
                  <c:v>608.13333333344497</c:v>
                </c:pt>
                <c:pt idx="12845">
                  <c:v>608.16666666677804</c:v>
                </c:pt>
                <c:pt idx="12846">
                  <c:v>608.200000000111</c:v>
                </c:pt>
                <c:pt idx="12847">
                  <c:v>608.23333333344499</c:v>
                </c:pt>
                <c:pt idx="12848">
                  <c:v>608.26666666677795</c:v>
                </c:pt>
                <c:pt idx="12849">
                  <c:v>608.30000000011103</c:v>
                </c:pt>
                <c:pt idx="12850">
                  <c:v>608.33333333344501</c:v>
                </c:pt>
                <c:pt idx="12851">
                  <c:v>608.36666666677797</c:v>
                </c:pt>
                <c:pt idx="12852">
                  <c:v>608.40000000011105</c:v>
                </c:pt>
                <c:pt idx="12853">
                  <c:v>608.43333333344503</c:v>
                </c:pt>
                <c:pt idx="12854">
                  <c:v>608.466666666778</c:v>
                </c:pt>
                <c:pt idx="12855">
                  <c:v>608.50000000011096</c:v>
                </c:pt>
                <c:pt idx="12856">
                  <c:v>608.53333333344494</c:v>
                </c:pt>
                <c:pt idx="12857">
                  <c:v>608.56666666677802</c:v>
                </c:pt>
                <c:pt idx="12858">
                  <c:v>608.60000000011098</c:v>
                </c:pt>
                <c:pt idx="12859">
                  <c:v>608.63333333344406</c:v>
                </c:pt>
                <c:pt idx="12860">
                  <c:v>608.66666666677804</c:v>
                </c:pt>
                <c:pt idx="12861">
                  <c:v>608.700000000111</c:v>
                </c:pt>
                <c:pt idx="12862">
                  <c:v>608.73333333344397</c:v>
                </c:pt>
                <c:pt idx="12863">
                  <c:v>608.76666666677795</c:v>
                </c:pt>
                <c:pt idx="12864">
                  <c:v>608.80000000011103</c:v>
                </c:pt>
                <c:pt idx="12865">
                  <c:v>608.83333333344399</c:v>
                </c:pt>
                <c:pt idx="12866">
                  <c:v>608.86666666677797</c:v>
                </c:pt>
                <c:pt idx="12867">
                  <c:v>608.90000000011105</c:v>
                </c:pt>
                <c:pt idx="12868">
                  <c:v>608.93333333344401</c:v>
                </c:pt>
                <c:pt idx="12869">
                  <c:v>608.96666666677697</c:v>
                </c:pt>
                <c:pt idx="12870">
                  <c:v>609.00000000011096</c:v>
                </c:pt>
                <c:pt idx="12871">
                  <c:v>609.03333333344403</c:v>
                </c:pt>
                <c:pt idx="12872">
                  <c:v>609.066666666777</c:v>
                </c:pt>
                <c:pt idx="12873">
                  <c:v>609.10000000011098</c:v>
                </c:pt>
                <c:pt idx="12874">
                  <c:v>609.13333333344406</c:v>
                </c:pt>
                <c:pt idx="12875">
                  <c:v>609.16666666677702</c:v>
                </c:pt>
                <c:pt idx="12876">
                  <c:v>609.200000000111</c:v>
                </c:pt>
                <c:pt idx="12877">
                  <c:v>609.23333333344397</c:v>
                </c:pt>
                <c:pt idx="12878">
                  <c:v>609.26666666677704</c:v>
                </c:pt>
                <c:pt idx="12879">
                  <c:v>609.30000000011</c:v>
                </c:pt>
                <c:pt idx="12880">
                  <c:v>609.33333333344399</c:v>
                </c:pt>
                <c:pt idx="12881">
                  <c:v>609.36666666677695</c:v>
                </c:pt>
                <c:pt idx="12882">
                  <c:v>609.40000000011003</c:v>
                </c:pt>
                <c:pt idx="12883">
                  <c:v>609.43333333344401</c:v>
                </c:pt>
                <c:pt idx="12884">
                  <c:v>609.46666666677697</c:v>
                </c:pt>
                <c:pt idx="12885">
                  <c:v>609.50000000011005</c:v>
                </c:pt>
                <c:pt idx="12886">
                  <c:v>609.53333333344403</c:v>
                </c:pt>
                <c:pt idx="12887">
                  <c:v>609.566666666777</c:v>
                </c:pt>
                <c:pt idx="12888">
                  <c:v>609.60000000010996</c:v>
                </c:pt>
                <c:pt idx="12889">
                  <c:v>609.63333333344303</c:v>
                </c:pt>
                <c:pt idx="12890">
                  <c:v>609.66666666677702</c:v>
                </c:pt>
                <c:pt idx="12891">
                  <c:v>609.70000000010998</c:v>
                </c:pt>
                <c:pt idx="12892">
                  <c:v>609.73333333344306</c:v>
                </c:pt>
                <c:pt idx="12893">
                  <c:v>609.76666666677704</c:v>
                </c:pt>
                <c:pt idx="12894">
                  <c:v>609.80000000011</c:v>
                </c:pt>
                <c:pt idx="12895">
                  <c:v>609.83333333344297</c:v>
                </c:pt>
                <c:pt idx="12896">
                  <c:v>609.86666666677695</c:v>
                </c:pt>
                <c:pt idx="12897">
                  <c:v>609.90000000011003</c:v>
                </c:pt>
                <c:pt idx="12898">
                  <c:v>609.93333333344299</c:v>
                </c:pt>
                <c:pt idx="12899">
                  <c:v>609.96666666677697</c:v>
                </c:pt>
                <c:pt idx="12900">
                  <c:v>610.00000000011005</c:v>
                </c:pt>
                <c:pt idx="12901">
                  <c:v>610.03333333344301</c:v>
                </c:pt>
                <c:pt idx="12902">
                  <c:v>610.06666666677597</c:v>
                </c:pt>
                <c:pt idx="12903">
                  <c:v>610.10000000010996</c:v>
                </c:pt>
                <c:pt idx="12904">
                  <c:v>610.13333333344303</c:v>
                </c:pt>
                <c:pt idx="12905">
                  <c:v>610.166666666776</c:v>
                </c:pt>
                <c:pt idx="12906">
                  <c:v>610.20000000010998</c:v>
                </c:pt>
                <c:pt idx="12907">
                  <c:v>610.23333333344306</c:v>
                </c:pt>
                <c:pt idx="12908">
                  <c:v>610.26666666677602</c:v>
                </c:pt>
                <c:pt idx="12909">
                  <c:v>610.30000000011</c:v>
                </c:pt>
                <c:pt idx="12910">
                  <c:v>610.33333333344297</c:v>
                </c:pt>
                <c:pt idx="12911">
                  <c:v>610.36666666677604</c:v>
                </c:pt>
                <c:pt idx="12912">
                  <c:v>610.400000000109</c:v>
                </c:pt>
                <c:pt idx="12913">
                  <c:v>610.43333333344299</c:v>
                </c:pt>
                <c:pt idx="12914">
                  <c:v>610.46666666677595</c:v>
                </c:pt>
                <c:pt idx="12915">
                  <c:v>610.50000000010903</c:v>
                </c:pt>
                <c:pt idx="12916">
                  <c:v>610.53333333344301</c:v>
                </c:pt>
                <c:pt idx="12917">
                  <c:v>610.56666666677597</c:v>
                </c:pt>
                <c:pt idx="12918">
                  <c:v>610.60000000010905</c:v>
                </c:pt>
                <c:pt idx="12919">
                  <c:v>610.63333333344303</c:v>
                </c:pt>
                <c:pt idx="12920">
                  <c:v>610.666666666776</c:v>
                </c:pt>
                <c:pt idx="12921">
                  <c:v>610.70000000010896</c:v>
                </c:pt>
                <c:pt idx="12922">
                  <c:v>610.73333333344203</c:v>
                </c:pt>
                <c:pt idx="12923">
                  <c:v>610.76666666677602</c:v>
                </c:pt>
                <c:pt idx="12924">
                  <c:v>610.80000000010898</c:v>
                </c:pt>
                <c:pt idx="12925">
                  <c:v>610.83333333344206</c:v>
                </c:pt>
                <c:pt idx="12926">
                  <c:v>610.86666666677604</c:v>
                </c:pt>
                <c:pt idx="12927">
                  <c:v>610.900000000109</c:v>
                </c:pt>
                <c:pt idx="12928">
                  <c:v>610.93333333344196</c:v>
                </c:pt>
                <c:pt idx="12929">
                  <c:v>610.96666666677595</c:v>
                </c:pt>
                <c:pt idx="12930">
                  <c:v>611.00000000010903</c:v>
                </c:pt>
                <c:pt idx="12931">
                  <c:v>611.03333333344199</c:v>
                </c:pt>
                <c:pt idx="12932">
                  <c:v>611.06666666677597</c:v>
                </c:pt>
                <c:pt idx="12933">
                  <c:v>611.10000000010905</c:v>
                </c:pt>
                <c:pt idx="12934">
                  <c:v>611.13333333344201</c:v>
                </c:pt>
                <c:pt idx="12935">
                  <c:v>611.16666666677497</c:v>
                </c:pt>
                <c:pt idx="12936">
                  <c:v>611.20000000010896</c:v>
                </c:pt>
                <c:pt idx="12937">
                  <c:v>611.23333333344203</c:v>
                </c:pt>
                <c:pt idx="12938">
                  <c:v>611.266666666775</c:v>
                </c:pt>
                <c:pt idx="12939">
                  <c:v>611.30000000010898</c:v>
                </c:pt>
                <c:pt idx="12940">
                  <c:v>611.33333333344206</c:v>
                </c:pt>
                <c:pt idx="12941">
                  <c:v>611.36666666677502</c:v>
                </c:pt>
                <c:pt idx="12942">
                  <c:v>611.400000000109</c:v>
                </c:pt>
                <c:pt idx="12943">
                  <c:v>611.43333333344196</c:v>
                </c:pt>
                <c:pt idx="12944">
                  <c:v>611.46666666677504</c:v>
                </c:pt>
                <c:pt idx="12945">
                  <c:v>611.500000000108</c:v>
                </c:pt>
                <c:pt idx="12946">
                  <c:v>611.53333333344199</c:v>
                </c:pt>
                <c:pt idx="12947">
                  <c:v>611.56666666677495</c:v>
                </c:pt>
                <c:pt idx="12948">
                  <c:v>611.60000000010803</c:v>
                </c:pt>
                <c:pt idx="12949">
                  <c:v>611.63333333344201</c:v>
                </c:pt>
                <c:pt idx="12950">
                  <c:v>611.66666666677497</c:v>
                </c:pt>
                <c:pt idx="12951">
                  <c:v>611.70000000010805</c:v>
                </c:pt>
                <c:pt idx="12952">
                  <c:v>611.73333333344203</c:v>
                </c:pt>
                <c:pt idx="12953">
                  <c:v>611.766666666775</c:v>
                </c:pt>
                <c:pt idx="12954">
                  <c:v>611.80000000010796</c:v>
                </c:pt>
                <c:pt idx="12955">
                  <c:v>611.83333333344103</c:v>
                </c:pt>
                <c:pt idx="12956">
                  <c:v>611.86666666677502</c:v>
                </c:pt>
                <c:pt idx="12957">
                  <c:v>611.90000000010798</c:v>
                </c:pt>
                <c:pt idx="12958">
                  <c:v>611.93333333344106</c:v>
                </c:pt>
                <c:pt idx="12959">
                  <c:v>611.96666666677504</c:v>
                </c:pt>
                <c:pt idx="12960">
                  <c:v>612.000000000108</c:v>
                </c:pt>
                <c:pt idx="12961">
                  <c:v>612.03333333344096</c:v>
                </c:pt>
                <c:pt idx="12962">
                  <c:v>612.06666666677495</c:v>
                </c:pt>
                <c:pt idx="12963">
                  <c:v>612.10000000010803</c:v>
                </c:pt>
                <c:pt idx="12964">
                  <c:v>612.13333333344099</c:v>
                </c:pt>
                <c:pt idx="12965">
                  <c:v>612.16666666677497</c:v>
                </c:pt>
                <c:pt idx="12966">
                  <c:v>612.20000000010805</c:v>
                </c:pt>
                <c:pt idx="12967">
                  <c:v>612.23333333344101</c:v>
                </c:pt>
                <c:pt idx="12968">
                  <c:v>612.26666666677397</c:v>
                </c:pt>
                <c:pt idx="12969">
                  <c:v>612.30000000010796</c:v>
                </c:pt>
                <c:pt idx="12970">
                  <c:v>612.33333333344103</c:v>
                </c:pt>
                <c:pt idx="12971">
                  <c:v>612.36666666677399</c:v>
                </c:pt>
                <c:pt idx="12972">
                  <c:v>612.40000000010798</c:v>
                </c:pt>
                <c:pt idx="12973">
                  <c:v>612.43333333344106</c:v>
                </c:pt>
                <c:pt idx="12974">
                  <c:v>612.46666666677402</c:v>
                </c:pt>
                <c:pt idx="12975">
                  <c:v>612.500000000108</c:v>
                </c:pt>
                <c:pt idx="12976">
                  <c:v>612.53333333344096</c:v>
                </c:pt>
                <c:pt idx="12977">
                  <c:v>612.56666666677404</c:v>
                </c:pt>
                <c:pt idx="12978">
                  <c:v>612.600000000107</c:v>
                </c:pt>
                <c:pt idx="12979">
                  <c:v>612.63333333344099</c:v>
                </c:pt>
                <c:pt idx="12980">
                  <c:v>612.66666666677395</c:v>
                </c:pt>
                <c:pt idx="12981">
                  <c:v>612.70000000010702</c:v>
                </c:pt>
                <c:pt idx="12982">
                  <c:v>612.73333333344101</c:v>
                </c:pt>
                <c:pt idx="12983">
                  <c:v>612.76666666677397</c:v>
                </c:pt>
                <c:pt idx="12984">
                  <c:v>612.80000000010705</c:v>
                </c:pt>
                <c:pt idx="12985">
                  <c:v>612.83333333344103</c:v>
                </c:pt>
                <c:pt idx="12986">
                  <c:v>612.86666666677399</c:v>
                </c:pt>
                <c:pt idx="12987">
                  <c:v>612.90000000010696</c:v>
                </c:pt>
                <c:pt idx="12988">
                  <c:v>612.93333333344003</c:v>
                </c:pt>
                <c:pt idx="12989">
                  <c:v>612.96666666677402</c:v>
                </c:pt>
                <c:pt idx="12990">
                  <c:v>613.00000000010698</c:v>
                </c:pt>
                <c:pt idx="12991">
                  <c:v>613.03333333344005</c:v>
                </c:pt>
                <c:pt idx="12992">
                  <c:v>613.06666666677404</c:v>
                </c:pt>
                <c:pt idx="12993">
                  <c:v>613.100000000107</c:v>
                </c:pt>
                <c:pt idx="12994">
                  <c:v>613.13333333343996</c:v>
                </c:pt>
                <c:pt idx="12995">
                  <c:v>613.16666666677395</c:v>
                </c:pt>
                <c:pt idx="12996">
                  <c:v>613.20000000010702</c:v>
                </c:pt>
                <c:pt idx="12997">
                  <c:v>613.23333333343999</c:v>
                </c:pt>
                <c:pt idx="12998">
                  <c:v>613.26666666677397</c:v>
                </c:pt>
                <c:pt idx="12999">
                  <c:v>613.30000000010705</c:v>
                </c:pt>
                <c:pt idx="13000">
                  <c:v>613.33333333344001</c:v>
                </c:pt>
                <c:pt idx="13001">
                  <c:v>613.36666666677297</c:v>
                </c:pt>
                <c:pt idx="13002">
                  <c:v>613.40000000010696</c:v>
                </c:pt>
                <c:pt idx="13003">
                  <c:v>613.43333333344003</c:v>
                </c:pt>
                <c:pt idx="13004">
                  <c:v>613.46666666677299</c:v>
                </c:pt>
                <c:pt idx="13005">
                  <c:v>613.50000000010698</c:v>
                </c:pt>
                <c:pt idx="13006">
                  <c:v>613.53333333344005</c:v>
                </c:pt>
                <c:pt idx="13007">
                  <c:v>613.56666666677302</c:v>
                </c:pt>
                <c:pt idx="13008">
                  <c:v>613.600000000107</c:v>
                </c:pt>
                <c:pt idx="13009">
                  <c:v>613.63333333343996</c:v>
                </c:pt>
                <c:pt idx="13010">
                  <c:v>613.66666666677304</c:v>
                </c:pt>
                <c:pt idx="13011">
                  <c:v>613.700000000106</c:v>
                </c:pt>
                <c:pt idx="13012">
                  <c:v>613.73333333343999</c:v>
                </c:pt>
                <c:pt idx="13013">
                  <c:v>613.76666666677295</c:v>
                </c:pt>
                <c:pt idx="13014">
                  <c:v>613.80000000010602</c:v>
                </c:pt>
                <c:pt idx="13015">
                  <c:v>613.83333333344001</c:v>
                </c:pt>
                <c:pt idx="13016">
                  <c:v>613.86666666677297</c:v>
                </c:pt>
                <c:pt idx="13017">
                  <c:v>613.90000000010605</c:v>
                </c:pt>
                <c:pt idx="13018">
                  <c:v>613.93333333344003</c:v>
                </c:pt>
                <c:pt idx="13019">
                  <c:v>613.96666666677299</c:v>
                </c:pt>
                <c:pt idx="13020">
                  <c:v>614.00000000010596</c:v>
                </c:pt>
                <c:pt idx="13021">
                  <c:v>614.03333333343903</c:v>
                </c:pt>
                <c:pt idx="13022">
                  <c:v>614.06666666677302</c:v>
                </c:pt>
                <c:pt idx="13023">
                  <c:v>614.10000000010598</c:v>
                </c:pt>
                <c:pt idx="13024">
                  <c:v>614.13333333343905</c:v>
                </c:pt>
                <c:pt idx="13025">
                  <c:v>614.16666666677304</c:v>
                </c:pt>
                <c:pt idx="13026">
                  <c:v>614.200000000106</c:v>
                </c:pt>
                <c:pt idx="13027">
                  <c:v>614.23333333343896</c:v>
                </c:pt>
                <c:pt idx="13028">
                  <c:v>614.26666666677295</c:v>
                </c:pt>
                <c:pt idx="13029">
                  <c:v>614.30000000010602</c:v>
                </c:pt>
                <c:pt idx="13030">
                  <c:v>614.33333333343899</c:v>
                </c:pt>
                <c:pt idx="13031">
                  <c:v>614.36666666677297</c:v>
                </c:pt>
                <c:pt idx="13032">
                  <c:v>614.40000000010605</c:v>
                </c:pt>
                <c:pt idx="13033">
                  <c:v>614.43333333343901</c:v>
                </c:pt>
                <c:pt idx="13034">
                  <c:v>614.46666666677197</c:v>
                </c:pt>
                <c:pt idx="13035">
                  <c:v>614.50000000010596</c:v>
                </c:pt>
                <c:pt idx="13036">
                  <c:v>614.53333333343903</c:v>
                </c:pt>
                <c:pt idx="13037">
                  <c:v>614.56666666677199</c:v>
                </c:pt>
                <c:pt idx="13038">
                  <c:v>614.60000000010598</c:v>
                </c:pt>
                <c:pt idx="13039">
                  <c:v>614.63333333343905</c:v>
                </c:pt>
                <c:pt idx="13040">
                  <c:v>614.66666666677202</c:v>
                </c:pt>
                <c:pt idx="13041">
                  <c:v>614.700000000106</c:v>
                </c:pt>
                <c:pt idx="13042">
                  <c:v>614.73333333343896</c:v>
                </c:pt>
                <c:pt idx="13043">
                  <c:v>614.76666666677204</c:v>
                </c:pt>
                <c:pt idx="13044">
                  <c:v>614.800000000105</c:v>
                </c:pt>
                <c:pt idx="13045">
                  <c:v>614.83333333343899</c:v>
                </c:pt>
                <c:pt idx="13046">
                  <c:v>614.86666666677195</c:v>
                </c:pt>
                <c:pt idx="13047">
                  <c:v>614.90000000010502</c:v>
                </c:pt>
                <c:pt idx="13048">
                  <c:v>614.93333333343901</c:v>
                </c:pt>
                <c:pt idx="13049">
                  <c:v>614.96666666677197</c:v>
                </c:pt>
                <c:pt idx="13050">
                  <c:v>615.00000000010505</c:v>
                </c:pt>
                <c:pt idx="13051">
                  <c:v>615.03333333343903</c:v>
                </c:pt>
                <c:pt idx="13052">
                  <c:v>615.06666666677199</c:v>
                </c:pt>
                <c:pt idx="13053">
                  <c:v>615.10000000010496</c:v>
                </c:pt>
                <c:pt idx="13054">
                  <c:v>615.13333333343803</c:v>
                </c:pt>
                <c:pt idx="13055">
                  <c:v>615.16666666677202</c:v>
                </c:pt>
                <c:pt idx="13056">
                  <c:v>615.20000000010498</c:v>
                </c:pt>
                <c:pt idx="13057">
                  <c:v>615.23333333343805</c:v>
                </c:pt>
                <c:pt idx="13058">
                  <c:v>615.26666666677204</c:v>
                </c:pt>
                <c:pt idx="13059">
                  <c:v>615.300000000105</c:v>
                </c:pt>
                <c:pt idx="13060">
                  <c:v>615.33333333343796</c:v>
                </c:pt>
                <c:pt idx="13061">
                  <c:v>615.36666666677195</c:v>
                </c:pt>
                <c:pt idx="13062">
                  <c:v>615.40000000010502</c:v>
                </c:pt>
                <c:pt idx="13063">
                  <c:v>615.43333333343799</c:v>
                </c:pt>
                <c:pt idx="13064">
                  <c:v>615.46666666677197</c:v>
                </c:pt>
                <c:pt idx="13065">
                  <c:v>615.50000000010505</c:v>
                </c:pt>
                <c:pt idx="13066">
                  <c:v>615.53333333343801</c:v>
                </c:pt>
                <c:pt idx="13067">
                  <c:v>615.56666666677097</c:v>
                </c:pt>
                <c:pt idx="13068">
                  <c:v>615.60000000010496</c:v>
                </c:pt>
                <c:pt idx="13069">
                  <c:v>615.63333333343803</c:v>
                </c:pt>
                <c:pt idx="13070">
                  <c:v>615.66666666677099</c:v>
                </c:pt>
                <c:pt idx="13071">
                  <c:v>615.70000000010498</c:v>
                </c:pt>
                <c:pt idx="13072">
                  <c:v>615.73333333343805</c:v>
                </c:pt>
                <c:pt idx="13073">
                  <c:v>615.76666666677102</c:v>
                </c:pt>
                <c:pt idx="13074">
                  <c:v>615.800000000105</c:v>
                </c:pt>
                <c:pt idx="13075">
                  <c:v>615.83333333343796</c:v>
                </c:pt>
                <c:pt idx="13076">
                  <c:v>615.86666666677104</c:v>
                </c:pt>
                <c:pt idx="13077">
                  <c:v>615.900000000104</c:v>
                </c:pt>
                <c:pt idx="13078">
                  <c:v>615.93333333343799</c:v>
                </c:pt>
                <c:pt idx="13079">
                  <c:v>615.96666666677095</c:v>
                </c:pt>
                <c:pt idx="13080">
                  <c:v>616.00000000010402</c:v>
                </c:pt>
                <c:pt idx="13081">
                  <c:v>616.03333333343801</c:v>
                </c:pt>
                <c:pt idx="13082">
                  <c:v>616.06666666677097</c:v>
                </c:pt>
                <c:pt idx="13083">
                  <c:v>616.10000000010405</c:v>
                </c:pt>
                <c:pt idx="13084">
                  <c:v>616.13333333343803</c:v>
                </c:pt>
                <c:pt idx="13085">
                  <c:v>616.16666666677099</c:v>
                </c:pt>
                <c:pt idx="13086">
                  <c:v>616.20000000010396</c:v>
                </c:pt>
                <c:pt idx="13087">
                  <c:v>616.23333333343703</c:v>
                </c:pt>
                <c:pt idx="13088">
                  <c:v>616.26666666677102</c:v>
                </c:pt>
                <c:pt idx="13089">
                  <c:v>616.30000000010398</c:v>
                </c:pt>
                <c:pt idx="13090">
                  <c:v>616.33333333343705</c:v>
                </c:pt>
                <c:pt idx="13091">
                  <c:v>616.36666666677104</c:v>
                </c:pt>
                <c:pt idx="13092">
                  <c:v>616.400000000104</c:v>
                </c:pt>
                <c:pt idx="13093">
                  <c:v>616.43333333343696</c:v>
                </c:pt>
                <c:pt idx="13094">
                  <c:v>616.46666666677095</c:v>
                </c:pt>
                <c:pt idx="13095">
                  <c:v>616.50000000010402</c:v>
                </c:pt>
                <c:pt idx="13096">
                  <c:v>616.53333333343699</c:v>
                </c:pt>
                <c:pt idx="13097">
                  <c:v>616.56666666677097</c:v>
                </c:pt>
                <c:pt idx="13098">
                  <c:v>616.60000000010405</c:v>
                </c:pt>
                <c:pt idx="13099">
                  <c:v>616.63333333343701</c:v>
                </c:pt>
                <c:pt idx="13100">
                  <c:v>616.66666666676997</c:v>
                </c:pt>
                <c:pt idx="13101">
                  <c:v>616.70000000010396</c:v>
                </c:pt>
                <c:pt idx="13102">
                  <c:v>616.73333333343703</c:v>
                </c:pt>
                <c:pt idx="13103">
                  <c:v>616.76666666676999</c:v>
                </c:pt>
                <c:pt idx="13104">
                  <c:v>616.80000000010398</c:v>
                </c:pt>
                <c:pt idx="13105">
                  <c:v>616.83333333343705</c:v>
                </c:pt>
                <c:pt idx="13106">
                  <c:v>616.86666666677002</c:v>
                </c:pt>
                <c:pt idx="13107">
                  <c:v>616.900000000104</c:v>
                </c:pt>
                <c:pt idx="13108">
                  <c:v>616.93333333343696</c:v>
                </c:pt>
                <c:pt idx="13109">
                  <c:v>616.96666666677004</c:v>
                </c:pt>
                <c:pt idx="13110">
                  <c:v>617.000000000103</c:v>
                </c:pt>
                <c:pt idx="13111">
                  <c:v>617.03333333343699</c:v>
                </c:pt>
                <c:pt idx="13112">
                  <c:v>617.06666666676995</c:v>
                </c:pt>
                <c:pt idx="13113">
                  <c:v>617.10000000010302</c:v>
                </c:pt>
                <c:pt idx="13114">
                  <c:v>617.13333333343701</c:v>
                </c:pt>
                <c:pt idx="13115">
                  <c:v>617.16666666676997</c:v>
                </c:pt>
                <c:pt idx="13116">
                  <c:v>617.20000000010305</c:v>
                </c:pt>
                <c:pt idx="13117">
                  <c:v>617.23333333343703</c:v>
                </c:pt>
                <c:pt idx="13118">
                  <c:v>617.26666666676999</c:v>
                </c:pt>
                <c:pt idx="13119">
                  <c:v>617.30000000010295</c:v>
                </c:pt>
                <c:pt idx="13120">
                  <c:v>617.33333333343603</c:v>
                </c:pt>
                <c:pt idx="13121">
                  <c:v>617.36666666677002</c:v>
                </c:pt>
                <c:pt idx="13122">
                  <c:v>617.40000000010298</c:v>
                </c:pt>
                <c:pt idx="13123">
                  <c:v>617.43333333343605</c:v>
                </c:pt>
                <c:pt idx="13124">
                  <c:v>617.46666666677004</c:v>
                </c:pt>
                <c:pt idx="13125">
                  <c:v>617.500000000103</c:v>
                </c:pt>
                <c:pt idx="13126">
                  <c:v>617.53333333343596</c:v>
                </c:pt>
                <c:pt idx="13127">
                  <c:v>617.56666666676995</c:v>
                </c:pt>
                <c:pt idx="13128">
                  <c:v>617.60000000010302</c:v>
                </c:pt>
                <c:pt idx="13129">
                  <c:v>617.63333333343598</c:v>
                </c:pt>
                <c:pt idx="13130">
                  <c:v>617.66666666676997</c:v>
                </c:pt>
                <c:pt idx="13131">
                  <c:v>617.70000000010305</c:v>
                </c:pt>
                <c:pt idx="13132">
                  <c:v>617.73333333343601</c:v>
                </c:pt>
                <c:pt idx="13133">
                  <c:v>617.76666666676897</c:v>
                </c:pt>
                <c:pt idx="13134">
                  <c:v>617.80000000010295</c:v>
                </c:pt>
                <c:pt idx="13135">
                  <c:v>617.83333333343603</c:v>
                </c:pt>
                <c:pt idx="13136">
                  <c:v>617.86666666676899</c:v>
                </c:pt>
                <c:pt idx="13137">
                  <c:v>617.90000000010298</c:v>
                </c:pt>
                <c:pt idx="13138">
                  <c:v>617.93333333343605</c:v>
                </c:pt>
                <c:pt idx="13139">
                  <c:v>617.96666666676902</c:v>
                </c:pt>
                <c:pt idx="13140">
                  <c:v>618.000000000103</c:v>
                </c:pt>
                <c:pt idx="13141">
                  <c:v>618.03333333343596</c:v>
                </c:pt>
                <c:pt idx="13142">
                  <c:v>618.06666666676904</c:v>
                </c:pt>
                <c:pt idx="13143">
                  <c:v>618.100000000102</c:v>
                </c:pt>
                <c:pt idx="13144">
                  <c:v>618.13333333343598</c:v>
                </c:pt>
                <c:pt idx="13145">
                  <c:v>618.16666666676895</c:v>
                </c:pt>
                <c:pt idx="13146">
                  <c:v>618.20000000010202</c:v>
                </c:pt>
                <c:pt idx="13147">
                  <c:v>618.23333333343601</c:v>
                </c:pt>
                <c:pt idx="13148">
                  <c:v>618.26666666676897</c:v>
                </c:pt>
                <c:pt idx="13149">
                  <c:v>618.30000000010205</c:v>
                </c:pt>
                <c:pt idx="13150">
                  <c:v>618.33333333343603</c:v>
                </c:pt>
                <c:pt idx="13151">
                  <c:v>618.36666666676899</c:v>
                </c:pt>
                <c:pt idx="13152">
                  <c:v>618.40000000010195</c:v>
                </c:pt>
                <c:pt idx="13153">
                  <c:v>618.43333333343503</c:v>
                </c:pt>
                <c:pt idx="13154">
                  <c:v>618.46666666676902</c:v>
                </c:pt>
                <c:pt idx="13155">
                  <c:v>618.50000000010198</c:v>
                </c:pt>
                <c:pt idx="13156">
                  <c:v>618.53333333343505</c:v>
                </c:pt>
                <c:pt idx="13157">
                  <c:v>618.56666666676904</c:v>
                </c:pt>
                <c:pt idx="13158">
                  <c:v>618.600000000102</c:v>
                </c:pt>
                <c:pt idx="13159">
                  <c:v>618.63333333343496</c:v>
                </c:pt>
                <c:pt idx="13160">
                  <c:v>618.66666666676895</c:v>
                </c:pt>
                <c:pt idx="13161">
                  <c:v>618.70000000010202</c:v>
                </c:pt>
                <c:pt idx="13162">
                  <c:v>618.73333333343498</c:v>
                </c:pt>
                <c:pt idx="13163">
                  <c:v>618.76666666676897</c:v>
                </c:pt>
                <c:pt idx="13164">
                  <c:v>618.80000000010205</c:v>
                </c:pt>
                <c:pt idx="13165">
                  <c:v>618.83333333343501</c:v>
                </c:pt>
                <c:pt idx="13166">
                  <c:v>618.86666666676797</c:v>
                </c:pt>
                <c:pt idx="13167">
                  <c:v>618.90000000010195</c:v>
                </c:pt>
                <c:pt idx="13168">
                  <c:v>618.93333333343503</c:v>
                </c:pt>
                <c:pt idx="13169">
                  <c:v>618.96666666676799</c:v>
                </c:pt>
                <c:pt idx="13170">
                  <c:v>619.00000000010198</c:v>
                </c:pt>
                <c:pt idx="13171">
                  <c:v>619.03333333343505</c:v>
                </c:pt>
                <c:pt idx="13172">
                  <c:v>619.06666666676801</c:v>
                </c:pt>
                <c:pt idx="13173">
                  <c:v>619.100000000102</c:v>
                </c:pt>
                <c:pt idx="13174">
                  <c:v>619.13333333343496</c:v>
                </c:pt>
                <c:pt idx="13175">
                  <c:v>619.16666666676804</c:v>
                </c:pt>
                <c:pt idx="13176">
                  <c:v>619.200000000101</c:v>
                </c:pt>
                <c:pt idx="13177">
                  <c:v>619.23333333343498</c:v>
                </c:pt>
                <c:pt idx="13178">
                  <c:v>619.26666666676795</c:v>
                </c:pt>
                <c:pt idx="13179">
                  <c:v>619.30000000010102</c:v>
                </c:pt>
                <c:pt idx="13180">
                  <c:v>619.33333333343501</c:v>
                </c:pt>
                <c:pt idx="13181">
                  <c:v>619.36666666676797</c:v>
                </c:pt>
                <c:pt idx="13182">
                  <c:v>619.40000000010104</c:v>
                </c:pt>
                <c:pt idx="13183">
                  <c:v>619.43333333343503</c:v>
                </c:pt>
                <c:pt idx="13184">
                  <c:v>619.46666666676799</c:v>
                </c:pt>
                <c:pt idx="13185">
                  <c:v>619.50000000010095</c:v>
                </c:pt>
                <c:pt idx="13186">
                  <c:v>619.53333333343403</c:v>
                </c:pt>
                <c:pt idx="13187">
                  <c:v>619.56666666676801</c:v>
                </c:pt>
                <c:pt idx="13188">
                  <c:v>619.60000000010098</c:v>
                </c:pt>
                <c:pt idx="13189">
                  <c:v>619.63333333343405</c:v>
                </c:pt>
                <c:pt idx="13190">
                  <c:v>619.66666666676804</c:v>
                </c:pt>
                <c:pt idx="13191">
                  <c:v>619.700000000101</c:v>
                </c:pt>
                <c:pt idx="13192">
                  <c:v>619.73333333343396</c:v>
                </c:pt>
                <c:pt idx="13193">
                  <c:v>619.76666666676795</c:v>
                </c:pt>
                <c:pt idx="13194">
                  <c:v>619.80000000010102</c:v>
                </c:pt>
                <c:pt idx="13195">
                  <c:v>619.83333333343398</c:v>
                </c:pt>
                <c:pt idx="13196">
                  <c:v>619.86666666676797</c:v>
                </c:pt>
                <c:pt idx="13197">
                  <c:v>619.90000000010104</c:v>
                </c:pt>
                <c:pt idx="13198">
                  <c:v>619.93333333343401</c:v>
                </c:pt>
                <c:pt idx="13199">
                  <c:v>619.96666666676697</c:v>
                </c:pt>
                <c:pt idx="13200">
                  <c:v>620.00000000010095</c:v>
                </c:pt>
                <c:pt idx="13201">
                  <c:v>620.03333333343403</c:v>
                </c:pt>
                <c:pt idx="13202">
                  <c:v>620.06666666676699</c:v>
                </c:pt>
                <c:pt idx="13203">
                  <c:v>620.10000000010098</c:v>
                </c:pt>
                <c:pt idx="13204">
                  <c:v>620.13333333343405</c:v>
                </c:pt>
                <c:pt idx="13205">
                  <c:v>620.16666666676701</c:v>
                </c:pt>
                <c:pt idx="13206">
                  <c:v>620.200000000101</c:v>
                </c:pt>
                <c:pt idx="13207">
                  <c:v>620.23333333343396</c:v>
                </c:pt>
                <c:pt idx="13208">
                  <c:v>620.26666666676704</c:v>
                </c:pt>
                <c:pt idx="13209">
                  <c:v>620.3000000001</c:v>
                </c:pt>
                <c:pt idx="13210">
                  <c:v>620.33333333343398</c:v>
                </c:pt>
                <c:pt idx="13211">
                  <c:v>620.36666666676695</c:v>
                </c:pt>
                <c:pt idx="13212">
                  <c:v>620.40000000010002</c:v>
                </c:pt>
                <c:pt idx="13213">
                  <c:v>620.43333333343401</c:v>
                </c:pt>
                <c:pt idx="13214">
                  <c:v>620.46666666676697</c:v>
                </c:pt>
                <c:pt idx="13215">
                  <c:v>620.50000000010004</c:v>
                </c:pt>
                <c:pt idx="13216">
                  <c:v>620.53333333343403</c:v>
                </c:pt>
                <c:pt idx="13217">
                  <c:v>620.56666666676699</c:v>
                </c:pt>
                <c:pt idx="13218">
                  <c:v>620.60000000009995</c:v>
                </c:pt>
                <c:pt idx="13219">
                  <c:v>620.63333333343303</c:v>
                </c:pt>
                <c:pt idx="13220">
                  <c:v>620.66666666676701</c:v>
                </c:pt>
                <c:pt idx="13221">
                  <c:v>620.70000000009998</c:v>
                </c:pt>
                <c:pt idx="13222">
                  <c:v>620.73333333343305</c:v>
                </c:pt>
                <c:pt idx="13223">
                  <c:v>620.76666666676704</c:v>
                </c:pt>
                <c:pt idx="13224">
                  <c:v>620.8000000001</c:v>
                </c:pt>
                <c:pt idx="13225">
                  <c:v>620.83333333343296</c:v>
                </c:pt>
                <c:pt idx="13226">
                  <c:v>620.86666666676695</c:v>
                </c:pt>
                <c:pt idx="13227">
                  <c:v>620.90000000010002</c:v>
                </c:pt>
                <c:pt idx="13228">
                  <c:v>620.93333333343298</c:v>
                </c:pt>
                <c:pt idx="13229">
                  <c:v>620.96666666676697</c:v>
                </c:pt>
                <c:pt idx="13230">
                  <c:v>621.00000000010004</c:v>
                </c:pt>
                <c:pt idx="13231">
                  <c:v>621.03333333343301</c:v>
                </c:pt>
                <c:pt idx="13232">
                  <c:v>621.06666666676597</c:v>
                </c:pt>
                <c:pt idx="13233">
                  <c:v>621.10000000009995</c:v>
                </c:pt>
                <c:pt idx="13234">
                  <c:v>621.13333333343303</c:v>
                </c:pt>
                <c:pt idx="13235">
                  <c:v>621.16666666676599</c:v>
                </c:pt>
                <c:pt idx="13236">
                  <c:v>621.20000000009998</c:v>
                </c:pt>
                <c:pt idx="13237">
                  <c:v>621.23333333343305</c:v>
                </c:pt>
                <c:pt idx="13238">
                  <c:v>621.26666666676601</c:v>
                </c:pt>
                <c:pt idx="13239">
                  <c:v>621.3000000001</c:v>
                </c:pt>
                <c:pt idx="13240">
                  <c:v>621.33333333343296</c:v>
                </c:pt>
                <c:pt idx="13241">
                  <c:v>621.36666666676604</c:v>
                </c:pt>
                <c:pt idx="13242">
                  <c:v>621.400000000099</c:v>
                </c:pt>
                <c:pt idx="13243">
                  <c:v>621.43333333343298</c:v>
                </c:pt>
                <c:pt idx="13244">
                  <c:v>621.46666666676595</c:v>
                </c:pt>
                <c:pt idx="13245">
                  <c:v>621.50000000009902</c:v>
                </c:pt>
                <c:pt idx="13246">
                  <c:v>621.53333333343301</c:v>
                </c:pt>
                <c:pt idx="13247">
                  <c:v>621.56666666676597</c:v>
                </c:pt>
                <c:pt idx="13248">
                  <c:v>621.60000000009904</c:v>
                </c:pt>
                <c:pt idx="13249">
                  <c:v>621.63333333343303</c:v>
                </c:pt>
                <c:pt idx="13250">
                  <c:v>621.66666666676599</c:v>
                </c:pt>
                <c:pt idx="13251">
                  <c:v>621.70000000009895</c:v>
                </c:pt>
                <c:pt idx="13252">
                  <c:v>621.73333333343203</c:v>
                </c:pt>
                <c:pt idx="13253">
                  <c:v>621.76666666676601</c:v>
                </c:pt>
                <c:pt idx="13254">
                  <c:v>621.80000000009898</c:v>
                </c:pt>
                <c:pt idx="13255">
                  <c:v>621.83333333343205</c:v>
                </c:pt>
                <c:pt idx="13256">
                  <c:v>621.86666666676604</c:v>
                </c:pt>
                <c:pt idx="13257">
                  <c:v>621.900000000099</c:v>
                </c:pt>
                <c:pt idx="13258">
                  <c:v>621.93333333343196</c:v>
                </c:pt>
                <c:pt idx="13259">
                  <c:v>621.96666666676595</c:v>
                </c:pt>
                <c:pt idx="13260">
                  <c:v>622.00000000009902</c:v>
                </c:pt>
                <c:pt idx="13261">
                  <c:v>622.03333333343198</c:v>
                </c:pt>
                <c:pt idx="13262">
                  <c:v>622.06666666676597</c:v>
                </c:pt>
                <c:pt idx="13263">
                  <c:v>622.10000000009904</c:v>
                </c:pt>
                <c:pt idx="13264">
                  <c:v>622.13333333343201</c:v>
                </c:pt>
                <c:pt idx="13265">
                  <c:v>622.16666666676497</c:v>
                </c:pt>
                <c:pt idx="13266">
                  <c:v>622.20000000009895</c:v>
                </c:pt>
                <c:pt idx="13267">
                  <c:v>622.23333333343203</c:v>
                </c:pt>
                <c:pt idx="13268">
                  <c:v>622.26666666676499</c:v>
                </c:pt>
                <c:pt idx="13269">
                  <c:v>622.30000000009898</c:v>
                </c:pt>
                <c:pt idx="13270">
                  <c:v>622.33333333343205</c:v>
                </c:pt>
                <c:pt idx="13271">
                  <c:v>622.36666666676501</c:v>
                </c:pt>
                <c:pt idx="13272">
                  <c:v>622.400000000099</c:v>
                </c:pt>
                <c:pt idx="13273">
                  <c:v>622.43333333343196</c:v>
                </c:pt>
                <c:pt idx="13274">
                  <c:v>622.46666666676504</c:v>
                </c:pt>
                <c:pt idx="13275">
                  <c:v>622.500000000098</c:v>
                </c:pt>
                <c:pt idx="13276">
                  <c:v>622.53333333343198</c:v>
                </c:pt>
                <c:pt idx="13277">
                  <c:v>622.56666666676495</c:v>
                </c:pt>
                <c:pt idx="13278">
                  <c:v>622.60000000009802</c:v>
                </c:pt>
                <c:pt idx="13279">
                  <c:v>622.63333333343201</c:v>
                </c:pt>
                <c:pt idx="13280">
                  <c:v>622.66666666676497</c:v>
                </c:pt>
                <c:pt idx="13281">
                  <c:v>622.70000000009804</c:v>
                </c:pt>
                <c:pt idx="13282">
                  <c:v>622.73333333343203</c:v>
                </c:pt>
                <c:pt idx="13283">
                  <c:v>622.76666666676499</c:v>
                </c:pt>
                <c:pt idx="13284">
                  <c:v>622.80000000009795</c:v>
                </c:pt>
                <c:pt idx="13285">
                  <c:v>622.83333333343103</c:v>
                </c:pt>
                <c:pt idx="13286">
                  <c:v>622.86666666676501</c:v>
                </c:pt>
                <c:pt idx="13287">
                  <c:v>622.90000000009798</c:v>
                </c:pt>
                <c:pt idx="13288">
                  <c:v>622.93333333343105</c:v>
                </c:pt>
                <c:pt idx="13289">
                  <c:v>622.96666666676504</c:v>
                </c:pt>
                <c:pt idx="13290">
                  <c:v>623.000000000098</c:v>
                </c:pt>
                <c:pt idx="13291">
                  <c:v>623.03333333343096</c:v>
                </c:pt>
                <c:pt idx="13292">
                  <c:v>623.06666666676495</c:v>
                </c:pt>
                <c:pt idx="13293">
                  <c:v>623.10000000009802</c:v>
                </c:pt>
                <c:pt idx="13294">
                  <c:v>623.13333333343098</c:v>
                </c:pt>
                <c:pt idx="13295">
                  <c:v>623.16666666676497</c:v>
                </c:pt>
                <c:pt idx="13296">
                  <c:v>623.20000000009804</c:v>
                </c:pt>
                <c:pt idx="13297">
                  <c:v>623.23333333343101</c:v>
                </c:pt>
                <c:pt idx="13298">
                  <c:v>623.26666666676397</c:v>
                </c:pt>
                <c:pt idx="13299">
                  <c:v>623.30000000009795</c:v>
                </c:pt>
                <c:pt idx="13300">
                  <c:v>623.33333333343103</c:v>
                </c:pt>
                <c:pt idx="13301">
                  <c:v>623.36666666676399</c:v>
                </c:pt>
                <c:pt idx="13302">
                  <c:v>623.40000000009798</c:v>
                </c:pt>
                <c:pt idx="13303">
                  <c:v>623.43333333343105</c:v>
                </c:pt>
                <c:pt idx="13304">
                  <c:v>623.46666666676401</c:v>
                </c:pt>
                <c:pt idx="13305">
                  <c:v>623.500000000098</c:v>
                </c:pt>
                <c:pt idx="13306">
                  <c:v>623.53333333343096</c:v>
                </c:pt>
                <c:pt idx="13307">
                  <c:v>623.56666666676404</c:v>
                </c:pt>
                <c:pt idx="13308">
                  <c:v>623.600000000097</c:v>
                </c:pt>
                <c:pt idx="13309">
                  <c:v>623.63333333343098</c:v>
                </c:pt>
                <c:pt idx="13310">
                  <c:v>623.66666666676394</c:v>
                </c:pt>
                <c:pt idx="13311">
                  <c:v>623.70000000009702</c:v>
                </c:pt>
                <c:pt idx="13312">
                  <c:v>623.73333333343101</c:v>
                </c:pt>
                <c:pt idx="13313">
                  <c:v>623.76666666676397</c:v>
                </c:pt>
                <c:pt idx="13314">
                  <c:v>623.80000000009704</c:v>
                </c:pt>
                <c:pt idx="13315">
                  <c:v>623.83333333343103</c:v>
                </c:pt>
                <c:pt idx="13316">
                  <c:v>623.86666666676399</c:v>
                </c:pt>
                <c:pt idx="13317">
                  <c:v>623.90000000009695</c:v>
                </c:pt>
                <c:pt idx="13318">
                  <c:v>623.93333333343003</c:v>
                </c:pt>
                <c:pt idx="13319">
                  <c:v>623.96666666676401</c:v>
                </c:pt>
                <c:pt idx="13320">
                  <c:v>624.00000000009697</c:v>
                </c:pt>
                <c:pt idx="13321">
                  <c:v>624.03333333343005</c:v>
                </c:pt>
                <c:pt idx="13322">
                  <c:v>624.06666666676404</c:v>
                </c:pt>
                <c:pt idx="13323">
                  <c:v>624.100000000097</c:v>
                </c:pt>
                <c:pt idx="13324">
                  <c:v>624.13333333342996</c:v>
                </c:pt>
                <c:pt idx="13325">
                  <c:v>624.16666666676394</c:v>
                </c:pt>
                <c:pt idx="13326">
                  <c:v>624.20000000009702</c:v>
                </c:pt>
                <c:pt idx="13327">
                  <c:v>624.23333333342998</c:v>
                </c:pt>
                <c:pt idx="13328">
                  <c:v>624.26666666676397</c:v>
                </c:pt>
                <c:pt idx="13329">
                  <c:v>624.30000000009704</c:v>
                </c:pt>
                <c:pt idx="13330">
                  <c:v>624.33333333343001</c:v>
                </c:pt>
                <c:pt idx="13331">
                  <c:v>624.36666666676297</c:v>
                </c:pt>
                <c:pt idx="13332">
                  <c:v>624.40000000009695</c:v>
                </c:pt>
                <c:pt idx="13333">
                  <c:v>624.43333333343003</c:v>
                </c:pt>
                <c:pt idx="13334">
                  <c:v>624.46666666676299</c:v>
                </c:pt>
                <c:pt idx="13335">
                  <c:v>624.50000000009697</c:v>
                </c:pt>
                <c:pt idx="13336">
                  <c:v>624.53333333343005</c:v>
                </c:pt>
                <c:pt idx="13337">
                  <c:v>624.56666666676301</c:v>
                </c:pt>
                <c:pt idx="13338">
                  <c:v>624.600000000097</c:v>
                </c:pt>
                <c:pt idx="13339">
                  <c:v>624.63333333342996</c:v>
                </c:pt>
                <c:pt idx="13340">
                  <c:v>624.66666666676304</c:v>
                </c:pt>
                <c:pt idx="13341">
                  <c:v>624.700000000096</c:v>
                </c:pt>
                <c:pt idx="13342">
                  <c:v>624.73333333342998</c:v>
                </c:pt>
                <c:pt idx="13343">
                  <c:v>624.76666666676294</c:v>
                </c:pt>
                <c:pt idx="13344">
                  <c:v>624.80000000009602</c:v>
                </c:pt>
                <c:pt idx="13345">
                  <c:v>624.83333333343001</c:v>
                </c:pt>
                <c:pt idx="13346">
                  <c:v>624.86666666676297</c:v>
                </c:pt>
                <c:pt idx="13347">
                  <c:v>624.90000000009604</c:v>
                </c:pt>
                <c:pt idx="13348">
                  <c:v>624.93333333343003</c:v>
                </c:pt>
                <c:pt idx="13349">
                  <c:v>624.96666666676299</c:v>
                </c:pt>
                <c:pt idx="13350">
                  <c:v>625.00000000009595</c:v>
                </c:pt>
                <c:pt idx="13351">
                  <c:v>625.03333333342903</c:v>
                </c:pt>
                <c:pt idx="13352">
                  <c:v>625.06666666676301</c:v>
                </c:pt>
                <c:pt idx="13353">
                  <c:v>625.10000000009597</c:v>
                </c:pt>
                <c:pt idx="13354">
                  <c:v>625.13333333342905</c:v>
                </c:pt>
                <c:pt idx="13355">
                  <c:v>625.16666666676304</c:v>
                </c:pt>
                <c:pt idx="13356">
                  <c:v>625.200000000096</c:v>
                </c:pt>
                <c:pt idx="13357">
                  <c:v>625.23333333342896</c:v>
                </c:pt>
                <c:pt idx="13358">
                  <c:v>625.26666666676294</c:v>
                </c:pt>
                <c:pt idx="13359">
                  <c:v>625.30000000009602</c:v>
                </c:pt>
                <c:pt idx="13360">
                  <c:v>625.33333333342898</c:v>
                </c:pt>
                <c:pt idx="13361">
                  <c:v>625.36666666676297</c:v>
                </c:pt>
                <c:pt idx="13362">
                  <c:v>625.40000000009604</c:v>
                </c:pt>
                <c:pt idx="13363">
                  <c:v>625.433333333429</c:v>
                </c:pt>
                <c:pt idx="13364">
                  <c:v>625.46666666676197</c:v>
                </c:pt>
                <c:pt idx="13365">
                  <c:v>625.50000000009595</c:v>
                </c:pt>
                <c:pt idx="13366">
                  <c:v>625.53333333342903</c:v>
                </c:pt>
                <c:pt idx="13367">
                  <c:v>625.56666666676199</c:v>
                </c:pt>
                <c:pt idx="13368">
                  <c:v>625.60000000009597</c:v>
                </c:pt>
                <c:pt idx="13369">
                  <c:v>625.63333333342905</c:v>
                </c:pt>
                <c:pt idx="13370">
                  <c:v>625.66666666676201</c:v>
                </c:pt>
                <c:pt idx="13371">
                  <c:v>625.700000000096</c:v>
                </c:pt>
                <c:pt idx="13372">
                  <c:v>625.73333333342896</c:v>
                </c:pt>
                <c:pt idx="13373">
                  <c:v>625.76666666676203</c:v>
                </c:pt>
                <c:pt idx="13374">
                  <c:v>625.800000000095</c:v>
                </c:pt>
                <c:pt idx="13375">
                  <c:v>625.83333333342898</c:v>
                </c:pt>
                <c:pt idx="13376">
                  <c:v>625.86666666676194</c:v>
                </c:pt>
                <c:pt idx="13377">
                  <c:v>625.90000000009502</c:v>
                </c:pt>
                <c:pt idx="13378">
                  <c:v>625.933333333429</c:v>
                </c:pt>
                <c:pt idx="13379">
                  <c:v>625.96666666676197</c:v>
                </c:pt>
                <c:pt idx="13380">
                  <c:v>626.00000000009504</c:v>
                </c:pt>
                <c:pt idx="13381">
                  <c:v>626.03333333342903</c:v>
                </c:pt>
                <c:pt idx="13382">
                  <c:v>626.06666666676199</c:v>
                </c:pt>
                <c:pt idx="13383">
                  <c:v>626.10000000009495</c:v>
                </c:pt>
                <c:pt idx="13384">
                  <c:v>626.13333333342803</c:v>
                </c:pt>
                <c:pt idx="13385">
                  <c:v>626.16666666676201</c:v>
                </c:pt>
                <c:pt idx="13386">
                  <c:v>626.20000000009497</c:v>
                </c:pt>
                <c:pt idx="13387">
                  <c:v>626.23333333342805</c:v>
                </c:pt>
                <c:pt idx="13388">
                  <c:v>626.26666666676203</c:v>
                </c:pt>
                <c:pt idx="13389">
                  <c:v>626.300000000095</c:v>
                </c:pt>
                <c:pt idx="13390">
                  <c:v>626.33333333342796</c:v>
                </c:pt>
                <c:pt idx="13391">
                  <c:v>626.36666666676194</c:v>
                </c:pt>
                <c:pt idx="13392">
                  <c:v>626.40000000009502</c:v>
                </c:pt>
                <c:pt idx="13393">
                  <c:v>626.43333333342798</c:v>
                </c:pt>
                <c:pt idx="13394">
                  <c:v>626.46666666676197</c:v>
                </c:pt>
                <c:pt idx="13395">
                  <c:v>626.50000000009504</c:v>
                </c:pt>
                <c:pt idx="13396">
                  <c:v>626.533333333428</c:v>
                </c:pt>
                <c:pt idx="13397">
                  <c:v>626.56666666676097</c:v>
                </c:pt>
                <c:pt idx="13398">
                  <c:v>626.60000000009495</c:v>
                </c:pt>
                <c:pt idx="13399">
                  <c:v>626.63333333342803</c:v>
                </c:pt>
                <c:pt idx="13400">
                  <c:v>626.66666666676099</c:v>
                </c:pt>
                <c:pt idx="13401">
                  <c:v>626.70000000009497</c:v>
                </c:pt>
                <c:pt idx="13402">
                  <c:v>626.73333333342805</c:v>
                </c:pt>
                <c:pt idx="13403">
                  <c:v>626.76666666676101</c:v>
                </c:pt>
                <c:pt idx="13404">
                  <c:v>626.800000000095</c:v>
                </c:pt>
                <c:pt idx="13405">
                  <c:v>626.83333333342796</c:v>
                </c:pt>
                <c:pt idx="13406">
                  <c:v>626.86666666676103</c:v>
                </c:pt>
                <c:pt idx="13407">
                  <c:v>626.900000000094</c:v>
                </c:pt>
                <c:pt idx="13408">
                  <c:v>626.93333333342798</c:v>
                </c:pt>
                <c:pt idx="13409">
                  <c:v>626.96666666676094</c:v>
                </c:pt>
                <c:pt idx="13410">
                  <c:v>627.00000000009402</c:v>
                </c:pt>
                <c:pt idx="13411">
                  <c:v>627.033333333428</c:v>
                </c:pt>
                <c:pt idx="13412">
                  <c:v>627.06666666676097</c:v>
                </c:pt>
                <c:pt idx="13413">
                  <c:v>627.10000000009404</c:v>
                </c:pt>
                <c:pt idx="13414">
                  <c:v>627.13333333342803</c:v>
                </c:pt>
                <c:pt idx="13415">
                  <c:v>627.16666666676099</c:v>
                </c:pt>
                <c:pt idx="13416">
                  <c:v>627.20000000009395</c:v>
                </c:pt>
                <c:pt idx="13417">
                  <c:v>627.23333333342703</c:v>
                </c:pt>
                <c:pt idx="13418">
                  <c:v>627.26666666676101</c:v>
                </c:pt>
                <c:pt idx="13419">
                  <c:v>627.30000000009397</c:v>
                </c:pt>
                <c:pt idx="13420">
                  <c:v>627.33333333342705</c:v>
                </c:pt>
                <c:pt idx="13421">
                  <c:v>627.36666666676103</c:v>
                </c:pt>
                <c:pt idx="13422">
                  <c:v>627.400000000094</c:v>
                </c:pt>
                <c:pt idx="13423">
                  <c:v>627.43333333342696</c:v>
                </c:pt>
                <c:pt idx="13424">
                  <c:v>627.46666666676094</c:v>
                </c:pt>
                <c:pt idx="13425">
                  <c:v>627.50000000009402</c:v>
                </c:pt>
                <c:pt idx="13426">
                  <c:v>627.53333333342698</c:v>
                </c:pt>
                <c:pt idx="13427">
                  <c:v>627.56666666676097</c:v>
                </c:pt>
                <c:pt idx="13428">
                  <c:v>627.60000000009404</c:v>
                </c:pt>
                <c:pt idx="13429">
                  <c:v>627.633333333427</c:v>
                </c:pt>
                <c:pt idx="13430">
                  <c:v>627.66666666675997</c:v>
                </c:pt>
                <c:pt idx="13431">
                  <c:v>627.70000000009395</c:v>
                </c:pt>
                <c:pt idx="13432">
                  <c:v>627.73333333342703</c:v>
                </c:pt>
                <c:pt idx="13433">
                  <c:v>627.76666666675999</c:v>
                </c:pt>
                <c:pt idx="13434">
                  <c:v>627.80000000009397</c:v>
                </c:pt>
                <c:pt idx="13435">
                  <c:v>627.83333333342705</c:v>
                </c:pt>
                <c:pt idx="13436">
                  <c:v>627.86666666676001</c:v>
                </c:pt>
                <c:pt idx="13437">
                  <c:v>627.900000000094</c:v>
                </c:pt>
                <c:pt idx="13438">
                  <c:v>627.93333333342696</c:v>
                </c:pt>
                <c:pt idx="13439">
                  <c:v>627.96666666676003</c:v>
                </c:pt>
                <c:pt idx="13440">
                  <c:v>628.000000000093</c:v>
                </c:pt>
                <c:pt idx="13441">
                  <c:v>628.03333333342698</c:v>
                </c:pt>
                <c:pt idx="13442">
                  <c:v>628.06666666676006</c:v>
                </c:pt>
                <c:pt idx="13443">
                  <c:v>628.10000000009302</c:v>
                </c:pt>
                <c:pt idx="13444">
                  <c:v>628.133333333427</c:v>
                </c:pt>
                <c:pt idx="13445">
                  <c:v>628.16666666675997</c:v>
                </c:pt>
                <c:pt idx="13446">
                  <c:v>628.20000000009304</c:v>
                </c:pt>
                <c:pt idx="13447">
                  <c:v>628.23333333342703</c:v>
                </c:pt>
                <c:pt idx="13448">
                  <c:v>628.26666666675999</c:v>
                </c:pt>
                <c:pt idx="13449">
                  <c:v>628.30000000009295</c:v>
                </c:pt>
                <c:pt idx="13450">
                  <c:v>628.33333333342603</c:v>
                </c:pt>
                <c:pt idx="13451">
                  <c:v>628.36666666676001</c:v>
                </c:pt>
                <c:pt idx="13452">
                  <c:v>628.40000000009297</c:v>
                </c:pt>
                <c:pt idx="13453">
                  <c:v>628.43333333342605</c:v>
                </c:pt>
                <c:pt idx="13454">
                  <c:v>628.46666666676003</c:v>
                </c:pt>
                <c:pt idx="13455">
                  <c:v>628.500000000093</c:v>
                </c:pt>
                <c:pt idx="13456">
                  <c:v>628.53333333342596</c:v>
                </c:pt>
                <c:pt idx="13457">
                  <c:v>628.56666666676006</c:v>
                </c:pt>
                <c:pt idx="13458">
                  <c:v>628.60000000009302</c:v>
                </c:pt>
                <c:pt idx="13459">
                  <c:v>628.63333333342598</c:v>
                </c:pt>
                <c:pt idx="13460">
                  <c:v>628.66666666675997</c:v>
                </c:pt>
                <c:pt idx="13461">
                  <c:v>628.70000000009304</c:v>
                </c:pt>
                <c:pt idx="13462">
                  <c:v>628.733333333426</c:v>
                </c:pt>
                <c:pt idx="13463">
                  <c:v>628.76666666675897</c:v>
                </c:pt>
                <c:pt idx="13464">
                  <c:v>628.80000000009295</c:v>
                </c:pt>
                <c:pt idx="13465">
                  <c:v>628.83333333342603</c:v>
                </c:pt>
                <c:pt idx="13466">
                  <c:v>628.86666666675899</c:v>
                </c:pt>
                <c:pt idx="13467">
                  <c:v>628.90000000009297</c:v>
                </c:pt>
                <c:pt idx="13468">
                  <c:v>628.93333333342605</c:v>
                </c:pt>
                <c:pt idx="13469">
                  <c:v>628.96666666675901</c:v>
                </c:pt>
                <c:pt idx="13470">
                  <c:v>629.000000000093</c:v>
                </c:pt>
                <c:pt idx="13471">
                  <c:v>629.03333333342596</c:v>
                </c:pt>
                <c:pt idx="13472">
                  <c:v>629.06666666675903</c:v>
                </c:pt>
                <c:pt idx="13473">
                  <c:v>629.100000000092</c:v>
                </c:pt>
                <c:pt idx="13474">
                  <c:v>629.13333333342598</c:v>
                </c:pt>
                <c:pt idx="13475">
                  <c:v>629.16666666675906</c:v>
                </c:pt>
                <c:pt idx="13476">
                  <c:v>629.20000000009202</c:v>
                </c:pt>
                <c:pt idx="13477">
                  <c:v>629.233333333426</c:v>
                </c:pt>
                <c:pt idx="13478">
                  <c:v>629.26666666675897</c:v>
                </c:pt>
                <c:pt idx="13479">
                  <c:v>629.30000000009204</c:v>
                </c:pt>
                <c:pt idx="13480">
                  <c:v>629.33333333342603</c:v>
                </c:pt>
                <c:pt idx="13481">
                  <c:v>629.36666666675899</c:v>
                </c:pt>
                <c:pt idx="13482">
                  <c:v>629.40000000009195</c:v>
                </c:pt>
                <c:pt idx="13483">
                  <c:v>629.43333333342503</c:v>
                </c:pt>
                <c:pt idx="13484">
                  <c:v>629.46666666675901</c:v>
                </c:pt>
                <c:pt idx="13485">
                  <c:v>629.50000000009197</c:v>
                </c:pt>
                <c:pt idx="13486">
                  <c:v>629.53333333342505</c:v>
                </c:pt>
                <c:pt idx="13487">
                  <c:v>629.56666666675903</c:v>
                </c:pt>
                <c:pt idx="13488">
                  <c:v>629.600000000092</c:v>
                </c:pt>
                <c:pt idx="13489">
                  <c:v>629.63333333342496</c:v>
                </c:pt>
                <c:pt idx="13490">
                  <c:v>629.66666666675906</c:v>
                </c:pt>
                <c:pt idx="13491">
                  <c:v>629.70000000009202</c:v>
                </c:pt>
                <c:pt idx="13492">
                  <c:v>629.73333333342498</c:v>
                </c:pt>
                <c:pt idx="13493">
                  <c:v>629.76666666675897</c:v>
                </c:pt>
                <c:pt idx="13494">
                  <c:v>629.80000000009204</c:v>
                </c:pt>
                <c:pt idx="13495">
                  <c:v>629.833333333425</c:v>
                </c:pt>
                <c:pt idx="13496">
                  <c:v>629.86666666675796</c:v>
                </c:pt>
                <c:pt idx="13497">
                  <c:v>629.90000000009195</c:v>
                </c:pt>
                <c:pt idx="13498">
                  <c:v>629.93333333342503</c:v>
                </c:pt>
                <c:pt idx="13499">
                  <c:v>629.96666666675799</c:v>
                </c:pt>
                <c:pt idx="13500">
                  <c:v>630.00000000009197</c:v>
                </c:pt>
                <c:pt idx="13501">
                  <c:v>630.03333333342505</c:v>
                </c:pt>
                <c:pt idx="13502">
                  <c:v>630.06666666675801</c:v>
                </c:pt>
                <c:pt idx="13503">
                  <c:v>630.100000000092</c:v>
                </c:pt>
                <c:pt idx="13504">
                  <c:v>630.13333333342496</c:v>
                </c:pt>
                <c:pt idx="13505">
                  <c:v>630.16666666675803</c:v>
                </c:pt>
                <c:pt idx="13506">
                  <c:v>630.20000000009099</c:v>
                </c:pt>
                <c:pt idx="13507">
                  <c:v>630.23333333342498</c:v>
                </c:pt>
                <c:pt idx="13508">
                  <c:v>630.26666666675806</c:v>
                </c:pt>
                <c:pt idx="13509">
                  <c:v>630.30000000009102</c:v>
                </c:pt>
                <c:pt idx="13510">
                  <c:v>630.333333333425</c:v>
                </c:pt>
                <c:pt idx="13511">
                  <c:v>630.36666666675796</c:v>
                </c:pt>
                <c:pt idx="13512">
                  <c:v>630.40000000009104</c:v>
                </c:pt>
                <c:pt idx="13513">
                  <c:v>630.43333333342503</c:v>
                </c:pt>
                <c:pt idx="13514">
                  <c:v>630.46666666675799</c:v>
                </c:pt>
                <c:pt idx="13515">
                  <c:v>630.50000000009095</c:v>
                </c:pt>
                <c:pt idx="13516">
                  <c:v>630.53333333342403</c:v>
                </c:pt>
                <c:pt idx="13517">
                  <c:v>630.56666666675801</c:v>
                </c:pt>
                <c:pt idx="13518">
                  <c:v>630.60000000009097</c:v>
                </c:pt>
                <c:pt idx="13519">
                  <c:v>630.63333333342405</c:v>
                </c:pt>
                <c:pt idx="13520">
                  <c:v>630.66666666675803</c:v>
                </c:pt>
                <c:pt idx="13521">
                  <c:v>630.70000000009099</c:v>
                </c:pt>
                <c:pt idx="13522">
                  <c:v>630.73333333342396</c:v>
                </c:pt>
                <c:pt idx="13523">
                  <c:v>630.76666666675806</c:v>
                </c:pt>
                <c:pt idx="13524">
                  <c:v>630.80000000009102</c:v>
                </c:pt>
                <c:pt idx="13525">
                  <c:v>630.83333333342398</c:v>
                </c:pt>
                <c:pt idx="13526">
                  <c:v>630.86666666675796</c:v>
                </c:pt>
                <c:pt idx="13527">
                  <c:v>630.90000000009104</c:v>
                </c:pt>
                <c:pt idx="13528">
                  <c:v>630.933333333424</c:v>
                </c:pt>
                <c:pt idx="13529">
                  <c:v>630.96666666675696</c:v>
                </c:pt>
                <c:pt idx="13530">
                  <c:v>631.00000000009095</c:v>
                </c:pt>
                <c:pt idx="13531">
                  <c:v>631.03333333342403</c:v>
                </c:pt>
                <c:pt idx="13532">
                  <c:v>631.06666666675699</c:v>
                </c:pt>
                <c:pt idx="13533">
                  <c:v>631.10000000009097</c:v>
                </c:pt>
                <c:pt idx="13534">
                  <c:v>631.13333333342405</c:v>
                </c:pt>
                <c:pt idx="13535">
                  <c:v>631.16666666675701</c:v>
                </c:pt>
                <c:pt idx="13536">
                  <c:v>631.20000000009099</c:v>
                </c:pt>
                <c:pt idx="13537">
                  <c:v>631.23333333342396</c:v>
                </c:pt>
                <c:pt idx="13538">
                  <c:v>631.26666666675703</c:v>
                </c:pt>
                <c:pt idx="13539">
                  <c:v>631.30000000008999</c:v>
                </c:pt>
                <c:pt idx="13540">
                  <c:v>631.33333333342398</c:v>
                </c:pt>
                <c:pt idx="13541">
                  <c:v>631.36666666675706</c:v>
                </c:pt>
                <c:pt idx="13542">
                  <c:v>631.40000000009002</c:v>
                </c:pt>
                <c:pt idx="13543">
                  <c:v>631.433333333424</c:v>
                </c:pt>
                <c:pt idx="13544">
                  <c:v>631.46666666675696</c:v>
                </c:pt>
                <c:pt idx="13545">
                  <c:v>631.50000000009004</c:v>
                </c:pt>
                <c:pt idx="13546">
                  <c:v>631.53333333342403</c:v>
                </c:pt>
                <c:pt idx="13547">
                  <c:v>631.56666666675699</c:v>
                </c:pt>
                <c:pt idx="13548">
                  <c:v>631.60000000008995</c:v>
                </c:pt>
                <c:pt idx="13549">
                  <c:v>631.63333333342302</c:v>
                </c:pt>
                <c:pt idx="13550">
                  <c:v>631.66666666675701</c:v>
                </c:pt>
                <c:pt idx="13551">
                  <c:v>631.70000000008997</c:v>
                </c:pt>
                <c:pt idx="13552">
                  <c:v>631.73333333342305</c:v>
                </c:pt>
                <c:pt idx="13553">
                  <c:v>631.76666666675703</c:v>
                </c:pt>
                <c:pt idx="13554">
                  <c:v>631.80000000008999</c:v>
                </c:pt>
                <c:pt idx="13555">
                  <c:v>631.83333333342296</c:v>
                </c:pt>
                <c:pt idx="13556">
                  <c:v>631.86666666675706</c:v>
                </c:pt>
                <c:pt idx="13557">
                  <c:v>631.90000000009002</c:v>
                </c:pt>
                <c:pt idx="13558">
                  <c:v>631.93333333342298</c:v>
                </c:pt>
                <c:pt idx="13559">
                  <c:v>631.96666666675696</c:v>
                </c:pt>
                <c:pt idx="13560">
                  <c:v>632.00000000009004</c:v>
                </c:pt>
                <c:pt idx="13561">
                  <c:v>632.033333333423</c:v>
                </c:pt>
                <c:pt idx="13562">
                  <c:v>632.06666666675596</c:v>
                </c:pt>
                <c:pt idx="13563">
                  <c:v>632.10000000008995</c:v>
                </c:pt>
                <c:pt idx="13564">
                  <c:v>632.13333333342302</c:v>
                </c:pt>
                <c:pt idx="13565">
                  <c:v>632.16666666675599</c:v>
                </c:pt>
                <c:pt idx="13566">
                  <c:v>632.20000000008997</c:v>
                </c:pt>
                <c:pt idx="13567">
                  <c:v>632.23333333342305</c:v>
                </c:pt>
                <c:pt idx="13568">
                  <c:v>632.26666666675601</c:v>
                </c:pt>
                <c:pt idx="13569">
                  <c:v>632.30000000008999</c:v>
                </c:pt>
                <c:pt idx="13570">
                  <c:v>632.33333333342296</c:v>
                </c:pt>
                <c:pt idx="13571">
                  <c:v>632.36666666675603</c:v>
                </c:pt>
                <c:pt idx="13572">
                  <c:v>632.40000000008899</c:v>
                </c:pt>
                <c:pt idx="13573">
                  <c:v>632.43333333342298</c:v>
                </c:pt>
                <c:pt idx="13574">
                  <c:v>632.46666666675605</c:v>
                </c:pt>
                <c:pt idx="13575">
                  <c:v>632.50000000008902</c:v>
                </c:pt>
                <c:pt idx="13576">
                  <c:v>632.533333333423</c:v>
                </c:pt>
                <c:pt idx="13577">
                  <c:v>632.56666666675596</c:v>
                </c:pt>
                <c:pt idx="13578">
                  <c:v>632.60000000008904</c:v>
                </c:pt>
                <c:pt idx="13579">
                  <c:v>632.63333333342302</c:v>
                </c:pt>
                <c:pt idx="13580">
                  <c:v>632.66666666675599</c:v>
                </c:pt>
                <c:pt idx="13581">
                  <c:v>632.70000000008895</c:v>
                </c:pt>
                <c:pt idx="13582">
                  <c:v>632.73333333342202</c:v>
                </c:pt>
                <c:pt idx="13583">
                  <c:v>632.76666666675601</c:v>
                </c:pt>
                <c:pt idx="13584">
                  <c:v>632.80000000008897</c:v>
                </c:pt>
                <c:pt idx="13585">
                  <c:v>632.83333333342205</c:v>
                </c:pt>
                <c:pt idx="13586">
                  <c:v>632.86666666675603</c:v>
                </c:pt>
                <c:pt idx="13587">
                  <c:v>632.90000000008899</c:v>
                </c:pt>
                <c:pt idx="13588">
                  <c:v>632.93333333342196</c:v>
                </c:pt>
                <c:pt idx="13589">
                  <c:v>632.96666666675605</c:v>
                </c:pt>
                <c:pt idx="13590">
                  <c:v>633.00000000008902</c:v>
                </c:pt>
                <c:pt idx="13591">
                  <c:v>633.03333333342198</c:v>
                </c:pt>
                <c:pt idx="13592">
                  <c:v>633.06666666675596</c:v>
                </c:pt>
                <c:pt idx="13593">
                  <c:v>633.10000000008904</c:v>
                </c:pt>
                <c:pt idx="13594">
                  <c:v>633.133333333422</c:v>
                </c:pt>
                <c:pt idx="13595">
                  <c:v>633.16666666675496</c:v>
                </c:pt>
                <c:pt idx="13596">
                  <c:v>633.20000000008895</c:v>
                </c:pt>
                <c:pt idx="13597">
                  <c:v>633.23333333342202</c:v>
                </c:pt>
                <c:pt idx="13598">
                  <c:v>633.26666666675499</c:v>
                </c:pt>
                <c:pt idx="13599">
                  <c:v>633.30000000008897</c:v>
                </c:pt>
                <c:pt idx="13600">
                  <c:v>633.33333333342205</c:v>
                </c:pt>
                <c:pt idx="13601">
                  <c:v>633.36666666675501</c:v>
                </c:pt>
                <c:pt idx="13602">
                  <c:v>633.40000000008899</c:v>
                </c:pt>
                <c:pt idx="13603">
                  <c:v>633.43333333342196</c:v>
                </c:pt>
                <c:pt idx="13604">
                  <c:v>633.46666666675503</c:v>
                </c:pt>
                <c:pt idx="13605">
                  <c:v>633.50000000008799</c:v>
                </c:pt>
                <c:pt idx="13606">
                  <c:v>633.53333333342198</c:v>
                </c:pt>
                <c:pt idx="13607">
                  <c:v>633.56666666675505</c:v>
                </c:pt>
                <c:pt idx="13608">
                  <c:v>633.60000000008802</c:v>
                </c:pt>
                <c:pt idx="13609">
                  <c:v>633.633333333422</c:v>
                </c:pt>
                <c:pt idx="13610">
                  <c:v>633.66666666675496</c:v>
                </c:pt>
                <c:pt idx="13611">
                  <c:v>633.70000000008804</c:v>
                </c:pt>
                <c:pt idx="13612">
                  <c:v>633.73333333342202</c:v>
                </c:pt>
                <c:pt idx="13613">
                  <c:v>633.76666666675499</c:v>
                </c:pt>
                <c:pt idx="13614">
                  <c:v>633.80000000008795</c:v>
                </c:pt>
                <c:pt idx="13615">
                  <c:v>633.83333333342102</c:v>
                </c:pt>
                <c:pt idx="13616">
                  <c:v>633.86666666675501</c:v>
                </c:pt>
                <c:pt idx="13617">
                  <c:v>633.90000000008797</c:v>
                </c:pt>
                <c:pt idx="13618">
                  <c:v>633.93333333342105</c:v>
                </c:pt>
                <c:pt idx="13619">
                  <c:v>633.96666666675503</c:v>
                </c:pt>
                <c:pt idx="13620">
                  <c:v>634.00000000008799</c:v>
                </c:pt>
                <c:pt idx="13621">
                  <c:v>634.03333333342096</c:v>
                </c:pt>
                <c:pt idx="13622">
                  <c:v>634.06666666675505</c:v>
                </c:pt>
                <c:pt idx="13623">
                  <c:v>634.10000000008802</c:v>
                </c:pt>
                <c:pt idx="13624">
                  <c:v>634.13333333342098</c:v>
                </c:pt>
                <c:pt idx="13625">
                  <c:v>634.16666666675496</c:v>
                </c:pt>
                <c:pt idx="13626">
                  <c:v>634.20000000008804</c:v>
                </c:pt>
                <c:pt idx="13627">
                  <c:v>634.233333333421</c:v>
                </c:pt>
                <c:pt idx="13628">
                  <c:v>634.26666666675396</c:v>
                </c:pt>
                <c:pt idx="13629">
                  <c:v>634.30000000008795</c:v>
                </c:pt>
                <c:pt idx="13630">
                  <c:v>634.33333333342102</c:v>
                </c:pt>
                <c:pt idx="13631">
                  <c:v>634.36666666675399</c:v>
                </c:pt>
                <c:pt idx="13632">
                  <c:v>634.40000000008797</c:v>
                </c:pt>
                <c:pt idx="13633">
                  <c:v>634.43333333342105</c:v>
                </c:pt>
                <c:pt idx="13634">
                  <c:v>634.46666666675401</c:v>
                </c:pt>
                <c:pt idx="13635">
                  <c:v>634.50000000008799</c:v>
                </c:pt>
                <c:pt idx="13636">
                  <c:v>634.53333333342096</c:v>
                </c:pt>
                <c:pt idx="13637">
                  <c:v>634.56666666675403</c:v>
                </c:pt>
                <c:pt idx="13638">
                  <c:v>634.60000000008699</c:v>
                </c:pt>
                <c:pt idx="13639">
                  <c:v>634.63333333342098</c:v>
                </c:pt>
                <c:pt idx="13640">
                  <c:v>634.66666666675405</c:v>
                </c:pt>
                <c:pt idx="13641">
                  <c:v>634.70000000008702</c:v>
                </c:pt>
                <c:pt idx="13642">
                  <c:v>634.733333333421</c:v>
                </c:pt>
                <c:pt idx="13643">
                  <c:v>634.76666666675396</c:v>
                </c:pt>
                <c:pt idx="13644">
                  <c:v>634.80000000008704</c:v>
                </c:pt>
                <c:pt idx="13645">
                  <c:v>634.83333333342102</c:v>
                </c:pt>
                <c:pt idx="13646">
                  <c:v>634.86666666675399</c:v>
                </c:pt>
                <c:pt idx="13647">
                  <c:v>634.90000000008695</c:v>
                </c:pt>
                <c:pt idx="13648">
                  <c:v>634.93333333342002</c:v>
                </c:pt>
                <c:pt idx="13649">
                  <c:v>634.96666666675401</c:v>
                </c:pt>
                <c:pt idx="13650">
                  <c:v>635.00000000008697</c:v>
                </c:pt>
                <c:pt idx="13651">
                  <c:v>635.03333333342005</c:v>
                </c:pt>
                <c:pt idx="13652">
                  <c:v>635.06666666675403</c:v>
                </c:pt>
                <c:pt idx="13653">
                  <c:v>635.10000000008699</c:v>
                </c:pt>
                <c:pt idx="13654">
                  <c:v>635.13333333341996</c:v>
                </c:pt>
                <c:pt idx="13655">
                  <c:v>635.16666666675405</c:v>
                </c:pt>
                <c:pt idx="13656">
                  <c:v>635.20000000008702</c:v>
                </c:pt>
                <c:pt idx="13657">
                  <c:v>635.23333333341998</c:v>
                </c:pt>
                <c:pt idx="13658">
                  <c:v>635.26666666675396</c:v>
                </c:pt>
                <c:pt idx="13659">
                  <c:v>635.30000000008704</c:v>
                </c:pt>
                <c:pt idx="13660">
                  <c:v>635.33333333342</c:v>
                </c:pt>
                <c:pt idx="13661">
                  <c:v>635.36666666675296</c:v>
                </c:pt>
                <c:pt idx="13662">
                  <c:v>635.40000000008695</c:v>
                </c:pt>
                <c:pt idx="13663">
                  <c:v>635.43333333342002</c:v>
                </c:pt>
                <c:pt idx="13664">
                  <c:v>635.46666666675299</c:v>
                </c:pt>
                <c:pt idx="13665">
                  <c:v>635.50000000008697</c:v>
                </c:pt>
                <c:pt idx="13666">
                  <c:v>635.53333333342005</c:v>
                </c:pt>
                <c:pt idx="13667">
                  <c:v>635.56666666675301</c:v>
                </c:pt>
                <c:pt idx="13668">
                  <c:v>635.60000000008699</c:v>
                </c:pt>
                <c:pt idx="13669">
                  <c:v>635.63333333341996</c:v>
                </c:pt>
                <c:pt idx="13670">
                  <c:v>635.66666666675303</c:v>
                </c:pt>
                <c:pt idx="13671">
                  <c:v>635.70000000008599</c:v>
                </c:pt>
                <c:pt idx="13672">
                  <c:v>635.73333333341998</c:v>
                </c:pt>
                <c:pt idx="13673">
                  <c:v>635.76666666675305</c:v>
                </c:pt>
                <c:pt idx="13674">
                  <c:v>635.80000000008602</c:v>
                </c:pt>
                <c:pt idx="13675">
                  <c:v>635.83333333342</c:v>
                </c:pt>
                <c:pt idx="13676">
                  <c:v>635.86666666675296</c:v>
                </c:pt>
                <c:pt idx="13677">
                  <c:v>635.90000000008604</c:v>
                </c:pt>
                <c:pt idx="13678">
                  <c:v>635.93333333342002</c:v>
                </c:pt>
                <c:pt idx="13679">
                  <c:v>635.96666666675299</c:v>
                </c:pt>
                <c:pt idx="13680">
                  <c:v>636.00000000008595</c:v>
                </c:pt>
                <c:pt idx="13681">
                  <c:v>636.03333333341902</c:v>
                </c:pt>
                <c:pt idx="13682">
                  <c:v>636.06666666675301</c:v>
                </c:pt>
                <c:pt idx="13683">
                  <c:v>636.10000000008597</c:v>
                </c:pt>
                <c:pt idx="13684">
                  <c:v>636.13333333341905</c:v>
                </c:pt>
                <c:pt idx="13685">
                  <c:v>636.16666666675303</c:v>
                </c:pt>
                <c:pt idx="13686">
                  <c:v>636.20000000008599</c:v>
                </c:pt>
                <c:pt idx="13687">
                  <c:v>636.23333333341895</c:v>
                </c:pt>
                <c:pt idx="13688">
                  <c:v>636.26666666675305</c:v>
                </c:pt>
                <c:pt idx="13689">
                  <c:v>636.30000000008602</c:v>
                </c:pt>
                <c:pt idx="13690">
                  <c:v>636.33333333341898</c:v>
                </c:pt>
                <c:pt idx="13691">
                  <c:v>636.36666666675296</c:v>
                </c:pt>
                <c:pt idx="13692">
                  <c:v>636.40000000008604</c:v>
                </c:pt>
                <c:pt idx="13693">
                  <c:v>636.433333333419</c:v>
                </c:pt>
                <c:pt idx="13694">
                  <c:v>636.46666666675196</c:v>
                </c:pt>
                <c:pt idx="13695">
                  <c:v>636.50000000008595</c:v>
                </c:pt>
                <c:pt idx="13696">
                  <c:v>636.53333333341902</c:v>
                </c:pt>
                <c:pt idx="13697">
                  <c:v>636.56666666675198</c:v>
                </c:pt>
                <c:pt idx="13698">
                  <c:v>636.60000000008597</c:v>
                </c:pt>
                <c:pt idx="13699">
                  <c:v>636.63333333341905</c:v>
                </c:pt>
                <c:pt idx="13700">
                  <c:v>636.66666666675201</c:v>
                </c:pt>
                <c:pt idx="13701">
                  <c:v>636.70000000008599</c:v>
                </c:pt>
                <c:pt idx="13702">
                  <c:v>636.73333333341895</c:v>
                </c:pt>
                <c:pt idx="13703">
                  <c:v>636.76666666675203</c:v>
                </c:pt>
                <c:pt idx="13704">
                  <c:v>636.80000000008499</c:v>
                </c:pt>
                <c:pt idx="13705">
                  <c:v>636.83333333341898</c:v>
                </c:pt>
                <c:pt idx="13706">
                  <c:v>636.86666666675205</c:v>
                </c:pt>
                <c:pt idx="13707">
                  <c:v>636.90000000008502</c:v>
                </c:pt>
                <c:pt idx="13708">
                  <c:v>636.933333333419</c:v>
                </c:pt>
                <c:pt idx="13709">
                  <c:v>636.96666666675196</c:v>
                </c:pt>
                <c:pt idx="13710">
                  <c:v>637.00000000008504</c:v>
                </c:pt>
                <c:pt idx="13711">
                  <c:v>637.03333333341902</c:v>
                </c:pt>
                <c:pt idx="13712">
                  <c:v>637.06666666675198</c:v>
                </c:pt>
                <c:pt idx="13713">
                  <c:v>637.10000000008495</c:v>
                </c:pt>
                <c:pt idx="13714">
                  <c:v>637.13333333341802</c:v>
                </c:pt>
                <c:pt idx="13715">
                  <c:v>637.16666666675201</c:v>
                </c:pt>
                <c:pt idx="13716">
                  <c:v>637.20000000008497</c:v>
                </c:pt>
                <c:pt idx="13717">
                  <c:v>637.23333333341805</c:v>
                </c:pt>
                <c:pt idx="13718">
                  <c:v>637.26666666675203</c:v>
                </c:pt>
                <c:pt idx="13719">
                  <c:v>637.30000000008499</c:v>
                </c:pt>
                <c:pt idx="13720">
                  <c:v>637.33333333341795</c:v>
                </c:pt>
                <c:pt idx="13721">
                  <c:v>637.36666666675205</c:v>
                </c:pt>
                <c:pt idx="13722">
                  <c:v>637.40000000008502</c:v>
                </c:pt>
                <c:pt idx="13723">
                  <c:v>637.43333333341798</c:v>
                </c:pt>
                <c:pt idx="13724">
                  <c:v>637.46666666675196</c:v>
                </c:pt>
                <c:pt idx="13725">
                  <c:v>637.50000000008504</c:v>
                </c:pt>
                <c:pt idx="13726">
                  <c:v>637.533333333418</c:v>
                </c:pt>
                <c:pt idx="13727">
                  <c:v>637.56666666675096</c:v>
                </c:pt>
                <c:pt idx="13728">
                  <c:v>637.60000000008495</c:v>
                </c:pt>
                <c:pt idx="13729">
                  <c:v>637.63333333341802</c:v>
                </c:pt>
                <c:pt idx="13730">
                  <c:v>637.66666666675098</c:v>
                </c:pt>
                <c:pt idx="13731">
                  <c:v>637.70000000008497</c:v>
                </c:pt>
                <c:pt idx="13732">
                  <c:v>637.73333333341805</c:v>
                </c:pt>
                <c:pt idx="13733">
                  <c:v>637.76666666675101</c:v>
                </c:pt>
                <c:pt idx="13734">
                  <c:v>637.80000000008499</c:v>
                </c:pt>
                <c:pt idx="13735">
                  <c:v>637.83333333341795</c:v>
                </c:pt>
                <c:pt idx="13736">
                  <c:v>637.86666666675103</c:v>
                </c:pt>
                <c:pt idx="13737">
                  <c:v>637.90000000008399</c:v>
                </c:pt>
                <c:pt idx="13738">
                  <c:v>637.93333333341798</c:v>
                </c:pt>
                <c:pt idx="13739">
                  <c:v>637.96666666675105</c:v>
                </c:pt>
                <c:pt idx="13740">
                  <c:v>638.00000000008401</c:v>
                </c:pt>
                <c:pt idx="13741">
                  <c:v>638.033333333418</c:v>
                </c:pt>
                <c:pt idx="13742">
                  <c:v>638.06666666675096</c:v>
                </c:pt>
                <c:pt idx="13743">
                  <c:v>638.10000000008404</c:v>
                </c:pt>
                <c:pt idx="13744">
                  <c:v>638.13333333341802</c:v>
                </c:pt>
                <c:pt idx="13745">
                  <c:v>638.16666666675098</c:v>
                </c:pt>
                <c:pt idx="13746">
                  <c:v>638.20000000008395</c:v>
                </c:pt>
                <c:pt idx="13747">
                  <c:v>638.23333333341702</c:v>
                </c:pt>
                <c:pt idx="13748">
                  <c:v>638.26666666675101</c:v>
                </c:pt>
                <c:pt idx="13749">
                  <c:v>638.30000000008397</c:v>
                </c:pt>
                <c:pt idx="13750">
                  <c:v>638.33333333341704</c:v>
                </c:pt>
                <c:pt idx="13751">
                  <c:v>638.36666666675103</c:v>
                </c:pt>
                <c:pt idx="13752">
                  <c:v>638.40000000008399</c:v>
                </c:pt>
                <c:pt idx="13753">
                  <c:v>638.43333333341695</c:v>
                </c:pt>
                <c:pt idx="13754">
                  <c:v>638.46666666675105</c:v>
                </c:pt>
                <c:pt idx="13755">
                  <c:v>638.50000000008401</c:v>
                </c:pt>
                <c:pt idx="13756">
                  <c:v>638.53333333341698</c:v>
                </c:pt>
                <c:pt idx="13757">
                  <c:v>638.56666666675096</c:v>
                </c:pt>
                <c:pt idx="13758">
                  <c:v>638.60000000008404</c:v>
                </c:pt>
                <c:pt idx="13759">
                  <c:v>638.633333333417</c:v>
                </c:pt>
                <c:pt idx="13760">
                  <c:v>638.66666666674996</c:v>
                </c:pt>
                <c:pt idx="13761">
                  <c:v>638.70000000008395</c:v>
                </c:pt>
                <c:pt idx="13762">
                  <c:v>638.73333333341702</c:v>
                </c:pt>
                <c:pt idx="13763">
                  <c:v>638.76666666674998</c:v>
                </c:pt>
                <c:pt idx="13764">
                  <c:v>638.80000000008397</c:v>
                </c:pt>
                <c:pt idx="13765">
                  <c:v>638.83333333341704</c:v>
                </c:pt>
                <c:pt idx="13766">
                  <c:v>638.86666666675001</c:v>
                </c:pt>
                <c:pt idx="13767">
                  <c:v>638.90000000008399</c:v>
                </c:pt>
                <c:pt idx="13768">
                  <c:v>638.93333333341695</c:v>
                </c:pt>
                <c:pt idx="13769">
                  <c:v>638.96666666675003</c:v>
                </c:pt>
                <c:pt idx="13770">
                  <c:v>639.00000000008299</c:v>
                </c:pt>
                <c:pt idx="13771">
                  <c:v>639.03333333341698</c:v>
                </c:pt>
                <c:pt idx="13772">
                  <c:v>639.06666666675005</c:v>
                </c:pt>
                <c:pt idx="13773">
                  <c:v>639.10000000008301</c:v>
                </c:pt>
                <c:pt idx="13774">
                  <c:v>639.133333333417</c:v>
                </c:pt>
                <c:pt idx="13775">
                  <c:v>639.16666666674996</c:v>
                </c:pt>
                <c:pt idx="13776">
                  <c:v>639.20000000008304</c:v>
                </c:pt>
                <c:pt idx="13777">
                  <c:v>639.23333333341702</c:v>
                </c:pt>
                <c:pt idx="13778">
                  <c:v>639.26666666674998</c:v>
                </c:pt>
                <c:pt idx="13779">
                  <c:v>639.30000000008295</c:v>
                </c:pt>
                <c:pt idx="13780">
                  <c:v>639.33333333341602</c:v>
                </c:pt>
                <c:pt idx="13781">
                  <c:v>639.36666666675001</c:v>
                </c:pt>
                <c:pt idx="13782">
                  <c:v>639.40000000008297</c:v>
                </c:pt>
                <c:pt idx="13783">
                  <c:v>639.43333333341604</c:v>
                </c:pt>
                <c:pt idx="13784">
                  <c:v>639.46666666675003</c:v>
                </c:pt>
                <c:pt idx="13785">
                  <c:v>639.50000000008299</c:v>
                </c:pt>
                <c:pt idx="13786">
                  <c:v>639.53333333341595</c:v>
                </c:pt>
                <c:pt idx="13787">
                  <c:v>639.56666666675005</c:v>
                </c:pt>
                <c:pt idx="13788">
                  <c:v>639.60000000008301</c:v>
                </c:pt>
                <c:pt idx="13789">
                  <c:v>639.63333333341598</c:v>
                </c:pt>
                <c:pt idx="13790">
                  <c:v>639.66666666674996</c:v>
                </c:pt>
                <c:pt idx="13791">
                  <c:v>639.70000000008304</c:v>
                </c:pt>
                <c:pt idx="13792">
                  <c:v>639.733333333416</c:v>
                </c:pt>
                <c:pt idx="13793">
                  <c:v>639.76666666674896</c:v>
                </c:pt>
                <c:pt idx="13794">
                  <c:v>639.80000000008295</c:v>
                </c:pt>
                <c:pt idx="13795">
                  <c:v>639.83333333341602</c:v>
                </c:pt>
                <c:pt idx="13796">
                  <c:v>639.86666666674898</c:v>
                </c:pt>
                <c:pt idx="13797">
                  <c:v>639.90000000008297</c:v>
                </c:pt>
                <c:pt idx="13798">
                  <c:v>639.93333333341604</c:v>
                </c:pt>
                <c:pt idx="13799">
                  <c:v>639.96666666674901</c:v>
                </c:pt>
                <c:pt idx="13800">
                  <c:v>640.00000000008299</c:v>
                </c:pt>
                <c:pt idx="13801">
                  <c:v>640.03333333341595</c:v>
                </c:pt>
                <c:pt idx="13802">
                  <c:v>640.06666666674903</c:v>
                </c:pt>
                <c:pt idx="13803">
                  <c:v>640.10000000008199</c:v>
                </c:pt>
                <c:pt idx="13804">
                  <c:v>640.13333333341598</c:v>
                </c:pt>
                <c:pt idx="13805">
                  <c:v>640.16666666674905</c:v>
                </c:pt>
                <c:pt idx="13806">
                  <c:v>640.20000000008201</c:v>
                </c:pt>
                <c:pt idx="13807">
                  <c:v>640.233333333416</c:v>
                </c:pt>
                <c:pt idx="13808">
                  <c:v>640.26666666674896</c:v>
                </c:pt>
                <c:pt idx="13809">
                  <c:v>640.30000000008204</c:v>
                </c:pt>
                <c:pt idx="13810">
                  <c:v>640.33333333341602</c:v>
                </c:pt>
                <c:pt idx="13811">
                  <c:v>640.36666666674898</c:v>
                </c:pt>
                <c:pt idx="13812">
                  <c:v>640.40000000008195</c:v>
                </c:pt>
                <c:pt idx="13813">
                  <c:v>640.43333333341502</c:v>
                </c:pt>
                <c:pt idx="13814">
                  <c:v>640.46666666674901</c:v>
                </c:pt>
                <c:pt idx="13815">
                  <c:v>640.50000000008197</c:v>
                </c:pt>
                <c:pt idx="13816">
                  <c:v>640.53333333341504</c:v>
                </c:pt>
                <c:pt idx="13817">
                  <c:v>640.56666666674903</c:v>
                </c:pt>
                <c:pt idx="13818">
                  <c:v>640.60000000008199</c:v>
                </c:pt>
                <c:pt idx="13819">
                  <c:v>640.63333333341495</c:v>
                </c:pt>
                <c:pt idx="13820">
                  <c:v>640.66666666674905</c:v>
                </c:pt>
                <c:pt idx="13821">
                  <c:v>640.70000000008201</c:v>
                </c:pt>
                <c:pt idx="13822">
                  <c:v>640.73333333341498</c:v>
                </c:pt>
                <c:pt idx="13823">
                  <c:v>640.76666666674896</c:v>
                </c:pt>
                <c:pt idx="13824">
                  <c:v>640.80000000008204</c:v>
                </c:pt>
                <c:pt idx="13825">
                  <c:v>640.833333333415</c:v>
                </c:pt>
                <c:pt idx="13826">
                  <c:v>640.86666666674796</c:v>
                </c:pt>
                <c:pt idx="13827">
                  <c:v>640.90000000008195</c:v>
                </c:pt>
                <c:pt idx="13828">
                  <c:v>640.93333333341502</c:v>
                </c:pt>
                <c:pt idx="13829">
                  <c:v>640.96666666674798</c:v>
                </c:pt>
                <c:pt idx="13830">
                  <c:v>641.00000000008197</c:v>
                </c:pt>
                <c:pt idx="13831">
                  <c:v>641.03333333341504</c:v>
                </c:pt>
                <c:pt idx="13832">
                  <c:v>641.06666666674801</c:v>
                </c:pt>
                <c:pt idx="13833">
                  <c:v>641.10000000008199</c:v>
                </c:pt>
                <c:pt idx="13834">
                  <c:v>641.13333333341495</c:v>
                </c:pt>
                <c:pt idx="13835">
                  <c:v>641.16666666674803</c:v>
                </c:pt>
                <c:pt idx="13836">
                  <c:v>641.20000000008099</c:v>
                </c:pt>
                <c:pt idx="13837">
                  <c:v>641.23333333341498</c:v>
                </c:pt>
                <c:pt idx="13838">
                  <c:v>641.26666666674805</c:v>
                </c:pt>
                <c:pt idx="13839">
                  <c:v>641.30000000008101</c:v>
                </c:pt>
                <c:pt idx="13840">
                  <c:v>641.333333333415</c:v>
                </c:pt>
                <c:pt idx="13841">
                  <c:v>641.36666666674796</c:v>
                </c:pt>
                <c:pt idx="13842">
                  <c:v>641.40000000008104</c:v>
                </c:pt>
                <c:pt idx="13843">
                  <c:v>641.43333333341502</c:v>
                </c:pt>
                <c:pt idx="13844">
                  <c:v>641.46666666674798</c:v>
                </c:pt>
                <c:pt idx="13845">
                  <c:v>641.50000000008095</c:v>
                </c:pt>
                <c:pt idx="13846">
                  <c:v>641.53333333341402</c:v>
                </c:pt>
                <c:pt idx="13847">
                  <c:v>641.56666666674801</c:v>
                </c:pt>
                <c:pt idx="13848">
                  <c:v>641.60000000008097</c:v>
                </c:pt>
                <c:pt idx="13849">
                  <c:v>641.63333333341404</c:v>
                </c:pt>
                <c:pt idx="13850">
                  <c:v>641.66666666674803</c:v>
                </c:pt>
                <c:pt idx="13851">
                  <c:v>641.70000000008099</c:v>
                </c:pt>
                <c:pt idx="13852">
                  <c:v>641.73333333341395</c:v>
                </c:pt>
                <c:pt idx="13853">
                  <c:v>641.76666666674805</c:v>
                </c:pt>
                <c:pt idx="13854">
                  <c:v>641.80000000008101</c:v>
                </c:pt>
                <c:pt idx="13855">
                  <c:v>641.83333333341398</c:v>
                </c:pt>
                <c:pt idx="13856">
                  <c:v>641.86666666674796</c:v>
                </c:pt>
                <c:pt idx="13857">
                  <c:v>641.90000000008104</c:v>
                </c:pt>
                <c:pt idx="13858">
                  <c:v>641.933333333414</c:v>
                </c:pt>
                <c:pt idx="13859">
                  <c:v>641.96666666674696</c:v>
                </c:pt>
                <c:pt idx="13860">
                  <c:v>642.00000000008095</c:v>
                </c:pt>
                <c:pt idx="13861">
                  <c:v>642.03333333341402</c:v>
                </c:pt>
                <c:pt idx="13862">
                  <c:v>642.06666666674698</c:v>
                </c:pt>
                <c:pt idx="13863">
                  <c:v>642.10000000008097</c:v>
                </c:pt>
                <c:pt idx="13864">
                  <c:v>642.13333333341404</c:v>
                </c:pt>
                <c:pt idx="13865">
                  <c:v>642.16666666674701</c:v>
                </c:pt>
                <c:pt idx="13866">
                  <c:v>642.20000000008099</c:v>
                </c:pt>
                <c:pt idx="13867">
                  <c:v>642.23333333341395</c:v>
                </c:pt>
                <c:pt idx="13868">
                  <c:v>642.26666666674703</c:v>
                </c:pt>
                <c:pt idx="13869">
                  <c:v>642.30000000007999</c:v>
                </c:pt>
                <c:pt idx="13870">
                  <c:v>642.33333333341398</c:v>
                </c:pt>
                <c:pt idx="13871">
                  <c:v>642.36666666674705</c:v>
                </c:pt>
                <c:pt idx="13872">
                  <c:v>642.40000000008001</c:v>
                </c:pt>
                <c:pt idx="13873">
                  <c:v>642.433333333414</c:v>
                </c:pt>
                <c:pt idx="13874">
                  <c:v>642.46666666674696</c:v>
                </c:pt>
                <c:pt idx="13875">
                  <c:v>642.50000000008004</c:v>
                </c:pt>
                <c:pt idx="13876">
                  <c:v>642.53333333341402</c:v>
                </c:pt>
                <c:pt idx="13877">
                  <c:v>642.56666666674698</c:v>
                </c:pt>
                <c:pt idx="13878">
                  <c:v>642.60000000007994</c:v>
                </c:pt>
                <c:pt idx="13879">
                  <c:v>642.63333333341302</c:v>
                </c:pt>
                <c:pt idx="13880">
                  <c:v>642.66666666674701</c:v>
                </c:pt>
                <c:pt idx="13881">
                  <c:v>642.70000000007997</c:v>
                </c:pt>
                <c:pt idx="13882">
                  <c:v>642.73333333341304</c:v>
                </c:pt>
                <c:pt idx="13883">
                  <c:v>642.76666666674703</c:v>
                </c:pt>
                <c:pt idx="13884">
                  <c:v>642.80000000007999</c:v>
                </c:pt>
                <c:pt idx="13885">
                  <c:v>642.83333333341295</c:v>
                </c:pt>
                <c:pt idx="13886">
                  <c:v>642.86666666674705</c:v>
                </c:pt>
                <c:pt idx="13887">
                  <c:v>642.90000000008001</c:v>
                </c:pt>
                <c:pt idx="13888">
                  <c:v>642.93333333341297</c:v>
                </c:pt>
                <c:pt idx="13889">
                  <c:v>642.96666666674696</c:v>
                </c:pt>
                <c:pt idx="13890">
                  <c:v>643.00000000008004</c:v>
                </c:pt>
                <c:pt idx="13891">
                  <c:v>643.033333333413</c:v>
                </c:pt>
                <c:pt idx="13892">
                  <c:v>643.06666666674596</c:v>
                </c:pt>
                <c:pt idx="13893">
                  <c:v>643.10000000007994</c:v>
                </c:pt>
                <c:pt idx="13894">
                  <c:v>643.13333333341302</c:v>
                </c:pt>
                <c:pt idx="13895">
                  <c:v>643.16666666674598</c:v>
                </c:pt>
                <c:pt idx="13896">
                  <c:v>643.20000000007997</c:v>
                </c:pt>
                <c:pt idx="13897">
                  <c:v>643.23333333341304</c:v>
                </c:pt>
                <c:pt idx="13898">
                  <c:v>643.266666666746</c:v>
                </c:pt>
                <c:pt idx="13899">
                  <c:v>643.30000000007999</c:v>
                </c:pt>
                <c:pt idx="13900">
                  <c:v>643.33333333341295</c:v>
                </c:pt>
                <c:pt idx="13901">
                  <c:v>643.36666666674603</c:v>
                </c:pt>
                <c:pt idx="13902">
                  <c:v>643.40000000007899</c:v>
                </c:pt>
                <c:pt idx="13903">
                  <c:v>643.43333333341297</c:v>
                </c:pt>
                <c:pt idx="13904">
                  <c:v>643.46666666674605</c:v>
                </c:pt>
                <c:pt idx="13905">
                  <c:v>643.50000000007901</c:v>
                </c:pt>
                <c:pt idx="13906">
                  <c:v>643.533333333413</c:v>
                </c:pt>
                <c:pt idx="13907">
                  <c:v>643.56666666674596</c:v>
                </c:pt>
                <c:pt idx="13908">
                  <c:v>643.60000000007904</c:v>
                </c:pt>
                <c:pt idx="13909">
                  <c:v>643.63333333341302</c:v>
                </c:pt>
                <c:pt idx="13910">
                  <c:v>643.66666666674598</c:v>
                </c:pt>
                <c:pt idx="13911">
                  <c:v>643.70000000007894</c:v>
                </c:pt>
                <c:pt idx="13912">
                  <c:v>643.73333333341202</c:v>
                </c:pt>
                <c:pt idx="13913">
                  <c:v>643.766666666746</c:v>
                </c:pt>
                <c:pt idx="13914">
                  <c:v>643.80000000007897</c:v>
                </c:pt>
                <c:pt idx="13915">
                  <c:v>643.83333333341204</c:v>
                </c:pt>
                <c:pt idx="13916">
                  <c:v>643.86666666674603</c:v>
                </c:pt>
                <c:pt idx="13917">
                  <c:v>643.90000000007899</c:v>
                </c:pt>
                <c:pt idx="13918">
                  <c:v>643.93333333341195</c:v>
                </c:pt>
                <c:pt idx="13919">
                  <c:v>643.96666666674605</c:v>
                </c:pt>
                <c:pt idx="13920">
                  <c:v>644.00000000007901</c:v>
                </c:pt>
                <c:pt idx="13921">
                  <c:v>644.03333333341197</c:v>
                </c:pt>
                <c:pt idx="13922">
                  <c:v>644.06666666674596</c:v>
                </c:pt>
                <c:pt idx="13923">
                  <c:v>644.10000000007904</c:v>
                </c:pt>
                <c:pt idx="13924">
                  <c:v>644.133333333412</c:v>
                </c:pt>
                <c:pt idx="13925">
                  <c:v>644.16666666674496</c:v>
                </c:pt>
                <c:pt idx="13926">
                  <c:v>644.20000000007894</c:v>
                </c:pt>
                <c:pt idx="13927">
                  <c:v>644.23333333341202</c:v>
                </c:pt>
                <c:pt idx="13928">
                  <c:v>644.26666666674498</c:v>
                </c:pt>
                <c:pt idx="13929">
                  <c:v>644.30000000007897</c:v>
                </c:pt>
                <c:pt idx="13930">
                  <c:v>644.33333333341204</c:v>
                </c:pt>
                <c:pt idx="13931">
                  <c:v>644.366666666745</c:v>
                </c:pt>
                <c:pt idx="13932">
                  <c:v>644.40000000007899</c:v>
                </c:pt>
                <c:pt idx="13933">
                  <c:v>644.43333333341195</c:v>
                </c:pt>
                <c:pt idx="13934">
                  <c:v>644.46666666674503</c:v>
                </c:pt>
                <c:pt idx="13935">
                  <c:v>644.50000000007799</c:v>
                </c:pt>
                <c:pt idx="13936">
                  <c:v>644.53333333341197</c:v>
                </c:pt>
                <c:pt idx="13937">
                  <c:v>644.56666666674505</c:v>
                </c:pt>
                <c:pt idx="13938">
                  <c:v>644.60000000007801</c:v>
                </c:pt>
                <c:pt idx="13939">
                  <c:v>644.633333333412</c:v>
                </c:pt>
                <c:pt idx="13940">
                  <c:v>644.66666666674496</c:v>
                </c:pt>
                <c:pt idx="13941">
                  <c:v>644.70000000007803</c:v>
                </c:pt>
                <c:pt idx="13942">
                  <c:v>644.73333333341202</c:v>
                </c:pt>
                <c:pt idx="13943">
                  <c:v>644.76666666674498</c:v>
                </c:pt>
                <c:pt idx="13944">
                  <c:v>644.80000000007794</c:v>
                </c:pt>
                <c:pt idx="13945">
                  <c:v>644.83333333341102</c:v>
                </c:pt>
                <c:pt idx="13946">
                  <c:v>644.866666666745</c:v>
                </c:pt>
                <c:pt idx="13947">
                  <c:v>644.90000000007797</c:v>
                </c:pt>
                <c:pt idx="13948">
                  <c:v>644.93333333341104</c:v>
                </c:pt>
                <c:pt idx="13949">
                  <c:v>644.96666666674503</c:v>
                </c:pt>
                <c:pt idx="13950">
                  <c:v>645.00000000007799</c:v>
                </c:pt>
                <c:pt idx="13951">
                  <c:v>645.03333333341095</c:v>
                </c:pt>
                <c:pt idx="13952">
                  <c:v>645.06666666674505</c:v>
                </c:pt>
                <c:pt idx="13953">
                  <c:v>645.10000000007801</c:v>
                </c:pt>
                <c:pt idx="13954">
                  <c:v>645.13333333341097</c:v>
                </c:pt>
                <c:pt idx="13955">
                  <c:v>645.16666666674496</c:v>
                </c:pt>
                <c:pt idx="13956">
                  <c:v>645.20000000007803</c:v>
                </c:pt>
                <c:pt idx="13957">
                  <c:v>645.233333333411</c:v>
                </c:pt>
                <c:pt idx="13958">
                  <c:v>645.26666666674396</c:v>
                </c:pt>
                <c:pt idx="13959">
                  <c:v>645.30000000007794</c:v>
                </c:pt>
                <c:pt idx="13960">
                  <c:v>645.33333333341102</c:v>
                </c:pt>
                <c:pt idx="13961">
                  <c:v>645.36666666674398</c:v>
                </c:pt>
                <c:pt idx="13962">
                  <c:v>645.40000000007797</c:v>
                </c:pt>
                <c:pt idx="13963">
                  <c:v>645.43333333341104</c:v>
                </c:pt>
                <c:pt idx="13964">
                  <c:v>645.466666666744</c:v>
                </c:pt>
                <c:pt idx="13965">
                  <c:v>645.50000000007799</c:v>
                </c:pt>
                <c:pt idx="13966">
                  <c:v>645.53333333341095</c:v>
                </c:pt>
                <c:pt idx="13967">
                  <c:v>645.56666666674403</c:v>
                </c:pt>
                <c:pt idx="13968">
                  <c:v>645.60000000007699</c:v>
                </c:pt>
                <c:pt idx="13969">
                  <c:v>645.63333333341097</c:v>
                </c:pt>
                <c:pt idx="13970">
                  <c:v>645.66666666674405</c:v>
                </c:pt>
                <c:pt idx="13971">
                  <c:v>645.70000000007701</c:v>
                </c:pt>
                <c:pt idx="13972">
                  <c:v>645.733333333411</c:v>
                </c:pt>
                <c:pt idx="13973">
                  <c:v>645.76666666674396</c:v>
                </c:pt>
                <c:pt idx="13974">
                  <c:v>645.80000000007703</c:v>
                </c:pt>
                <c:pt idx="13975">
                  <c:v>645.83333333341102</c:v>
                </c:pt>
                <c:pt idx="13976">
                  <c:v>645.86666666674398</c:v>
                </c:pt>
                <c:pt idx="13977">
                  <c:v>645.90000000007694</c:v>
                </c:pt>
                <c:pt idx="13978">
                  <c:v>645.93333333341002</c:v>
                </c:pt>
                <c:pt idx="13979">
                  <c:v>645.966666666744</c:v>
                </c:pt>
                <c:pt idx="13980">
                  <c:v>646.00000000007697</c:v>
                </c:pt>
                <c:pt idx="13981">
                  <c:v>646.03333333341004</c:v>
                </c:pt>
                <c:pt idx="13982">
                  <c:v>646.06666666674403</c:v>
                </c:pt>
                <c:pt idx="13983">
                  <c:v>646.10000000007699</c:v>
                </c:pt>
                <c:pt idx="13984">
                  <c:v>646.13333333340995</c:v>
                </c:pt>
                <c:pt idx="13985">
                  <c:v>646.16666666674405</c:v>
                </c:pt>
                <c:pt idx="13986">
                  <c:v>646.20000000007701</c:v>
                </c:pt>
                <c:pt idx="13987">
                  <c:v>646.23333333340997</c:v>
                </c:pt>
                <c:pt idx="13988">
                  <c:v>646.26666666674396</c:v>
                </c:pt>
                <c:pt idx="13989">
                  <c:v>646.30000000007703</c:v>
                </c:pt>
                <c:pt idx="13990">
                  <c:v>646.33333333341</c:v>
                </c:pt>
                <c:pt idx="13991">
                  <c:v>646.36666666674296</c:v>
                </c:pt>
                <c:pt idx="13992">
                  <c:v>646.40000000007694</c:v>
                </c:pt>
                <c:pt idx="13993">
                  <c:v>646.43333333341002</c:v>
                </c:pt>
                <c:pt idx="13994">
                  <c:v>646.46666666674298</c:v>
                </c:pt>
                <c:pt idx="13995">
                  <c:v>646.50000000007697</c:v>
                </c:pt>
                <c:pt idx="13996">
                  <c:v>646.53333333341004</c:v>
                </c:pt>
                <c:pt idx="13997">
                  <c:v>646.566666666743</c:v>
                </c:pt>
                <c:pt idx="13998">
                  <c:v>646.60000000007699</c:v>
                </c:pt>
                <c:pt idx="13999">
                  <c:v>646.63333333340995</c:v>
                </c:pt>
                <c:pt idx="14000">
                  <c:v>646.66666666674303</c:v>
                </c:pt>
                <c:pt idx="14001">
                  <c:v>646.70000000007599</c:v>
                </c:pt>
                <c:pt idx="14002">
                  <c:v>646.73333333340997</c:v>
                </c:pt>
                <c:pt idx="14003">
                  <c:v>646.76666666674305</c:v>
                </c:pt>
                <c:pt idx="14004">
                  <c:v>646.80000000007601</c:v>
                </c:pt>
                <c:pt idx="14005">
                  <c:v>646.83333333341</c:v>
                </c:pt>
                <c:pt idx="14006">
                  <c:v>646.86666666674296</c:v>
                </c:pt>
                <c:pt idx="14007">
                  <c:v>646.90000000007603</c:v>
                </c:pt>
                <c:pt idx="14008">
                  <c:v>646.93333333341002</c:v>
                </c:pt>
                <c:pt idx="14009">
                  <c:v>646.96666666674298</c:v>
                </c:pt>
                <c:pt idx="14010">
                  <c:v>647.00000000007606</c:v>
                </c:pt>
                <c:pt idx="14011">
                  <c:v>647.03333333340902</c:v>
                </c:pt>
                <c:pt idx="14012">
                  <c:v>647.066666666743</c:v>
                </c:pt>
                <c:pt idx="14013">
                  <c:v>647.10000000007597</c:v>
                </c:pt>
                <c:pt idx="14014">
                  <c:v>647.13333333340904</c:v>
                </c:pt>
                <c:pt idx="14015">
                  <c:v>647.16666666674303</c:v>
                </c:pt>
                <c:pt idx="14016">
                  <c:v>647.20000000007599</c:v>
                </c:pt>
                <c:pt idx="14017">
                  <c:v>647.23333333340895</c:v>
                </c:pt>
                <c:pt idx="14018">
                  <c:v>647.26666666674305</c:v>
                </c:pt>
                <c:pt idx="14019">
                  <c:v>647.30000000007601</c:v>
                </c:pt>
                <c:pt idx="14020">
                  <c:v>647.33333333340897</c:v>
                </c:pt>
                <c:pt idx="14021">
                  <c:v>647.36666666674296</c:v>
                </c:pt>
                <c:pt idx="14022">
                  <c:v>647.40000000007603</c:v>
                </c:pt>
                <c:pt idx="14023">
                  <c:v>647.433333333409</c:v>
                </c:pt>
                <c:pt idx="14024">
                  <c:v>647.46666666674196</c:v>
                </c:pt>
                <c:pt idx="14025">
                  <c:v>647.50000000007606</c:v>
                </c:pt>
                <c:pt idx="14026">
                  <c:v>647.53333333340902</c:v>
                </c:pt>
                <c:pt idx="14027">
                  <c:v>647.56666666674198</c:v>
                </c:pt>
                <c:pt idx="14028">
                  <c:v>647.60000000007597</c:v>
                </c:pt>
                <c:pt idx="14029">
                  <c:v>647.63333333340904</c:v>
                </c:pt>
                <c:pt idx="14030">
                  <c:v>647.666666666742</c:v>
                </c:pt>
                <c:pt idx="14031">
                  <c:v>647.70000000007599</c:v>
                </c:pt>
                <c:pt idx="14032">
                  <c:v>647.73333333340895</c:v>
                </c:pt>
                <c:pt idx="14033">
                  <c:v>647.76666666674203</c:v>
                </c:pt>
                <c:pt idx="14034">
                  <c:v>647.80000000007499</c:v>
                </c:pt>
                <c:pt idx="14035">
                  <c:v>647.83333333340897</c:v>
                </c:pt>
                <c:pt idx="14036">
                  <c:v>647.86666666674205</c:v>
                </c:pt>
                <c:pt idx="14037">
                  <c:v>647.90000000007501</c:v>
                </c:pt>
                <c:pt idx="14038">
                  <c:v>647.933333333409</c:v>
                </c:pt>
                <c:pt idx="14039">
                  <c:v>647.96666666674196</c:v>
                </c:pt>
                <c:pt idx="14040">
                  <c:v>648.00000000007503</c:v>
                </c:pt>
                <c:pt idx="14041">
                  <c:v>648.03333333340902</c:v>
                </c:pt>
                <c:pt idx="14042">
                  <c:v>648.06666666674198</c:v>
                </c:pt>
                <c:pt idx="14043">
                  <c:v>648.10000000007506</c:v>
                </c:pt>
                <c:pt idx="14044">
                  <c:v>648.13333333340802</c:v>
                </c:pt>
                <c:pt idx="14045">
                  <c:v>648.166666666742</c:v>
                </c:pt>
                <c:pt idx="14046">
                  <c:v>648.20000000007497</c:v>
                </c:pt>
                <c:pt idx="14047">
                  <c:v>648.23333333340804</c:v>
                </c:pt>
                <c:pt idx="14048">
                  <c:v>648.26666666674203</c:v>
                </c:pt>
                <c:pt idx="14049">
                  <c:v>648.30000000007499</c:v>
                </c:pt>
                <c:pt idx="14050">
                  <c:v>648.33333333340795</c:v>
                </c:pt>
                <c:pt idx="14051">
                  <c:v>648.36666666674205</c:v>
                </c:pt>
                <c:pt idx="14052">
                  <c:v>648.40000000007501</c:v>
                </c:pt>
                <c:pt idx="14053">
                  <c:v>648.43333333340797</c:v>
                </c:pt>
                <c:pt idx="14054">
                  <c:v>648.46666666674196</c:v>
                </c:pt>
                <c:pt idx="14055">
                  <c:v>648.50000000007503</c:v>
                </c:pt>
                <c:pt idx="14056">
                  <c:v>648.533333333408</c:v>
                </c:pt>
                <c:pt idx="14057">
                  <c:v>648.56666666674096</c:v>
                </c:pt>
                <c:pt idx="14058">
                  <c:v>648.60000000007506</c:v>
                </c:pt>
                <c:pt idx="14059">
                  <c:v>648.63333333340802</c:v>
                </c:pt>
                <c:pt idx="14060">
                  <c:v>648.66666666674098</c:v>
                </c:pt>
                <c:pt idx="14061">
                  <c:v>648.70000000007497</c:v>
                </c:pt>
                <c:pt idx="14062">
                  <c:v>648.73333333340804</c:v>
                </c:pt>
                <c:pt idx="14063">
                  <c:v>648.766666666741</c:v>
                </c:pt>
                <c:pt idx="14064">
                  <c:v>648.80000000007499</c:v>
                </c:pt>
                <c:pt idx="14065">
                  <c:v>648.83333333340795</c:v>
                </c:pt>
                <c:pt idx="14066">
                  <c:v>648.86666666674103</c:v>
                </c:pt>
                <c:pt idx="14067">
                  <c:v>648.90000000007399</c:v>
                </c:pt>
                <c:pt idx="14068">
                  <c:v>648.93333333340797</c:v>
                </c:pt>
                <c:pt idx="14069">
                  <c:v>648.96666666674105</c:v>
                </c:pt>
                <c:pt idx="14070">
                  <c:v>649.00000000007401</c:v>
                </c:pt>
                <c:pt idx="14071">
                  <c:v>649.033333333408</c:v>
                </c:pt>
                <c:pt idx="14072">
                  <c:v>649.06666666674096</c:v>
                </c:pt>
                <c:pt idx="14073">
                  <c:v>649.10000000007403</c:v>
                </c:pt>
                <c:pt idx="14074">
                  <c:v>649.13333333340802</c:v>
                </c:pt>
                <c:pt idx="14075">
                  <c:v>649.16666666674098</c:v>
                </c:pt>
                <c:pt idx="14076">
                  <c:v>649.20000000007406</c:v>
                </c:pt>
                <c:pt idx="14077">
                  <c:v>649.23333333340702</c:v>
                </c:pt>
                <c:pt idx="14078">
                  <c:v>649.266666666741</c:v>
                </c:pt>
                <c:pt idx="14079">
                  <c:v>649.30000000007396</c:v>
                </c:pt>
                <c:pt idx="14080">
                  <c:v>649.33333333340704</c:v>
                </c:pt>
                <c:pt idx="14081">
                  <c:v>649.36666666674103</c:v>
                </c:pt>
                <c:pt idx="14082">
                  <c:v>649.40000000007399</c:v>
                </c:pt>
                <c:pt idx="14083">
                  <c:v>649.43333333340695</c:v>
                </c:pt>
                <c:pt idx="14084">
                  <c:v>649.46666666674105</c:v>
                </c:pt>
                <c:pt idx="14085">
                  <c:v>649.50000000007401</c:v>
                </c:pt>
                <c:pt idx="14086">
                  <c:v>649.53333333340697</c:v>
                </c:pt>
                <c:pt idx="14087">
                  <c:v>649.56666666674096</c:v>
                </c:pt>
                <c:pt idx="14088">
                  <c:v>649.60000000007403</c:v>
                </c:pt>
                <c:pt idx="14089">
                  <c:v>649.63333333340699</c:v>
                </c:pt>
                <c:pt idx="14090">
                  <c:v>649.66666666673996</c:v>
                </c:pt>
                <c:pt idx="14091">
                  <c:v>649.70000000007406</c:v>
                </c:pt>
                <c:pt idx="14092">
                  <c:v>649.73333333340702</c:v>
                </c:pt>
                <c:pt idx="14093">
                  <c:v>649.76666666673998</c:v>
                </c:pt>
                <c:pt idx="14094">
                  <c:v>649.80000000007396</c:v>
                </c:pt>
                <c:pt idx="14095">
                  <c:v>649.83333333340704</c:v>
                </c:pt>
                <c:pt idx="14096">
                  <c:v>649.86666666674</c:v>
                </c:pt>
                <c:pt idx="14097">
                  <c:v>649.90000000007399</c:v>
                </c:pt>
                <c:pt idx="14098">
                  <c:v>649.93333333340695</c:v>
                </c:pt>
                <c:pt idx="14099">
                  <c:v>649.96666666674002</c:v>
                </c:pt>
                <c:pt idx="14100">
                  <c:v>650.00000000007299</c:v>
                </c:pt>
                <c:pt idx="14101">
                  <c:v>650.03333333340697</c:v>
                </c:pt>
                <c:pt idx="14102">
                  <c:v>650.06666666674005</c:v>
                </c:pt>
                <c:pt idx="14103">
                  <c:v>650.10000000007301</c:v>
                </c:pt>
                <c:pt idx="14104">
                  <c:v>650.13333333340699</c:v>
                </c:pt>
                <c:pt idx="14105">
                  <c:v>650.16666666673996</c:v>
                </c:pt>
                <c:pt idx="14106">
                  <c:v>650.20000000007303</c:v>
                </c:pt>
                <c:pt idx="14107">
                  <c:v>650.23333333340702</c:v>
                </c:pt>
                <c:pt idx="14108">
                  <c:v>650.26666666673998</c:v>
                </c:pt>
                <c:pt idx="14109">
                  <c:v>650.30000000007306</c:v>
                </c:pt>
                <c:pt idx="14110">
                  <c:v>650.33333333340602</c:v>
                </c:pt>
                <c:pt idx="14111">
                  <c:v>650.36666666674</c:v>
                </c:pt>
                <c:pt idx="14112">
                  <c:v>650.40000000007296</c:v>
                </c:pt>
                <c:pt idx="14113">
                  <c:v>650.43333333340604</c:v>
                </c:pt>
                <c:pt idx="14114">
                  <c:v>650.46666666674002</c:v>
                </c:pt>
                <c:pt idx="14115">
                  <c:v>650.50000000007299</c:v>
                </c:pt>
                <c:pt idx="14116">
                  <c:v>650.53333333340595</c:v>
                </c:pt>
                <c:pt idx="14117">
                  <c:v>650.56666666674005</c:v>
                </c:pt>
                <c:pt idx="14118">
                  <c:v>650.60000000007301</c:v>
                </c:pt>
                <c:pt idx="14119">
                  <c:v>650.63333333340597</c:v>
                </c:pt>
                <c:pt idx="14120">
                  <c:v>650.66666666673996</c:v>
                </c:pt>
                <c:pt idx="14121">
                  <c:v>650.70000000007303</c:v>
                </c:pt>
                <c:pt idx="14122">
                  <c:v>650.73333333340599</c:v>
                </c:pt>
                <c:pt idx="14123">
                  <c:v>650.76666666673896</c:v>
                </c:pt>
                <c:pt idx="14124">
                  <c:v>650.80000000007306</c:v>
                </c:pt>
                <c:pt idx="14125">
                  <c:v>650.83333333340602</c:v>
                </c:pt>
                <c:pt idx="14126">
                  <c:v>650.86666666673898</c:v>
                </c:pt>
                <c:pt idx="14127">
                  <c:v>650.90000000007296</c:v>
                </c:pt>
                <c:pt idx="14128">
                  <c:v>650.93333333340604</c:v>
                </c:pt>
                <c:pt idx="14129">
                  <c:v>650.966666666739</c:v>
                </c:pt>
                <c:pt idx="14130">
                  <c:v>651.00000000007299</c:v>
                </c:pt>
                <c:pt idx="14131">
                  <c:v>651.03333333340595</c:v>
                </c:pt>
                <c:pt idx="14132">
                  <c:v>651.06666666673902</c:v>
                </c:pt>
                <c:pt idx="14133">
                  <c:v>651.10000000007199</c:v>
                </c:pt>
                <c:pt idx="14134">
                  <c:v>651.13333333340597</c:v>
                </c:pt>
                <c:pt idx="14135">
                  <c:v>651.16666666673905</c:v>
                </c:pt>
                <c:pt idx="14136">
                  <c:v>651.20000000007201</c:v>
                </c:pt>
                <c:pt idx="14137">
                  <c:v>651.23333333340599</c:v>
                </c:pt>
                <c:pt idx="14138">
                  <c:v>651.26666666673896</c:v>
                </c:pt>
                <c:pt idx="14139">
                  <c:v>651.30000000007203</c:v>
                </c:pt>
                <c:pt idx="14140">
                  <c:v>651.33333333340602</c:v>
                </c:pt>
                <c:pt idx="14141">
                  <c:v>651.36666666673898</c:v>
                </c:pt>
                <c:pt idx="14142">
                  <c:v>651.40000000007205</c:v>
                </c:pt>
                <c:pt idx="14143">
                  <c:v>651.43333333340502</c:v>
                </c:pt>
                <c:pt idx="14144">
                  <c:v>651.466666666739</c:v>
                </c:pt>
                <c:pt idx="14145">
                  <c:v>651.50000000007196</c:v>
                </c:pt>
                <c:pt idx="14146">
                  <c:v>651.53333333340504</c:v>
                </c:pt>
                <c:pt idx="14147">
                  <c:v>651.56666666673902</c:v>
                </c:pt>
                <c:pt idx="14148">
                  <c:v>651.60000000007199</c:v>
                </c:pt>
                <c:pt idx="14149">
                  <c:v>651.63333333340495</c:v>
                </c:pt>
                <c:pt idx="14150">
                  <c:v>651.66666666673905</c:v>
                </c:pt>
                <c:pt idx="14151">
                  <c:v>651.70000000007201</c:v>
                </c:pt>
                <c:pt idx="14152">
                  <c:v>651.73333333340497</c:v>
                </c:pt>
                <c:pt idx="14153">
                  <c:v>651.76666666673896</c:v>
                </c:pt>
                <c:pt idx="14154">
                  <c:v>651.80000000007203</c:v>
                </c:pt>
                <c:pt idx="14155">
                  <c:v>651.83333333340499</c:v>
                </c:pt>
                <c:pt idx="14156">
                  <c:v>651.86666666673796</c:v>
                </c:pt>
                <c:pt idx="14157">
                  <c:v>651.90000000007205</c:v>
                </c:pt>
                <c:pt idx="14158">
                  <c:v>651.93333333340502</c:v>
                </c:pt>
                <c:pt idx="14159">
                  <c:v>651.96666666673798</c:v>
                </c:pt>
                <c:pt idx="14160">
                  <c:v>652.00000000007196</c:v>
                </c:pt>
                <c:pt idx="14161">
                  <c:v>652.03333333340504</c:v>
                </c:pt>
                <c:pt idx="14162">
                  <c:v>652.066666666738</c:v>
                </c:pt>
                <c:pt idx="14163">
                  <c:v>652.10000000007199</c:v>
                </c:pt>
                <c:pt idx="14164">
                  <c:v>652.13333333340495</c:v>
                </c:pt>
                <c:pt idx="14165">
                  <c:v>652.16666666673802</c:v>
                </c:pt>
                <c:pt idx="14166">
                  <c:v>652.20000000007099</c:v>
                </c:pt>
                <c:pt idx="14167">
                  <c:v>652.23333333340497</c:v>
                </c:pt>
                <c:pt idx="14168">
                  <c:v>652.26666666673805</c:v>
                </c:pt>
                <c:pt idx="14169">
                  <c:v>652.30000000007101</c:v>
                </c:pt>
                <c:pt idx="14170">
                  <c:v>652.33333333340499</c:v>
                </c:pt>
                <c:pt idx="14171">
                  <c:v>652.36666666673796</c:v>
                </c:pt>
                <c:pt idx="14172">
                  <c:v>652.40000000007103</c:v>
                </c:pt>
                <c:pt idx="14173">
                  <c:v>652.43333333340502</c:v>
                </c:pt>
                <c:pt idx="14174">
                  <c:v>652.46666666673798</c:v>
                </c:pt>
                <c:pt idx="14175">
                  <c:v>652.50000000007105</c:v>
                </c:pt>
                <c:pt idx="14176">
                  <c:v>652.53333333340402</c:v>
                </c:pt>
                <c:pt idx="14177">
                  <c:v>652.566666666738</c:v>
                </c:pt>
                <c:pt idx="14178">
                  <c:v>652.60000000007096</c:v>
                </c:pt>
                <c:pt idx="14179">
                  <c:v>652.63333333340404</c:v>
                </c:pt>
                <c:pt idx="14180">
                  <c:v>652.66666666673802</c:v>
                </c:pt>
                <c:pt idx="14181">
                  <c:v>652.70000000007099</c:v>
                </c:pt>
                <c:pt idx="14182">
                  <c:v>652.73333333340395</c:v>
                </c:pt>
                <c:pt idx="14183">
                  <c:v>652.76666666673805</c:v>
                </c:pt>
                <c:pt idx="14184">
                  <c:v>652.80000000007101</c:v>
                </c:pt>
                <c:pt idx="14185">
                  <c:v>652.83333333340397</c:v>
                </c:pt>
                <c:pt idx="14186">
                  <c:v>652.86666666673796</c:v>
                </c:pt>
                <c:pt idx="14187">
                  <c:v>652.90000000007103</c:v>
                </c:pt>
                <c:pt idx="14188">
                  <c:v>652.93333333340399</c:v>
                </c:pt>
                <c:pt idx="14189">
                  <c:v>652.96666666673696</c:v>
                </c:pt>
                <c:pt idx="14190">
                  <c:v>653.00000000007105</c:v>
                </c:pt>
                <c:pt idx="14191">
                  <c:v>653.03333333340402</c:v>
                </c:pt>
                <c:pt idx="14192">
                  <c:v>653.06666666673698</c:v>
                </c:pt>
                <c:pt idx="14193">
                  <c:v>653.10000000007096</c:v>
                </c:pt>
                <c:pt idx="14194">
                  <c:v>653.13333333340404</c:v>
                </c:pt>
                <c:pt idx="14195">
                  <c:v>653.166666666737</c:v>
                </c:pt>
                <c:pt idx="14196">
                  <c:v>653.20000000007099</c:v>
                </c:pt>
                <c:pt idx="14197">
                  <c:v>653.23333333340395</c:v>
                </c:pt>
                <c:pt idx="14198">
                  <c:v>653.26666666673702</c:v>
                </c:pt>
                <c:pt idx="14199">
                  <c:v>653.30000000006999</c:v>
                </c:pt>
                <c:pt idx="14200">
                  <c:v>653.33333333340397</c:v>
                </c:pt>
                <c:pt idx="14201">
                  <c:v>653.36666666673705</c:v>
                </c:pt>
                <c:pt idx="14202">
                  <c:v>653.40000000007001</c:v>
                </c:pt>
                <c:pt idx="14203">
                  <c:v>653.43333333340399</c:v>
                </c:pt>
                <c:pt idx="14204">
                  <c:v>653.46666666673696</c:v>
                </c:pt>
                <c:pt idx="14205">
                  <c:v>653.50000000007003</c:v>
                </c:pt>
                <c:pt idx="14206">
                  <c:v>653.53333333340402</c:v>
                </c:pt>
                <c:pt idx="14207">
                  <c:v>653.56666666673698</c:v>
                </c:pt>
                <c:pt idx="14208">
                  <c:v>653.60000000007005</c:v>
                </c:pt>
                <c:pt idx="14209">
                  <c:v>653.63333333340302</c:v>
                </c:pt>
                <c:pt idx="14210">
                  <c:v>653.666666666737</c:v>
                </c:pt>
                <c:pt idx="14211">
                  <c:v>653.70000000006996</c:v>
                </c:pt>
                <c:pt idx="14212">
                  <c:v>653.73333333340304</c:v>
                </c:pt>
                <c:pt idx="14213">
                  <c:v>653.76666666673702</c:v>
                </c:pt>
                <c:pt idx="14214">
                  <c:v>653.80000000006999</c:v>
                </c:pt>
                <c:pt idx="14215">
                  <c:v>653.83333333340295</c:v>
                </c:pt>
                <c:pt idx="14216">
                  <c:v>653.86666666673705</c:v>
                </c:pt>
                <c:pt idx="14217">
                  <c:v>653.90000000007001</c:v>
                </c:pt>
                <c:pt idx="14218">
                  <c:v>653.93333333340297</c:v>
                </c:pt>
                <c:pt idx="14219">
                  <c:v>653.96666666673696</c:v>
                </c:pt>
                <c:pt idx="14220">
                  <c:v>654.00000000007003</c:v>
                </c:pt>
                <c:pt idx="14221">
                  <c:v>654.03333333340299</c:v>
                </c:pt>
                <c:pt idx="14222">
                  <c:v>654.06666666673596</c:v>
                </c:pt>
                <c:pt idx="14223">
                  <c:v>654.10000000007005</c:v>
                </c:pt>
                <c:pt idx="14224">
                  <c:v>654.13333333340302</c:v>
                </c:pt>
                <c:pt idx="14225">
                  <c:v>654.16666666673598</c:v>
                </c:pt>
                <c:pt idx="14226">
                  <c:v>654.20000000006996</c:v>
                </c:pt>
                <c:pt idx="14227">
                  <c:v>654.23333333340304</c:v>
                </c:pt>
                <c:pt idx="14228">
                  <c:v>654.266666666736</c:v>
                </c:pt>
                <c:pt idx="14229">
                  <c:v>654.30000000006999</c:v>
                </c:pt>
                <c:pt idx="14230">
                  <c:v>654.33333333340295</c:v>
                </c:pt>
                <c:pt idx="14231">
                  <c:v>654.36666666673602</c:v>
                </c:pt>
                <c:pt idx="14232">
                  <c:v>654.40000000006899</c:v>
                </c:pt>
                <c:pt idx="14233">
                  <c:v>654.43333333340297</c:v>
                </c:pt>
                <c:pt idx="14234">
                  <c:v>654.46666666673605</c:v>
                </c:pt>
                <c:pt idx="14235">
                  <c:v>654.50000000006901</c:v>
                </c:pt>
                <c:pt idx="14236">
                  <c:v>654.53333333340299</c:v>
                </c:pt>
                <c:pt idx="14237">
                  <c:v>654.56666666673596</c:v>
                </c:pt>
                <c:pt idx="14238">
                  <c:v>654.60000000006903</c:v>
                </c:pt>
                <c:pt idx="14239">
                  <c:v>654.63333333340302</c:v>
                </c:pt>
                <c:pt idx="14240">
                  <c:v>654.66666666673598</c:v>
                </c:pt>
                <c:pt idx="14241">
                  <c:v>654.70000000006905</c:v>
                </c:pt>
                <c:pt idx="14242">
                  <c:v>654.73333333340202</c:v>
                </c:pt>
                <c:pt idx="14243">
                  <c:v>654.766666666736</c:v>
                </c:pt>
                <c:pt idx="14244">
                  <c:v>654.80000000006896</c:v>
                </c:pt>
                <c:pt idx="14245">
                  <c:v>654.83333333340204</c:v>
                </c:pt>
                <c:pt idx="14246">
                  <c:v>654.86666666673602</c:v>
                </c:pt>
                <c:pt idx="14247">
                  <c:v>654.90000000006899</c:v>
                </c:pt>
                <c:pt idx="14248">
                  <c:v>654.93333333340195</c:v>
                </c:pt>
                <c:pt idx="14249">
                  <c:v>654.96666666673605</c:v>
                </c:pt>
                <c:pt idx="14250">
                  <c:v>655.00000000006901</c:v>
                </c:pt>
                <c:pt idx="14251">
                  <c:v>655.03333333340197</c:v>
                </c:pt>
                <c:pt idx="14252">
                  <c:v>655.06666666673596</c:v>
                </c:pt>
                <c:pt idx="14253">
                  <c:v>655.10000000006903</c:v>
                </c:pt>
                <c:pt idx="14254">
                  <c:v>655.13333333340199</c:v>
                </c:pt>
                <c:pt idx="14255">
                  <c:v>655.16666666673495</c:v>
                </c:pt>
                <c:pt idx="14256">
                  <c:v>655.20000000006905</c:v>
                </c:pt>
                <c:pt idx="14257">
                  <c:v>655.23333333340202</c:v>
                </c:pt>
                <c:pt idx="14258">
                  <c:v>655.26666666673498</c:v>
                </c:pt>
                <c:pt idx="14259">
                  <c:v>655.30000000006896</c:v>
                </c:pt>
                <c:pt idx="14260">
                  <c:v>655.33333333340204</c:v>
                </c:pt>
                <c:pt idx="14261">
                  <c:v>655.366666666735</c:v>
                </c:pt>
                <c:pt idx="14262">
                  <c:v>655.40000000006899</c:v>
                </c:pt>
                <c:pt idx="14263">
                  <c:v>655.43333333340195</c:v>
                </c:pt>
                <c:pt idx="14264">
                  <c:v>655.46666666673502</c:v>
                </c:pt>
                <c:pt idx="14265">
                  <c:v>655.50000000006798</c:v>
                </c:pt>
                <c:pt idx="14266">
                  <c:v>655.53333333340197</c:v>
                </c:pt>
                <c:pt idx="14267">
                  <c:v>655.56666666673505</c:v>
                </c:pt>
                <c:pt idx="14268">
                  <c:v>655.60000000006801</c:v>
                </c:pt>
                <c:pt idx="14269">
                  <c:v>655.63333333340199</c:v>
                </c:pt>
                <c:pt idx="14270">
                  <c:v>655.66666666673495</c:v>
                </c:pt>
                <c:pt idx="14271">
                  <c:v>655.70000000006803</c:v>
                </c:pt>
                <c:pt idx="14272">
                  <c:v>655.73333333340202</c:v>
                </c:pt>
                <c:pt idx="14273">
                  <c:v>655.76666666673498</c:v>
                </c:pt>
                <c:pt idx="14274">
                  <c:v>655.80000000006805</c:v>
                </c:pt>
                <c:pt idx="14275">
                  <c:v>655.83333333340101</c:v>
                </c:pt>
                <c:pt idx="14276">
                  <c:v>655.866666666735</c:v>
                </c:pt>
                <c:pt idx="14277">
                  <c:v>655.90000000006796</c:v>
                </c:pt>
                <c:pt idx="14278">
                  <c:v>655.93333333340104</c:v>
                </c:pt>
                <c:pt idx="14279">
                  <c:v>655.96666666673502</c:v>
                </c:pt>
                <c:pt idx="14280">
                  <c:v>656.00000000006798</c:v>
                </c:pt>
                <c:pt idx="14281">
                  <c:v>656.03333333340095</c:v>
                </c:pt>
                <c:pt idx="14282">
                  <c:v>656.06666666673505</c:v>
                </c:pt>
                <c:pt idx="14283">
                  <c:v>656.10000000006801</c:v>
                </c:pt>
                <c:pt idx="14284">
                  <c:v>656.13333333340097</c:v>
                </c:pt>
                <c:pt idx="14285">
                  <c:v>656.16666666673495</c:v>
                </c:pt>
                <c:pt idx="14286">
                  <c:v>656.20000000006803</c:v>
                </c:pt>
                <c:pt idx="14287">
                  <c:v>656.23333333340099</c:v>
                </c:pt>
                <c:pt idx="14288">
                  <c:v>656.26666666673395</c:v>
                </c:pt>
                <c:pt idx="14289">
                  <c:v>656.30000000006805</c:v>
                </c:pt>
                <c:pt idx="14290">
                  <c:v>656.33333333340101</c:v>
                </c:pt>
                <c:pt idx="14291">
                  <c:v>656.36666666673398</c:v>
                </c:pt>
                <c:pt idx="14292">
                  <c:v>656.40000000006796</c:v>
                </c:pt>
                <c:pt idx="14293">
                  <c:v>656.43333333340104</c:v>
                </c:pt>
                <c:pt idx="14294">
                  <c:v>656.466666666734</c:v>
                </c:pt>
                <c:pt idx="14295">
                  <c:v>656.50000000006798</c:v>
                </c:pt>
                <c:pt idx="14296">
                  <c:v>656.53333333340095</c:v>
                </c:pt>
                <c:pt idx="14297">
                  <c:v>656.56666666673402</c:v>
                </c:pt>
                <c:pt idx="14298">
                  <c:v>656.60000000006698</c:v>
                </c:pt>
                <c:pt idx="14299">
                  <c:v>656.63333333340097</c:v>
                </c:pt>
                <c:pt idx="14300">
                  <c:v>656.66666666673405</c:v>
                </c:pt>
                <c:pt idx="14301">
                  <c:v>656.70000000006701</c:v>
                </c:pt>
                <c:pt idx="14302">
                  <c:v>656.73333333340099</c:v>
                </c:pt>
                <c:pt idx="14303">
                  <c:v>656.76666666673395</c:v>
                </c:pt>
                <c:pt idx="14304">
                  <c:v>656.80000000006703</c:v>
                </c:pt>
                <c:pt idx="14305">
                  <c:v>656.83333333340101</c:v>
                </c:pt>
                <c:pt idx="14306">
                  <c:v>656.86666666673398</c:v>
                </c:pt>
                <c:pt idx="14307">
                  <c:v>656.90000000006705</c:v>
                </c:pt>
                <c:pt idx="14308">
                  <c:v>656.93333333340001</c:v>
                </c:pt>
                <c:pt idx="14309">
                  <c:v>656.966666666734</c:v>
                </c:pt>
                <c:pt idx="14310">
                  <c:v>657.00000000006696</c:v>
                </c:pt>
                <c:pt idx="14311">
                  <c:v>657.03333333340004</c:v>
                </c:pt>
                <c:pt idx="14312">
                  <c:v>657.06666666673402</c:v>
                </c:pt>
                <c:pt idx="14313">
                  <c:v>657.10000000006698</c:v>
                </c:pt>
                <c:pt idx="14314">
                  <c:v>657.13333333339995</c:v>
                </c:pt>
                <c:pt idx="14315">
                  <c:v>657.16666666673405</c:v>
                </c:pt>
                <c:pt idx="14316">
                  <c:v>657.20000000006701</c:v>
                </c:pt>
                <c:pt idx="14317">
                  <c:v>657.23333333339997</c:v>
                </c:pt>
                <c:pt idx="14318">
                  <c:v>657.26666666673395</c:v>
                </c:pt>
                <c:pt idx="14319">
                  <c:v>657.30000000006703</c:v>
                </c:pt>
                <c:pt idx="14320">
                  <c:v>657.33333333339999</c:v>
                </c:pt>
                <c:pt idx="14321">
                  <c:v>657.36666666673295</c:v>
                </c:pt>
                <c:pt idx="14322">
                  <c:v>657.40000000006705</c:v>
                </c:pt>
                <c:pt idx="14323">
                  <c:v>657.43333333340001</c:v>
                </c:pt>
                <c:pt idx="14324">
                  <c:v>657.46666666673298</c:v>
                </c:pt>
                <c:pt idx="14325">
                  <c:v>657.50000000006696</c:v>
                </c:pt>
                <c:pt idx="14326">
                  <c:v>657.53333333340004</c:v>
                </c:pt>
                <c:pt idx="14327">
                  <c:v>657.566666666733</c:v>
                </c:pt>
                <c:pt idx="14328">
                  <c:v>657.60000000006698</c:v>
                </c:pt>
                <c:pt idx="14329">
                  <c:v>657.63333333339995</c:v>
                </c:pt>
                <c:pt idx="14330">
                  <c:v>657.66666666673302</c:v>
                </c:pt>
                <c:pt idx="14331">
                  <c:v>657.70000000006598</c:v>
                </c:pt>
                <c:pt idx="14332">
                  <c:v>657.73333333339997</c:v>
                </c:pt>
                <c:pt idx="14333">
                  <c:v>657.76666666673304</c:v>
                </c:pt>
                <c:pt idx="14334">
                  <c:v>657.80000000006601</c:v>
                </c:pt>
                <c:pt idx="14335">
                  <c:v>657.83333333339999</c:v>
                </c:pt>
                <c:pt idx="14336">
                  <c:v>657.86666666673295</c:v>
                </c:pt>
                <c:pt idx="14337">
                  <c:v>657.90000000006603</c:v>
                </c:pt>
                <c:pt idx="14338">
                  <c:v>657.93333333340001</c:v>
                </c:pt>
                <c:pt idx="14339">
                  <c:v>657.96666666673298</c:v>
                </c:pt>
                <c:pt idx="14340">
                  <c:v>658.00000000006605</c:v>
                </c:pt>
                <c:pt idx="14341">
                  <c:v>658.03333333339901</c:v>
                </c:pt>
                <c:pt idx="14342">
                  <c:v>658.066666666733</c:v>
                </c:pt>
                <c:pt idx="14343">
                  <c:v>658.10000000006596</c:v>
                </c:pt>
                <c:pt idx="14344">
                  <c:v>658.13333333339904</c:v>
                </c:pt>
                <c:pt idx="14345">
                  <c:v>658.16666666673302</c:v>
                </c:pt>
                <c:pt idx="14346">
                  <c:v>658.20000000006598</c:v>
                </c:pt>
                <c:pt idx="14347">
                  <c:v>658.23333333339895</c:v>
                </c:pt>
                <c:pt idx="14348">
                  <c:v>658.26666666673304</c:v>
                </c:pt>
                <c:pt idx="14349">
                  <c:v>658.30000000006601</c:v>
                </c:pt>
                <c:pt idx="14350">
                  <c:v>658.33333333339897</c:v>
                </c:pt>
                <c:pt idx="14351">
                  <c:v>658.36666666673295</c:v>
                </c:pt>
                <c:pt idx="14352">
                  <c:v>658.40000000006603</c:v>
                </c:pt>
                <c:pt idx="14353">
                  <c:v>658.43333333339899</c:v>
                </c:pt>
                <c:pt idx="14354">
                  <c:v>658.46666666673195</c:v>
                </c:pt>
                <c:pt idx="14355">
                  <c:v>658.50000000006605</c:v>
                </c:pt>
                <c:pt idx="14356">
                  <c:v>658.53333333339901</c:v>
                </c:pt>
                <c:pt idx="14357">
                  <c:v>658.56666666673198</c:v>
                </c:pt>
                <c:pt idx="14358">
                  <c:v>658.60000000006596</c:v>
                </c:pt>
                <c:pt idx="14359">
                  <c:v>658.63333333339904</c:v>
                </c:pt>
                <c:pt idx="14360">
                  <c:v>658.666666666732</c:v>
                </c:pt>
                <c:pt idx="14361">
                  <c:v>658.70000000006598</c:v>
                </c:pt>
                <c:pt idx="14362">
                  <c:v>658.73333333339895</c:v>
                </c:pt>
                <c:pt idx="14363">
                  <c:v>658.76666666673202</c:v>
                </c:pt>
                <c:pt idx="14364">
                  <c:v>658.80000000006498</c:v>
                </c:pt>
                <c:pt idx="14365">
                  <c:v>658.83333333339897</c:v>
                </c:pt>
                <c:pt idx="14366">
                  <c:v>658.86666666673204</c:v>
                </c:pt>
                <c:pt idx="14367">
                  <c:v>658.90000000006501</c:v>
                </c:pt>
                <c:pt idx="14368">
                  <c:v>658.93333333339899</c:v>
                </c:pt>
                <c:pt idx="14369">
                  <c:v>658.96666666673195</c:v>
                </c:pt>
                <c:pt idx="14370">
                  <c:v>659.00000000006503</c:v>
                </c:pt>
                <c:pt idx="14371">
                  <c:v>659.03333333339901</c:v>
                </c:pt>
                <c:pt idx="14372">
                  <c:v>659.06666666673198</c:v>
                </c:pt>
                <c:pt idx="14373">
                  <c:v>659.10000000006505</c:v>
                </c:pt>
                <c:pt idx="14374">
                  <c:v>659.13333333339801</c:v>
                </c:pt>
                <c:pt idx="14375">
                  <c:v>659.166666666732</c:v>
                </c:pt>
                <c:pt idx="14376">
                  <c:v>659.20000000006496</c:v>
                </c:pt>
                <c:pt idx="14377">
                  <c:v>659.23333333339804</c:v>
                </c:pt>
                <c:pt idx="14378">
                  <c:v>659.26666666673202</c:v>
                </c:pt>
                <c:pt idx="14379">
                  <c:v>659.30000000006498</c:v>
                </c:pt>
                <c:pt idx="14380">
                  <c:v>659.33333333339795</c:v>
                </c:pt>
                <c:pt idx="14381">
                  <c:v>659.36666666673204</c:v>
                </c:pt>
                <c:pt idx="14382">
                  <c:v>659.40000000006501</c:v>
                </c:pt>
                <c:pt idx="14383">
                  <c:v>659.43333333339797</c:v>
                </c:pt>
                <c:pt idx="14384">
                  <c:v>659.46666666673195</c:v>
                </c:pt>
                <c:pt idx="14385">
                  <c:v>659.50000000006503</c:v>
                </c:pt>
                <c:pt idx="14386">
                  <c:v>659.53333333339799</c:v>
                </c:pt>
                <c:pt idx="14387">
                  <c:v>659.56666666673095</c:v>
                </c:pt>
                <c:pt idx="14388">
                  <c:v>659.60000000006505</c:v>
                </c:pt>
                <c:pt idx="14389">
                  <c:v>659.63333333339801</c:v>
                </c:pt>
                <c:pt idx="14390">
                  <c:v>659.66666666673098</c:v>
                </c:pt>
                <c:pt idx="14391">
                  <c:v>659.70000000006496</c:v>
                </c:pt>
                <c:pt idx="14392">
                  <c:v>659.73333333339804</c:v>
                </c:pt>
                <c:pt idx="14393">
                  <c:v>659.766666666731</c:v>
                </c:pt>
                <c:pt idx="14394">
                  <c:v>659.80000000006498</c:v>
                </c:pt>
                <c:pt idx="14395">
                  <c:v>659.83333333339795</c:v>
                </c:pt>
                <c:pt idx="14396">
                  <c:v>659.86666666673102</c:v>
                </c:pt>
                <c:pt idx="14397">
                  <c:v>659.90000000006398</c:v>
                </c:pt>
                <c:pt idx="14398">
                  <c:v>659.93333333339797</c:v>
                </c:pt>
                <c:pt idx="14399">
                  <c:v>659.96666666673104</c:v>
                </c:pt>
                <c:pt idx="14400">
                  <c:v>660.00000000006401</c:v>
                </c:pt>
                <c:pt idx="14401">
                  <c:v>660.03333333339799</c:v>
                </c:pt>
                <c:pt idx="14402">
                  <c:v>660.06666666673095</c:v>
                </c:pt>
                <c:pt idx="14403">
                  <c:v>660.10000000006403</c:v>
                </c:pt>
                <c:pt idx="14404">
                  <c:v>660.13333333339801</c:v>
                </c:pt>
                <c:pt idx="14405">
                  <c:v>660.16666666673098</c:v>
                </c:pt>
                <c:pt idx="14406">
                  <c:v>660.20000000006405</c:v>
                </c:pt>
                <c:pt idx="14407">
                  <c:v>660.23333333339701</c:v>
                </c:pt>
                <c:pt idx="14408">
                  <c:v>660.266666666731</c:v>
                </c:pt>
                <c:pt idx="14409">
                  <c:v>660.30000000006396</c:v>
                </c:pt>
                <c:pt idx="14410">
                  <c:v>660.33333333339704</c:v>
                </c:pt>
                <c:pt idx="14411">
                  <c:v>660.36666666673102</c:v>
                </c:pt>
                <c:pt idx="14412">
                  <c:v>660.40000000006398</c:v>
                </c:pt>
                <c:pt idx="14413">
                  <c:v>660.43333333339694</c:v>
                </c:pt>
                <c:pt idx="14414">
                  <c:v>660.46666666673104</c:v>
                </c:pt>
                <c:pt idx="14415">
                  <c:v>660.50000000006401</c:v>
                </c:pt>
                <c:pt idx="14416">
                  <c:v>660.53333333339697</c:v>
                </c:pt>
                <c:pt idx="14417">
                  <c:v>660.56666666673095</c:v>
                </c:pt>
                <c:pt idx="14418">
                  <c:v>660.60000000006403</c:v>
                </c:pt>
                <c:pt idx="14419">
                  <c:v>660.63333333339699</c:v>
                </c:pt>
                <c:pt idx="14420">
                  <c:v>660.66666666672995</c:v>
                </c:pt>
                <c:pt idx="14421">
                  <c:v>660.70000000006405</c:v>
                </c:pt>
                <c:pt idx="14422">
                  <c:v>660.73333333339701</c:v>
                </c:pt>
                <c:pt idx="14423">
                  <c:v>660.76666666672998</c:v>
                </c:pt>
                <c:pt idx="14424">
                  <c:v>660.80000000006396</c:v>
                </c:pt>
                <c:pt idx="14425">
                  <c:v>660.83333333339704</c:v>
                </c:pt>
                <c:pt idx="14426">
                  <c:v>660.86666666673</c:v>
                </c:pt>
                <c:pt idx="14427">
                  <c:v>660.90000000006398</c:v>
                </c:pt>
                <c:pt idx="14428">
                  <c:v>660.93333333339694</c:v>
                </c:pt>
                <c:pt idx="14429">
                  <c:v>660.96666666673002</c:v>
                </c:pt>
                <c:pt idx="14430">
                  <c:v>661.00000000006298</c:v>
                </c:pt>
                <c:pt idx="14431">
                  <c:v>661.03333333339697</c:v>
                </c:pt>
                <c:pt idx="14432">
                  <c:v>661.06666666673004</c:v>
                </c:pt>
                <c:pt idx="14433">
                  <c:v>661.10000000006301</c:v>
                </c:pt>
                <c:pt idx="14434">
                  <c:v>661.13333333339699</c:v>
                </c:pt>
                <c:pt idx="14435">
                  <c:v>661.16666666672995</c:v>
                </c:pt>
                <c:pt idx="14436">
                  <c:v>661.20000000006303</c:v>
                </c:pt>
                <c:pt idx="14437">
                  <c:v>661.23333333339701</c:v>
                </c:pt>
                <c:pt idx="14438">
                  <c:v>661.26666666672998</c:v>
                </c:pt>
                <c:pt idx="14439">
                  <c:v>661.30000000006305</c:v>
                </c:pt>
                <c:pt idx="14440">
                  <c:v>661.33333333339601</c:v>
                </c:pt>
                <c:pt idx="14441">
                  <c:v>661.36666666673</c:v>
                </c:pt>
                <c:pt idx="14442">
                  <c:v>661.40000000006296</c:v>
                </c:pt>
                <c:pt idx="14443">
                  <c:v>661.43333333339604</c:v>
                </c:pt>
                <c:pt idx="14444">
                  <c:v>661.46666666673002</c:v>
                </c:pt>
                <c:pt idx="14445">
                  <c:v>661.50000000006298</c:v>
                </c:pt>
                <c:pt idx="14446">
                  <c:v>661.53333333339594</c:v>
                </c:pt>
                <c:pt idx="14447">
                  <c:v>661.56666666673004</c:v>
                </c:pt>
                <c:pt idx="14448">
                  <c:v>661.60000000006301</c:v>
                </c:pt>
                <c:pt idx="14449">
                  <c:v>661.63333333339597</c:v>
                </c:pt>
                <c:pt idx="14450">
                  <c:v>661.66666666672995</c:v>
                </c:pt>
                <c:pt idx="14451">
                  <c:v>661.70000000006303</c:v>
                </c:pt>
                <c:pt idx="14452">
                  <c:v>661.73333333339599</c:v>
                </c:pt>
                <c:pt idx="14453">
                  <c:v>661.76666666672895</c:v>
                </c:pt>
                <c:pt idx="14454">
                  <c:v>661.80000000006305</c:v>
                </c:pt>
                <c:pt idx="14455">
                  <c:v>661.83333333339601</c:v>
                </c:pt>
                <c:pt idx="14456">
                  <c:v>661.86666666672897</c:v>
                </c:pt>
                <c:pt idx="14457">
                  <c:v>661.90000000006296</c:v>
                </c:pt>
                <c:pt idx="14458">
                  <c:v>661.93333333339604</c:v>
                </c:pt>
                <c:pt idx="14459">
                  <c:v>661.966666666729</c:v>
                </c:pt>
                <c:pt idx="14460">
                  <c:v>662.00000000006298</c:v>
                </c:pt>
                <c:pt idx="14461">
                  <c:v>662.03333333339594</c:v>
                </c:pt>
                <c:pt idx="14462">
                  <c:v>662.06666666672902</c:v>
                </c:pt>
                <c:pt idx="14463">
                  <c:v>662.10000000006198</c:v>
                </c:pt>
                <c:pt idx="14464">
                  <c:v>662.13333333339597</c:v>
                </c:pt>
                <c:pt idx="14465">
                  <c:v>662.16666666672904</c:v>
                </c:pt>
                <c:pt idx="14466">
                  <c:v>662.200000000062</c:v>
                </c:pt>
                <c:pt idx="14467">
                  <c:v>662.23333333339599</c:v>
                </c:pt>
                <c:pt idx="14468">
                  <c:v>662.26666666672895</c:v>
                </c:pt>
                <c:pt idx="14469">
                  <c:v>662.30000000006203</c:v>
                </c:pt>
                <c:pt idx="14470">
                  <c:v>662.33333333339601</c:v>
                </c:pt>
                <c:pt idx="14471">
                  <c:v>662.36666666672897</c:v>
                </c:pt>
                <c:pt idx="14472">
                  <c:v>662.40000000006205</c:v>
                </c:pt>
                <c:pt idx="14473">
                  <c:v>662.43333333339501</c:v>
                </c:pt>
                <c:pt idx="14474">
                  <c:v>662.466666666729</c:v>
                </c:pt>
                <c:pt idx="14475">
                  <c:v>662.50000000006196</c:v>
                </c:pt>
                <c:pt idx="14476">
                  <c:v>662.53333333339503</c:v>
                </c:pt>
                <c:pt idx="14477">
                  <c:v>662.56666666672902</c:v>
                </c:pt>
                <c:pt idx="14478">
                  <c:v>662.60000000006198</c:v>
                </c:pt>
                <c:pt idx="14479">
                  <c:v>662.63333333339494</c:v>
                </c:pt>
                <c:pt idx="14480">
                  <c:v>662.66666666672904</c:v>
                </c:pt>
                <c:pt idx="14481">
                  <c:v>662.700000000062</c:v>
                </c:pt>
                <c:pt idx="14482">
                  <c:v>662.73333333339497</c:v>
                </c:pt>
                <c:pt idx="14483">
                  <c:v>662.76666666672895</c:v>
                </c:pt>
                <c:pt idx="14484">
                  <c:v>662.80000000006203</c:v>
                </c:pt>
                <c:pt idx="14485">
                  <c:v>662.83333333339499</c:v>
                </c:pt>
                <c:pt idx="14486">
                  <c:v>662.86666666672795</c:v>
                </c:pt>
                <c:pt idx="14487">
                  <c:v>662.90000000006205</c:v>
                </c:pt>
                <c:pt idx="14488">
                  <c:v>662.93333333339501</c:v>
                </c:pt>
                <c:pt idx="14489">
                  <c:v>662.96666666672797</c:v>
                </c:pt>
                <c:pt idx="14490">
                  <c:v>663.00000000006196</c:v>
                </c:pt>
                <c:pt idx="14491">
                  <c:v>663.03333333339503</c:v>
                </c:pt>
                <c:pt idx="14492">
                  <c:v>663.066666666728</c:v>
                </c:pt>
                <c:pt idx="14493">
                  <c:v>663.10000000006198</c:v>
                </c:pt>
                <c:pt idx="14494">
                  <c:v>663.13333333339494</c:v>
                </c:pt>
                <c:pt idx="14495">
                  <c:v>663.16666666672802</c:v>
                </c:pt>
                <c:pt idx="14496">
                  <c:v>663.20000000006098</c:v>
                </c:pt>
                <c:pt idx="14497">
                  <c:v>663.23333333339497</c:v>
                </c:pt>
                <c:pt idx="14498">
                  <c:v>663.26666666672804</c:v>
                </c:pt>
                <c:pt idx="14499">
                  <c:v>663.300000000061</c:v>
                </c:pt>
                <c:pt idx="14500">
                  <c:v>663.33333333339499</c:v>
                </c:pt>
                <c:pt idx="14501">
                  <c:v>663.36666666672795</c:v>
                </c:pt>
                <c:pt idx="14502">
                  <c:v>663.40000000006103</c:v>
                </c:pt>
                <c:pt idx="14503">
                  <c:v>663.43333333339501</c:v>
                </c:pt>
                <c:pt idx="14504">
                  <c:v>663.46666666672797</c:v>
                </c:pt>
                <c:pt idx="14505">
                  <c:v>663.50000000006105</c:v>
                </c:pt>
                <c:pt idx="14506">
                  <c:v>663.53333333339401</c:v>
                </c:pt>
                <c:pt idx="14507">
                  <c:v>663.566666666728</c:v>
                </c:pt>
                <c:pt idx="14508">
                  <c:v>663.60000000006096</c:v>
                </c:pt>
                <c:pt idx="14509">
                  <c:v>663.63333333339403</c:v>
                </c:pt>
                <c:pt idx="14510">
                  <c:v>663.66666666672802</c:v>
                </c:pt>
                <c:pt idx="14511">
                  <c:v>663.70000000006098</c:v>
                </c:pt>
                <c:pt idx="14512">
                  <c:v>663.73333333339394</c:v>
                </c:pt>
                <c:pt idx="14513">
                  <c:v>663.76666666672804</c:v>
                </c:pt>
                <c:pt idx="14514">
                  <c:v>663.800000000061</c:v>
                </c:pt>
                <c:pt idx="14515">
                  <c:v>663.83333333339397</c:v>
                </c:pt>
                <c:pt idx="14516">
                  <c:v>663.86666666672795</c:v>
                </c:pt>
                <c:pt idx="14517">
                  <c:v>663.90000000006103</c:v>
                </c:pt>
                <c:pt idx="14518">
                  <c:v>663.93333333339399</c:v>
                </c:pt>
                <c:pt idx="14519">
                  <c:v>663.96666666672695</c:v>
                </c:pt>
                <c:pt idx="14520">
                  <c:v>664.00000000006105</c:v>
                </c:pt>
                <c:pt idx="14521">
                  <c:v>664.03333333339401</c:v>
                </c:pt>
                <c:pt idx="14522">
                  <c:v>664.06666666672697</c:v>
                </c:pt>
                <c:pt idx="14523">
                  <c:v>664.10000000006096</c:v>
                </c:pt>
                <c:pt idx="14524">
                  <c:v>664.13333333339403</c:v>
                </c:pt>
                <c:pt idx="14525">
                  <c:v>664.166666666727</c:v>
                </c:pt>
                <c:pt idx="14526">
                  <c:v>664.20000000006098</c:v>
                </c:pt>
                <c:pt idx="14527">
                  <c:v>664.23333333339394</c:v>
                </c:pt>
                <c:pt idx="14528">
                  <c:v>664.26666666672702</c:v>
                </c:pt>
                <c:pt idx="14529">
                  <c:v>664.30000000005998</c:v>
                </c:pt>
                <c:pt idx="14530">
                  <c:v>664.33333333339397</c:v>
                </c:pt>
                <c:pt idx="14531">
                  <c:v>664.36666666672704</c:v>
                </c:pt>
                <c:pt idx="14532">
                  <c:v>664.40000000006</c:v>
                </c:pt>
                <c:pt idx="14533">
                  <c:v>664.43333333339399</c:v>
                </c:pt>
                <c:pt idx="14534">
                  <c:v>664.46666666672695</c:v>
                </c:pt>
                <c:pt idx="14535">
                  <c:v>664.50000000006003</c:v>
                </c:pt>
                <c:pt idx="14536">
                  <c:v>664.53333333339401</c:v>
                </c:pt>
                <c:pt idx="14537">
                  <c:v>664.56666666672697</c:v>
                </c:pt>
                <c:pt idx="14538">
                  <c:v>664.60000000006005</c:v>
                </c:pt>
                <c:pt idx="14539">
                  <c:v>664.63333333339301</c:v>
                </c:pt>
                <c:pt idx="14540">
                  <c:v>664.666666666727</c:v>
                </c:pt>
                <c:pt idx="14541">
                  <c:v>664.70000000005996</c:v>
                </c:pt>
                <c:pt idx="14542">
                  <c:v>664.73333333339303</c:v>
                </c:pt>
                <c:pt idx="14543">
                  <c:v>664.76666666672702</c:v>
                </c:pt>
                <c:pt idx="14544">
                  <c:v>664.80000000005998</c:v>
                </c:pt>
                <c:pt idx="14545">
                  <c:v>664.83333333339306</c:v>
                </c:pt>
                <c:pt idx="14546">
                  <c:v>664.86666666672704</c:v>
                </c:pt>
                <c:pt idx="14547">
                  <c:v>664.90000000006</c:v>
                </c:pt>
                <c:pt idx="14548">
                  <c:v>664.93333333339297</c:v>
                </c:pt>
                <c:pt idx="14549">
                  <c:v>664.96666666672695</c:v>
                </c:pt>
                <c:pt idx="14550">
                  <c:v>665.00000000006003</c:v>
                </c:pt>
                <c:pt idx="14551">
                  <c:v>665.03333333339299</c:v>
                </c:pt>
                <c:pt idx="14552">
                  <c:v>665.06666666672595</c:v>
                </c:pt>
                <c:pt idx="14553">
                  <c:v>665.10000000006005</c:v>
                </c:pt>
                <c:pt idx="14554">
                  <c:v>665.13333333339301</c:v>
                </c:pt>
                <c:pt idx="14555">
                  <c:v>665.16666666672597</c:v>
                </c:pt>
                <c:pt idx="14556">
                  <c:v>665.20000000005996</c:v>
                </c:pt>
                <c:pt idx="14557">
                  <c:v>665.23333333339303</c:v>
                </c:pt>
                <c:pt idx="14558">
                  <c:v>665.266666666726</c:v>
                </c:pt>
                <c:pt idx="14559">
                  <c:v>665.30000000005998</c:v>
                </c:pt>
                <c:pt idx="14560">
                  <c:v>665.33333333339306</c:v>
                </c:pt>
                <c:pt idx="14561">
                  <c:v>665.36666666672602</c:v>
                </c:pt>
                <c:pt idx="14562">
                  <c:v>665.40000000005898</c:v>
                </c:pt>
                <c:pt idx="14563">
                  <c:v>665.43333333339297</c:v>
                </c:pt>
                <c:pt idx="14564">
                  <c:v>665.46666666672604</c:v>
                </c:pt>
                <c:pt idx="14565">
                  <c:v>665.500000000059</c:v>
                </c:pt>
                <c:pt idx="14566">
                  <c:v>665.53333333339299</c:v>
                </c:pt>
                <c:pt idx="14567">
                  <c:v>665.56666666672595</c:v>
                </c:pt>
                <c:pt idx="14568">
                  <c:v>665.60000000005903</c:v>
                </c:pt>
                <c:pt idx="14569">
                  <c:v>665.63333333339301</c:v>
                </c:pt>
                <c:pt idx="14570">
                  <c:v>665.66666666672597</c:v>
                </c:pt>
                <c:pt idx="14571">
                  <c:v>665.70000000005905</c:v>
                </c:pt>
                <c:pt idx="14572">
                  <c:v>665.73333333339201</c:v>
                </c:pt>
                <c:pt idx="14573">
                  <c:v>665.766666666726</c:v>
                </c:pt>
                <c:pt idx="14574">
                  <c:v>665.80000000005896</c:v>
                </c:pt>
                <c:pt idx="14575">
                  <c:v>665.83333333339203</c:v>
                </c:pt>
                <c:pt idx="14576">
                  <c:v>665.86666666672602</c:v>
                </c:pt>
                <c:pt idx="14577">
                  <c:v>665.90000000005898</c:v>
                </c:pt>
                <c:pt idx="14578">
                  <c:v>665.93333333339206</c:v>
                </c:pt>
                <c:pt idx="14579">
                  <c:v>665.96666666672604</c:v>
                </c:pt>
                <c:pt idx="14580">
                  <c:v>666.000000000059</c:v>
                </c:pt>
                <c:pt idx="14581">
                  <c:v>666.03333333339197</c:v>
                </c:pt>
                <c:pt idx="14582">
                  <c:v>666.06666666672595</c:v>
                </c:pt>
                <c:pt idx="14583">
                  <c:v>666.10000000005903</c:v>
                </c:pt>
                <c:pt idx="14584">
                  <c:v>666.13333333339199</c:v>
                </c:pt>
                <c:pt idx="14585">
                  <c:v>666.16666666672495</c:v>
                </c:pt>
                <c:pt idx="14586">
                  <c:v>666.20000000005905</c:v>
                </c:pt>
                <c:pt idx="14587">
                  <c:v>666.23333333339201</c:v>
                </c:pt>
                <c:pt idx="14588">
                  <c:v>666.26666666672497</c:v>
                </c:pt>
                <c:pt idx="14589">
                  <c:v>666.30000000005896</c:v>
                </c:pt>
                <c:pt idx="14590">
                  <c:v>666.33333333339203</c:v>
                </c:pt>
                <c:pt idx="14591">
                  <c:v>666.366666666725</c:v>
                </c:pt>
                <c:pt idx="14592">
                  <c:v>666.40000000005898</c:v>
                </c:pt>
                <c:pt idx="14593">
                  <c:v>666.43333333339206</c:v>
                </c:pt>
                <c:pt idx="14594">
                  <c:v>666.46666666672502</c:v>
                </c:pt>
                <c:pt idx="14595">
                  <c:v>666.50000000005798</c:v>
                </c:pt>
                <c:pt idx="14596">
                  <c:v>666.53333333339197</c:v>
                </c:pt>
                <c:pt idx="14597">
                  <c:v>666.56666666672504</c:v>
                </c:pt>
                <c:pt idx="14598">
                  <c:v>666.600000000058</c:v>
                </c:pt>
                <c:pt idx="14599">
                  <c:v>666.63333333339199</c:v>
                </c:pt>
                <c:pt idx="14600">
                  <c:v>666.66666666672495</c:v>
                </c:pt>
                <c:pt idx="14601">
                  <c:v>666.70000000005803</c:v>
                </c:pt>
                <c:pt idx="14602">
                  <c:v>666.73333333339201</c:v>
                </c:pt>
                <c:pt idx="14603">
                  <c:v>666.76666666672497</c:v>
                </c:pt>
                <c:pt idx="14604">
                  <c:v>666.80000000005805</c:v>
                </c:pt>
                <c:pt idx="14605">
                  <c:v>666.83333333339101</c:v>
                </c:pt>
                <c:pt idx="14606">
                  <c:v>666.866666666725</c:v>
                </c:pt>
                <c:pt idx="14607">
                  <c:v>666.90000000005796</c:v>
                </c:pt>
                <c:pt idx="14608">
                  <c:v>666.93333333339103</c:v>
                </c:pt>
                <c:pt idx="14609">
                  <c:v>666.96666666672502</c:v>
                </c:pt>
                <c:pt idx="14610">
                  <c:v>667.00000000005798</c:v>
                </c:pt>
                <c:pt idx="14611">
                  <c:v>667.03333333339106</c:v>
                </c:pt>
                <c:pt idx="14612">
                  <c:v>667.06666666672504</c:v>
                </c:pt>
                <c:pt idx="14613">
                  <c:v>667.100000000058</c:v>
                </c:pt>
                <c:pt idx="14614">
                  <c:v>667.13333333339096</c:v>
                </c:pt>
                <c:pt idx="14615">
                  <c:v>667.16666666672495</c:v>
                </c:pt>
                <c:pt idx="14616">
                  <c:v>667.20000000005803</c:v>
                </c:pt>
                <c:pt idx="14617">
                  <c:v>667.23333333339099</c:v>
                </c:pt>
                <c:pt idx="14618">
                  <c:v>667.26666666672395</c:v>
                </c:pt>
                <c:pt idx="14619">
                  <c:v>667.30000000005805</c:v>
                </c:pt>
                <c:pt idx="14620">
                  <c:v>667.33333333339101</c:v>
                </c:pt>
                <c:pt idx="14621">
                  <c:v>667.36666666672397</c:v>
                </c:pt>
                <c:pt idx="14622">
                  <c:v>667.40000000005796</c:v>
                </c:pt>
                <c:pt idx="14623">
                  <c:v>667.43333333339103</c:v>
                </c:pt>
                <c:pt idx="14624">
                  <c:v>667.466666666724</c:v>
                </c:pt>
                <c:pt idx="14625">
                  <c:v>667.50000000005798</c:v>
                </c:pt>
                <c:pt idx="14626">
                  <c:v>667.53333333339106</c:v>
                </c:pt>
                <c:pt idx="14627">
                  <c:v>667.56666666672402</c:v>
                </c:pt>
                <c:pt idx="14628">
                  <c:v>667.60000000005698</c:v>
                </c:pt>
                <c:pt idx="14629">
                  <c:v>667.63333333339096</c:v>
                </c:pt>
                <c:pt idx="14630">
                  <c:v>667.66666666672404</c:v>
                </c:pt>
                <c:pt idx="14631">
                  <c:v>667.700000000057</c:v>
                </c:pt>
                <c:pt idx="14632">
                  <c:v>667.73333333339099</c:v>
                </c:pt>
                <c:pt idx="14633">
                  <c:v>667.76666666672395</c:v>
                </c:pt>
                <c:pt idx="14634">
                  <c:v>667.80000000005703</c:v>
                </c:pt>
                <c:pt idx="14635">
                  <c:v>667.83333333339101</c:v>
                </c:pt>
                <c:pt idx="14636">
                  <c:v>667.86666666672397</c:v>
                </c:pt>
                <c:pt idx="14637">
                  <c:v>667.90000000005705</c:v>
                </c:pt>
                <c:pt idx="14638">
                  <c:v>667.93333333339001</c:v>
                </c:pt>
                <c:pt idx="14639">
                  <c:v>667.966666666724</c:v>
                </c:pt>
                <c:pt idx="14640">
                  <c:v>668.00000000005696</c:v>
                </c:pt>
                <c:pt idx="14641">
                  <c:v>668.03333333339003</c:v>
                </c:pt>
                <c:pt idx="14642">
                  <c:v>668.06666666672402</c:v>
                </c:pt>
                <c:pt idx="14643">
                  <c:v>668.10000000005698</c:v>
                </c:pt>
                <c:pt idx="14644">
                  <c:v>668.13333333339006</c:v>
                </c:pt>
                <c:pt idx="14645">
                  <c:v>668.16666666672404</c:v>
                </c:pt>
                <c:pt idx="14646">
                  <c:v>668.200000000057</c:v>
                </c:pt>
                <c:pt idx="14647">
                  <c:v>668.23333333338996</c:v>
                </c:pt>
                <c:pt idx="14648">
                  <c:v>668.26666666672395</c:v>
                </c:pt>
                <c:pt idx="14649">
                  <c:v>668.30000000005703</c:v>
                </c:pt>
                <c:pt idx="14650">
                  <c:v>668.33333333338999</c:v>
                </c:pt>
                <c:pt idx="14651">
                  <c:v>668.36666666672295</c:v>
                </c:pt>
                <c:pt idx="14652">
                  <c:v>668.40000000005705</c:v>
                </c:pt>
                <c:pt idx="14653">
                  <c:v>668.43333333339001</c:v>
                </c:pt>
                <c:pt idx="14654">
                  <c:v>668.46666666672297</c:v>
                </c:pt>
                <c:pt idx="14655">
                  <c:v>668.50000000005696</c:v>
                </c:pt>
                <c:pt idx="14656">
                  <c:v>668.53333333339003</c:v>
                </c:pt>
                <c:pt idx="14657">
                  <c:v>668.56666666672299</c:v>
                </c:pt>
                <c:pt idx="14658">
                  <c:v>668.60000000005698</c:v>
                </c:pt>
                <c:pt idx="14659">
                  <c:v>668.63333333339006</c:v>
                </c:pt>
                <c:pt idx="14660">
                  <c:v>668.66666666672302</c:v>
                </c:pt>
                <c:pt idx="14661">
                  <c:v>668.70000000005598</c:v>
                </c:pt>
                <c:pt idx="14662">
                  <c:v>668.73333333338996</c:v>
                </c:pt>
                <c:pt idx="14663">
                  <c:v>668.76666666672304</c:v>
                </c:pt>
                <c:pt idx="14664">
                  <c:v>668.800000000056</c:v>
                </c:pt>
                <c:pt idx="14665">
                  <c:v>668.83333333338999</c:v>
                </c:pt>
                <c:pt idx="14666">
                  <c:v>668.86666666672295</c:v>
                </c:pt>
                <c:pt idx="14667">
                  <c:v>668.90000000005602</c:v>
                </c:pt>
                <c:pt idx="14668">
                  <c:v>668.93333333339001</c:v>
                </c:pt>
                <c:pt idx="14669">
                  <c:v>668.96666666672297</c:v>
                </c:pt>
                <c:pt idx="14670">
                  <c:v>669.00000000005605</c:v>
                </c:pt>
                <c:pt idx="14671">
                  <c:v>669.03333333338901</c:v>
                </c:pt>
                <c:pt idx="14672">
                  <c:v>669.06666666672299</c:v>
                </c:pt>
                <c:pt idx="14673">
                  <c:v>669.10000000005596</c:v>
                </c:pt>
                <c:pt idx="14674">
                  <c:v>669.13333333338903</c:v>
                </c:pt>
                <c:pt idx="14675">
                  <c:v>669.16666666672302</c:v>
                </c:pt>
                <c:pt idx="14676">
                  <c:v>669.20000000005598</c:v>
                </c:pt>
                <c:pt idx="14677">
                  <c:v>669.23333333338906</c:v>
                </c:pt>
                <c:pt idx="14678">
                  <c:v>669.26666666672304</c:v>
                </c:pt>
                <c:pt idx="14679">
                  <c:v>669.300000000056</c:v>
                </c:pt>
                <c:pt idx="14680">
                  <c:v>669.33333333338896</c:v>
                </c:pt>
                <c:pt idx="14681">
                  <c:v>669.36666666672295</c:v>
                </c:pt>
                <c:pt idx="14682">
                  <c:v>669.40000000005602</c:v>
                </c:pt>
                <c:pt idx="14683">
                  <c:v>669.43333333338899</c:v>
                </c:pt>
                <c:pt idx="14684">
                  <c:v>669.46666666672195</c:v>
                </c:pt>
                <c:pt idx="14685">
                  <c:v>669.50000000005605</c:v>
                </c:pt>
                <c:pt idx="14686">
                  <c:v>669.53333333338901</c:v>
                </c:pt>
                <c:pt idx="14687">
                  <c:v>669.56666666672197</c:v>
                </c:pt>
                <c:pt idx="14688">
                  <c:v>669.60000000005596</c:v>
                </c:pt>
                <c:pt idx="14689">
                  <c:v>669.63333333338903</c:v>
                </c:pt>
                <c:pt idx="14690">
                  <c:v>669.66666666672199</c:v>
                </c:pt>
                <c:pt idx="14691">
                  <c:v>669.70000000005598</c:v>
                </c:pt>
                <c:pt idx="14692">
                  <c:v>669.73333333338906</c:v>
                </c:pt>
                <c:pt idx="14693">
                  <c:v>669.76666666672202</c:v>
                </c:pt>
                <c:pt idx="14694">
                  <c:v>669.80000000005498</c:v>
                </c:pt>
                <c:pt idx="14695">
                  <c:v>669.83333333338896</c:v>
                </c:pt>
                <c:pt idx="14696">
                  <c:v>669.86666666672204</c:v>
                </c:pt>
                <c:pt idx="14697">
                  <c:v>669.900000000055</c:v>
                </c:pt>
                <c:pt idx="14698">
                  <c:v>669.93333333338899</c:v>
                </c:pt>
                <c:pt idx="14699">
                  <c:v>669.96666666672195</c:v>
                </c:pt>
                <c:pt idx="14700">
                  <c:v>670.00000000005502</c:v>
                </c:pt>
                <c:pt idx="14701">
                  <c:v>670.03333333338901</c:v>
                </c:pt>
                <c:pt idx="14702">
                  <c:v>670.06666666672197</c:v>
                </c:pt>
                <c:pt idx="14703">
                  <c:v>670.10000000005505</c:v>
                </c:pt>
                <c:pt idx="14704">
                  <c:v>670.13333333338801</c:v>
                </c:pt>
                <c:pt idx="14705">
                  <c:v>670.16666666672199</c:v>
                </c:pt>
                <c:pt idx="14706">
                  <c:v>670.20000000005496</c:v>
                </c:pt>
                <c:pt idx="14707">
                  <c:v>670.23333333338803</c:v>
                </c:pt>
                <c:pt idx="14708">
                  <c:v>670.26666666672202</c:v>
                </c:pt>
                <c:pt idx="14709">
                  <c:v>670.30000000005498</c:v>
                </c:pt>
                <c:pt idx="14710">
                  <c:v>670.33333333338805</c:v>
                </c:pt>
                <c:pt idx="14711">
                  <c:v>670.36666666672204</c:v>
                </c:pt>
                <c:pt idx="14712">
                  <c:v>670.400000000055</c:v>
                </c:pt>
                <c:pt idx="14713">
                  <c:v>670.43333333338796</c:v>
                </c:pt>
                <c:pt idx="14714">
                  <c:v>670.46666666672195</c:v>
                </c:pt>
                <c:pt idx="14715">
                  <c:v>670.50000000005502</c:v>
                </c:pt>
                <c:pt idx="14716">
                  <c:v>670.53333333338799</c:v>
                </c:pt>
                <c:pt idx="14717">
                  <c:v>670.56666666672095</c:v>
                </c:pt>
                <c:pt idx="14718">
                  <c:v>670.60000000005505</c:v>
                </c:pt>
                <c:pt idx="14719">
                  <c:v>670.63333333338801</c:v>
                </c:pt>
                <c:pt idx="14720">
                  <c:v>670.66666666672097</c:v>
                </c:pt>
                <c:pt idx="14721">
                  <c:v>670.70000000005496</c:v>
                </c:pt>
                <c:pt idx="14722">
                  <c:v>670.73333333338803</c:v>
                </c:pt>
                <c:pt idx="14723">
                  <c:v>670.76666666672099</c:v>
                </c:pt>
                <c:pt idx="14724">
                  <c:v>670.80000000005498</c:v>
                </c:pt>
                <c:pt idx="14725">
                  <c:v>670.83333333338805</c:v>
                </c:pt>
                <c:pt idx="14726">
                  <c:v>670.86666666672102</c:v>
                </c:pt>
                <c:pt idx="14727">
                  <c:v>670.90000000005398</c:v>
                </c:pt>
                <c:pt idx="14728">
                  <c:v>670.93333333338796</c:v>
                </c:pt>
                <c:pt idx="14729">
                  <c:v>670.96666666672104</c:v>
                </c:pt>
                <c:pt idx="14730">
                  <c:v>671.000000000054</c:v>
                </c:pt>
                <c:pt idx="14731">
                  <c:v>671.03333333338799</c:v>
                </c:pt>
                <c:pt idx="14732">
                  <c:v>671.06666666672095</c:v>
                </c:pt>
                <c:pt idx="14733">
                  <c:v>671.10000000005402</c:v>
                </c:pt>
                <c:pt idx="14734">
                  <c:v>671.13333333338801</c:v>
                </c:pt>
                <c:pt idx="14735">
                  <c:v>671.16666666672097</c:v>
                </c:pt>
                <c:pt idx="14736">
                  <c:v>671.20000000005405</c:v>
                </c:pt>
                <c:pt idx="14737">
                  <c:v>671.23333333338701</c:v>
                </c:pt>
                <c:pt idx="14738">
                  <c:v>671.26666666672099</c:v>
                </c:pt>
                <c:pt idx="14739">
                  <c:v>671.30000000005396</c:v>
                </c:pt>
                <c:pt idx="14740">
                  <c:v>671.33333333338703</c:v>
                </c:pt>
                <c:pt idx="14741">
                  <c:v>671.36666666672102</c:v>
                </c:pt>
                <c:pt idx="14742">
                  <c:v>671.40000000005398</c:v>
                </c:pt>
                <c:pt idx="14743">
                  <c:v>671.43333333338705</c:v>
                </c:pt>
                <c:pt idx="14744">
                  <c:v>671.46666666672104</c:v>
                </c:pt>
                <c:pt idx="14745">
                  <c:v>671.500000000054</c:v>
                </c:pt>
                <c:pt idx="14746">
                  <c:v>671.53333333338696</c:v>
                </c:pt>
                <c:pt idx="14747">
                  <c:v>671.56666666672095</c:v>
                </c:pt>
                <c:pt idx="14748">
                  <c:v>671.60000000005402</c:v>
                </c:pt>
                <c:pt idx="14749">
                  <c:v>671.63333333338699</c:v>
                </c:pt>
                <c:pt idx="14750">
                  <c:v>671.66666666671995</c:v>
                </c:pt>
                <c:pt idx="14751">
                  <c:v>671.70000000005405</c:v>
                </c:pt>
                <c:pt idx="14752">
                  <c:v>671.73333333338701</c:v>
                </c:pt>
                <c:pt idx="14753">
                  <c:v>671.76666666671997</c:v>
                </c:pt>
                <c:pt idx="14754">
                  <c:v>671.80000000005396</c:v>
                </c:pt>
                <c:pt idx="14755">
                  <c:v>671.83333333338703</c:v>
                </c:pt>
                <c:pt idx="14756">
                  <c:v>671.86666666671999</c:v>
                </c:pt>
                <c:pt idx="14757">
                  <c:v>671.90000000005398</c:v>
                </c:pt>
                <c:pt idx="14758">
                  <c:v>671.93333333338705</c:v>
                </c:pt>
                <c:pt idx="14759">
                  <c:v>671.96666666672002</c:v>
                </c:pt>
                <c:pt idx="14760">
                  <c:v>672.00000000005298</c:v>
                </c:pt>
                <c:pt idx="14761">
                  <c:v>672.03333333338696</c:v>
                </c:pt>
                <c:pt idx="14762">
                  <c:v>672.06666666672004</c:v>
                </c:pt>
                <c:pt idx="14763">
                  <c:v>672.100000000053</c:v>
                </c:pt>
                <c:pt idx="14764">
                  <c:v>672.13333333338699</c:v>
                </c:pt>
                <c:pt idx="14765">
                  <c:v>672.16666666671995</c:v>
                </c:pt>
                <c:pt idx="14766">
                  <c:v>672.20000000005302</c:v>
                </c:pt>
                <c:pt idx="14767">
                  <c:v>672.23333333338701</c:v>
                </c:pt>
                <c:pt idx="14768">
                  <c:v>672.26666666671997</c:v>
                </c:pt>
                <c:pt idx="14769">
                  <c:v>672.30000000005305</c:v>
                </c:pt>
                <c:pt idx="14770">
                  <c:v>672.33333333338601</c:v>
                </c:pt>
                <c:pt idx="14771">
                  <c:v>672.36666666671999</c:v>
                </c:pt>
                <c:pt idx="14772">
                  <c:v>672.40000000005296</c:v>
                </c:pt>
                <c:pt idx="14773">
                  <c:v>672.43333333338603</c:v>
                </c:pt>
                <c:pt idx="14774">
                  <c:v>672.46666666672002</c:v>
                </c:pt>
                <c:pt idx="14775">
                  <c:v>672.50000000005298</c:v>
                </c:pt>
                <c:pt idx="14776">
                  <c:v>672.53333333338605</c:v>
                </c:pt>
                <c:pt idx="14777">
                  <c:v>672.56666666672004</c:v>
                </c:pt>
                <c:pt idx="14778">
                  <c:v>672.600000000053</c:v>
                </c:pt>
                <c:pt idx="14779">
                  <c:v>672.63333333338596</c:v>
                </c:pt>
                <c:pt idx="14780">
                  <c:v>672.66666666671995</c:v>
                </c:pt>
                <c:pt idx="14781">
                  <c:v>672.70000000005302</c:v>
                </c:pt>
                <c:pt idx="14782">
                  <c:v>672.73333333338599</c:v>
                </c:pt>
                <c:pt idx="14783">
                  <c:v>672.76666666671895</c:v>
                </c:pt>
                <c:pt idx="14784">
                  <c:v>672.80000000005305</c:v>
                </c:pt>
                <c:pt idx="14785">
                  <c:v>672.83333333338601</c:v>
                </c:pt>
                <c:pt idx="14786">
                  <c:v>672.86666666671897</c:v>
                </c:pt>
                <c:pt idx="14787">
                  <c:v>672.90000000005296</c:v>
                </c:pt>
                <c:pt idx="14788">
                  <c:v>672.93333333338603</c:v>
                </c:pt>
                <c:pt idx="14789">
                  <c:v>672.96666666671899</c:v>
                </c:pt>
                <c:pt idx="14790">
                  <c:v>673.00000000005298</c:v>
                </c:pt>
                <c:pt idx="14791">
                  <c:v>673.03333333338605</c:v>
                </c:pt>
                <c:pt idx="14792">
                  <c:v>673.06666666671902</c:v>
                </c:pt>
                <c:pt idx="14793">
                  <c:v>673.10000000005198</c:v>
                </c:pt>
                <c:pt idx="14794">
                  <c:v>673.13333333338596</c:v>
                </c:pt>
                <c:pt idx="14795">
                  <c:v>673.16666666671904</c:v>
                </c:pt>
                <c:pt idx="14796">
                  <c:v>673.200000000052</c:v>
                </c:pt>
                <c:pt idx="14797">
                  <c:v>673.23333333338599</c:v>
                </c:pt>
                <c:pt idx="14798">
                  <c:v>673.26666666671895</c:v>
                </c:pt>
                <c:pt idx="14799">
                  <c:v>673.30000000005202</c:v>
                </c:pt>
                <c:pt idx="14800">
                  <c:v>673.33333333338601</c:v>
                </c:pt>
                <c:pt idx="14801">
                  <c:v>673.36666666671897</c:v>
                </c:pt>
                <c:pt idx="14802">
                  <c:v>673.40000000005205</c:v>
                </c:pt>
                <c:pt idx="14803">
                  <c:v>673.43333333338501</c:v>
                </c:pt>
                <c:pt idx="14804">
                  <c:v>673.46666666671899</c:v>
                </c:pt>
                <c:pt idx="14805">
                  <c:v>673.50000000005195</c:v>
                </c:pt>
                <c:pt idx="14806">
                  <c:v>673.53333333338503</c:v>
                </c:pt>
                <c:pt idx="14807">
                  <c:v>673.56666666671902</c:v>
                </c:pt>
                <c:pt idx="14808">
                  <c:v>673.60000000005198</c:v>
                </c:pt>
                <c:pt idx="14809">
                  <c:v>673.63333333338505</c:v>
                </c:pt>
                <c:pt idx="14810">
                  <c:v>673.66666666671904</c:v>
                </c:pt>
                <c:pt idx="14811">
                  <c:v>673.700000000052</c:v>
                </c:pt>
                <c:pt idx="14812">
                  <c:v>673.73333333338496</c:v>
                </c:pt>
                <c:pt idx="14813">
                  <c:v>673.76666666671895</c:v>
                </c:pt>
                <c:pt idx="14814">
                  <c:v>673.80000000005202</c:v>
                </c:pt>
                <c:pt idx="14815">
                  <c:v>673.83333333338499</c:v>
                </c:pt>
                <c:pt idx="14816">
                  <c:v>673.86666666671795</c:v>
                </c:pt>
                <c:pt idx="14817">
                  <c:v>673.90000000005205</c:v>
                </c:pt>
                <c:pt idx="14818">
                  <c:v>673.93333333338501</c:v>
                </c:pt>
                <c:pt idx="14819">
                  <c:v>673.96666666671797</c:v>
                </c:pt>
                <c:pt idx="14820">
                  <c:v>674.00000000005195</c:v>
                </c:pt>
                <c:pt idx="14821">
                  <c:v>674.03333333338503</c:v>
                </c:pt>
                <c:pt idx="14822">
                  <c:v>674.06666666671799</c:v>
                </c:pt>
                <c:pt idx="14823">
                  <c:v>674.10000000005198</c:v>
                </c:pt>
                <c:pt idx="14824">
                  <c:v>674.13333333338505</c:v>
                </c:pt>
                <c:pt idx="14825">
                  <c:v>674.16666666671802</c:v>
                </c:pt>
                <c:pt idx="14826">
                  <c:v>674.20000000005098</c:v>
                </c:pt>
                <c:pt idx="14827">
                  <c:v>674.23333333338496</c:v>
                </c:pt>
                <c:pt idx="14828">
                  <c:v>674.26666666671804</c:v>
                </c:pt>
                <c:pt idx="14829">
                  <c:v>674.300000000051</c:v>
                </c:pt>
                <c:pt idx="14830">
                  <c:v>674.33333333338499</c:v>
                </c:pt>
                <c:pt idx="14831">
                  <c:v>674.36666666671795</c:v>
                </c:pt>
                <c:pt idx="14832">
                  <c:v>674.40000000005102</c:v>
                </c:pt>
                <c:pt idx="14833">
                  <c:v>674.43333333338501</c:v>
                </c:pt>
                <c:pt idx="14834">
                  <c:v>674.46666666671797</c:v>
                </c:pt>
                <c:pt idx="14835">
                  <c:v>674.50000000005105</c:v>
                </c:pt>
                <c:pt idx="14836">
                  <c:v>674.53333333338401</c:v>
                </c:pt>
                <c:pt idx="14837">
                  <c:v>674.56666666671799</c:v>
                </c:pt>
                <c:pt idx="14838">
                  <c:v>674.60000000005095</c:v>
                </c:pt>
                <c:pt idx="14839">
                  <c:v>674.63333333338403</c:v>
                </c:pt>
                <c:pt idx="14840">
                  <c:v>674.66666666671802</c:v>
                </c:pt>
                <c:pt idx="14841">
                  <c:v>674.70000000005098</c:v>
                </c:pt>
                <c:pt idx="14842">
                  <c:v>674.73333333338405</c:v>
                </c:pt>
                <c:pt idx="14843">
                  <c:v>674.76666666671804</c:v>
                </c:pt>
                <c:pt idx="14844">
                  <c:v>674.800000000051</c:v>
                </c:pt>
                <c:pt idx="14845">
                  <c:v>674.83333333338396</c:v>
                </c:pt>
                <c:pt idx="14846">
                  <c:v>674.86666666671795</c:v>
                </c:pt>
                <c:pt idx="14847">
                  <c:v>674.90000000005102</c:v>
                </c:pt>
                <c:pt idx="14848">
                  <c:v>674.93333333338398</c:v>
                </c:pt>
                <c:pt idx="14849">
                  <c:v>674.96666666671695</c:v>
                </c:pt>
                <c:pt idx="14850">
                  <c:v>675.00000000005105</c:v>
                </c:pt>
                <c:pt idx="14851">
                  <c:v>675.03333333338401</c:v>
                </c:pt>
                <c:pt idx="14852">
                  <c:v>675.06666666671697</c:v>
                </c:pt>
                <c:pt idx="14853">
                  <c:v>675.10000000005095</c:v>
                </c:pt>
                <c:pt idx="14854">
                  <c:v>675.13333333338403</c:v>
                </c:pt>
                <c:pt idx="14855">
                  <c:v>675.16666666671699</c:v>
                </c:pt>
                <c:pt idx="14856">
                  <c:v>675.20000000005098</c:v>
                </c:pt>
                <c:pt idx="14857">
                  <c:v>675.23333333338405</c:v>
                </c:pt>
                <c:pt idx="14858">
                  <c:v>675.26666666671701</c:v>
                </c:pt>
                <c:pt idx="14859">
                  <c:v>675.30000000004998</c:v>
                </c:pt>
                <c:pt idx="14860">
                  <c:v>675.33333333338396</c:v>
                </c:pt>
                <c:pt idx="14861">
                  <c:v>675.36666666671704</c:v>
                </c:pt>
                <c:pt idx="14862">
                  <c:v>675.40000000005</c:v>
                </c:pt>
                <c:pt idx="14863">
                  <c:v>675.43333333338398</c:v>
                </c:pt>
                <c:pt idx="14864">
                  <c:v>675.46666666671695</c:v>
                </c:pt>
                <c:pt idx="14865">
                  <c:v>675.50000000005002</c:v>
                </c:pt>
                <c:pt idx="14866">
                  <c:v>675.53333333338401</c:v>
                </c:pt>
                <c:pt idx="14867">
                  <c:v>675.56666666671697</c:v>
                </c:pt>
                <c:pt idx="14868">
                  <c:v>675.60000000005004</c:v>
                </c:pt>
                <c:pt idx="14869">
                  <c:v>675.63333333338301</c:v>
                </c:pt>
                <c:pt idx="14870">
                  <c:v>675.66666666671699</c:v>
                </c:pt>
                <c:pt idx="14871">
                  <c:v>675.70000000004995</c:v>
                </c:pt>
                <c:pt idx="14872">
                  <c:v>675.73333333338303</c:v>
                </c:pt>
                <c:pt idx="14873">
                  <c:v>675.76666666671701</c:v>
                </c:pt>
                <c:pt idx="14874">
                  <c:v>675.80000000004998</c:v>
                </c:pt>
                <c:pt idx="14875">
                  <c:v>675.83333333338305</c:v>
                </c:pt>
                <c:pt idx="14876">
                  <c:v>675.86666666671704</c:v>
                </c:pt>
                <c:pt idx="14877">
                  <c:v>675.90000000005</c:v>
                </c:pt>
                <c:pt idx="14878">
                  <c:v>675.93333333338296</c:v>
                </c:pt>
                <c:pt idx="14879">
                  <c:v>675.96666666671695</c:v>
                </c:pt>
                <c:pt idx="14880">
                  <c:v>676.00000000005002</c:v>
                </c:pt>
                <c:pt idx="14881">
                  <c:v>676.03333333338298</c:v>
                </c:pt>
                <c:pt idx="14882">
                  <c:v>676.06666666671595</c:v>
                </c:pt>
                <c:pt idx="14883">
                  <c:v>676.10000000005004</c:v>
                </c:pt>
                <c:pt idx="14884">
                  <c:v>676.13333333338301</c:v>
                </c:pt>
                <c:pt idx="14885">
                  <c:v>676.16666666671597</c:v>
                </c:pt>
                <c:pt idx="14886">
                  <c:v>676.20000000004995</c:v>
                </c:pt>
                <c:pt idx="14887">
                  <c:v>676.23333333338303</c:v>
                </c:pt>
                <c:pt idx="14888">
                  <c:v>676.26666666671599</c:v>
                </c:pt>
                <c:pt idx="14889">
                  <c:v>676.30000000004998</c:v>
                </c:pt>
                <c:pt idx="14890">
                  <c:v>676.33333333338305</c:v>
                </c:pt>
                <c:pt idx="14891">
                  <c:v>676.36666666671601</c:v>
                </c:pt>
                <c:pt idx="14892">
                  <c:v>676.40000000004898</c:v>
                </c:pt>
                <c:pt idx="14893">
                  <c:v>676.43333333338296</c:v>
                </c:pt>
                <c:pt idx="14894">
                  <c:v>676.46666666671604</c:v>
                </c:pt>
                <c:pt idx="14895">
                  <c:v>676.500000000049</c:v>
                </c:pt>
                <c:pt idx="14896">
                  <c:v>676.53333333338298</c:v>
                </c:pt>
                <c:pt idx="14897">
                  <c:v>676.56666666671595</c:v>
                </c:pt>
                <c:pt idx="14898">
                  <c:v>676.60000000004902</c:v>
                </c:pt>
                <c:pt idx="14899">
                  <c:v>676.63333333338301</c:v>
                </c:pt>
                <c:pt idx="14900">
                  <c:v>676.66666666671597</c:v>
                </c:pt>
                <c:pt idx="14901">
                  <c:v>676.70000000004904</c:v>
                </c:pt>
                <c:pt idx="14902">
                  <c:v>676.73333333338201</c:v>
                </c:pt>
                <c:pt idx="14903">
                  <c:v>676.76666666671599</c:v>
                </c:pt>
                <c:pt idx="14904">
                  <c:v>676.80000000004895</c:v>
                </c:pt>
                <c:pt idx="14905">
                  <c:v>676.83333333338203</c:v>
                </c:pt>
                <c:pt idx="14906">
                  <c:v>676.86666666671601</c:v>
                </c:pt>
                <c:pt idx="14907">
                  <c:v>676.90000000004898</c:v>
                </c:pt>
                <c:pt idx="14908">
                  <c:v>676.93333333338205</c:v>
                </c:pt>
                <c:pt idx="14909">
                  <c:v>676.96666666671604</c:v>
                </c:pt>
                <c:pt idx="14910">
                  <c:v>677.000000000049</c:v>
                </c:pt>
                <c:pt idx="14911">
                  <c:v>677.03333333338196</c:v>
                </c:pt>
                <c:pt idx="14912">
                  <c:v>677.06666666671595</c:v>
                </c:pt>
                <c:pt idx="14913">
                  <c:v>677.10000000004902</c:v>
                </c:pt>
                <c:pt idx="14914">
                  <c:v>677.13333333338198</c:v>
                </c:pt>
                <c:pt idx="14915">
                  <c:v>677.16666666671495</c:v>
                </c:pt>
                <c:pt idx="14916">
                  <c:v>677.20000000004904</c:v>
                </c:pt>
                <c:pt idx="14917">
                  <c:v>677.23333333338201</c:v>
                </c:pt>
                <c:pt idx="14918">
                  <c:v>677.26666666671497</c:v>
                </c:pt>
                <c:pt idx="14919">
                  <c:v>677.30000000004895</c:v>
                </c:pt>
                <c:pt idx="14920">
                  <c:v>677.33333333338203</c:v>
                </c:pt>
                <c:pt idx="14921">
                  <c:v>677.36666666671499</c:v>
                </c:pt>
                <c:pt idx="14922">
                  <c:v>677.40000000004898</c:v>
                </c:pt>
                <c:pt idx="14923">
                  <c:v>677.43333333338205</c:v>
                </c:pt>
                <c:pt idx="14924">
                  <c:v>677.46666666671501</c:v>
                </c:pt>
                <c:pt idx="14925">
                  <c:v>677.50000000004798</c:v>
                </c:pt>
                <c:pt idx="14926">
                  <c:v>677.53333333338196</c:v>
                </c:pt>
                <c:pt idx="14927">
                  <c:v>677.56666666671504</c:v>
                </c:pt>
                <c:pt idx="14928">
                  <c:v>677.600000000048</c:v>
                </c:pt>
                <c:pt idx="14929">
                  <c:v>677.63333333338198</c:v>
                </c:pt>
                <c:pt idx="14930">
                  <c:v>677.66666666671495</c:v>
                </c:pt>
                <c:pt idx="14931">
                  <c:v>677.70000000004802</c:v>
                </c:pt>
                <c:pt idx="14932">
                  <c:v>677.73333333338201</c:v>
                </c:pt>
                <c:pt idx="14933">
                  <c:v>677.76666666671497</c:v>
                </c:pt>
                <c:pt idx="14934">
                  <c:v>677.80000000004804</c:v>
                </c:pt>
                <c:pt idx="14935">
                  <c:v>677.83333333338101</c:v>
                </c:pt>
                <c:pt idx="14936">
                  <c:v>677.86666666671499</c:v>
                </c:pt>
                <c:pt idx="14937">
                  <c:v>677.90000000004795</c:v>
                </c:pt>
                <c:pt idx="14938">
                  <c:v>677.93333333338103</c:v>
                </c:pt>
                <c:pt idx="14939">
                  <c:v>677.96666666671501</c:v>
                </c:pt>
                <c:pt idx="14940">
                  <c:v>678.00000000004798</c:v>
                </c:pt>
                <c:pt idx="14941">
                  <c:v>678.03333333338105</c:v>
                </c:pt>
                <c:pt idx="14942">
                  <c:v>678.06666666671504</c:v>
                </c:pt>
                <c:pt idx="14943">
                  <c:v>678.100000000048</c:v>
                </c:pt>
                <c:pt idx="14944">
                  <c:v>678.13333333338096</c:v>
                </c:pt>
                <c:pt idx="14945">
                  <c:v>678.16666666671495</c:v>
                </c:pt>
                <c:pt idx="14946">
                  <c:v>678.20000000004802</c:v>
                </c:pt>
                <c:pt idx="14947">
                  <c:v>678.23333333338098</c:v>
                </c:pt>
                <c:pt idx="14948">
                  <c:v>678.26666666671395</c:v>
                </c:pt>
                <c:pt idx="14949">
                  <c:v>678.30000000004804</c:v>
                </c:pt>
                <c:pt idx="14950">
                  <c:v>678.33333333338101</c:v>
                </c:pt>
                <c:pt idx="14951">
                  <c:v>678.36666666671397</c:v>
                </c:pt>
                <c:pt idx="14952">
                  <c:v>678.40000000004795</c:v>
                </c:pt>
                <c:pt idx="14953">
                  <c:v>678.43333333338103</c:v>
                </c:pt>
                <c:pt idx="14954">
                  <c:v>678.46666666671399</c:v>
                </c:pt>
                <c:pt idx="14955">
                  <c:v>678.50000000004798</c:v>
                </c:pt>
                <c:pt idx="14956">
                  <c:v>678.53333333338105</c:v>
                </c:pt>
                <c:pt idx="14957">
                  <c:v>678.56666666671401</c:v>
                </c:pt>
                <c:pt idx="14958">
                  <c:v>678.60000000004698</c:v>
                </c:pt>
                <c:pt idx="14959">
                  <c:v>678.63333333338096</c:v>
                </c:pt>
                <c:pt idx="14960">
                  <c:v>678.66666666671404</c:v>
                </c:pt>
                <c:pt idx="14961">
                  <c:v>678.700000000047</c:v>
                </c:pt>
                <c:pt idx="14962">
                  <c:v>678.73333333338098</c:v>
                </c:pt>
                <c:pt idx="14963">
                  <c:v>678.76666666671395</c:v>
                </c:pt>
                <c:pt idx="14964">
                  <c:v>678.80000000004702</c:v>
                </c:pt>
                <c:pt idx="14965">
                  <c:v>678.83333333338101</c:v>
                </c:pt>
                <c:pt idx="14966">
                  <c:v>678.86666666671397</c:v>
                </c:pt>
                <c:pt idx="14967">
                  <c:v>678.90000000004704</c:v>
                </c:pt>
                <c:pt idx="14968">
                  <c:v>678.93333333338001</c:v>
                </c:pt>
                <c:pt idx="14969">
                  <c:v>678.96666666671399</c:v>
                </c:pt>
                <c:pt idx="14970">
                  <c:v>679.00000000004695</c:v>
                </c:pt>
                <c:pt idx="14971">
                  <c:v>679.03333333338003</c:v>
                </c:pt>
                <c:pt idx="14972">
                  <c:v>679.06666666671401</c:v>
                </c:pt>
                <c:pt idx="14973">
                  <c:v>679.10000000004698</c:v>
                </c:pt>
                <c:pt idx="14974">
                  <c:v>679.13333333338005</c:v>
                </c:pt>
                <c:pt idx="14975">
                  <c:v>679.16666666671404</c:v>
                </c:pt>
                <c:pt idx="14976">
                  <c:v>679.200000000047</c:v>
                </c:pt>
                <c:pt idx="14977">
                  <c:v>679.23333333337996</c:v>
                </c:pt>
                <c:pt idx="14978">
                  <c:v>679.26666666671395</c:v>
                </c:pt>
                <c:pt idx="14979">
                  <c:v>679.30000000004702</c:v>
                </c:pt>
                <c:pt idx="14980">
                  <c:v>679.33333333337998</c:v>
                </c:pt>
                <c:pt idx="14981">
                  <c:v>679.36666666671294</c:v>
                </c:pt>
                <c:pt idx="14982">
                  <c:v>679.40000000004704</c:v>
                </c:pt>
                <c:pt idx="14983">
                  <c:v>679.43333333338001</c:v>
                </c:pt>
                <c:pt idx="14984">
                  <c:v>679.46666666671297</c:v>
                </c:pt>
                <c:pt idx="14985">
                  <c:v>679.50000000004695</c:v>
                </c:pt>
                <c:pt idx="14986">
                  <c:v>679.53333333338003</c:v>
                </c:pt>
                <c:pt idx="14987">
                  <c:v>679.56666666671299</c:v>
                </c:pt>
                <c:pt idx="14988">
                  <c:v>679.60000000004698</c:v>
                </c:pt>
                <c:pt idx="14989">
                  <c:v>679.63333333338005</c:v>
                </c:pt>
                <c:pt idx="14990">
                  <c:v>679.66666666671301</c:v>
                </c:pt>
                <c:pt idx="14991">
                  <c:v>679.70000000004597</c:v>
                </c:pt>
                <c:pt idx="14992">
                  <c:v>679.73333333337996</c:v>
                </c:pt>
                <c:pt idx="14993">
                  <c:v>679.76666666671304</c:v>
                </c:pt>
                <c:pt idx="14994">
                  <c:v>679.800000000046</c:v>
                </c:pt>
                <c:pt idx="14995">
                  <c:v>679.83333333337998</c:v>
                </c:pt>
                <c:pt idx="14996">
                  <c:v>679.86666666671294</c:v>
                </c:pt>
                <c:pt idx="14997">
                  <c:v>679.90000000004602</c:v>
                </c:pt>
                <c:pt idx="14998">
                  <c:v>679.93333333338001</c:v>
                </c:pt>
                <c:pt idx="14999">
                  <c:v>679.96666666671297</c:v>
                </c:pt>
                <c:pt idx="15000">
                  <c:v>680.00000000004604</c:v>
                </c:pt>
                <c:pt idx="15001">
                  <c:v>680.03333333337901</c:v>
                </c:pt>
                <c:pt idx="15002">
                  <c:v>680.06666666671299</c:v>
                </c:pt>
                <c:pt idx="15003">
                  <c:v>680.10000000004595</c:v>
                </c:pt>
                <c:pt idx="15004">
                  <c:v>680.13333333337903</c:v>
                </c:pt>
                <c:pt idx="15005">
                  <c:v>680.16666666671301</c:v>
                </c:pt>
                <c:pt idx="15006">
                  <c:v>680.20000000004597</c:v>
                </c:pt>
                <c:pt idx="15007">
                  <c:v>680.23333333337905</c:v>
                </c:pt>
                <c:pt idx="15008">
                  <c:v>680.26666666671304</c:v>
                </c:pt>
                <c:pt idx="15009">
                  <c:v>680.300000000046</c:v>
                </c:pt>
                <c:pt idx="15010">
                  <c:v>680.33333333337896</c:v>
                </c:pt>
                <c:pt idx="15011">
                  <c:v>680.36666666671294</c:v>
                </c:pt>
                <c:pt idx="15012">
                  <c:v>680.40000000004602</c:v>
                </c:pt>
                <c:pt idx="15013">
                  <c:v>680.43333333337898</c:v>
                </c:pt>
                <c:pt idx="15014">
                  <c:v>680.46666666671194</c:v>
                </c:pt>
                <c:pt idx="15015">
                  <c:v>680.50000000004604</c:v>
                </c:pt>
                <c:pt idx="15016">
                  <c:v>680.53333333337901</c:v>
                </c:pt>
                <c:pt idx="15017">
                  <c:v>680.56666666671197</c:v>
                </c:pt>
                <c:pt idx="15018">
                  <c:v>680.60000000004595</c:v>
                </c:pt>
                <c:pt idx="15019">
                  <c:v>680.63333333337903</c:v>
                </c:pt>
                <c:pt idx="15020">
                  <c:v>680.66666666671199</c:v>
                </c:pt>
                <c:pt idx="15021">
                  <c:v>680.70000000004597</c:v>
                </c:pt>
                <c:pt idx="15022">
                  <c:v>680.73333333337905</c:v>
                </c:pt>
                <c:pt idx="15023">
                  <c:v>680.76666666671201</c:v>
                </c:pt>
                <c:pt idx="15024">
                  <c:v>680.80000000004497</c:v>
                </c:pt>
                <c:pt idx="15025">
                  <c:v>680.83333333337896</c:v>
                </c:pt>
                <c:pt idx="15026">
                  <c:v>680.86666666671204</c:v>
                </c:pt>
                <c:pt idx="15027">
                  <c:v>680.900000000045</c:v>
                </c:pt>
                <c:pt idx="15028">
                  <c:v>680.93333333337898</c:v>
                </c:pt>
                <c:pt idx="15029">
                  <c:v>680.96666666671194</c:v>
                </c:pt>
                <c:pt idx="15030">
                  <c:v>681.00000000004502</c:v>
                </c:pt>
                <c:pt idx="15031">
                  <c:v>681.03333333337901</c:v>
                </c:pt>
                <c:pt idx="15032">
                  <c:v>681.06666666671197</c:v>
                </c:pt>
                <c:pt idx="15033">
                  <c:v>681.10000000004504</c:v>
                </c:pt>
                <c:pt idx="15034">
                  <c:v>681.133333333378</c:v>
                </c:pt>
                <c:pt idx="15035">
                  <c:v>681.16666666671199</c:v>
                </c:pt>
                <c:pt idx="15036">
                  <c:v>681.20000000004495</c:v>
                </c:pt>
                <c:pt idx="15037">
                  <c:v>681.23333333337803</c:v>
                </c:pt>
                <c:pt idx="15038">
                  <c:v>681.26666666671201</c:v>
                </c:pt>
                <c:pt idx="15039">
                  <c:v>681.30000000004497</c:v>
                </c:pt>
                <c:pt idx="15040">
                  <c:v>681.33333333337805</c:v>
                </c:pt>
                <c:pt idx="15041">
                  <c:v>681.36666666671204</c:v>
                </c:pt>
                <c:pt idx="15042">
                  <c:v>681.400000000045</c:v>
                </c:pt>
                <c:pt idx="15043">
                  <c:v>681.43333333337796</c:v>
                </c:pt>
                <c:pt idx="15044">
                  <c:v>681.46666666671194</c:v>
                </c:pt>
                <c:pt idx="15045">
                  <c:v>681.50000000004502</c:v>
                </c:pt>
                <c:pt idx="15046">
                  <c:v>681.53333333337798</c:v>
                </c:pt>
                <c:pt idx="15047">
                  <c:v>681.56666666671094</c:v>
                </c:pt>
                <c:pt idx="15048">
                  <c:v>681.60000000004504</c:v>
                </c:pt>
                <c:pt idx="15049">
                  <c:v>681.633333333378</c:v>
                </c:pt>
                <c:pt idx="15050">
                  <c:v>681.66666666671097</c:v>
                </c:pt>
                <c:pt idx="15051">
                  <c:v>681.70000000004495</c:v>
                </c:pt>
                <c:pt idx="15052">
                  <c:v>681.73333333337803</c:v>
                </c:pt>
                <c:pt idx="15053">
                  <c:v>681.76666666671099</c:v>
                </c:pt>
                <c:pt idx="15054">
                  <c:v>681.80000000004497</c:v>
                </c:pt>
                <c:pt idx="15055">
                  <c:v>681.83333333337805</c:v>
                </c:pt>
                <c:pt idx="15056">
                  <c:v>681.86666666671101</c:v>
                </c:pt>
                <c:pt idx="15057">
                  <c:v>681.90000000004397</c:v>
                </c:pt>
                <c:pt idx="15058">
                  <c:v>681.93333333337796</c:v>
                </c:pt>
                <c:pt idx="15059">
                  <c:v>681.96666666671103</c:v>
                </c:pt>
                <c:pt idx="15060">
                  <c:v>682.000000000044</c:v>
                </c:pt>
                <c:pt idx="15061">
                  <c:v>682.03333333337798</c:v>
                </c:pt>
                <c:pt idx="15062">
                  <c:v>682.06666666671094</c:v>
                </c:pt>
                <c:pt idx="15063">
                  <c:v>682.10000000004402</c:v>
                </c:pt>
                <c:pt idx="15064">
                  <c:v>682.133333333378</c:v>
                </c:pt>
                <c:pt idx="15065">
                  <c:v>682.16666666671097</c:v>
                </c:pt>
                <c:pt idx="15066">
                  <c:v>682.20000000004404</c:v>
                </c:pt>
                <c:pt idx="15067">
                  <c:v>682.233333333377</c:v>
                </c:pt>
                <c:pt idx="15068">
                  <c:v>682.26666666671099</c:v>
                </c:pt>
                <c:pt idx="15069">
                  <c:v>682.30000000004395</c:v>
                </c:pt>
                <c:pt idx="15070">
                  <c:v>682.33333333337703</c:v>
                </c:pt>
                <c:pt idx="15071">
                  <c:v>682.36666666671101</c:v>
                </c:pt>
                <c:pt idx="15072">
                  <c:v>682.40000000004397</c:v>
                </c:pt>
                <c:pt idx="15073">
                  <c:v>682.43333333337705</c:v>
                </c:pt>
                <c:pt idx="15074">
                  <c:v>682.46666666671103</c:v>
                </c:pt>
                <c:pt idx="15075">
                  <c:v>682.500000000044</c:v>
                </c:pt>
                <c:pt idx="15076">
                  <c:v>682.53333333337696</c:v>
                </c:pt>
                <c:pt idx="15077">
                  <c:v>682.56666666671094</c:v>
                </c:pt>
                <c:pt idx="15078">
                  <c:v>682.60000000004402</c:v>
                </c:pt>
                <c:pt idx="15079">
                  <c:v>682.63333333337698</c:v>
                </c:pt>
                <c:pt idx="15080">
                  <c:v>682.66666666670994</c:v>
                </c:pt>
                <c:pt idx="15081">
                  <c:v>682.70000000004404</c:v>
                </c:pt>
                <c:pt idx="15082">
                  <c:v>682.733333333377</c:v>
                </c:pt>
                <c:pt idx="15083">
                  <c:v>682.76666666670997</c:v>
                </c:pt>
                <c:pt idx="15084">
                  <c:v>682.80000000004395</c:v>
                </c:pt>
                <c:pt idx="15085">
                  <c:v>682.83333333337703</c:v>
                </c:pt>
                <c:pt idx="15086">
                  <c:v>682.86666666670999</c:v>
                </c:pt>
                <c:pt idx="15087">
                  <c:v>682.90000000004397</c:v>
                </c:pt>
                <c:pt idx="15088">
                  <c:v>682.93333333337705</c:v>
                </c:pt>
                <c:pt idx="15089">
                  <c:v>682.96666666671001</c:v>
                </c:pt>
                <c:pt idx="15090">
                  <c:v>683.00000000004297</c:v>
                </c:pt>
                <c:pt idx="15091">
                  <c:v>683.03333333337696</c:v>
                </c:pt>
                <c:pt idx="15092">
                  <c:v>683.06666666671003</c:v>
                </c:pt>
                <c:pt idx="15093">
                  <c:v>683.100000000043</c:v>
                </c:pt>
                <c:pt idx="15094">
                  <c:v>683.13333333337698</c:v>
                </c:pt>
                <c:pt idx="15095">
                  <c:v>683.16666666670994</c:v>
                </c:pt>
                <c:pt idx="15096">
                  <c:v>683.20000000004302</c:v>
                </c:pt>
                <c:pt idx="15097">
                  <c:v>683.233333333377</c:v>
                </c:pt>
                <c:pt idx="15098">
                  <c:v>683.26666666670997</c:v>
                </c:pt>
                <c:pt idx="15099">
                  <c:v>683.30000000004304</c:v>
                </c:pt>
                <c:pt idx="15100">
                  <c:v>683.333333333376</c:v>
                </c:pt>
                <c:pt idx="15101">
                  <c:v>683.36666666670999</c:v>
                </c:pt>
                <c:pt idx="15102">
                  <c:v>683.40000000004295</c:v>
                </c:pt>
                <c:pt idx="15103">
                  <c:v>683.43333333337603</c:v>
                </c:pt>
                <c:pt idx="15104">
                  <c:v>683.46666666671001</c:v>
                </c:pt>
                <c:pt idx="15105">
                  <c:v>683.50000000004297</c:v>
                </c:pt>
                <c:pt idx="15106">
                  <c:v>683.53333333337605</c:v>
                </c:pt>
                <c:pt idx="15107">
                  <c:v>683.56666666671003</c:v>
                </c:pt>
                <c:pt idx="15108">
                  <c:v>683.600000000043</c:v>
                </c:pt>
                <c:pt idx="15109">
                  <c:v>683.63333333337596</c:v>
                </c:pt>
                <c:pt idx="15110">
                  <c:v>683.66666666670994</c:v>
                </c:pt>
                <c:pt idx="15111">
                  <c:v>683.70000000004302</c:v>
                </c:pt>
                <c:pt idx="15112">
                  <c:v>683.73333333337598</c:v>
                </c:pt>
                <c:pt idx="15113">
                  <c:v>683.76666666670906</c:v>
                </c:pt>
                <c:pt idx="15114">
                  <c:v>683.80000000004304</c:v>
                </c:pt>
                <c:pt idx="15115">
                  <c:v>683.833333333376</c:v>
                </c:pt>
                <c:pt idx="15116">
                  <c:v>683.86666666670897</c:v>
                </c:pt>
                <c:pt idx="15117">
                  <c:v>683.90000000004295</c:v>
                </c:pt>
                <c:pt idx="15118">
                  <c:v>683.93333333337603</c:v>
                </c:pt>
                <c:pt idx="15119">
                  <c:v>683.96666666670899</c:v>
                </c:pt>
                <c:pt idx="15120">
                  <c:v>684.00000000004297</c:v>
                </c:pt>
                <c:pt idx="15121">
                  <c:v>684.03333333337605</c:v>
                </c:pt>
                <c:pt idx="15122">
                  <c:v>684.06666666670901</c:v>
                </c:pt>
                <c:pt idx="15123">
                  <c:v>684.10000000004197</c:v>
                </c:pt>
                <c:pt idx="15124">
                  <c:v>684.13333333337596</c:v>
                </c:pt>
                <c:pt idx="15125">
                  <c:v>684.16666666670903</c:v>
                </c:pt>
                <c:pt idx="15126">
                  <c:v>684.200000000042</c:v>
                </c:pt>
                <c:pt idx="15127">
                  <c:v>684.23333333337598</c:v>
                </c:pt>
                <c:pt idx="15128">
                  <c:v>684.26666666670906</c:v>
                </c:pt>
                <c:pt idx="15129">
                  <c:v>684.30000000004202</c:v>
                </c:pt>
                <c:pt idx="15130">
                  <c:v>684.333333333376</c:v>
                </c:pt>
                <c:pt idx="15131">
                  <c:v>684.36666666670897</c:v>
                </c:pt>
                <c:pt idx="15132">
                  <c:v>684.40000000004204</c:v>
                </c:pt>
                <c:pt idx="15133">
                  <c:v>684.433333333375</c:v>
                </c:pt>
                <c:pt idx="15134">
                  <c:v>684.46666666670899</c:v>
                </c:pt>
                <c:pt idx="15135">
                  <c:v>684.50000000004195</c:v>
                </c:pt>
                <c:pt idx="15136">
                  <c:v>684.53333333337503</c:v>
                </c:pt>
                <c:pt idx="15137">
                  <c:v>684.56666666670901</c:v>
                </c:pt>
                <c:pt idx="15138">
                  <c:v>684.60000000004197</c:v>
                </c:pt>
                <c:pt idx="15139">
                  <c:v>684.63333333337505</c:v>
                </c:pt>
                <c:pt idx="15140">
                  <c:v>684.66666666670903</c:v>
                </c:pt>
                <c:pt idx="15141">
                  <c:v>684.700000000042</c:v>
                </c:pt>
                <c:pt idx="15142">
                  <c:v>684.73333333337496</c:v>
                </c:pt>
                <c:pt idx="15143">
                  <c:v>684.76666666670803</c:v>
                </c:pt>
                <c:pt idx="15144">
                  <c:v>684.80000000004202</c:v>
                </c:pt>
                <c:pt idx="15145">
                  <c:v>684.83333333337498</c:v>
                </c:pt>
                <c:pt idx="15146">
                  <c:v>684.86666666670806</c:v>
                </c:pt>
                <c:pt idx="15147">
                  <c:v>684.90000000004204</c:v>
                </c:pt>
                <c:pt idx="15148">
                  <c:v>684.933333333375</c:v>
                </c:pt>
                <c:pt idx="15149">
                  <c:v>684.96666666670797</c:v>
                </c:pt>
                <c:pt idx="15150">
                  <c:v>685.00000000004195</c:v>
                </c:pt>
                <c:pt idx="15151">
                  <c:v>685.03333333337503</c:v>
                </c:pt>
                <c:pt idx="15152">
                  <c:v>685.06666666670799</c:v>
                </c:pt>
                <c:pt idx="15153">
                  <c:v>685.10000000004197</c:v>
                </c:pt>
                <c:pt idx="15154">
                  <c:v>685.13333333337505</c:v>
                </c:pt>
                <c:pt idx="15155">
                  <c:v>685.16666666670801</c:v>
                </c:pt>
                <c:pt idx="15156">
                  <c:v>685.20000000004097</c:v>
                </c:pt>
                <c:pt idx="15157">
                  <c:v>685.23333333337496</c:v>
                </c:pt>
                <c:pt idx="15158">
                  <c:v>685.26666666670803</c:v>
                </c:pt>
                <c:pt idx="15159">
                  <c:v>685.300000000041</c:v>
                </c:pt>
                <c:pt idx="15160">
                  <c:v>685.33333333337498</c:v>
                </c:pt>
                <c:pt idx="15161">
                  <c:v>685.36666666670806</c:v>
                </c:pt>
                <c:pt idx="15162">
                  <c:v>685.40000000004102</c:v>
                </c:pt>
                <c:pt idx="15163">
                  <c:v>685.433333333375</c:v>
                </c:pt>
                <c:pt idx="15164">
                  <c:v>685.46666666670797</c:v>
                </c:pt>
                <c:pt idx="15165">
                  <c:v>685.50000000004104</c:v>
                </c:pt>
                <c:pt idx="15166">
                  <c:v>685.533333333374</c:v>
                </c:pt>
                <c:pt idx="15167">
                  <c:v>685.56666666670799</c:v>
                </c:pt>
                <c:pt idx="15168">
                  <c:v>685.60000000004095</c:v>
                </c:pt>
                <c:pt idx="15169">
                  <c:v>685.63333333337403</c:v>
                </c:pt>
                <c:pt idx="15170">
                  <c:v>685.66666666670801</c:v>
                </c:pt>
                <c:pt idx="15171">
                  <c:v>685.70000000004097</c:v>
                </c:pt>
                <c:pt idx="15172">
                  <c:v>685.73333333337405</c:v>
                </c:pt>
                <c:pt idx="15173">
                  <c:v>685.76666666670803</c:v>
                </c:pt>
                <c:pt idx="15174">
                  <c:v>685.800000000041</c:v>
                </c:pt>
                <c:pt idx="15175">
                  <c:v>685.83333333337396</c:v>
                </c:pt>
                <c:pt idx="15176">
                  <c:v>685.86666666670703</c:v>
                </c:pt>
                <c:pt idx="15177">
                  <c:v>685.90000000004102</c:v>
                </c:pt>
                <c:pt idx="15178">
                  <c:v>685.93333333337398</c:v>
                </c:pt>
                <c:pt idx="15179">
                  <c:v>685.96666666670706</c:v>
                </c:pt>
                <c:pt idx="15180">
                  <c:v>686.00000000004104</c:v>
                </c:pt>
                <c:pt idx="15181">
                  <c:v>686.033333333374</c:v>
                </c:pt>
                <c:pt idx="15182">
                  <c:v>686.06666666670696</c:v>
                </c:pt>
                <c:pt idx="15183">
                  <c:v>686.10000000004095</c:v>
                </c:pt>
                <c:pt idx="15184">
                  <c:v>686.13333333337403</c:v>
                </c:pt>
                <c:pt idx="15185">
                  <c:v>686.16666666670699</c:v>
                </c:pt>
                <c:pt idx="15186">
                  <c:v>686.20000000004097</c:v>
                </c:pt>
                <c:pt idx="15187">
                  <c:v>686.23333333337405</c:v>
                </c:pt>
                <c:pt idx="15188">
                  <c:v>686.26666666670701</c:v>
                </c:pt>
                <c:pt idx="15189">
                  <c:v>686.30000000003997</c:v>
                </c:pt>
                <c:pt idx="15190">
                  <c:v>686.33333333337396</c:v>
                </c:pt>
                <c:pt idx="15191">
                  <c:v>686.36666666670703</c:v>
                </c:pt>
                <c:pt idx="15192">
                  <c:v>686.40000000004</c:v>
                </c:pt>
                <c:pt idx="15193">
                  <c:v>686.43333333337398</c:v>
                </c:pt>
                <c:pt idx="15194">
                  <c:v>686.46666666670706</c:v>
                </c:pt>
                <c:pt idx="15195">
                  <c:v>686.50000000004002</c:v>
                </c:pt>
                <c:pt idx="15196">
                  <c:v>686.533333333374</c:v>
                </c:pt>
                <c:pt idx="15197">
                  <c:v>686.56666666670696</c:v>
                </c:pt>
                <c:pt idx="15198">
                  <c:v>686.60000000004004</c:v>
                </c:pt>
                <c:pt idx="15199">
                  <c:v>686.633333333373</c:v>
                </c:pt>
                <c:pt idx="15200">
                  <c:v>686.66666666670699</c:v>
                </c:pt>
                <c:pt idx="15201">
                  <c:v>686.70000000003995</c:v>
                </c:pt>
                <c:pt idx="15202">
                  <c:v>686.73333333337303</c:v>
                </c:pt>
                <c:pt idx="15203">
                  <c:v>686.76666666670701</c:v>
                </c:pt>
                <c:pt idx="15204">
                  <c:v>686.80000000003997</c:v>
                </c:pt>
                <c:pt idx="15205">
                  <c:v>686.83333333337305</c:v>
                </c:pt>
                <c:pt idx="15206">
                  <c:v>686.86666666670703</c:v>
                </c:pt>
                <c:pt idx="15207">
                  <c:v>686.90000000004</c:v>
                </c:pt>
                <c:pt idx="15208">
                  <c:v>686.93333333337296</c:v>
                </c:pt>
                <c:pt idx="15209">
                  <c:v>686.96666666670603</c:v>
                </c:pt>
                <c:pt idx="15210">
                  <c:v>687.00000000004002</c:v>
                </c:pt>
                <c:pt idx="15211">
                  <c:v>687.03333333337298</c:v>
                </c:pt>
                <c:pt idx="15212">
                  <c:v>687.06666666670606</c:v>
                </c:pt>
                <c:pt idx="15213">
                  <c:v>687.10000000004004</c:v>
                </c:pt>
                <c:pt idx="15214">
                  <c:v>687.133333333373</c:v>
                </c:pt>
                <c:pt idx="15215">
                  <c:v>687.16666666670596</c:v>
                </c:pt>
                <c:pt idx="15216">
                  <c:v>687.20000000003995</c:v>
                </c:pt>
                <c:pt idx="15217">
                  <c:v>687.23333333337303</c:v>
                </c:pt>
                <c:pt idx="15218">
                  <c:v>687.26666666670599</c:v>
                </c:pt>
                <c:pt idx="15219">
                  <c:v>687.30000000003997</c:v>
                </c:pt>
                <c:pt idx="15220">
                  <c:v>687.33333333337305</c:v>
                </c:pt>
                <c:pt idx="15221">
                  <c:v>687.36666666670601</c:v>
                </c:pt>
                <c:pt idx="15222">
                  <c:v>687.40000000003897</c:v>
                </c:pt>
                <c:pt idx="15223">
                  <c:v>687.43333333337296</c:v>
                </c:pt>
                <c:pt idx="15224">
                  <c:v>687.46666666670603</c:v>
                </c:pt>
                <c:pt idx="15225">
                  <c:v>687.50000000003899</c:v>
                </c:pt>
                <c:pt idx="15226">
                  <c:v>687.53333333337298</c:v>
                </c:pt>
                <c:pt idx="15227">
                  <c:v>687.56666666670606</c:v>
                </c:pt>
                <c:pt idx="15228">
                  <c:v>687.60000000003902</c:v>
                </c:pt>
                <c:pt idx="15229">
                  <c:v>687.633333333373</c:v>
                </c:pt>
                <c:pt idx="15230">
                  <c:v>687.66666666670596</c:v>
                </c:pt>
                <c:pt idx="15231">
                  <c:v>687.70000000003904</c:v>
                </c:pt>
                <c:pt idx="15232">
                  <c:v>687.733333333372</c:v>
                </c:pt>
                <c:pt idx="15233">
                  <c:v>687.76666666670599</c:v>
                </c:pt>
                <c:pt idx="15234">
                  <c:v>687.80000000003895</c:v>
                </c:pt>
                <c:pt idx="15235">
                  <c:v>687.83333333337202</c:v>
                </c:pt>
                <c:pt idx="15236">
                  <c:v>687.86666666670601</c:v>
                </c:pt>
                <c:pt idx="15237">
                  <c:v>687.90000000003897</c:v>
                </c:pt>
                <c:pt idx="15238">
                  <c:v>687.93333333337205</c:v>
                </c:pt>
                <c:pt idx="15239">
                  <c:v>687.96666666670603</c:v>
                </c:pt>
                <c:pt idx="15240">
                  <c:v>688.00000000003899</c:v>
                </c:pt>
                <c:pt idx="15241">
                  <c:v>688.03333333337196</c:v>
                </c:pt>
                <c:pt idx="15242">
                  <c:v>688.06666666670503</c:v>
                </c:pt>
                <c:pt idx="15243">
                  <c:v>688.10000000003902</c:v>
                </c:pt>
                <c:pt idx="15244">
                  <c:v>688.13333333337198</c:v>
                </c:pt>
                <c:pt idx="15245">
                  <c:v>688.16666666670505</c:v>
                </c:pt>
                <c:pt idx="15246">
                  <c:v>688.20000000003904</c:v>
                </c:pt>
                <c:pt idx="15247">
                  <c:v>688.233333333372</c:v>
                </c:pt>
                <c:pt idx="15248">
                  <c:v>688.26666666670496</c:v>
                </c:pt>
                <c:pt idx="15249">
                  <c:v>688.30000000003895</c:v>
                </c:pt>
                <c:pt idx="15250">
                  <c:v>688.33333333337202</c:v>
                </c:pt>
                <c:pt idx="15251">
                  <c:v>688.36666666670499</c:v>
                </c:pt>
                <c:pt idx="15252">
                  <c:v>688.40000000003897</c:v>
                </c:pt>
                <c:pt idx="15253">
                  <c:v>688.43333333337205</c:v>
                </c:pt>
                <c:pt idx="15254">
                  <c:v>688.46666666670501</c:v>
                </c:pt>
                <c:pt idx="15255">
                  <c:v>688.50000000003797</c:v>
                </c:pt>
                <c:pt idx="15256">
                  <c:v>688.53333333337196</c:v>
                </c:pt>
                <c:pt idx="15257">
                  <c:v>688.56666666670503</c:v>
                </c:pt>
                <c:pt idx="15258">
                  <c:v>688.60000000003799</c:v>
                </c:pt>
                <c:pt idx="15259">
                  <c:v>688.63333333337198</c:v>
                </c:pt>
                <c:pt idx="15260">
                  <c:v>688.66666666670505</c:v>
                </c:pt>
                <c:pt idx="15261">
                  <c:v>688.70000000003802</c:v>
                </c:pt>
                <c:pt idx="15262">
                  <c:v>688.733333333372</c:v>
                </c:pt>
                <c:pt idx="15263">
                  <c:v>688.76666666670496</c:v>
                </c:pt>
                <c:pt idx="15264">
                  <c:v>688.80000000003804</c:v>
                </c:pt>
                <c:pt idx="15265">
                  <c:v>688.833333333371</c:v>
                </c:pt>
                <c:pt idx="15266">
                  <c:v>688.86666666670499</c:v>
                </c:pt>
                <c:pt idx="15267">
                  <c:v>688.90000000003795</c:v>
                </c:pt>
                <c:pt idx="15268">
                  <c:v>688.93333333337102</c:v>
                </c:pt>
                <c:pt idx="15269">
                  <c:v>688.96666666670501</c:v>
                </c:pt>
                <c:pt idx="15270">
                  <c:v>689.00000000003797</c:v>
                </c:pt>
                <c:pt idx="15271">
                  <c:v>689.03333333337105</c:v>
                </c:pt>
                <c:pt idx="15272">
                  <c:v>689.06666666670503</c:v>
                </c:pt>
                <c:pt idx="15273">
                  <c:v>689.10000000003799</c:v>
                </c:pt>
                <c:pt idx="15274">
                  <c:v>689.13333333337096</c:v>
                </c:pt>
                <c:pt idx="15275">
                  <c:v>689.16666666670403</c:v>
                </c:pt>
                <c:pt idx="15276">
                  <c:v>689.20000000003802</c:v>
                </c:pt>
                <c:pt idx="15277">
                  <c:v>689.23333333337098</c:v>
                </c:pt>
                <c:pt idx="15278">
                  <c:v>689.26666666670405</c:v>
                </c:pt>
                <c:pt idx="15279">
                  <c:v>689.30000000003804</c:v>
                </c:pt>
                <c:pt idx="15280">
                  <c:v>689.333333333371</c:v>
                </c:pt>
                <c:pt idx="15281">
                  <c:v>689.36666666670396</c:v>
                </c:pt>
                <c:pt idx="15282">
                  <c:v>689.40000000003795</c:v>
                </c:pt>
                <c:pt idx="15283">
                  <c:v>689.43333333337102</c:v>
                </c:pt>
                <c:pt idx="15284">
                  <c:v>689.46666666670399</c:v>
                </c:pt>
                <c:pt idx="15285">
                  <c:v>689.50000000003797</c:v>
                </c:pt>
                <c:pt idx="15286">
                  <c:v>689.53333333337105</c:v>
                </c:pt>
                <c:pt idx="15287">
                  <c:v>689.56666666670401</c:v>
                </c:pt>
                <c:pt idx="15288">
                  <c:v>689.60000000003697</c:v>
                </c:pt>
                <c:pt idx="15289">
                  <c:v>689.63333333337096</c:v>
                </c:pt>
                <c:pt idx="15290">
                  <c:v>689.66666666670403</c:v>
                </c:pt>
                <c:pt idx="15291">
                  <c:v>689.70000000003699</c:v>
                </c:pt>
                <c:pt idx="15292">
                  <c:v>689.73333333337098</c:v>
                </c:pt>
                <c:pt idx="15293">
                  <c:v>689.76666666670405</c:v>
                </c:pt>
                <c:pt idx="15294">
                  <c:v>689.80000000003702</c:v>
                </c:pt>
                <c:pt idx="15295">
                  <c:v>689.833333333371</c:v>
                </c:pt>
                <c:pt idx="15296">
                  <c:v>689.86666666670396</c:v>
                </c:pt>
                <c:pt idx="15297">
                  <c:v>689.90000000003704</c:v>
                </c:pt>
                <c:pt idx="15298">
                  <c:v>689.93333333337</c:v>
                </c:pt>
                <c:pt idx="15299">
                  <c:v>689.96666666670399</c:v>
                </c:pt>
                <c:pt idx="15300">
                  <c:v>690.00000000003695</c:v>
                </c:pt>
                <c:pt idx="15301">
                  <c:v>690.03333333337002</c:v>
                </c:pt>
                <c:pt idx="15302">
                  <c:v>690.06666666670401</c:v>
                </c:pt>
                <c:pt idx="15303">
                  <c:v>690.10000000003697</c:v>
                </c:pt>
                <c:pt idx="15304">
                  <c:v>690.13333333337005</c:v>
                </c:pt>
                <c:pt idx="15305">
                  <c:v>690.16666666670403</c:v>
                </c:pt>
                <c:pt idx="15306">
                  <c:v>690.20000000003699</c:v>
                </c:pt>
                <c:pt idx="15307">
                  <c:v>690.23333333336996</c:v>
                </c:pt>
                <c:pt idx="15308">
                  <c:v>690.26666666670303</c:v>
                </c:pt>
                <c:pt idx="15309">
                  <c:v>690.30000000003702</c:v>
                </c:pt>
                <c:pt idx="15310">
                  <c:v>690.33333333336998</c:v>
                </c:pt>
                <c:pt idx="15311">
                  <c:v>690.36666666670305</c:v>
                </c:pt>
                <c:pt idx="15312">
                  <c:v>690.40000000003704</c:v>
                </c:pt>
                <c:pt idx="15313">
                  <c:v>690.43333333337</c:v>
                </c:pt>
                <c:pt idx="15314">
                  <c:v>690.46666666670296</c:v>
                </c:pt>
                <c:pt idx="15315">
                  <c:v>690.50000000003695</c:v>
                </c:pt>
                <c:pt idx="15316">
                  <c:v>690.53333333337002</c:v>
                </c:pt>
                <c:pt idx="15317">
                  <c:v>690.56666666670299</c:v>
                </c:pt>
                <c:pt idx="15318">
                  <c:v>690.60000000003697</c:v>
                </c:pt>
                <c:pt idx="15319">
                  <c:v>690.63333333337005</c:v>
                </c:pt>
                <c:pt idx="15320">
                  <c:v>690.66666666670301</c:v>
                </c:pt>
                <c:pt idx="15321">
                  <c:v>690.70000000003597</c:v>
                </c:pt>
                <c:pt idx="15322">
                  <c:v>690.73333333336996</c:v>
                </c:pt>
                <c:pt idx="15323">
                  <c:v>690.76666666670303</c:v>
                </c:pt>
                <c:pt idx="15324">
                  <c:v>690.80000000003599</c:v>
                </c:pt>
                <c:pt idx="15325">
                  <c:v>690.83333333336998</c:v>
                </c:pt>
                <c:pt idx="15326">
                  <c:v>690.86666666670305</c:v>
                </c:pt>
                <c:pt idx="15327">
                  <c:v>690.90000000003602</c:v>
                </c:pt>
                <c:pt idx="15328">
                  <c:v>690.93333333337</c:v>
                </c:pt>
                <c:pt idx="15329">
                  <c:v>690.96666666670296</c:v>
                </c:pt>
                <c:pt idx="15330">
                  <c:v>691.00000000003604</c:v>
                </c:pt>
                <c:pt idx="15331">
                  <c:v>691.033333333369</c:v>
                </c:pt>
                <c:pt idx="15332">
                  <c:v>691.06666666670299</c:v>
                </c:pt>
                <c:pt idx="15333">
                  <c:v>691.10000000003595</c:v>
                </c:pt>
                <c:pt idx="15334">
                  <c:v>691.13333333336902</c:v>
                </c:pt>
                <c:pt idx="15335">
                  <c:v>691.16666666670301</c:v>
                </c:pt>
                <c:pt idx="15336">
                  <c:v>691.20000000003597</c:v>
                </c:pt>
                <c:pt idx="15337">
                  <c:v>691.23333333336905</c:v>
                </c:pt>
                <c:pt idx="15338">
                  <c:v>691.26666666670303</c:v>
                </c:pt>
                <c:pt idx="15339">
                  <c:v>691.30000000003599</c:v>
                </c:pt>
                <c:pt idx="15340">
                  <c:v>691.33333333336896</c:v>
                </c:pt>
                <c:pt idx="15341">
                  <c:v>691.36666666670203</c:v>
                </c:pt>
                <c:pt idx="15342">
                  <c:v>691.40000000003602</c:v>
                </c:pt>
                <c:pt idx="15343">
                  <c:v>691.43333333336898</c:v>
                </c:pt>
                <c:pt idx="15344">
                  <c:v>691.46666666670205</c:v>
                </c:pt>
                <c:pt idx="15345">
                  <c:v>691.50000000003604</c:v>
                </c:pt>
                <c:pt idx="15346">
                  <c:v>691.533333333369</c:v>
                </c:pt>
                <c:pt idx="15347">
                  <c:v>691.56666666670196</c:v>
                </c:pt>
                <c:pt idx="15348">
                  <c:v>691.60000000003595</c:v>
                </c:pt>
                <c:pt idx="15349">
                  <c:v>691.63333333336902</c:v>
                </c:pt>
                <c:pt idx="15350">
                  <c:v>691.66666666670199</c:v>
                </c:pt>
                <c:pt idx="15351">
                  <c:v>691.70000000003597</c:v>
                </c:pt>
                <c:pt idx="15352">
                  <c:v>691.73333333336905</c:v>
                </c:pt>
                <c:pt idx="15353">
                  <c:v>691.76666666670201</c:v>
                </c:pt>
                <c:pt idx="15354">
                  <c:v>691.80000000003497</c:v>
                </c:pt>
                <c:pt idx="15355">
                  <c:v>691.83333333336896</c:v>
                </c:pt>
                <c:pt idx="15356">
                  <c:v>691.86666666670203</c:v>
                </c:pt>
                <c:pt idx="15357">
                  <c:v>691.90000000003499</c:v>
                </c:pt>
                <c:pt idx="15358">
                  <c:v>691.93333333336898</c:v>
                </c:pt>
                <c:pt idx="15359">
                  <c:v>691.96666666670205</c:v>
                </c:pt>
                <c:pt idx="15360">
                  <c:v>692.00000000003502</c:v>
                </c:pt>
                <c:pt idx="15361">
                  <c:v>692.033333333369</c:v>
                </c:pt>
                <c:pt idx="15362">
                  <c:v>692.06666666670196</c:v>
                </c:pt>
                <c:pt idx="15363">
                  <c:v>692.10000000003504</c:v>
                </c:pt>
                <c:pt idx="15364">
                  <c:v>692.133333333368</c:v>
                </c:pt>
                <c:pt idx="15365">
                  <c:v>692.16666666670199</c:v>
                </c:pt>
                <c:pt idx="15366">
                  <c:v>692.20000000003495</c:v>
                </c:pt>
                <c:pt idx="15367">
                  <c:v>692.23333333336802</c:v>
                </c:pt>
                <c:pt idx="15368">
                  <c:v>692.26666666670201</c:v>
                </c:pt>
                <c:pt idx="15369">
                  <c:v>692.30000000003497</c:v>
                </c:pt>
                <c:pt idx="15370">
                  <c:v>692.33333333336805</c:v>
                </c:pt>
                <c:pt idx="15371">
                  <c:v>692.36666666670203</c:v>
                </c:pt>
                <c:pt idx="15372">
                  <c:v>692.40000000003499</c:v>
                </c:pt>
                <c:pt idx="15373">
                  <c:v>692.43333333336795</c:v>
                </c:pt>
                <c:pt idx="15374">
                  <c:v>692.46666666670103</c:v>
                </c:pt>
                <c:pt idx="15375">
                  <c:v>692.50000000003502</c:v>
                </c:pt>
                <c:pt idx="15376">
                  <c:v>692.53333333336798</c:v>
                </c:pt>
                <c:pt idx="15377">
                  <c:v>692.56666666670105</c:v>
                </c:pt>
                <c:pt idx="15378">
                  <c:v>692.60000000003504</c:v>
                </c:pt>
                <c:pt idx="15379">
                  <c:v>692.633333333368</c:v>
                </c:pt>
                <c:pt idx="15380">
                  <c:v>692.66666666670096</c:v>
                </c:pt>
                <c:pt idx="15381">
                  <c:v>692.70000000003495</c:v>
                </c:pt>
                <c:pt idx="15382">
                  <c:v>692.73333333336802</c:v>
                </c:pt>
                <c:pt idx="15383">
                  <c:v>692.76666666670098</c:v>
                </c:pt>
                <c:pt idx="15384">
                  <c:v>692.80000000003497</c:v>
                </c:pt>
                <c:pt idx="15385">
                  <c:v>692.83333333336805</c:v>
                </c:pt>
                <c:pt idx="15386">
                  <c:v>692.86666666670101</c:v>
                </c:pt>
                <c:pt idx="15387">
                  <c:v>692.90000000003397</c:v>
                </c:pt>
                <c:pt idx="15388">
                  <c:v>692.93333333336795</c:v>
                </c:pt>
                <c:pt idx="15389">
                  <c:v>692.96666666670103</c:v>
                </c:pt>
                <c:pt idx="15390">
                  <c:v>693.00000000003399</c:v>
                </c:pt>
                <c:pt idx="15391">
                  <c:v>693.03333333336798</c:v>
                </c:pt>
                <c:pt idx="15392">
                  <c:v>693.06666666670105</c:v>
                </c:pt>
                <c:pt idx="15393">
                  <c:v>693.10000000003402</c:v>
                </c:pt>
                <c:pt idx="15394">
                  <c:v>693.133333333368</c:v>
                </c:pt>
                <c:pt idx="15395">
                  <c:v>693.16666666670096</c:v>
                </c:pt>
                <c:pt idx="15396">
                  <c:v>693.20000000003404</c:v>
                </c:pt>
                <c:pt idx="15397">
                  <c:v>693.233333333367</c:v>
                </c:pt>
                <c:pt idx="15398">
                  <c:v>693.26666666670098</c:v>
                </c:pt>
                <c:pt idx="15399">
                  <c:v>693.30000000003395</c:v>
                </c:pt>
                <c:pt idx="15400">
                  <c:v>693.33333333336702</c:v>
                </c:pt>
                <c:pt idx="15401">
                  <c:v>693.36666666670101</c:v>
                </c:pt>
                <c:pt idx="15402">
                  <c:v>693.40000000003397</c:v>
                </c:pt>
                <c:pt idx="15403">
                  <c:v>693.43333333336705</c:v>
                </c:pt>
                <c:pt idx="15404">
                  <c:v>693.46666666670103</c:v>
                </c:pt>
                <c:pt idx="15405">
                  <c:v>693.50000000003399</c:v>
                </c:pt>
                <c:pt idx="15406">
                  <c:v>693.53333333336695</c:v>
                </c:pt>
                <c:pt idx="15407">
                  <c:v>693.56666666670003</c:v>
                </c:pt>
                <c:pt idx="15408">
                  <c:v>693.60000000003402</c:v>
                </c:pt>
                <c:pt idx="15409">
                  <c:v>693.63333333336698</c:v>
                </c:pt>
                <c:pt idx="15410">
                  <c:v>693.66666666670005</c:v>
                </c:pt>
                <c:pt idx="15411">
                  <c:v>693.70000000003404</c:v>
                </c:pt>
                <c:pt idx="15412">
                  <c:v>693.733333333367</c:v>
                </c:pt>
                <c:pt idx="15413">
                  <c:v>693.76666666669996</c:v>
                </c:pt>
                <c:pt idx="15414">
                  <c:v>693.80000000003395</c:v>
                </c:pt>
                <c:pt idx="15415">
                  <c:v>693.83333333336702</c:v>
                </c:pt>
                <c:pt idx="15416">
                  <c:v>693.86666666669998</c:v>
                </c:pt>
                <c:pt idx="15417">
                  <c:v>693.90000000003397</c:v>
                </c:pt>
                <c:pt idx="15418">
                  <c:v>693.93333333336705</c:v>
                </c:pt>
                <c:pt idx="15419">
                  <c:v>693.96666666670001</c:v>
                </c:pt>
                <c:pt idx="15420">
                  <c:v>694.00000000003297</c:v>
                </c:pt>
                <c:pt idx="15421">
                  <c:v>694.03333333336695</c:v>
                </c:pt>
                <c:pt idx="15422">
                  <c:v>694.06666666670003</c:v>
                </c:pt>
                <c:pt idx="15423">
                  <c:v>694.10000000003299</c:v>
                </c:pt>
                <c:pt idx="15424">
                  <c:v>694.13333333336698</c:v>
                </c:pt>
                <c:pt idx="15425">
                  <c:v>694.16666666670005</c:v>
                </c:pt>
                <c:pt idx="15426">
                  <c:v>694.20000000003301</c:v>
                </c:pt>
                <c:pt idx="15427">
                  <c:v>694.233333333367</c:v>
                </c:pt>
                <c:pt idx="15428">
                  <c:v>694.26666666669996</c:v>
                </c:pt>
                <c:pt idx="15429">
                  <c:v>694.30000000003304</c:v>
                </c:pt>
                <c:pt idx="15430">
                  <c:v>694.333333333366</c:v>
                </c:pt>
                <c:pt idx="15431">
                  <c:v>694.36666666669998</c:v>
                </c:pt>
                <c:pt idx="15432">
                  <c:v>694.40000000003295</c:v>
                </c:pt>
                <c:pt idx="15433">
                  <c:v>694.43333333336602</c:v>
                </c:pt>
                <c:pt idx="15434">
                  <c:v>694.46666666670001</c:v>
                </c:pt>
                <c:pt idx="15435">
                  <c:v>694.50000000003297</c:v>
                </c:pt>
                <c:pt idx="15436">
                  <c:v>694.53333333336604</c:v>
                </c:pt>
                <c:pt idx="15437">
                  <c:v>694.56666666670003</c:v>
                </c:pt>
                <c:pt idx="15438">
                  <c:v>694.60000000003299</c:v>
                </c:pt>
                <c:pt idx="15439">
                  <c:v>694.63333333336595</c:v>
                </c:pt>
                <c:pt idx="15440">
                  <c:v>694.66666666669903</c:v>
                </c:pt>
                <c:pt idx="15441">
                  <c:v>694.70000000003301</c:v>
                </c:pt>
                <c:pt idx="15442">
                  <c:v>694.73333333336598</c:v>
                </c:pt>
                <c:pt idx="15443">
                  <c:v>694.76666666669905</c:v>
                </c:pt>
                <c:pt idx="15444">
                  <c:v>694.80000000003304</c:v>
                </c:pt>
                <c:pt idx="15445">
                  <c:v>694.833333333366</c:v>
                </c:pt>
                <c:pt idx="15446">
                  <c:v>694.86666666669896</c:v>
                </c:pt>
                <c:pt idx="15447">
                  <c:v>694.90000000003295</c:v>
                </c:pt>
                <c:pt idx="15448">
                  <c:v>694.93333333336602</c:v>
                </c:pt>
                <c:pt idx="15449">
                  <c:v>694.96666666669898</c:v>
                </c:pt>
                <c:pt idx="15450">
                  <c:v>695.00000000003297</c:v>
                </c:pt>
                <c:pt idx="15451">
                  <c:v>695.03333333336604</c:v>
                </c:pt>
                <c:pt idx="15452">
                  <c:v>695.06666666669901</c:v>
                </c:pt>
                <c:pt idx="15453">
                  <c:v>695.10000000003197</c:v>
                </c:pt>
                <c:pt idx="15454">
                  <c:v>695.13333333336595</c:v>
                </c:pt>
                <c:pt idx="15455">
                  <c:v>695.16666666669903</c:v>
                </c:pt>
                <c:pt idx="15456">
                  <c:v>695.20000000003199</c:v>
                </c:pt>
                <c:pt idx="15457">
                  <c:v>695.23333333336598</c:v>
                </c:pt>
                <c:pt idx="15458">
                  <c:v>695.26666666669905</c:v>
                </c:pt>
                <c:pt idx="15459">
                  <c:v>695.30000000003201</c:v>
                </c:pt>
                <c:pt idx="15460">
                  <c:v>695.333333333366</c:v>
                </c:pt>
                <c:pt idx="15461">
                  <c:v>695.36666666669896</c:v>
                </c:pt>
                <c:pt idx="15462">
                  <c:v>695.40000000003204</c:v>
                </c:pt>
                <c:pt idx="15463">
                  <c:v>695.433333333365</c:v>
                </c:pt>
                <c:pt idx="15464">
                  <c:v>695.46666666669898</c:v>
                </c:pt>
                <c:pt idx="15465">
                  <c:v>695.50000000003195</c:v>
                </c:pt>
                <c:pt idx="15466">
                  <c:v>695.53333333336502</c:v>
                </c:pt>
                <c:pt idx="15467">
                  <c:v>695.56666666669901</c:v>
                </c:pt>
                <c:pt idx="15468">
                  <c:v>695.60000000003197</c:v>
                </c:pt>
                <c:pt idx="15469">
                  <c:v>695.63333333336504</c:v>
                </c:pt>
                <c:pt idx="15470">
                  <c:v>695.66666666669903</c:v>
                </c:pt>
                <c:pt idx="15471">
                  <c:v>695.70000000003199</c:v>
                </c:pt>
                <c:pt idx="15472">
                  <c:v>695.73333333336495</c:v>
                </c:pt>
                <c:pt idx="15473">
                  <c:v>695.76666666669803</c:v>
                </c:pt>
                <c:pt idx="15474">
                  <c:v>695.80000000003201</c:v>
                </c:pt>
                <c:pt idx="15475">
                  <c:v>695.83333333336498</c:v>
                </c:pt>
                <c:pt idx="15476">
                  <c:v>695.86666666669805</c:v>
                </c:pt>
                <c:pt idx="15477">
                  <c:v>695.90000000003204</c:v>
                </c:pt>
                <c:pt idx="15478">
                  <c:v>695.933333333365</c:v>
                </c:pt>
                <c:pt idx="15479">
                  <c:v>695.96666666669796</c:v>
                </c:pt>
                <c:pt idx="15480">
                  <c:v>696.00000000003195</c:v>
                </c:pt>
                <c:pt idx="15481">
                  <c:v>696.03333333336502</c:v>
                </c:pt>
                <c:pt idx="15482">
                  <c:v>696.06666666669798</c:v>
                </c:pt>
                <c:pt idx="15483">
                  <c:v>696.10000000003197</c:v>
                </c:pt>
                <c:pt idx="15484">
                  <c:v>696.13333333336504</c:v>
                </c:pt>
                <c:pt idx="15485">
                  <c:v>696.16666666669801</c:v>
                </c:pt>
                <c:pt idx="15486">
                  <c:v>696.20000000003097</c:v>
                </c:pt>
                <c:pt idx="15487">
                  <c:v>696.23333333336495</c:v>
                </c:pt>
                <c:pt idx="15488">
                  <c:v>696.26666666669803</c:v>
                </c:pt>
                <c:pt idx="15489">
                  <c:v>696.30000000003099</c:v>
                </c:pt>
                <c:pt idx="15490">
                  <c:v>696.33333333336498</c:v>
                </c:pt>
                <c:pt idx="15491">
                  <c:v>696.36666666669805</c:v>
                </c:pt>
                <c:pt idx="15492">
                  <c:v>696.40000000003101</c:v>
                </c:pt>
                <c:pt idx="15493">
                  <c:v>696.433333333365</c:v>
                </c:pt>
                <c:pt idx="15494">
                  <c:v>696.46666666669796</c:v>
                </c:pt>
                <c:pt idx="15495">
                  <c:v>696.50000000003104</c:v>
                </c:pt>
                <c:pt idx="15496">
                  <c:v>696.533333333364</c:v>
                </c:pt>
                <c:pt idx="15497">
                  <c:v>696.56666666669798</c:v>
                </c:pt>
                <c:pt idx="15498">
                  <c:v>696.60000000003095</c:v>
                </c:pt>
                <c:pt idx="15499">
                  <c:v>696.63333333336402</c:v>
                </c:pt>
                <c:pt idx="15500">
                  <c:v>696.66666666669801</c:v>
                </c:pt>
                <c:pt idx="15501">
                  <c:v>696.70000000003097</c:v>
                </c:pt>
                <c:pt idx="15502">
                  <c:v>696.73333333336404</c:v>
                </c:pt>
                <c:pt idx="15503">
                  <c:v>696.76666666669803</c:v>
                </c:pt>
                <c:pt idx="15504">
                  <c:v>696.80000000003099</c:v>
                </c:pt>
                <c:pt idx="15505">
                  <c:v>696.83333333336395</c:v>
                </c:pt>
                <c:pt idx="15506">
                  <c:v>696.86666666669703</c:v>
                </c:pt>
                <c:pt idx="15507">
                  <c:v>696.90000000003101</c:v>
                </c:pt>
                <c:pt idx="15508">
                  <c:v>696.93333333336398</c:v>
                </c:pt>
                <c:pt idx="15509">
                  <c:v>696.96666666669705</c:v>
                </c:pt>
                <c:pt idx="15510">
                  <c:v>697.00000000003104</c:v>
                </c:pt>
                <c:pt idx="15511">
                  <c:v>697.033333333364</c:v>
                </c:pt>
                <c:pt idx="15512">
                  <c:v>697.06666666669696</c:v>
                </c:pt>
                <c:pt idx="15513">
                  <c:v>697.10000000003095</c:v>
                </c:pt>
                <c:pt idx="15514">
                  <c:v>697.13333333336402</c:v>
                </c:pt>
                <c:pt idx="15515">
                  <c:v>697.16666666669698</c:v>
                </c:pt>
                <c:pt idx="15516">
                  <c:v>697.20000000003097</c:v>
                </c:pt>
                <c:pt idx="15517">
                  <c:v>697.23333333336404</c:v>
                </c:pt>
                <c:pt idx="15518">
                  <c:v>697.26666666669701</c:v>
                </c:pt>
                <c:pt idx="15519">
                  <c:v>697.30000000002997</c:v>
                </c:pt>
                <c:pt idx="15520">
                  <c:v>697.33333333336395</c:v>
                </c:pt>
                <c:pt idx="15521">
                  <c:v>697.36666666669703</c:v>
                </c:pt>
                <c:pt idx="15522">
                  <c:v>697.40000000002999</c:v>
                </c:pt>
                <c:pt idx="15523">
                  <c:v>697.43333333336398</c:v>
                </c:pt>
                <c:pt idx="15524">
                  <c:v>697.46666666669705</c:v>
                </c:pt>
                <c:pt idx="15525">
                  <c:v>697.50000000003001</c:v>
                </c:pt>
                <c:pt idx="15526">
                  <c:v>697.533333333364</c:v>
                </c:pt>
                <c:pt idx="15527">
                  <c:v>697.56666666669696</c:v>
                </c:pt>
                <c:pt idx="15528">
                  <c:v>697.60000000003004</c:v>
                </c:pt>
                <c:pt idx="15529">
                  <c:v>697.633333333363</c:v>
                </c:pt>
                <c:pt idx="15530">
                  <c:v>697.66666666669698</c:v>
                </c:pt>
                <c:pt idx="15531">
                  <c:v>697.70000000002995</c:v>
                </c:pt>
                <c:pt idx="15532">
                  <c:v>697.73333333336302</c:v>
                </c:pt>
                <c:pt idx="15533">
                  <c:v>697.76666666669701</c:v>
                </c:pt>
                <c:pt idx="15534">
                  <c:v>697.80000000002997</c:v>
                </c:pt>
                <c:pt idx="15535">
                  <c:v>697.83333333336304</c:v>
                </c:pt>
                <c:pt idx="15536">
                  <c:v>697.86666666669703</c:v>
                </c:pt>
                <c:pt idx="15537">
                  <c:v>697.90000000002999</c:v>
                </c:pt>
                <c:pt idx="15538">
                  <c:v>697.93333333336295</c:v>
                </c:pt>
                <c:pt idx="15539">
                  <c:v>697.96666666669603</c:v>
                </c:pt>
                <c:pt idx="15540">
                  <c:v>698.00000000003001</c:v>
                </c:pt>
                <c:pt idx="15541">
                  <c:v>698.03333333336298</c:v>
                </c:pt>
                <c:pt idx="15542">
                  <c:v>698.06666666669605</c:v>
                </c:pt>
                <c:pt idx="15543">
                  <c:v>698.10000000003004</c:v>
                </c:pt>
                <c:pt idx="15544">
                  <c:v>698.133333333363</c:v>
                </c:pt>
                <c:pt idx="15545">
                  <c:v>698.16666666669596</c:v>
                </c:pt>
                <c:pt idx="15546">
                  <c:v>698.20000000002995</c:v>
                </c:pt>
                <c:pt idx="15547">
                  <c:v>698.23333333336302</c:v>
                </c:pt>
                <c:pt idx="15548">
                  <c:v>698.26666666669598</c:v>
                </c:pt>
                <c:pt idx="15549">
                  <c:v>698.30000000002997</c:v>
                </c:pt>
                <c:pt idx="15550">
                  <c:v>698.33333333336304</c:v>
                </c:pt>
                <c:pt idx="15551">
                  <c:v>698.36666666669601</c:v>
                </c:pt>
                <c:pt idx="15552">
                  <c:v>698.40000000002897</c:v>
                </c:pt>
                <c:pt idx="15553">
                  <c:v>698.43333333336295</c:v>
                </c:pt>
                <c:pt idx="15554">
                  <c:v>698.46666666669603</c:v>
                </c:pt>
                <c:pt idx="15555">
                  <c:v>698.50000000002899</c:v>
                </c:pt>
                <c:pt idx="15556">
                  <c:v>698.53333333336298</c:v>
                </c:pt>
                <c:pt idx="15557">
                  <c:v>698.56666666669605</c:v>
                </c:pt>
                <c:pt idx="15558">
                  <c:v>698.60000000002901</c:v>
                </c:pt>
                <c:pt idx="15559">
                  <c:v>698.633333333363</c:v>
                </c:pt>
                <c:pt idx="15560">
                  <c:v>698.66666666669596</c:v>
                </c:pt>
                <c:pt idx="15561">
                  <c:v>698.70000000002904</c:v>
                </c:pt>
                <c:pt idx="15562">
                  <c:v>698.733333333362</c:v>
                </c:pt>
                <c:pt idx="15563">
                  <c:v>698.76666666669598</c:v>
                </c:pt>
                <c:pt idx="15564">
                  <c:v>698.80000000002894</c:v>
                </c:pt>
                <c:pt idx="15565">
                  <c:v>698.83333333336202</c:v>
                </c:pt>
                <c:pt idx="15566">
                  <c:v>698.86666666669601</c:v>
                </c:pt>
                <c:pt idx="15567">
                  <c:v>698.90000000002897</c:v>
                </c:pt>
                <c:pt idx="15568">
                  <c:v>698.93333333336204</c:v>
                </c:pt>
                <c:pt idx="15569">
                  <c:v>698.96666666669603</c:v>
                </c:pt>
                <c:pt idx="15570">
                  <c:v>699.00000000002899</c:v>
                </c:pt>
                <c:pt idx="15571">
                  <c:v>699.03333333336195</c:v>
                </c:pt>
                <c:pt idx="15572">
                  <c:v>699.06666666669503</c:v>
                </c:pt>
                <c:pt idx="15573">
                  <c:v>699.10000000002901</c:v>
                </c:pt>
                <c:pt idx="15574">
                  <c:v>699.13333333336197</c:v>
                </c:pt>
                <c:pt idx="15575">
                  <c:v>699.16666666669505</c:v>
                </c:pt>
                <c:pt idx="15576">
                  <c:v>699.20000000002904</c:v>
                </c:pt>
                <c:pt idx="15577">
                  <c:v>699.233333333362</c:v>
                </c:pt>
                <c:pt idx="15578">
                  <c:v>699.26666666669496</c:v>
                </c:pt>
                <c:pt idx="15579">
                  <c:v>699.30000000002894</c:v>
                </c:pt>
                <c:pt idx="15580">
                  <c:v>699.33333333336202</c:v>
                </c:pt>
                <c:pt idx="15581">
                  <c:v>699.36666666669498</c:v>
                </c:pt>
                <c:pt idx="15582">
                  <c:v>699.40000000002897</c:v>
                </c:pt>
                <c:pt idx="15583">
                  <c:v>699.43333333336204</c:v>
                </c:pt>
                <c:pt idx="15584">
                  <c:v>699.46666666669501</c:v>
                </c:pt>
                <c:pt idx="15585">
                  <c:v>699.50000000002797</c:v>
                </c:pt>
                <c:pt idx="15586">
                  <c:v>699.53333333336195</c:v>
                </c:pt>
                <c:pt idx="15587">
                  <c:v>699.56666666669503</c:v>
                </c:pt>
                <c:pt idx="15588">
                  <c:v>699.60000000002799</c:v>
                </c:pt>
                <c:pt idx="15589">
                  <c:v>699.63333333336197</c:v>
                </c:pt>
                <c:pt idx="15590">
                  <c:v>699.66666666669505</c:v>
                </c:pt>
                <c:pt idx="15591">
                  <c:v>699.70000000002801</c:v>
                </c:pt>
                <c:pt idx="15592">
                  <c:v>699.733333333362</c:v>
                </c:pt>
                <c:pt idx="15593">
                  <c:v>699.76666666669496</c:v>
                </c:pt>
                <c:pt idx="15594">
                  <c:v>699.80000000002804</c:v>
                </c:pt>
                <c:pt idx="15595">
                  <c:v>699.833333333361</c:v>
                </c:pt>
                <c:pt idx="15596">
                  <c:v>699.86666666669498</c:v>
                </c:pt>
                <c:pt idx="15597">
                  <c:v>699.90000000002794</c:v>
                </c:pt>
                <c:pt idx="15598">
                  <c:v>699.93333333336102</c:v>
                </c:pt>
                <c:pt idx="15599">
                  <c:v>699.96666666669501</c:v>
                </c:pt>
              </c:numCache>
            </c:numRef>
          </c:xVal>
          <c:yVal>
            <c:numRef>
              <c:f>spectrum_0!$B$2:$B$15601</c:f>
              <c:numCache>
                <c:formatCode>General</c:formatCode>
                <c:ptCount val="15600"/>
                <c:pt idx="0">
                  <c:v>0</c:v>
                </c:pt>
                <c:pt idx="1">
                  <c:v>0</c:v>
                </c:pt>
                <c:pt idx="2">
                  <c:v>0</c:v>
                </c:pt>
                <c:pt idx="3">
                  <c:v>0</c:v>
                </c:pt>
                <c:pt idx="4">
                  <c:v>0</c:v>
                </c:pt>
                <c:pt idx="5">
                  <c:v>11.831666666666599</c:v>
                </c:pt>
                <c:pt idx="6">
                  <c:v>11.831666666666599</c:v>
                </c:pt>
                <c:pt idx="7">
                  <c:v>11.831666666666599</c:v>
                </c:pt>
                <c:pt idx="8">
                  <c:v>11.831666666666599</c:v>
                </c:pt>
                <c:pt idx="9">
                  <c:v>11.831666666666599</c:v>
                </c:pt>
                <c:pt idx="10">
                  <c:v>11.831666666666599</c:v>
                </c:pt>
                <c:pt idx="11">
                  <c:v>11.831666666666599</c:v>
                </c:pt>
                <c:pt idx="12">
                  <c:v>11.831666666666599</c:v>
                </c:pt>
                <c:pt idx="13">
                  <c:v>11.831666666666599</c:v>
                </c:pt>
                <c:pt idx="14">
                  <c:v>11.831666666666599</c:v>
                </c:pt>
                <c:pt idx="15">
                  <c:v>11.831666666666599</c:v>
                </c:pt>
                <c:pt idx="16">
                  <c:v>11.831666666666599</c:v>
                </c:pt>
                <c:pt idx="17">
                  <c:v>11.831666666666599</c:v>
                </c:pt>
                <c:pt idx="18">
                  <c:v>11.831666666666599</c:v>
                </c:pt>
                <c:pt idx="19">
                  <c:v>11.831666666666599</c:v>
                </c:pt>
                <c:pt idx="20">
                  <c:v>11.831666666666599</c:v>
                </c:pt>
                <c:pt idx="21">
                  <c:v>11.831666666666599</c:v>
                </c:pt>
                <c:pt idx="22">
                  <c:v>11.831666666666599</c:v>
                </c:pt>
                <c:pt idx="23">
                  <c:v>11.831666666666599</c:v>
                </c:pt>
                <c:pt idx="24">
                  <c:v>11.831666666666599</c:v>
                </c:pt>
                <c:pt idx="25">
                  <c:v>11.831666666666599</c:v>
                </c:pt>
                <c:pt idx="26">
                  <c:v>11.831666666666599</c:v>
                </c:pt>
                <c:pt idx="27">
                  <c:v>11.831666666666599</c:v>
                </c:pt>
                <c:pt idx="28">
                  <c:v>11.831666666666599</c:v>
                </c:pt>
                <c:pt idx="29">
                  <c:v>11.831666666666599</c:v>
                </c:pt>
                <c:pt idx="30">
                  <c:v>16.1133022794792</c:v>
                </c:pt>
                <c:pt idx="31">
                  <c:v>21.972883492179299</c:v>
                </c:pt>
                <c:pt idx="32">
                  <c:v>25.129219603631601</c:v>
                </c:pt>
                <c:pt idx="33">
                  <c:v>23.420823728646901</c:v>
                </c:pt>
                <c:pt idx="34">
                  <c:v>25.8865248456191</c:v>
                </c:pt>
                <c:pt idx="35">
                  <c:v>28.839516567254002</c:v>
                </c:pt>
                <c:pt idx="36">
                  <c:v>25.594775204179999</c:v>
                </c:pt>
                <c:pt idx="37">
                  <c:v>22.5490939626747</c:v>
                </c:pt>
                <c:pt idx="38">
                  <c:v>21.122119967128501</c:v>
                </c:pt>
                <c:pt idx="39">
                  <c:v>21.177286365843699</c:v>
                </c:pt>
                <c:pt idx="40">
                  <c:v>22.4007108008907</c:v>
                </c:pt>
                <c:pt idx="41">
                  <c:v>22.9363630371003</c:v>
                </c:pt>
                <c:pt idx="42">
                  <c:v>23.049406295080299</c:v>
                </c:pt>
                <c:pt idx="43">
                  <c:v>22.888958713569</c:v>
                </c:pt>
                <c:pt idx="44">
                  <c:v>22.664173241099199</c:v>
                </c:pt>
                <c:pt idx="45">
                  <c:v>19.177203958605698</c:v>
                </c:pt>
                <c:pt idx="46">
                  <c:v>19.790731315833899</c:v>
                </c:pt>
                <c:pt idx="47">
                  <c:v>22.431666666666601</c:v>
                </c:pt>
                <c:pt idx="48">
                  <c:v>22.431666666666601</c:v>
                </c:pt>
                <c:pt idx="49">
                  <c:v>20.278521607136099</c:v>
                </c:pt>
                <c:pt idx="50">
                  <c:v>20.679144131696098</c:v>
                </c:pt>
                <c:pt idx="51">
                  <c:v>22.6042006619777</c:v>
                </c:pt>
                <c:pt idx="52">
                  <c:v>23.528936614475999</c:v>
                </c:pt>
                <c:pt idx="53">
                  <c:v>22.003096797810201</c:v>
                </c:pt>
                <c:pt idx="54">
                  <c:v>20.507438090500798</c:v>
                </c:pt>
                <c:pt idx="55">
                  <c:v>19.8374451691631</c:v>
                </c:pt>
                <c:pt idx="56">
                  <c:v>21.087507447149299</c:v>
                </c:pt>
                <c:pt idx="57">
                  <c:v>24.198847546218602</c:v>
                </c:pt>
                <c:pt idx="58">
                  <c:v>23.127922594994001</c:v>
                </c:pt>
                <c:pt idx="59">
                  <c:v>20.008303015365499</c:v>
                </c:pt>
                <c:pt idx="60">
                  <c:v>19.595643809068399</c:v>
                </c:pt>
                <c:pt idx="61">
                  <c:v>22.852946451599099</c:v>
                </c:pt>
                <c:pt idx="62">
                  <c:v>23.00026403803</c:v>
                </c:pt>
                <c:pt idx="63">
                  <c:v>21.508762005238101</c:v>
                </c:pt>
                <c:pt idx="64">
                  <c:v>21.9966144385135</c:v>
                </c:pt>
                <c:pt idx="65">
                  <c:v>22.8328474993281</c:v>
                </c:pt>
                <c:pt idx="66">
                  <c:v>22.480821780900499</c:v>
                </c:pt>
                <c:pt idx="67">
                  <c:v>21.605096001067899</c:v>
                </c:pt>
                <c:pt idx="68">
                  <c:v>21.567556221871602</c:v>
                </c:pt>
                <c:pt idx="69">
                  <c:v>24.7371301467177</c:v>
                </c:pt>
                <c:pt idx="70">
                  <c:v>23.379368802875302</c:v>
                </c:pt>
                <c:pt idx="71">
                  <c:v>20.606075765654499</c:v>
                </c:pt>
                <c:pt idx="72">
                  <c:v>22.621392199438802</c:v>
                </c:pt>
                <c:pt idx="73">
                  <c:v>23.041585813517099</c:v>
                </c:pt>
                <c:pt idx="74">
                  <c:v>23.415240542418498</c:v>
                </c:pt>
                <c:pt idx="75">
                  <c:v>24.1411949047158</c:v>
                </c:pt>
                <c:pt idx="76">
                  <c:v>25.693890377903699</c:v>
                </c:pt>
                <c:pt idx="77">
                  <c:v>22.9224543002003</c:v>
                </c:pt>
                <c:pt idx="78">
                  <c:v>21.4721368582357</c:v>
                </c:pt>
                <c:pt idx="79">
                  <c:v>21.543736515940999</c:v>
                </c:pt>
                <c:pt idx="80">
                  <c:v>22.946647693921399</c:v>
                </c:pt>
                <c:pt idx="81">
                  <c:v>21.942490733928601</c:v>
                </c:pt>
                <c:pt idx="82">
                  <c:v>21.717233904669001</c:v>
                </c:pt>
                <c:pt idx="83">
                  <c:v>21.977459343932502</c:v>
                </c:pt>
                <c:pt idx="84">
                  <c:v>22.077701410317101</c:v>
                </c:pt>
                <c:pt idx="85">
                  <c:v>22.394594069246999</c:v>
                </c:pt>
                <c:pt idx="86">
                  <c:v>20.4448337818529</c:v>
                </c:pt>
                <c:pt idx="87">
                  <c:v>19.825180391805201</c:v>
                </c:pt>
                <c:pt idx="88">
                  <c:v>25.403048288638999</c:v>
                </c:pt>
                <c:pt idx="89">
                  <c:v>22.436881089806899</c:v>
                </c:pt>
                <c:pt idx="90">
                  <c:v>22.367293330857301</c:v>
                </c:pt>
                <c:pt idx="91">
                  <c:v>22.9760545831667</c:v>
                </c:pt>
                <c:pt idx="92">
                  <c:v>21.195541920903501</c:v>
                </c:pt>
                <c:pt idx="93">
                  <c:v>21.3991714094341</c:v>
                </c:pt>
                <c:pt idx="94">
                  <c:v>21.006118089280498</c:v>
                </c:pt>
                <c:pt idx="95">
                  <c:v>22.038859456060599</c:v>
                </c:pt>
                <c:pt idx="96">
                  <c:v>26.7299860349341</c:v>
                </c:pt>
                <c:pt idx="97">
                  <c:v>22.375034921017999</c:v>
                </c:pt>
                <c:pt idx="98">
                  <c:v>21.677010673323299</c:v>
                </c:pt>
                <c:pt idx="99">
                  <c:v>22.3848789761395</c:v>
                </c:pt>
                <c:pt idx="100">
                  <c:v>22.2546401333021</c:v>
                </c:pt>
                <c:pt idx="101">
                  <c:v>22.844419926025001</c:v>
                </c:pt>
                <c:pt idx="102">
                  <c:v>24.239418019182398</c:v>
                </c:pt>
                <c:pt idx="103">
                  <c:v>24.914457462367601</c:v>
                </c:pt>
                <c:pt idx="104">
                  <c:v>23.618948399204299</c:v>
                </c:pt>
                <c:pt idx="105">
                  <c:v>23.141940940834999</c:v>
                </c:pt>
                <c:pt idx="106">
                  <c:v>22.919360472109702</c:v>
                </c:pt>
                <c:pt idx="107">
                  <c:v>22.1535331685584</c:v>
                </c:pt>
                <c:pt idx="108">
                  <c:v>20.401464851855401</c:v>
                </c:pt>
                <c:pt idx="109">
                  <c:v>21.230237421064899</c:v>
                </c:pt>
                <c:pt idx="110">
                  <c:v>22.7611779992612</c:v>
                </c:pt>
                <c:pt idx="111">
                  <c:v>23.321777130890801</c:v>
                </c:pt>
                <c:pt idx="112">
                  <c:v>22.080374900916301</c:v>
                </c:pt>
                <c:pt idx="113">
                  <c:v>23.122979657490799</c:v>
                </c:pt>
                <c:pt idx="114">
                  <c:v>22.418355242492598</c:v>
                </c:pt>
                <c:pt idx="115">
                  <c:v>21.652235019579301</c:v>
                </c:pt>
                <c:pt idx="116">
                  <c:v>21.651524834415099</c:v>
                </c:pt>
                <c:pt idx="117">
                  <c:v>21.086061282598699</c:v>
                </c:pt>
                <c:pt idx="118">
                  <c:v>23.353433730986399</c:v>
                </c:pt>
                <c:pt idx="119">
                  <c:v>25.002769104109099</c:v>
                </c:pt>
                <c:pt idx="120">
                  <c:v>24.679411746581501</c:v>
                </c:pt>
                <c:pt idx="121">
                  <c:v>24.817684177436501</c:v>
                </c:pt>
                <c:pt idx="122">
                  <c:v>23.272944014779799</c:v>
                </c:pt>
                <c:pt idx="123">
                  <c:v>22.432466062270699</c:v>
                </c:pt>
                <c:pt idx="124">
                  <c:v>22.7582187178695</c:v>
                </c:pt>
                <c:pt idx="125">
                  <c:v>21.261841802124</c:v>
                </c:pt>
                <c:pt idx="126">
                  <c:v>22.4166960266679</c:v>
                </c:pt>
                <c:pt idx="127">
                  <c:v>21.687423920153002</c:v>
                </c:pt>
                <c:pt idx="128">
                  <c:v>18.932348288658599</c:v>
                </c:pt>
                <c:pt idx="129">
                  <c:v>20.479563017889198</c:v>
                </c:pt>
                <c:pt idx="130">
                  <c:v>24.6464414924138</c:v>
                </c:pt>
                <c:pt idx="131">
                  <c:v>26.108698519380699</c:v>
                </c:pt>
                <c:pt idx="132">
                  <c:v>24.283420567317801</c:v>
                </c:pt>
                <c:pt idx="133">
                  <c:v>22.219746606422099</c:v>
                </c:pt>
                <c:pt idx="134">
                  <c:v>24.221147518906701</c:v>
                </c:pt>
                <c:pt idx="135">
                  <c:v>25.358784536356499</c:v>
                </c:pt>
                <c:pt idx="136">
                  <c:v>24.7250759678832</c:v>
                </c:pt>
                <c:pt idx="137">
                  <c:v>22.648091484753401</c:v>
                </c:pt>
                <c:pt idx="138">
                  <c:v>23.494778368980398</c:v>
                </c:pt>
                <c:pt idx="139">
                  <c:v>23.390471708215401</c:v>
                </c:pt>
                <c:pt idx="140">
                  <c:v>22.782731361939302</c:v>
                </c:pt>
                <c:pt idx="141">
                  <c:v>24.0797282035943</c:v>
                </c:pt>
                <c:pt idx="142">
                  <c:v>24.083915310349202</c:v>
                </c:pt>
                <c:pt idx="143">
                  <c:v>23.537906764616601</c:v>
                </c:pt>
                <c:pt idx="144">
                  <c:v>22.6676195009072</c:v>
                </c:pt>
                <c:pt idx="145">
                  <c:v>21.722872205151099</c:v>
                </c:pt>
                <c:pt idx="146">
                  <c:v>24.207613637170901</c:v>
                </c:pt>
                <c:pt idx="147">
                  <c:v>22.2613909076602</c:v>
                </c:pt>
                <c:pt idx="148">
                  <c:v>19.964983002069399</c:v>
                </c:pt>
                <c:pt idx="149">
                  <c:v>23.833511350255399</c:v>
                </c:pt>
                <c:pt idx="150">
                  <c:v>22.1630208108636</c:v>
                </c:pt>
                <c:pt idx="151">
                  <c:v>21.768108623192401</c:v>
                </c:pt>
                <c:pt idx="152">
                  <c:v>22.2860237351215</c:v>
                </c:pt>
                <c:pt idx="153">
                  <c:v>23.058709354511901</c:v>
                </c:pt>
                <c:pt idx="154">
                  <c:v>21.1425011089745</c:v>
                </c:pt>
                <c:pt idx="155">
                  <c:v>21.648249702848599</c:v>
                </c:pt>
                <c:pt idx="156">
                  <c:v>22.585050909983401</c:v>
                </c:pt>
                <c:pt idx="157">
                  <c:v>22.259834622608199</c:v>
                </c:pt>
                <c:pt idx="158">
                  <c:v>21.679724201255901</c:v>
                </c:pt>
                <c:pt idx="159">
                  <c:v>21.5601562630812</c:v>
                </c:pt>
                <c:pt idx="160">
                  <c:v>21.827317539528</c:v>
                </c:pt>
                <c:pt idx="161">
                  <c:v>22.570505658731602</c:v>
                </c:pt>
                <c:pt idx="162">
                  <c:v>25.3711621326696</c:v>
                </c:pt>
                <c:pt idx="163">
                  <c:v>21.7179873633875</c:v>
                </c:pt>
                <c:pt idx="164">
                  <c:v>19.906567308893901</c:v>
                </c:pt>
                <c:pt idx="165">
                  <c:v>22.843730607000499</c:v>
                </c:pt>
                <c:pt idx="166">
                  <c:v>21.897226560561901</c:v>
                </c:pt>
                <c:pt idx="167">
                  <c:v>23.4230165217209</c:v>
                </c:pt>
                <c:pt idx="168">
                  <c:v>24.3565204516641</c:v>
                </c:pt>
                <c:pt idx="169">
                  <c:v>23.389480946990801</c:v>
                </c:pt>
                <c:pt idx="170">
                  <c:v>19.639989933602401</c:v>
                </c:pt>
                <c:pt idx="171">
                  <c:v>22.273945417943999</c:v>
                </c:pt>
                <c:pt idx="172">
                  <c:v>24.0607916483876</c:v>
                </c:pt>
                <c:pt idx="173">
                  <c:v>23.5930454218067</c:v>
                </c:pt>
                <c:pt idx="174">
                  <c:v>22.418543358443699</c:v>
                </c:pt>
                <c:pt idx="175">
                  <c:v>22.3747917865131</c:v>
                </c:pt>
                <c:pt idx="176">
                  <c:v>22.903846645456898</c:v>
                </c:pt>
                <c:pt idx="177">
                  <c:v>23.262401893542101</c:v>
                </c:pt>
                <c:pt idx="178">
                  <c:v>21.948510542102301</c:v>
                </c:pt>
                <c:pt idx="179">
                  <c:v>24.237508012464499</c:v>
                </c:pt>
                <c:pt idx="180">
                  <c:v>24.028376574686099</c:v>
                </c:pt>
                <c:pt idx="181">
                  <c:v>22.579458677509098</c:v>
                </c:pt>
                <c:pt idx="182">
                  <c:v>23.059706386048099</c:v>
                </c:pt>
                <c:pt idx="183">
                  <c:v>20.898566142213799</c:v>
                </c:pt>
                <c:pt idx="184">
                  <c:v>22.218387301109701</c:v>
                </c:pt>
                <c:pt idx="185">
                  <c:v>23.5332114401808</c:v>
                </c:pt>
                <c:pt idx="186">
                  <c:v>20.385195284506601</c:v>
                </c:pt>
                <c:pt idx="187">
                  <c:v>22.654994678577602</c:v>
                </c:pt>
                <c:pt idx="188">
                  <c:v>23.252549046462001</c:v>
                </c:pt>
                <c:pt idx="189">
                  <c:v>21.6683434804192</c:v>
                </c:pt>
                <c:pt idx="190">
                  <c:v>18.030739965193298</c:v>
                </c:pt>
                <c:pt idx="191">
                  <c:v>22.837102371716099</c:v>
                </c:pt>
                <c:pt idx="192">
                  <c:v>22.593727054653399</c:v>
                </c:pt>
                <c:pt idx="193">
                  <c:v>20.937774731175399</c:v>
                </c:pt>
                <c:pt idx="194">
                  <c:v>20.348791013747</c:v>
                </c:pt>
                <c:pt idx="195">
                  <c:v>23.423441749613499</c:v>
                </c:pt>
                <c:pt idx="196">
                  <c:v>23.565746006984099</c:v>
                </c:pt>
                <c:pt idx="197">
                  <c:v>23.1237005784735</c:v>
                </c:pt>
                <c:pt idx="198">
                  <c:v>22.489841320816598</c:v>
                </c:pt>
                <c:pt idx="199">
                  <c:v>18.768549281803399</c:v>
                </c:pt>
                <c:pt idx="200">
                  <c:v>22.529277368643399</c:v>
                </c:pt>
                <c:pt idx="201">
                  <c:v>23.859969178421299</c:v>
                </c:pt>
                <c:pt idx="202">
                  <c:v>21.793781410050901</c:v>
                </c:pt>
                <c:pt idx="203">
                  <c:v>21.8570916040876</c:v>
                </c:pt>
                <c:pt idx="204">
                  <c:v>22.7958465891919</c:v>
                </c:pt>
                <c:pt idx="205">
                  <c:v>23.661433777602198</c:v>
                </c:pt>
                <c:pt idx="206">
                  <c:v>23.551955242602698</c:v>
                </c:pt>
                <c:pt idx="207">
                  <c:v>20.891962446226</c:v>
                </c:pt>
                <c:pt idx="208">
                  <c:v>23.846191391848102</c:v>
                </c:pt>
                <c:pt idx="209">
                  <c:v>25.5059122419364</c:v>
                </c:pt>
                <c:pt idx="210">
                  <c:v>24.952974646326201</c:v>
                </c:pt>
                <c:pt idx="211">
                  <c:v>21.759823027141099</c:v>
                </c:pt>
                <c:pt idx="212">
                  <c:v>23.749016459692299</c:v>
                </c:pt>
                <c:pt idx="213">
                  <c:v>23.444537558670401</c:v>
                </c:pt>
                <c:pt idx="214">
                  <c:v>23.131493303742701</c:v>
                </c:pt>
                <c:pt idx="215">
                  <c:v>24.870433039870601</c:v>
                </c:pt>
                <c:pt idx="216">
                  <c:v>22.2209386069954</c:v>
                </c:pt>
                <c:pt idx="217">
                  <c:v>23.7120649552073</c:v>
                </c:pt>
                <c:pt idx="218">
                  <c:v>24.569143717734601</c:v>
                </c:pt>
                <c:pt idx="219">
                  <c:v>22.343141149766399</c:v>
                </c:pt>
                <c:pt idx="220">
                  <c:v>21.9246471924457</c:v>
                </c:pt>
                <c:pt idx="221">
                  <c:v>21.3778673700713</c:v>
                </c:pt>
                <c:pt idx="222">
                  <c:v>22.147377904200098</c:v>
                </c:pt>
                <c:pt idx="223">
                  <c:v>24.274236804606701</c:v>
                </c:pt>
                <c:pt idx="224">
                  <c:v>25.2257073507662</c:v>
                </c:pt>
                <c:pt idx="225">
                  <c:v>25.402882622245301</c:v>
                </c:pt>
                <c:pt idx="226">
                  <c:v>25.448149542548499</c:v>
                </c:pt>
                <c:pt idx="227">
                  <c:v>24.901407894822899</c:v>
                </c:pt>
                <c:pt idx="228">
                  <c:v>22.045950109280401</c:v>
                </c:pt>
                <c:pt idx="229">
                  <c:v>26.728107020071601</c:v>
                </c:pt>
                <c:pt idx="230">
                  <c:v>28.219988959230101</c:v>
                </c:pt>
                <c:pt idx="231">
                  <c:v>27.513763907132802</c:v>
                </c:pt>
                <c:pt idx="232">
                  <c:v>28.745235525822299</c:v>
                </c:pt>
                <c:pt idx="233">
                  <c:v>26.611450272445101</c:v>
                </c:pt>
                <c:pt idx="234">
                  <c:v>24.7839387508409</c:v>
                </c:pt>
                <c:pt idx="235">
                  <c:v>24.110838525709401</c:v>
                </c:pt>
                <c:pt idx="236">
                  <c:v>25.232159883782099</c:v>
                </c:pt>
                <c:pt idx="237">
                  <c:v>25.257562731686701</c:v>
                </c:pt>
                <c:pt idx="238">
                  <c:v>24.833769927391199</c:v>
                </c:pt>
                <c:pt idx="239">
                  <c:v>23.993020557501399</c:v>
                </c:pt>
                <c:pt idx="240">
                  <c:v>22.9046892973446</c:v>
                </c:pt>
                <c:pt idx="241">
                  <c:v>22.980925946261699</c:v>
                </c:pt>
                <c:pt idx="242">
                  <c:v>27.175710501555798</c:v>
                </c:pt>
                <c:pt idx="243">
                  <c:v>28.542808617869898</c:v>
                </c:pt>
                <c:pt idx="244">
                  <c:v>25.311420603628399</c:v>
                </c:pt>
                <c:pt idx="245">
                  <c:v>22.934500439360601</c:v>
                </c:pt>
                <c:pt idx="246">
                  <c:v>22.101162959538701</c:v>
                </c:pt>
                <c:pt idx="247">
                  <c:v>23.099999403344199</c:v>
                </c:pt>
                <c:pt idx="248">
                  <c:v>24.293438844342901</c:v>
                </c:pt>
                <c:pt idx="249">
                  <c:v>21.178139250542099</c:v>
                </c:pt>
                <c:pt idx="250">
                  <c:v>21.618088709255101</c:v>
                </c:pt>
                <c:pt idx="251">
                  <c:v>22.8703840864375</c:v>
                </c:pt>
                <c:pt idx="252">
                  <c:v>23.916683587182501</c:v>
                </c:pt>
                <c:pt idx="253">
                  <c:v>23.687719541884402</c:v>
                </c:pt>
                <c:pt idx="254">
                  <c:v>22.988099128630498</c:v>
                </c:pt>
                <c:pt idx="255">
                  <c:v>22.478219580525298</c:v>
                </c:pt>
                <c:pt idx="256">
                  <c:v>22.048568191364399</c:v>
                </c:pt>
                <c:pt idx="257">
                  <c:v>21.6445180126086</c:v>
                </c:pt>
                <c:pt idx="258">
                  <c:v>22.700787215609601</c:v>
                </c:pt>
                <c:pt idx="259">
                  <c:v>24.616731785604699</c:v>
                </c:pt>
                <c:pt idx="260">
                  <c:v>26.028054925029899</c:v>
                </c:pt>
                <c:pt idx="261">
                  <c:v>25.963609093719199</c:v>
                </c:pt>
                <c:pt idx="262">
                  <c:v>23.0609695566346</c:v>
                </c:pt>
                <c:pt idx="263">
                  <c:v>22.652298720460401</c:v>
                </c:pt>
                <c:pt idx="264">
                  <c:v>25.736537829968899</c:v>
                </c:pt>
                <c:pt idx="265">
                  <c:v>30.910041620828899</c:v>
                </c:pt>
                <c:pt idx="266">
                  <c:v>32.476523620478197</c:v>
                </c:pt>
                <c:pt idx="267">
                  <c:v>28.519339771687399</c:v>
                </c:pt>
                <c:pt idx="268">
                  <c:v>25.5597517954997</c:v>
                </c:pt>
                <c:pt idx="269">
                  <c:v>23.980014243979699</c:v>
                </c:pt>
                <c:pt idx="270">
                  <c:v>22.578571615878801</c:v>
                </c:pt>
                <c:pt idx="271">
                  <c:v>24.862585567937501</c:v>
                </c:pt>
                <c:pt idx="272">
                  <c:v>23.424533471772001</c:v>
                </c:pt>
                <c:pt idx="273">
                  <c:v>22.329898699026799</c:v>
                </c:pt>
                <c:pt idx="274">
                  <c:v>25.936466729936001</c:v>
                </c:pt>
                <c:pt idx="275">
                  <c:v>25.554076097397701</c:v>
                </c:pt>
                <c:pt idx="276">
                  <c:v>25.826467764057401</c:v>
                </c:pt>
                <c:pt idx="277">
                  <c:v>25.776240365545199</c:v>
                </c:pt>
                <c:pt idx="278">
                  <c:v>24.5263725906965</c:v>
                </c:pt>
                <c:pt idx="279">
                  <c:v>20.037971336462501</c:v>
                </c:pt>
                <c:pt idx="280">
                  <c:v>20.610502224311801</c:v>
                </c:pt>
                <c:pt idx="281">
                  <c:v>23.923849210765098</c:v>
                </c:pt>
                <c:pt idx="282">
                  <c:v>27.085166188087101</c:v>
                </c:pt>
                <c:pt idx="283">
                  <c:v>23.028778508388601</c:v>
                </c:pt>
                <c:pt idx="284">
                  <c:v>21.7385995227101</c:v>
                </c:pt>
                <c:pt idx="285">
                  <c:v>22.6911826565435</c:v>
                </c:pt>
                <c:pt idx="286">
                  <c:v>23.770488148473198</c:v>
                </c:pt>
                <c:pt idx="287">
                  <c:v>21.4352721910785</c:v>
                </c:pt>
                <c:pt idx="288">
                  <c:v>24.026871121226201</c:v>
                </c:pt>
                <c:pt idx="289">
                  <c:v>22.8774447438878</c:v>
                </c:pt>
                <c:pt idx="290">
                  <c:v>21.537705373862</c:v>
                </c:pt>
                <c:pt idx="291">
                  <c:v>23.493239371465702</c:v>
                </c:pt>
                <c:pt idx="292">
                  <c:v>22.280396555963101</c:v>
                </c:pt>
                <c:pt idx="293">
                  <c:v>21.879967915040101</c:v>
                </c:pt>
                <c:pt idx="294">
                  <c:v>22.586522743534498</c:v>
                </c:pt>
                <c:pt idx="295">
                  <c:v>24.303708174805699</c:v>
                </c:pt>
                <c:pt idx="296">
                  <c:v>25.6319542950393</c:v>
                </c:pt>
                <c:pt idx="297">
                  <c:v>25.696488278435599</c:v>
                </c:pt>
                <c:pt idx="298">
                  <c:v>23.327681565140399</c:v>
                </c:pt>
                <c:pt idx="299">
                  <c:v>20.568819327884501</c:v>
                </c:pt>
                <c:pt idx="300">
                  <c:v>23.686270396286201</c:v>
                </c:pt>
                <c:pt idx="301">
                  <c:v>21.160888746760399</c:v>
                </c:pt>
                <c:pt idx="302">
                  <c:v>23.566422038940399</c:v>
                </c:pt>
                <c:pt idx="303">
                  <c:v>26.3996480432907</c:v>
                </c:pt>
                <c:pt idx="304">
                  <c:v>21.990102660738899</c:v>
                </c:pt>
                <c:pt idx="305">
                  <c:v>21.9944247201799</c:v>
                </c:pt>
                <c:pt idx="306">
                  <c:v>22.619590885564001</c:v>
                </c:pt>
                <c:pt idx="307">
                  <c:v>22.356072714783799</c:v>
                </c:pt>
                <c:pt idx="308">
                  <c:v>20.3581649192847</c:v>
                </c:pt>
                <c:pt idx="309">
                  <c:v>19.130577288022899</c:v>
                </c:pt>
                <c:pt idx="310">
                  <c:v>19.015332386709101</c:v>
                </c:pt>
                <c:pt idx="311">
                  <c:v>19.846290741626401</c:v>
                </c:pt>
                <c:pt idx="312">
                  <c:v>21.554535185724301</c:v>
                </c:pt>
                <c:pt idx="313">
                  <c:v>24.125776895449</c:v>
                </c:pt>
                <c:pt idx="314">
                  <c:v>23.978407529328901</c:v>
                </c:pt>
                <c:pt idx="315">
                  <c:v>23.060560493365202</c:v>
                </c:pt>
                <c:pt idx="316">
                  <c:v>21.5303769950388</c:v>
                </c:pt>
                <c:pt idx="317">
                  <c:v>19.111718644628201</c:v>
                </c:pt>
                <c:pt idx="318">
                  <c:v>21.333379849962601</c:v>
                </c:pt>
                <c:pt idx="319">
                  <c:v>21.485080179926399</c:v>
                </c:pt>
                <c:pt idx="320">
                  <c:v>20.201214519871499</c:v>
                </c:pt>
                <c:pt idx="321">
                  <c:v>18.7303775300268</c:v>
                </c:pt>
                <c:pt idx="322">
                  <c:v>22.8274199770119</c:v>
                </c:pt>
                <c:pt idx="323">
                  <c:v>20.6079620632567</c:v>
                </c:pt>
                <c:pt idx="324">
                  <c:v>21.255385599035701</c:v>
                </c:pt>
                <c:pt idx="325">
                  <c:v>26.595769225127199</c:v>
                </c:pt>
                <c:pt idx="326">
                  <c:v>26.045017981434501</c:v>
                </c:pt>
                <c:pt idx="327">
                  <c:v>24.6730752845327</c:v>
                </c:pt>
                <c:pt idx="328">
                  <c:v>24.402604450157401</c:v>
                </c:pt>
                <c:pt idx="329">
                  <c:v>24.391454500677501</c:v>
                </c:pt>
                <c:pt idx="330">
                  <c:v>22.187603032173801</c:v>
                </c:pt>
                <c:pt idx="331">
                  <c:v>22.923357154450201</c:v>
                </c:pt>
                <c:pt idx="332">
                  <c:v>22.296768969278599</c:v>
                </c:pt>
                <c:pt idx="333">
                  <c:v>23.208943118686499</c:v>
                </c:pt>
                <c:pt idx="334">
                  <c:v>27.941417385355798</c:v>
                </c:pt>
                <c:pt idx="335">
                  <c:v>22.864991703077202</c:v>
                </c:pt>
                <c:pt idx="336">
                  <c:v>24.032663886557199</c:v>
                </c:pt>
                <c:pt idx="337">
                  <c:v>26.1616152841538</c:v>
                </c:pt>
                <c:pt idx="338">
                  <c:v>26.2099022615973</c:v>
                </c:pt>
                <c:pt idx="339">
                  <c:v>22.1959269596369</c:v>
                </c:pt>
                <c:pt idx="340">
                  <c:v>22.7117852706387</c:v>
                </c:pt>
                <c:pt idx="341">
                  <c:v>23.192190216731799</c:v>
                </c:pt>
                <c:pt idx="342">
                  <c:v>23.019196198286501</c:v>
                </c:pt>
                <c:pt idx="343">
                  <c:v>22.9037337729029</c:v>
                </c:pt>
                <c:pt idx="344">
                  <c:v>22.299046171844498</c:v>
                </c:pt>
                <c:pt idx="345">
                  <c:v>22.5014328671367</c:v>
                </c:pt>
                <c:pt idx="346">
                  <c:v>23.024476955605699</c:v>
                </c:pt>
                <c:pt idx="347">
                  <c:v>23.266157112325502</c:v>
                </c:pt>
                <c:pt idx="348">
                  <c:v>22.406187420222899</c:v>
                </c:pt>
                <c:pt idx="349">
                  <c:v>22.782392099328298</c:v>
                </c:pt>
                <c:pt idx="350">
                  <c:v>22.8499086345374</c:v>
                </c:pt>
                <c:pt idx="351">
                  <c:v>22.8383818012015</c:v>
                </c:pt>
                <c:pt idx="352">
                  <c:v>26.690486401047401</c:v>
                </c:pt>
                <c:pt idx="353">
                  <c:v>26.105678329891301</c:v>
                </c:pt>
                <c:pt idx="354">
                  <c:v>24.9740513050352</c:v>
                </c:pt>
                <c:pt idx="355">
                  <c:v>23.683622786476299</c:v>
                </c:pt>
                <c:pt idx="356">
                  <c:v>21.6412138127316</c:v>
                </c:pt>
                <c:pt idx="357">
                  <c:v>21.930884863799101</c:v>
                </c:pt>
                <c:pt idx="358">
                  <c:v>22.680020631117401</c:v>
                </c:pt>
                <c:pt idx="359">
                  <c:v>24.067721807178199</c:v>
                </c:pt>
                <c:pt idx="360">
                  <c:v>25.734017113895099</c:v>
                </c:pt>
                <c:pt idx="361">
                  <c:v>21.981351974531801</c:v>
                </c:pt>
                <c:pt idx="362">
                  <c:v>22.703739314013902</c:v>
                </c:pt>
                <c:pt idx="363">
                  <c:v>23.240414045302099</c:v>
                </c:pt>
                <c:pt idx="364">
                  <c:v>22.382635896502201</c:v>
                </c:pt>
                <c:pt idx="365">
                  <c:v>22.035507487834501</c:v>
                </c:pt>
                <c:pt idx="366">
                  <c:v>23.008665078082799</c:v>
                </c:pt>
                <c:pt idx="367">
                  <c:v>22.0607504136348</c:v>
                </c:pt>
                <c:pt idx="368">
                  <c:v>21.865201558708399</c:v>
                </c:pt>
                <c:pt idx="369">
                  <c:v>26.644110655625099</c:v>
                </c:pt>
                <c:pt idx="370">
                  <c:v>22.322179210245501</c:v>
                </c:pt>
                <c:pt idx="371">
                  <c:v>22.570219943021499</c:v>
                </c:pt>
                <c:pt idx="372">
                  <c:v>23.1338751736597</c:v>
                </c:pt>
                <c:pt idx="373">
                  <c:v>21.8581363450038</c:v>
                </c:pt>
                <c:pt idx="374">
                  <c:v>23.350816223376501</c:v>
                </c:pt>
                <c:pt idx="375">
                  <c:v>24.165770739838901</c:v>
                </c:pt>
                <c:pt idx="376">
                  <c:v>24.189458803352998</c:v>
                </c:pt>
                <c:pt idx="377">
                  <c:v>24.140072638394098</c:v>
                </c:pt>
                <c:pt idx="378">
                  <c:v>25.749195067080901</c:v>
                </c:pt>
                <c:pt idx="379">
                  <c:v>25.655035136107799</c:v>
                </c:pt>
                <c:pt idx="380">
                  <c:v>22.771363850013401</c:v>
                </c:pt>
                <c:pt idx="381">
                  <c:v>20.525677972981299</c:v>
                </c:pt>
                <c:pt idx="382">
                  <c:v>22.261152118078499</c:v>
                </c:pt>
                <c:pt idx="383">
                  <c:v>24.605185851970599</c:v>
                </c:pt>
                <c:pt idx="384">
                  <c:v>27.116129663830801</c:v>
                </c:pt>
                <c:pt idx="385">
                  <c:v>27.476352279990198</c:v>
                </c:pt>
                <c:pt idx="386">
                  <c:v>26.492216378737499</c:v>
                </c:pt>
                <c:pt idx="387">
                  <c:v>31.066171160776399</c:v>
                </c:pt>
                <c:pt idx="388">
                  <c:v>43.839145894280897</c:v>
                </c:pt>
                <c:pt idx="389">
                  <c:v>72.291626339457096</c:v>
                </c:pt>
                <c:pt idx="390">
                  <c:v>113.50349930021299</c:v>
                </c:pt>
                <c:pt idx="391">
                  <c:v>160.79211753061699</c:v>
                </c:pt>
                <c:pt idx="392">
                  <c:v>395.86758763287901</c:v>
                </c:pt>
                <c:pt idx="393">
                  <c:v>371.67590873300003</c:v>
                </c:pt>
                <c:pt idx="394">
                  <c:v>217.71517545441299</c:v>
                </c:pt>
                <c:pt idx="395">
                  <c:v>52.686767028229603</c:v>
                </c:pt>
                <c:pt idx="396">
                  <c:v>36.760412170866601</c:v>
                </c:pt>
                <c:pt idx="397">
                  <c:v>31.405162951400101</c:v>
                </c:pt>
                <c:pt idx="398">
                  <c:v>27.775561324680201</c:v>
                </c:pt>
                <c:pt idx="399">
                  <c:v>25.159888880642502</c:v>
                </c:pt>
                <c:pt idx="400">
                  <c:v>26.837011339115602</c:v>
                </c:pt>
                <c:pt idx="401">
                  <c:v>24.2453991851797</c:v>
                </c:pt>
                <c:pt idx="402">
                  <c:v>25.586823193911801</c:v>
                </c:pt>
                <c:pt idx="403">
                  <c:v>26.857321614139199</c:v>
                </c:pt>
                <c:pt idx="404">
                  <c:v>24.487518620271199</c:v>
                </c:pt>
                <c:pt idx="405">
                  <c:v>23.080618330921698</c:v>
                </c:pt>
                <c:pt idx="406">
                  <c:v>21.571918818023601</c:v>
                </c:pt>
                <c:pt idx="407">
                  <c:v>20.900880348648801</c:v>
                </c:pt>
                <c:pt idx="408">
                  <c:v>21.333024908182999</c:v>
                </c:pt>
                <c:pt idx="409">
                  <c:v>22.637184801759201</c:v>
                </c:pt>
                <c:pt idx="410">
                  <c:v>22.6183872712427</c:v>
                </c:pt>
                <c:pt idx="411">
                  <c:v>22.4360135049135</c:v>
                </c:pt>
                <c:pt idx="412">
                  <c:v>22.268154096583999</c:v>
                </c:pt>
                <c:pt idx="413">
                  <c:v>22.225523712354398</c:v>
                </c:pt>
                <c:pt idx="414">
                  <c:v>23.233198247931099</c:v>
                </c:pt>
                <c:pt idx="415">
                  <c:v>22.654217185745601</c:v>
                </c:pt>
                <c:pt idx="416">
                  <c:v>22.729836067324801</c:v>
                </c:pt>
                <c:pt idx="417">
                  <c:v>23.580402945013901</c:v>
                </c:pt>
                <c:pt idx="418">
                  <c:v>21.654717947495801</c:v>
                </c:pt>
                <c:pt idx="419">
                  <c:v>22.254508774680399</c:v>
                </c:pt>
                <c:pt idx="420">
                  <c:v>22.8930701713</c:v>
                </c:pt>
                <c:pt idx="421">
                  <c:v>23.107492391836502</c:v>
                </c:pt>
                <c:pt idx="422">
                  <c:v>22.761746178581401</c:v>
                </c:pt>
                <c:pt idx="423">
                  <c:v>19.516185536333602</c:v>
                </c:pt>
                <c:pt idx="424">
                  <c:v>22.169012606485399</c:v>
                </c:pt>
                <c:pt idx="425">
                  <c:v>23.831569168481899</c:v>
                </c:pt>
                <c:pt idx="426">
                  <c:v>22.060186333444999</c:v>
                </c:pt>
                <c:pt idx="427">
                  <c:v>24.026412819304799</c:v>
                </c:pt>
                <c:pt idx="428">
                  <c:v>20.3630729186902</c:v>
                </c:pt>
                <c:pt idx="429">
                  <c:v>20.715099075325998</c:v>
                </c:pt>
                <c:pt idx="430">
                  <c:v>23.766296686236299</c:v>
                </c:pt>
                <c:pt idx="431">
                  <c:v>24.413341251573499</c:v>
                </c:pt>
                <c:pt idx="432">
                  <c:v>20.684294465611298</c:v>
                </c:pt>
                <c:pt idx="433">
                  <c:v>21.0313243265234</c:v>
                </c:pt>
                <c:pt idx="434">
                  <c:v>21.985238721941499</c:v>
                </c:pt>
                <c:pt idx="435">
                  <c:v>21.496031620114199</c:v>
                </c:pt>
                <c:pt idx="436">
                  <c:v>21.107609778204001</c:v>
                </c:pt>
                <c:pt idx="437">
                  <c:v>21.618919761116398</c:v>
                </c:pt>
                <c:pt idx="438">
                  <c:v>21.552192499123201</c:v>
                </c:pt>
                <c:pt idx="439">
                  <c:v>20.699261548256001</c:v>
                </c:pt>
                <c:pt idx="440">
                  <c:v>19.300379725899301</c:v>
                </c:pt>
                <c:pt idx="441">
                  <c:v>24.330021737733102</c:v>
                </c:pt>
                <c:pt idx="442">
                  <c:v>24.831111209562199</c:v>
                </c:pt>
                <c:pt idx="443">
                  <c:v>22.544848897024099</c:v>
                </c:pt>
                <c:pt idx="444">
                  <c:v>20.243079727805</c:v>
                </c:pt>
                <c:pt idx="445">
                  <c:v>25.698878881330099</c:v>
                </c:pt>
                <c:pt idx="446">
                  <c:v>25.322040130897999</c:v>
                </c:pt>
                <c:pt idx="447">
                  <c:v>25.1040933106514</c:v>
                </c:pt>
                <c:pt idx="448">
                  <c:v>24.888379923136299</c:v>
                </c:pt>
                <c:pt idx="449">
                  <c:v>21.945465297113099</c:v>
                </c:pt>
                <c:pt idx="450">
                  <c:v>23.416542849946499</c:v>
                </c:pt>
                <c:pt idx="451">
                  <c:v>24.470462762515499</c:v>
                </c:pt>
                <c:pt idx="452">
                  <c:v>24.391474386123999</c:v>
                </c:pt>
                <c:pt idx="453">
                  <c:v>23.088537725534898</c:v>
                </c:pt>
                <c:pt idx="454">
                  <c:v>22.362164804347</c:v>
                </c:pt>
                <c:pt idx="455">
                  <c:v>26.9414023695361</c:v>
                </c:pt>
                <c:pt idx="456">
                  <c:v>26.731634858614001</c:v>
                </c:pt>
                <c:pt idx="457">
                  <c:v>23.8444140860279</c:v>
                </c:pt>
                <c:pt idx="458">
                  <c:v>25.959535948505199</c:v>
                </c:pt>
                <c:pt idx="459">
                  <c:v>26.058717189559399</c:v>
                </c:pt>
                <c:pt idx="460">
                  <c:v>24.598729965342802</c:v>
                </c:pt>
                <c:pt idx="461">
                  <c:v>22.238974763296699</c:v>
                </c:pt>
                <c:pt idx="462">
                  <c:v>20.21022530562</c:v>
                </c:pt>
                <c:pt idx="463">
                  <c:v>22.4822155062765</c:v>
                </c:pt>
                <c:pt idx="464">
                  <c:v>24.311136979972801</c:v>
                </c:pt>
                <c:pt idx="465">
                  <c:v>22.940834748322899</c:v>
                </c:pt>
                <c:pt idx="466">
                  <c:v>21.606474804141101</c:v>
                </c:pt>
                <c:pt idx="467">
                  <c:v>26.206355941115199</c:v>
                </c:pt>
                <c:pt idx="468">
                  <c:v>23.582494876595799</c:v>
                </c:pt>
                <c:pt idx="469">
                  <c:v>23.026102503941999</c:v>
                </c:pt>
                <c:pt idx="470">
                  <c:v>23.1479550038834</c:v>
                </c:pt>
                <c:pt idx="471">
                  <c:v>23.729565489419802</c:v>
                </c:pt>
                <c:pt idx="472">
                  <c:v>27.7059471345544</c:v>
                </c:pt>
                <c:pt idx="473">
                  <c:v>24.939917186931702</c:v>
                </c:pt>
                <c:pt idx="474">
                  <c:v>23.735512597567901</c:v>
                </c:pt>
                <c:pt idx="475">
                  <c:v>24.4752531548069</c:v>
                </c:pt>
                <c:pt idx="476">
                  <c:v>25.559086153519601</c:v>
                </c:pt>
                <c:pt idx="477">
                  <c:v>25.325061829848401</c:v>
                </c:pt>
                <c:pt idx="478">
                  <c:v>26.8888733841648</c:v>
                </c:pt>
                <c:pt idx="479">
                  <c:v>26.5701886739642</c:v>
                </c:pt>
                <c:pt idx="480">
                  <c:v>23.858793559573101</c:v>
                </c:pt>
                <c:pt idx="481">
                  <c:v>23.546633350998501</c:v>
                </c:pt>
                <c:pt idx="482">
                  <c:v>25.549051603192002</c:v>
                </c:pt>
                <c:pt idx="483">
                  <c:v>26.623848287783002</c:v>
                </c:pt>
                <c:pt idx="484">
                  <c:v>26.266240855229199</c:v>
                </c:pt>
                <c:pt idx="485">
                  <c:v>24.629500730955002</c:v>
                </c:pt>
                <c:pt idx="486">
                  <c:v>24.590460694735999</c:v>
                </c:pt>
                <c:pt idx="487">
                  <c:v>25.156416974038699</c:v>
                </c:pt>
                <c:pt idx="488">
                  <c:v>25.267926370492599</c:v>
                </c:pt>
                <c:pt idx="489">
                  <c:v>24.909567669522399</c:v>
                </c:pt>
                <c:pt idx="490">
                  <c:v>25.195978925258402</c:v>
                </c:pt>
                <c:pt idx="491">
                  <c:v>26.284678527407799</c:v>
                </c:pt>
                <c:pt idx="492">
                  <c:v>26.383811675509499</c:v>
                </c:pt>
                <c:pt idx="493">
                  <c:v>25.825826838605</c:v>
                </c:pt>
                <c:pt idx="494">
                  <c:v>25.049984149088299</c:v>
                </c:pt>
                <c:pt idx="495">
                  <c:v>23.8255971615751</c:v>
                </c:pt>
                <c:pt idx="496">
                  <c:v>24.383401937508399</c:v>
                </c:pt>
                <c:pt idx="497">
                  <c:v>23.653661175851401</c:v>
                </c:pt>
                <c:pt idx="498">
                  <c:v>22.731638329320401</c:v>
                </c:pt>
                <c:pt idx="499">
                  <c:v>25.533252914934899</c:v>
                </c:pt>
                <c:pt idx="500">
                  <c:v>23.434333536796601</c:v>
                </c:pt>
                <c:pt idx="501">
                  <c:v>24.2294881082098</c:v>
                </c:pt>
                <c:pt idx="502">
                  <c:v>24.207929447526901</c:v>
                </c:pt>
                <c:pt idx="503">
                  <c:v>22.3325089660812</c:v>
                </c:pt>
                <c:pt idx="504">
                  <c:v>27.0781573457947</c:v>
                </c:pt>
                <c:pt idx="505">
                  <c:v>26.618561327152801</c:v>
                </c:pt>
                <c:pt idx="506">
                  <c:v>25.304731255078899</c:v>
                </c:pt>
                <c:pt idx="507">
                  <c:v>25.008393198791701</c:v>
                </c:pt>
                <c:pt idx="508">
                  <c:v>26.940171377258601</c:v>
                </c:pt>
                <c:pt idx="509">
                  <c:v>24.879181102484601</c:v>
                </c:pt>
                <c:pt idx="510">
                  <c:v>24.7076948983159</c:v>
                </c:pt>
                <c:pt idx="511">
                  <c:v>24.596554314610401</c:v>
                </c:pt>
                <c:pt idx="512">
                  <c:v>23.610247947665702</c:v>
                </c:pt>
                <c:pt idx="513">
                  <c:v>21.626700904492299</c:v>
                </c:pt>
                <c:pt idx="514">
                  <c:v>25.588591249417199</c:v>
                </c:pt>
                <c:pt idx="515">
                  <c:v>28.060739713151499</c:v>
                </c:pt>
                <c:pt idx="516">
                  <c:v>28.172451478295301</c:v>
                </c:pt>
                <c:pt idx="517">
                  <c:v>26.363229917656302</c:v>
                </c:pt>
                <c:pt idx="518">
                  <c:v>26.911599905799498</c:v>
                </c:pt>
                <c:pt idx="519">
                  <c:v>25.573960507448199</c:v>
                </c:pt>
                <c:pt idx="520">
                  <c:v>25.8734585825807</c:v>
                </c:pt>
                <c:pt idx="521">
                  <c:v>27.468870770080599</c:v>
                </c:pt>
                <c:pt idx="522">
                  <c:v>27.6125512480941</c:v>
                </c:pt>
                <c:pt idx="523">
                  <c:v>29.1558729397604</c:v>
                </c:pt>
                <c:pt idx="524">
                  <c:v>28.146074767394602</c:v>
                </c:pt>
                <c:pt idx="525">
                  <c:v>27.878323673878899</c:v>
                </c:pt>
                <c:pt idx="526">
                  <c:v>29.2960424614555</c:v>
                </c:pt>
                <c:pt idx="527">
                  <c:v>26.930613495632301</c:v>
                </c:pt>
                <c:pt idx="528">
                  <c:v>29.042511664837001</c:v>
                </c:pt>
                <c:pt idx="529">
                  <c:v>28.816906914854702</c:v>
                </c:pt>
                <c:pt idx="530">
                  <c:v>28.773123785025899</c:v>
                </c:pt>
                <c:pt idx="531">
                  <c:v>32.570517261207499</c:v>
                </c:pt>
                <c:pt idx="532">
                  <c:v>29.3800972952187</c:v>
                </c:pt>
                <c:pt idx="533">
                  <c:v>28.794025481624701</c:v>
                </c:pt>
                <c:pt idx="534">
                  <c:v>28.5867081375936</c:v>
                </c:pt>
                <c:pt idx="535">
                  <c:v>28.2227395507912</c:v>
                </c:pt>
                <c:pt idx="536">
                  <c:v>28.471277835183599</c:v>
                </c:pt>
                <c:pt idx="537">
                  <c:v>28.393917809201199</c:v>
                </c:pt>
                <c:pt idx="538">
                  <c:v>27.5413620814161</c:v>
                </c:pt>
                <c:pt idx="539">
                  <c:v>28.8243046037074</c:v>
                </c:pt>
                <c:pt idx="540">
                  <c:v>32.395394012358203</c:v>
                </c:pt>
                <c:pt idx="541">
                  <c:v>27.867009789343701</c:v>
                </c:pt>
                <c:pt idx="542">
                  <c:v>27.361344394308599</c:v>
                </c:pt>
                <c:pt idx="543">
                  <c:v>29.3926002827837</c:v>
                </c:pt>
                <c:pt idx="544">
                  <c:v>30.585995357195898</c:v>
                </c:pt>
                <c:pt idx="545">
                  <c:v>27.2955125975074</c:v>
                </c:pt>
                <c:pt idx="546">
                  <c:v>27.609785053658999</c:v>
                </c:pt>
                <c:pt idx="547">
                  <c:v>28.520049207157101</c:v>
                </c:pt>
                <c:pt idx="548">
                  <c:v>29.006214104781499</c:v>
                </c:pt>
                <c:pt idx="549">
                  <c:v>28.316289141834101</c:v>
                </c:pt>
                <c:pt idx="550">
                  <c:v>25.6700500205644</c:v>
                </c:pt>
                <c:pt idx="551">
                  <c:v>26.098289970342599</c:v>
                </c:pt>
                <c:pt idx="552">
                  <c:v>25.8527722917323</c:v>
                </c:pt>
                <c:pt idx="553">
                  <c:v>26.529394739592</c:v>
                </c:pt>
                <c:pt idx="554">
                  <c:v>28.6030139467134</c:v>
                </c:pt>
                <c:pt idx="555">
                  <c:v>27.6724102967287</c:v>
                </c:pt>
                <c:pt idx="556">
                  <c:v>27.0598140831503</c:v>
                </c:pt>
                <c:pt idx="557">
                  <c:v>29.0090118088882</c:v>
                </c:pt>
                <c:pt idx="558">
                  <c:v>30.232554911080999</c:v>
                </c:pt>
                <c:pt idx="559">
                  <c:v>26.719205075131001</c:v>
                </c:pt>
                <c:pt idx="560">
                  <c:v>29.315779117777101</c:v>
                </c:pt>
                <c:pt idx="561">
                  <c:v>29.194422359215199</c:v>
                </c:pt>
                <c:pt idx="562">
                  <c:v>28.811952448901899</c:v>
                </c:pt>
                <c:pt idx="563">
                  <c:v>29.222838055475801</c:v>
                </c:pt>
                <c:pt idx="564">
                  <c:v>30.639750064289601</c:v>
                </c:pt>
                <c:pt idx="565">
                  <c:v>26.925482717914999</c:v>
                </c:pt>
                <c:pt idx="566">
                  <c:v>30.6165240794979</c:v>
                </c:pt>
                <c:pt idx="567">
                  <c:v>32.803589169352797</c:v>
                </c:pt>
                <c:pt idx="568">
                  <c:v>29.386039924894</c:v>
                </c:pt>
                <c:pt idx="569">
                  <c:v>29.517304947737902</c:v>
                </c:pt>
                <c:pt idx="570">
                  <c:v>27.567457417629399</c:v>
                </c:pt>
                <c:pt idx="571">
                  <c:v>28.4033065024949</c:v>
                </c:pt>
                <c:pt idx="572">
                  <c:v>30.226845321866701</c:v>
                </c:pt>
                <c:pt idx="573">
                  <c:v>30.331961004340801</c:v>
                </c:pt>
                <c:pt idx="574">
                  <c:v>29.123682169678698</c:v>
                </c:pt>
                <c:pt idx="575">
                  <c:v>28.941074998862501</c:v>
                </c:pt>
                <c:pt idx="576">
                  <c:v>29.444385355047199</c:v>
                </c:pt>
                <c:pt idx="577">
                  <c:v>29.418110458127899</c:v>
                </c:pt>
                <c:pt idx="578">
                  <c:v>27.036290140464601</c:v>
                </c:pt>
                <c:pt idx="579">
                  <c:v>27.6538910820884</c:v>
                </c:pt>
                <c:pt idx="580">
                  <c:v>27.679004080595298</c:v>
                </c:pt>
                <c:pt idx="581">
                  <c:v>28.5969201134427</c:v>
                </c:pt>
                <c:pt idx="582">
                  <c:v>29.8053079663805</c:v>
                </c:pt>
                <c:pt idx="583">
                  <c:v>27.294414031983901</c:v>
                </c:pt>
                <c:pt idx="584">
                  <c:v>29.5292622088234</c:v>
                </c:pt>
                <c:pt idx="585">
                  <c:v>29.600465729862499</c:v>
                </c:pt>
                <c:pt idx="586">
                  <c:v>29.8769011827318</c:v>
                </c:pt>
                <c:pt idx="587">
                  <c:v>31.4518043515043</c:v>
                </c:pt>
                <c:pt idx="588">
                  <c:v>27.3348992300505</c:v>
                </c:pt>
                <c:pt idx="589">
                  <c:v>27.7951042663056</c:v>
                </c:pt>
                <c:pt idx="590">
                  <c:v>27.697918437477199</c:v>
                </c:pt>
                <c:pt idx="591">
                  <c:v>27.693809354624499</c:v>
                </c:pt>
                <c:pt idx="592">
                  <c:v>29.696858838220901</c:v>
                </c:pt>
                <c:pt idx="593">
                  <c:v>33.250079934309099</c:v>
                </c:pt>
                <c:pt idx="594">
                  <c:v>28.1719880166991</c:v>
                </c:pt>
                <c:pt idx="595">
                  <c:v>27.578600865321999</c:v>
                </c:pt>
                <c:pt idx="596">
                  <c:v>30.7968099651501</c:v>
                </c:pt>
                <c:pt idx="597">
                  <c:v>28.415843705723901</c:v>
                </c:pt>
                <c:pt idx="598">
                  <c:v>30.114402369373799</c:v>
                </c:pt>
                <c:pt idx="599">
                  <c:v>31.6776856271462</c:v>
                </c:pt>
                <c:pt idx="600">
                  <c:v>32.265408529079998</c:v>
                </c:pt>
                <c:pt idx="601">
                  <c:v>32.314274695637302</c:v>
                </c:pt>
                <c:pt idx="602">
                  <c:v>34.356053743797901</c:v>
                </c:pt>
                <c:pt idx="603">
                  <c:v>36.682418691812302</c:v>
                </c:pt>
                <c:pt idx="604">
                  <c:v>33.890378980553002</c:v>
                </c:pt>
                <c:pt idx="605">
                  <c:v>31.5186266468714</c:v>
                </c:pt>
                <c:pt idx="606">
                  <c:v>33.115386588743398</c:v>
                </c:pt>
                <c:pt idx="607">
                  <c:v>33.234005160760098</c:v>
                </c:pt>
                <c:pt idx="608">
                  <c:v>32.263248033939703</c:v>
                </c:pt>
                <c:pt idx="609">
                  <c:v>29.8620915330443</c:v>
                </c:pt>
                <c:pt idx="610">
                  <c:v>29.214695637525001</c:v>
                </c:pt>
                <c:pt idx="611">
                  <c:v>32.724595532671103</c:v>
                </c:pt>
                <c:pt idx="612">
                  <c:v>30.1399570017334</c:v>
                </c:pt>
                <c:pt idx="613">
                  <c:v>31.298336822428698</c:v>
                </c:pt>
                <c:pt idx="614">
                  <c:v>32.150253518938499</c:v>
                </c:pt>
                <c:pt idx="615">
                  <c:v>32.3655326932316</c:v>
                </c:pt>
                <c:pt idx="616">
                  <c:v>33.039296649268799</c:v>
                </c:pt>
                <c:pt idx="617">
                  <c:v>30.162996389705899</c:v>
                </c:pt>
                <c:pt idx="618">
                  <c:v>29.254816178781301</c:v>
                </c:pt>
                <c:pt idx="619">
                  <c:v>27.9699597718256</c:v>
                </c:pt>
                <c:pt idx="620">
                  <c:v>27.391776464378001</c:v>
                </c:pt>
                <c:pt idx="621">
                  <c:v>31.9588848335666</c:v>
                </c:pt>
                <c:pt idx="622">
                  <c:v>32.190702367640299</c:v>
                </c:pt>
                <c:pt idx="623">
                  <c:v>33.027865759369099</c:v>
                </c:pt>
                <c:pt idx="624">
                  <c:v>32.314182575428497</c:v>
                </c:pt>
                <c:pt idx="625">
                  <c:v>29.601018520618201</c:v>
                </c:pt>
                <c:pt idx="626">
                  <c:v>27.633194626700099</c:v>
                </c:pt>
                <c:pt idx="627">
                  <c:v>30.611040843383599</c:v>
                </c:pt>
                <c:pt idx="628">
                  <c:v>30.582679212861301</c:v>
                </c:pt>
                <c:pt idx="629">
                  <c:v>29.9644100027364</c:v>
                </c:pt>
                <c:pt idx="630">
                  <c:v>30.348614317281399</c:v>
                </c:pt>
                <c:pt idx="631">
                  <c:v>27.507598934972599</c:v>
                </c:pt>
                <c:pt idx="632">
                  <c:v>32.060355517642201</c:v>
                </c:pt>
                <c:pt idx="633">
                  <c:v>34.082168358754501</c:v>
                </c:pt>
                <c:pt idx="634">
                  <c:v>33.311460220410801</c:v>
                </c:pt>
                <c:pt idx="635">
                  <c:v>31.491032588178701</c:v>
                </c:pt>
                <c:pt idx="636">
                  <c:v>31.094396739399901</c:v>
                </c:pt>
                <c:pt idx="637">
                  <c:v>30.2079261562297</c:v>
                </c:pt>
                <c:pt idx="638">
                  <c:v>30.6979497787116</c:v>
                </c:pt>
                <c:pt idx="639">
                  <c:v>32.309051868874398</c:v>
                </c:pt>
                <c:pt idx="640">
                  <c:v>33.890146970850402</c:v>
                </c:pt>
                <c:pt idx="641">
                  <c:v>32.937703499457697</c:v>
                </c:pt>
                <c:pt idx="642">
                  <c:v>31.338575937485299</c:v>
                </c:pt>
                <c:pt idx="643">
                  <c:v>30.854058989877199</c:v>
                </c:pt>
                <c:pt idx="644">
                  <c:v>31.658427843376899</c:v>
                </c:pt>
                <c:pt idx="645">
                  <c:v>32.951004113081602</c:v>
                </c:pt>
                <c:pt idx="646">
                  <c:v>32.328931627599097</c:v>
                </c:pt>
                <c:pt idx="647">
                  <c:v>33.080898672797098</c:v>
                </c:pt>
                <c:pt idx="648">
                  <c:v>35.353910229120501</c:v>
                </c:pt>
                <c:pt idx="649">
                  <c:v>36.851802588323999</c:v>
                </c:pt>
                <c:pt idx="650">
                  <c:v>32.654291660165804</c:v>
                </c:pt>
                <c:pt idx="651">
                  <c:v>32.885791493775301</c:v>
                </c:pt>
                <c:pt idx="652">
                  <c:v>31.7305854021218</c:v>
                </c:pt>
                <c:pt idx="653">
                  <c:v>31.628197190871301</c:v>
                </c:pt>
                <c:pt idx="654">
                  <c:v>32.5052468755826</c:v>
                </c:pt>
                <c:pt idx="655">
                  <c:v>30.332477682987601</c:v>
                </c:pt>
                <c:pt idx="656">
                  <c:v>31.305670563847301</c:v>
                </c:pt>
                <c:pt idx="657">
                  <c:v>33.2342015242427</c:v>
                </c:pt>
                <c:pt idx="658">
                  <c:v>34.967902149611298</c:v>
                </c:pt>
                <c:pt idx="659">
                  <c:v>35.161393670800599</c:v>
                </c:pt>
                <c:pt idx="660">
                  <c:v>31.542548656486201</c:v>
                </c:pt>
                <c:pt idx="661">
                  <c:v>33.957939211267302</c:v>
                </c:pt>
                <c:pt idx="662">
                  <c:v>33.9777336321226</c:v>
                </c:pt>
                <c:pt idx="663">
                  <c:v>34.629310866462703</c:v>
                </c:pt>
                <c:pt idx="664">
                  <c:v>36.846365781024303</c:v>
                </c:pt>
                <c:pt idx="665">
                  <c:v>31.0371239902694</c:v>
                </c:pt>
                <c:pt idx="666">
                  <c:v>30.6930759855574</c:v>
                </c:pt>
                <c:pt idx="667">
                  <c:v>31.714345647887399</c:v>
                </c:pt>
                <c:pt idx="668">
                  <c:v>32.395037097789697</c:v>
                </c:pt>
                <c:pt idx="669">
                  <c:v>31.808685494984701</c:v>
                </c:pt>
                <c:pt idx="670">
                  <c:v>30.839946854028401</c:v>
                </c:pt>
                <c:pt idx="671">
                  <c:v>31.027126756678999</c:v>
                </c:pt>
                <c:pt idx="672">
                  <c:v>31.263002726563698</c:v>
                </c:pt>
                <c:pt idx="673">
                  <c:v>32.009624661404999</c:v>
                </c:pt>
                <c:pt idx="674">
                  <c:v>33.367163447004799</c:v>
                </c:pt>
                <c:pt idx="675">
                  <c:v>30.990456536942101</c:v>
                </c:pt>
                <c:pt idx="676">
                  <c:v>31.612569179779001</c:v>
                </c:pt>
                <c:pt idx="677">
                  <c:v>32.681207237469799</c:v>
                </c:pt>
                <c:pt idx="678">
                  <c:v>33.686141225081101</c:v>
                </c:pt>
                <c:pt idx="679">
                  <c:v>34.397677429471997</c:v>
                </c:pt>
                <c:pt idx="680">
                  <c:v>32.019660855944501</c:v>
                </c:pt>
                <c:pt idx="681">
                  <c:v>34.139907954607899</c:v>
                </c:pt>
                <c:pt idx="682">
                  <c:v>34.445194334786002</c:v>
                </c:pt>
                <c:pt idx="683">
                  <c:v>33.593362971542099</c:v>
                </c:pt>
                <c:pt idx="684">
                  <c:v>34.4312818512525</c:v>
                </c:pt>
                <c:pt idx="685">
                  <c:v>33.4343562005891</c:v>
                </c:pt>
                <c:pt idx="686">
                  <c:v>31.680374998822501</c:v>
                </c:pt>
                <c:pt idx="687">
                  <c:v>30.444676476054902</c:v>
                </c:pt>
                <c:pt idx="688">
                  <c:v>31.821924258529702</c:v>
                </c:pt>
                <c:pt idx="689">
                  <c:v>37.288423799598199</c:v>
                </c:pt>
                <c:pt idx="690">
                  <c:v>32.061644886998501</c:v>
                </c:pt>
                <c:pt idx="691">
                  <c:v>32.844726595602801</c:v>
                </c:pt>
                <c:pt idx="692">
                  <c:v>34.761810401509798</c:v>
                </c:pt>
                <c:pt idx="693">
                  <c:v>35.225579703430803</c:v>
                </c:pt>
                <c:pt idx="694">
                  <c:v>32.981591601816397</c:v>
                </c:pt>
                <c:pt idx="695">
                  <c:v>31.770649284425399</c:v>
                </c:pt>
                <c:pt idx="696">
                  <c:v>33.677835394704097</c:v>
                </c:pt>
                <c:pt idx="697">
                  <c:v>34.198366213942997</c:v>
                </c:pt>
                <c:pt idx="698">
                  <c:v>33.736138976514098</c:v>
                </c:pt>
                <c:pt idx="699">
                  <c:v>35.542015983841203</c:v>
                </c:pt>
                <c:pt idx="700">
                  <c:v>34.836350576990696</c:v>
                </c:pt>
                <c:pt idx="701">
                  <c:v>32.404645717202101</c:v>
                </c:pt>
                <c:pt idx="702">
                  <c:v>30.8554644453293</c:v>
                </c:pt>
                <c:pt idx="703">
                  <c:v>30.751911164640401</c:v>
                </c:pt>
                <c:pt idx="704">
                  <c:v>31.265650213619001</c:v>
                </c:pt>
                <c:pt idx="705">
                  <c:v>32.544546998298102</c:v>
                </c:pt>
                <c:pt idx="706">
                  <c:v>33.544608725162597</c:v>
                </c:pt>
                <c:pt idx="707">
                  <c:v>34.519945411875597</c:v>
                </c:pt>
                <c:pt idx="708">
                  <c:v>35.374507674422702</c:v>
                </c:pt>
                <c:pt idx="709">
                  <c:v>35.726079681725103</c:v>
                </c:pt>
                <c:pt idx="710">
                  <c:v>34.059922426977799</c:v>
                </c:pt>
                <c:pt idx="711">
                  <c:v>34.516347144821303</c:v>
                </c:pt>
                <c:pt idx="712">
                  <c:v>36.293283710439901</c:v>
                </c:pt>
                <c:pt idx="713">
                  <c:v>36.862570534711502</c:v>
                </c:pt>
                <c:pt idx="714">
                  <c:v>32.599401864644797</c:v>
                </c:pt>
                <c:pt idx="715">
                  <c:v>31.9192306118426</c:v>
                </c:pt>
                <c:pt idx="716">
                  <c:v>36.5610333549267</c:v>
                </c:pt>
                <c:pt idx="717">
                  <c:v>36.573450799279698</c:v>
                </c:pt>
                <c:pt idx="718">
                  <c:v>33.1098113837594</c:v>
                </c:pt>
                <c:pt idx="719">
                  <c:v>35.293480158170901</c:v>
                </c:pt>
                <c:pt idx="720">
                  <c:v>35.760525096229998</c:v>
                </c:pt>
                <c:pt idx="721">
                  <c:v>38.247946235739199</c:v>
                </c:pt>
                <c:pt idx="722">
                  <c:v>39.191374505125303</c:v>
                </c:pt>
                <c:pt idx="723">
                  <c:v>39.920537351732399</c:v>
                </c:pt>
                <c:pt idx="724">
                  <c:v>44.699150663774901</c:v>
                </c:pt>
                <c:pt idx="725">
                  <c:v>39.251694760545298</c:v>
                </c:pt>
                <c:pt idx="726">
                  <c:v>36.278984118349499</c:v>
                </c:pt>
                <c:pt idx="727">
                  <c:v>35.607285824248699</c:v>
                </c:pt>
                <c:pt idx="728">
                  <c:v>36.242501719693102</c:v>
                </c:pt>
                <c:pt idx="729">
                  <c:v>36.645256647350799</c:v>
                </c:pt>
                <c:pt idx="730">
                  <c:v>37.4334430037853</c:v>
                </c:pt>
                <c:pt idx="731">
                  <c:v>38.464732055440201</c:v>
                </c:pt>
                <c:pt idx="732">
                  <c:v>38.028297442873097</c:v>
                </c:pt>
                <c:pt idx="733">
                  <c:v>37.048532747427899</c:v>
                </c:pt>
                <c:pt idx="734">
                  <c:v>37.884348565020098</c:v>
                </c:pt>
                <c:pt idx="735">
                  <c:v>39.635371937636698</c:v>
                </c:pt>
                <c:pt idx="736">
                  <c:v>36.388918502728004</c:v>
                </c:pt>
                <c:pt idx="737">
                  <c:v>35.705582124856903</c:v>
                </c:pt>
                <c:pt idx="738">
                  <c:v>37.881220248726699</c:v>
                </c:pt>
                <c:pt idx="739">
                  <c:v>39.281875518756401</c:v>
                </c:pt>
                <c:pt idx="740">
                  <c:v>35.028909449254101</c:v>
                </c:pt>
                <c:pt idx="741">
                  <c:v>34.947275449402099</c:v>
                </c:pt>
                <c:pt idx="742">
                  <c:v>36.474976189857699</c:v>
                </c:pt>
                <c:pt idx="743">
                  <c:v>37.835303191312697</c:v>
                </c:pt>
                <c:pt idx="744">
                  <c:v>37.816299721209397</c:v>
                </c:pt>
                <c:pt idx="745">
                  <c:v>38.043787606402901</c:v>
                </c:pt>
                <c:pt idx="746">
                  <c:v>37.557383127275003</c:v>
                </c:pt>
                <c:pt idx="747">
                  <c:v>37.503030306205098</c:v>
                </c:pt>
                <c:pt idx="748">
                  <c:v>37.938327458158298</c:v>
                </c:pt>
                <c:pt idx="749">
                  <c:v>38.010129427441001</c:v>
                </c:pt>
                <c:pt idx="750">
                  <c:v>33.203410168345698</c:v>
                </c:pt>
                <c:pt idx="751">
                  <c:v>36.5319583544591</c:v>
                </c:pt>
                <c:pt idx="752">
                  <c:v>40.1833134403334</c:v>
                </c:pt>
                <c:pt idx="753">
                  <c:v>40.742707203681498</c:v>
                </c:pt>
                <c:pt idx="754">
                  <c:v>38.1287796535753</c:v>
                </c:pt>
                <c:pt idx="755">
                  <c:v>42.965008797201101</c:v>
                </c:pt>
                <c:pt idx="756">
                  <c:v>39.187380079267903</c:v>
                </c:pt>
                <c:pt idx="757">
                  <c:v>37.856495393123602</c:v>
                </c:pt>
                <c:pt idx="758">
                  <c:v>38.801081813688</c:v>
                </c:pt>
                <c:pt idx="759">
                  <c:v>39.978768276318398</c:v>
                </c:pt>
                <c:pt idx="760">
                  <c:v>41.225371876496702</c:v>
                </c:pt>
                <c:pt idx="761">
                  <c:v>38.750339507090501</c:v>
                </c:pt>
                <c:pt idx="762">
                  <c:v>38.0385565011632</c:v>
                </c:pt>
                <c:pt idx="763">
                  <c:v>39.751258115353302</c:v>
                </c:pt>
                <c:pt idx="764">
                  <c:v>42.757909401948403</c:v>
                </c:pt>
                <c:pt idx="765">
                  <c:v>43.2005034089376</c:v>
                </c:pt>
                <c:pt idx="766">
                  <c:v>46.461168856923798</c:v>
                </c:pt>
                <c:pt idx="767">
                  <c:v>58.452562437441202</c:v>
                </c:pt>
                <c:pt idx="768">
                  <c:v>74.240748901112497</c:v>
                </c:pt>
                <c:pt idx="769">
                  <c:v>81.446978357337997</c:v>
                </c:pt>
                <c:pt idx="770">
                  <c:v>55.278843987419698</c:v>
                </c:pt>
                <c:pt idx="771">
                  <c:v>43.212255423333502</c:v>
                </c:pt>
                <c:pt idx="772">
                  <c:v>39.547481688994203</c:v>
                </c:pt>
                <c:pt idx="773">
                  <c:v>38.277169334023299</c:v>
                </c:pt>
                <c:pt idx="774">
                  <c:v>37.840264187766799</c:v>
                </c:pt>
                <c:pt idx="775">
                  <c:v>42.472644472493201</c:v>
                </c:pt>
                <c:pt idx="776">
                  <c:v>40.468486209567402</c:v>
                </c:pt>
                <c:pt idx="777">
                  <c:v>39.448990268083399</c:v>
                </c:pt>
                <c:pt idx="778">
                  <c:v>39.720699453000002</c:v>
                </c:pt>
                <c:pt idx="779">
                  <c:v>40.464879805669497</c:v>
                </c:pt>
                <c:pt idx="780">
                  <c:v>40.095958175921503</c:v>
                </c:pt>
                <c:pt idx="781">
                  <c:v>41.627704469738802</c:v>
                </c:pt>
                <c:pt idx="782">
                  <c:v>41.087678384837702</c:v>
                </c:pt>
                <c:pt idx="783">
                  <c:v>42.551442289992302</c:v>
                </c:pt>
                <c:pt idx="784">
                  <c:v>46.266756370286302</c:v>
                </c:pt>
                <c:pt idx="785">
                  <c:v>51.500700523267597</c:v>
                </c:pt>
                <c:pt idx="786">
                  <c:v>71.854978294359796</c:v>
                </c:pt>
                <c:pt idx="787">
                  <c:v>68.718476546495907</c:v>
                </c:pt>
                <c:pt idx="788">
                  <c:v>54.436782239799101</c:v>
                </c:pt>
                <c:pt idx="789">
                  <c:v>41.0867128597381</c:v>
                </c:pt>
                <c:pt idx="790">
                  <c:v>38.2851487666724</c:v>
                </c:pt>
                <c:pt idx="791">
                  <c:v>41.271432219285899</c:v>
                </c:pt>
                <c:pt idx="792">
                  <c:v>41.472000626477701</c:v>
                </c:pt>
                <c:pt idx="793">
                  <c:v>42.620075803694498</c:v>
                </c:pt>
                <c:pt idx="794">
                  <c:v>43.301666596521798</c:v>
                </c:pt>
                <c:pt idx="795">
                  <c:v>42.840424862679299</c:v>
                </c:pt>
                <c:pt idx="796">
                  <c:v>46.380255055425501</c:v>
                </c:pt>
                <c:pt idx="797">
                  <c:v>55.787801659362202</c:v>
                </c:pt>
                <c:pt idx="798">
                  <c:v>62.847343792986301</c:v>
                </c:pt>
                <c:pt idx="799">
                  <c:v>58.794165209198297</c:v>
                </c:pt>
                <c:pt idx="800">
                  <c:v>45.2166214212792</c:v>
                </c:pt>
                <c:pt idx="801">
                  <c:v>42.226914081356</c:v>
                </c:pt>
                <c:pt idx="802">
                  <c:v>41.753516708535997</c:v>
                </c:pt>
                <c:pt idx="803">
                  <c:v>40.034043642365297</c:v>
                </c:pt>
                <c:pt idx="804">
                  <c:v>39.2607143667991</c:v>
                </c:pt>
                <c:pt idx="805">
                  <c:v>40.431211281916802</c:v>
                </c:pt>
                <c:pt idx="806">
                  <c:v>42.866563009411301</c:v>
                </c:pt>
                <c:pt idx="807">
                  <c:v>40.386898799874999</c:v>
                </c:pt>
                <c:pt idx="808">
                  <c:v>39.858884332979798</c:v>
                </c:pt>
                <c:pt idx="809">
                  <c:v>39.975458042206803</c:v>
                </c:pt>
                <c:pt idx="810">
                  <c:v>39.655388033589198</c:v>
                </c:pt>
                <c:pt idx="811">
                  <c:v>38.448702965385102</c:v>
                </c:pt>
                <c:pt idx="812">
                  <c:v>40.7140472832344</c:v>
                </c:pt>
                <c:pt idx="813">
                  <c:v>37.986142065337901</c:v>
                </c:pt>
                <c:pt idx="814">
                  <c:v>38.885505052218498</c:v>
                </c:pt>
                <c:pt idx="815">
                  <c:v>40.3046691557633</c:v>
                </c:pt>
                <c:pt idx="816">
                  <c:v>37.762446120617497</c:v>
                </c:pt>
                <c:pt idx="817">
                  <c:v>37.870381844437198</c:v>
                </c:pt>
                <c:pt idx="818">
                  <c:v>38.594558906554497</c:v>
                </c:pt>
                <c:pt idx="819">
                  <c:v>36.975797607485198</c:v>
                </c:pt>
                <c:pt idx="820">
                  <c:v>36.227309890137001</c:v>
                </c:pt>
                <c:pt idx="821">
                  <c:v>37.995987466911899</c:v>
                </c:pt>
                <c:pt idx="822">
                  <c:v>38.333481348144304</c:v>
                </c:pt>
                <c:pt idx="823">
                  <c:v>39.742314799260498</c:v>
                </c:pt>
                <c:pt idx="824">
                  <c:v>38.004775443780503</c:v>
                </c:pt>
                <c:pt idx="825">
                  <c:v>36.303973850967303</c:v>
                </c:pt>
                <c:pt idx="826">
                  <c:v>36.736299512111998</c:v>
                </c:pt>
                <c:pt idx="827">
                  <c:v>39.368789045761602</c:v>
                </c:pt>
                <c:pt idx="828">
                  <c:v>34.397431056771701</c:v>
                </c:pt>
                <c:pt idx="829">
                  <c:v>35.964084995796</c:v>
                </c:pt>
                <c:pt idx="830">
                  <c:v>37.390398230875199</c:v>
                </c:pt>
                <c:pt idx="831">
                  <c:v>36.815912477040598</c:v>
                </c:pt>
                <c:pt idx="832">
                  <c:v>35.5021855451348</c:v>
                </c:pt>
                <c:pt idx="833">
                  <c:v>36.326719580504303</c:v>
                </c:pt>
                <c:pt idx="834">
                  <c:v>37.612343244513703</c:v>
                </c:pt>
                <c:pt idx="835">
                  <c:v>37.277083067926903</c:v>
                </c:pt>
                <c:pt idx="836">
                  <c:v>36.703796143215897</c:v>
                </c:pt>
                <c:pt idx="837">
                  <c:v>36.573166821206897</c:v>
                </c:pt>
                <c:pt idx="838">
                  <c:v>31.880063132662201</c:v>
                </c:pt>
                <c:pt idx="839">
                  <c:v>35.2323443716706</c:v>
                </c:pt>
                <c:pt idx="840">
                  <c:v>34.633221886231098</c:v>
                </c:pt>
                <c:pt idx="841">
                  <c:v>34.216803036661098</c:v>
                </c:pt>
                <c:pt idx="842">
                  <c:v>35.8394237374212</c:v>
                </c:pt>
                <c:pt idx="843">
                  <c:v>35.284584913335102</c:v>
                </c:pt>
                <c:pt idx="844">
                  <c:v>34.716218505832998</c:v>
                </c:pt>
                <c:pt idx="845">
                  <c:v>34.7469816681879</c:v>
                </c:pt>
                <c:pt idx="846">
                  <c:v>35.287710173868398</c:v>
                </c:pt>
                <c:pt idx="847">
                  <c:v>35.583812138044699</c:v>
                </c:pt>
                <c:pt idx="848">
                  <c:v>34.622942111046697</c:v>
                </c:pt>
                <c:pt idx="849">
                  <c:v>33.309357640286798</c:v>
                </c:pt>
                <c:pt idx="850">
                  <c:v>34.246519268541398</c:v>
                </c:pt>
                <c:pt idx="851">
                  <c:v>34.410561772722197</c:v>
                </c:pt>
                <c:pt idx="852">
                  <c:v>33.724049513781097</c:v>
                </c:pt>
                <c:pt idx="853">
                  <c:v>33.650349230892203</c:v>
                </c:pt>
                <c:pt idx="854">
                  <c:v>37.823750573188001</c:v>
                </c:pt>
                <c:pt idx="855">
                  <c:v>36.2113496259744</c:v>
                </c:pt>
                <c:pt idx="856">
                  <c:v>35.305749852521501</c:v>
                </c:pt>
                <c:pt idx="857">
                  <c:v>35.059036043272897</c:v>
                </c:pt>
                <c:pt idx="858">
                  <c:v>35.1203942116137</c:v>
                </c:pt>
                <c:pt idx="859">
                  <c:v>35.798290083252603</c:v>
                </c:pt>
                <c:pt idx="860">
                  <c:v>35.5407192294672</c:v>
                </c:pt>
                <c:pt idx="861">
                  <c:v>35.105356589212803</c:v>
                </c:pt>
                <c:pt idx="862">
                  <c:v>35.300563332677001</c:v>
                </c:pt>
                <c:pt idx="863">
                  <c:v>35.861393269438402</c:v>
                </c:pt>
                <c:pt idx="864">
                  <c:v>35.798228549814702</c:v>
                </c:pt>
                <c:pt idx="865">
                  <c:v>34.020894549500099</c:v>
                </c:pt>
                <c:pt idx="866">
                  <c:v>35.100797475611699</c:v>
                </c:pt>
                <c:pt idx="867">
                  <c:v>35.468677252507398</c:v>
                </c:pt>
                <c:pt idx="868">
                  <c:v>34.2342285572769</c:v>
                </c:pt>
                <c:pt idx="869">
                  <c:v>32.3968600225475</c:v>
                </c:pt>
                <c:pt idx="870">
                  <c:v>34.134509283239801</c:v>
                </c:pt>
                <c:pt idx="871">
                  <c:v>33.065234605591797</c:v>
                </c:pt>
                <c:pt idx="872">
                  <c:v>33.0458144742515</c:v>
                </c:pt>
                <c:pt idx="873">
                  <c:v>33.826420013490598</c:v>
                </c:pt>
                <c:pt idx="874">
                  <c:v>34.587840134459498</c:v>
                </c:pt>
                <c:pt idx="875">
                  <c:v>34.260951339142999</c:v>
                </c:pt>
                <c:pt idx="876">
                  <c:v>31.285848050732898</c:v>
                </c:pt>
                <c:pt idx="877">
                  <c:v>32.5486483707163</c:v>
                </c:pt>
                <c:pt idx="878">
                  <c:v>33.656361388848097</c:v>
                </c:pt>
                <c:pt idx="879">
                  <c:v>33.373341782406897</c:v>
                </c:pt>
                <c:pt idx="880">
                  <c:v>32.4634775656938</c:v>
                </c:pt>
                <c:pt idx="881">
                  <c:v>34.135408313900797</c:v>
                </c:pt>
                <c:pt idx="882">
                  <c:v>34.384222903083902</c:v>
                </c:pt>
                <c:pt idx="883">
                  <c:v>33.761842315798198</c:v>
                </c:pt>
                <c:pt idx="884">
                  <c:v>34.549717733942998</c:v>
                </c:pt>
                <c:pt idx="885">
                  <c:v>36.043089366420098</c:v>
                </c:pt>
                <c:pt idx="886">
                  <c:v>32.615653503332801</c:v>
                </c:pt>
                <c:pt idx="887">
                  <c:v>32.941398687378197</c:v>
                </c:pt>
                <c:pt idx="888">
                  <c:v>34.405939504923701</c:v>
                </c:pt>
                <c:pt idx="889">
                  <c:v>34.616880030458397</c:v>
                </c:pt>
                <c:pt idx="890">
                  <c:v>34.239458518515598</c:v>
                </c:pt>
                <c:pt idx="891">
                  <c:v>35.292842923274101</c:v>
                </c:pt>
                <c:pt idx="892">
                  <c:v>35.905318196266798</c:v>
                </c:pt>
                <c:pt idx="893">
                  <c:v>34.6352111488969</c:v>
                </c:pt>
                <c:pt idx="894">
                  <c:v>34.080608044542601</c:v>
                </c:pt>
                <c:pt idx="895">
                  <c:v>33.629147911710298</c:v>
                </c:pt>
                <c:pt idx="896">
                  <c:v>33.441902850835099</c:v>
                </c:pt>
                <c:pt idx="897">
                  <c:v>36.533325353203203</c:v>
                </c:pt>
                <c:pt idx="898">
                  <c:v>33.651556349413099</c:v>
                </c:pt>
                <c:pt idx="899">
                  <c:v>32.925288987721302</c:v>
                </c:pt>
                <c:pt idx="900">
                  <c:v>32.388235100867902</c:v>
                </c:pt>
                <c:pt idx="901">
                  <c:v>32.337511358666099</c:v>
                </c:pt>
                <c:pt idx="902">
                  <c:v>34.039528941456098</c:v>
                </c:pt>
                <c:pt idx="903">
                  <c:v>31.204848577920401</c:v>
                </c:pt>
                <c:pt idx="904">
                  <c:v>33.271923098152797</c:v>
                </c:pt>
                <c:pt idx="905">
                  <c:v>34.908764537178897</c:v>
                </c:pt>
                <c:pt idx="906">
                  <c:v>35.169281517088599</c:v>
                </c:pt>
                <c:pt idx="907">
                  <c:v>33.923974007668498</c:v>
                </c:pt>
                <c:pt idx="908">
                  <c:v>30.460341781754298</c:v>
                </c:pt>
                <c:pt idx="909">
                  <c:v>32.009562805931601</c:v>
                </c:pt>
                <c:pt idx="910">
                  <c:v>33.506396179057703</c:v>
                </c:pt>
                <c:pt idx="911">
                  <c:v>34.297027525284697</c:v>
                </c:pt>
                <c:pt idx="912">
                  <c:v>33.686443580314702</c:v>
                </c:pt>
                <c:pt idx="913">
                  <c:v>31.321881508502301</c:v>
                </c:pt>
                <c:pt idx="914">
                  <c:v>30.230196629962801</c:v>
                </c:pt>
                <c:pt idx="915">
                  <c:v>30.5886821483072</c:v>
                </c:pt>
                <c:pt idx="916">
                  <c:v>32.825056933361601</c:v>
                </c:pt>
                <c:pt idx="917">
                  <c:v>34.464078761529102</c:v>
                </c:pt>
                <c:pt idx="918">
                  <c:v>33.165631785204702</c:v>
                </c:pt>
                <c:pt idx="919">
                  <c:v>28.441287578811099</c:v>
                </c:pt>
                <c:pt idx="920">
                  <c:v>33.341738314924598</c:v>
                </c:pt>
                <c:pt idx="921">
                  <c:v>35.332964743454603</c:v>
                </c:pt>
                <c:pt idx="922">
                  <c:v>34.265314034212103</c:v>
                </c:pt>
                <c:pt idx="923">
                  <c:v>32.157094872693399</c:v>
                </c:pt>
                <c:pt idx="924">
                  <c:v>32.344965938638801</c:v>
                </c:pt>
                <c:pt idx="925">
                  <c:v>39.1769317544628</c:v>
                </c:pt>
                <c:pt idx="926">
                  <c:v>36.187119339781397</c:v>
                </c:pt>
                <c:pt idx="927">
                  <c:v>33.541973610914397</c:v>
                </c:pt>
                <c:pt idx="928">
                  <c:v>31.7047727565703</c:v>
                </c:pt>
                <c:pt idx="929">
                  <c:v>31.675082145428298</c:v>
                </c:pt>
                <c:pt idx="930">
                  <c:v>38.229044023923599</c:v>
                </c:pt>
                <c:pt idx="931">
                  <c:v>30.612785743411798</c:v>
                </c:pt>
                <c:pt idx="932">
                  <c:v>29.811644829157501</c:v>
                </c:pt>
                <c:pt idx="933">
                  <c:v>30.436213378852599</c:v>
                </c:pt>
                <c:pt idx="934">
                  <c:v>31.074710354024099</c:v>
                </c:pt>
                <c:pt idx="935">
                  <c:v>32.193103680814303</c:v>
                </c:pt>
                <c:pt idx="936">
                  <c:v>31.8921022563928</c:v>
                </c:pt>
                <c:pt idx="937">
                  <c:v>32.201193149191297</c:v>
                </c:pt>
                <c:pt idx="938">
                  <c:v>32.883205214984997</c:v>
                </c:pt>
                <c:pt idx="939">
                  <c:v>33.594079158256498</c:v>
                </c:pt>
                <c:pt idx="940">
                  <c:v>33.683980945291701</c:v>
                </c:pt>
                <c:pt idx="941">
                  <c:v>32.474822714543997</c:v>
                </c:pt>
                <c:pt idx="942">
                  <c:v>34.857179999839303</c:v>
                </c:pt>
                <c:pt idx="943">
                  <c:v>32.648284504153501</c:v>
                </c:pt>
                <c:pt idx="944">
                  <c:v>32.019387776032303</c:v>
                </c:pt>
                <c:pt idx="945">
                  <c:v>32.038177391922801</c:v>
                </c:pt>
                <c:pt idx="946">
                  <c:v>30.937386817092499</c:v>
                </c:pt>
                <c:pt idx="947">
                  <c:v>32.3347781339912</c:v>
                </c:pt>
                <c:pt idx="948">
                  <c:v>31.103565006427701</c:v>
                </c:pt>
                <c:pt idx="949">
                  <c:v>30.717988323274</c:v>
                </c:pt>
                <c:pt idx="950">
                  <c:v>30.862856550550202</c:v>
                </c:pt>
                <c:pt idx="951">
                  <c:v>31.505160538043999</c:v>
                </c:pt>
                <c:pt idx="952">
                  <c:v>32.830427431007301</c:v>
                </c:pt>
                <c:pt idx="953">
                  <c:v>33.557046007843397</c:v>
                </c:pt>
                <c:pt idx="954">
                  <c:v>30.303394140096199</c:v>
                </c:pt>
                <c:pt idx="955">
                  <c:v>30.832528133643599</c:v>
                </c:pt>
                <c:pt idx="956">
                  <c:v>31.5543101275242</c:v>
                </c:pt>
                <c:pt idx="957">
                  <c:v>31.073763737240998</c:v>
                </c:pt>
                <c:pt idx="958">
                  <c:v>35.108130714577399</c:v>
                </c:pt>
                <c:pt idx="959">
                  <c:v>27.164437118019901</c:v>
                </c:pt>
                <c:pt idx="960">
                  <c:v>31.208841914996398</c:v>
                </c:pt>
                <c:pt idx="961">
                  <c:v>33.483069166266198</c:v>
                </c:pt>
                <c:pt idx="962">
                  <c:v>33.312905396403202</c:v>
                </c:pt>
                <c:pt idx="963">
                  <c:v>34.991563713056799</c:v>
                </c:pt>
                <c:pt idx="964">
                  <c:v>37.737151922599303</c:v>
                </c:pt>
                <c:pt idx="965">
                  <c:v>36.0373221762067</c:v>
                </c:pt>
                <c:pt idx="966">
                  <c:v>35.8978642466503</c:v>
                </c:pt>
                <c:pt idx="967">
                  <c:v>33.773520091365</c:v>
                </c:pt>
                <c:pt idx="968">
                  <c:v>30.914873748013001</c:v>
                </c:pt>
                <c:pt idx="969">
                  <c:v>32.287813925117398</c:v>
                </c:pt>
                <c:pt idx="970">
                  <c:v>34.087476025372098</c:v>
                </c:pt>
                <c:pt idx="971">
                  <c:v>34.867124797551298</c:v>
                </c:pt>
                <c:pt idx="972">
                  <c:v>34.155787900024201</c:v>
                </c:pt>
                <c:pt idx="973">
                  <c:v>34.606199745978998</c:v>
                </c:pt>
                <c:pt idx="974">
                  <c:v>36.491531227471398</c:v>
                </c:pt>
                <c:pt idx="975">
                  <c:v>35.517605081144097</c:v>
                </c:pt>
                <c:pt idx="976">
                  <c:v>30.472147726945199</c:v>
                </c:pt>
                <c:pt idx="977">
                  <c:v>33.503646562068901</c:v>
                </c:pt>
                <c:pt idx="978">
                  <c:v>35.925869059412904</c:v>
                </c:pt>
                <c:pt idx="979">
                  <c:v>35.234245818473298</c:v>
                </c:pt>
                <c:pt idx="980">
                  <c:v>33.134461002975499</c:v>
                </c:pt>
                <c:pt idx="981">
                  <c:v>35.156616499875497</c:v>
                </c:pt>
                <c:pt idx="982">
                  <c:v>31.681395514602102</c:v>
                </c:pt>
                <c:pt idx="983">
                  <c:v>33.246625467869897</c:v>
                </c:pt>
                <c:pt idx="984">
                  <c:v>33.991801696228201</c:v>
                </c:pt>
                <c:pt idx="985">
                  <c:v>31.957876556031401</c:v>
                </c:pt>
                <c:pt idx="986">
                  <c:v>29.737988210942699</c:v>
                </c:pt>
                <c:pt idx="987">
                  <c:v>35.285752869645698</c:v>
                </c:pt>
                <c:pt idx="988">
                  <c:v>36.198202885726701</c:v>
                </c:pt>
                <c:pt idx="989">
                  <c:v>36.149290174005202</c:v>
                </c:pt>
                <c:pt idx="990">
                  <c:v>37.040600813472203</c:v>
                </c:pt>
                <c:pt idx="991">
                  <c:v>38.7364255081119</c:v>
                </c:pt>
                <c:pt idx="992">
                  <c:v>39.119612805214899</c:v>
                </c:pt>
                <c:pt idx="993">
                  <c:v>36.185283277959201</c:v>
                </c:pt>
                <c:pt idx="994">
                  <c:v>35.611538796521003</c:v>
                </c:pt>
                <c:pt idx="995">
                  <c:v>35.592921257206903</c:v>
                </c:pt>
                <c:pt idx="996">
                  <c:v>35.854855730050097</c:v>
                </c:pt>
                <c:pt idx="997">
                  <c:v>35.9838706862012</c:v>
                </c:pt>
                <c:pt idx="998">
                  <c:v>34.937001055893802</c:v>
                </c:pt>
                <c:pt idx="999">
                  <c:v>39.527821811433597</c:v>
                </c:pt>
                <c:pt idx="1000">
                  <c:v>38.822830674053399</c:v>
                </c:pt>
                <c:pt idx="1001">
                  <c:v>42.628120614848697</c:v>
                </c:pt>
                <c:pt idx="1002">
                  <c:v>44.515981142644797</c:v>
                </c:pt>
                <c:pt idx="1003">
                  <c:v>38.726047032956899</c:v>
                </c:pt>
                <c:pt idx="1004">
                  <c:v>38.063904082389101</c:v>
                </c:pt>
                <c:pt idx="1005">
                  <c:v>41.739643648097903</c:v>
                </c:pt>
                <c:pt idx="1006">
                  <c:v>40.886665885992201</c:v>
                </c:pt>
                <c:pt idx="1007">
                  <c:v>39.751343620395701</c:v>
                </c:pt>
                <c:pt idx="1008">
                  <c:v>39.503730541138601</c:v>
                </c:pt>
                <c:pt idx="1009">
                  <c:v>38.7930762773574</c:v>
                </c:pt>
                <c:pt idx="1010">
                  <c:v>35.2038432678889</c:v>
                </c:pt>
                <c:pt idx="1011">
                  <c:v>35.7587807993242</c:v>
                </c:pt>
                <c:pt idx="1012">
                  <c:v>32.247127511770699</c:v>
                </c:pt>
                <c:pt idx="1013">
                  <c:v>30.466283426151598</c:v>
                </c:pt>
                <c:pt idx="1014">
                  <c:v>31.420151277135901</c:v>
                </c:pt>
                <c:pt idx="1015">
                  <c:v>31.826530264129602</c:v>
                </c:pt>
                <c:pt idx="1016">
                  <c:v>32.835015327279798</c:v>
                </c:pt>
                <c:pt idx="1017">
                  <c:v>35.230298108421202</c:v>
                </c:pt>
                <c:pt idx="1018">
                  <c:v>33.712672491664499</c:v>
                </c:pt>
                <c:pt idx="1019">
                  <c:v>33.101931193529097</c:v>
                </c:pt>
                <c:pt idx="1020">
                  <c:v>34.232477924731398</c:v>
                </c:pt>
                <c:pt idx="1021">
                  <c:v>32.890664608731299</c:v>
                </c:pt>
                <c:pt idx="1022">
                  <c:v>32.171764119542502</c:v>
                </c:pt>
                <c:pt idx="1023">
                  <c:v>30.231275588081701</c:v>
                </c:pt>
                <c:pt idx="1024">
                  <c:v>29.281760356838902</c:v>
                </c:pt>
                <c:pt idx="1025">
                  <c:v>29.6272998359123</c:v>
                </c:pt>
                <c:pt idx="1026">
                  <c:v>30.362128659858399</c:v>
                </c:pt>
                <c:pt idx="1027">
                  <c:v>30.141422901691399</c:v>
                </c:pt>
                <c:pt idx="1028">
                  <c:v>35.232768748027397</c:v>
                </c:pt>
                <c:pt idx="1029">
                  <c:v>33.1297381500424</c:v>
                </c:pt>
                <c:pt idx="1030">
                  <c:v>31.690598649695801</c:v>
                </c:pt>
                <c:pt idx="1031">
                  <c:v>30.914175914762801</c:v>
                </c:pt>
                <c:pt idx="1032">
                  <c:v>30.390496558636698</c:v>
                </c:pt>
                <c:pt idx="1033">
                  <c:v>32.251369153021699</c:v>
                </c:pt>
                <c:pt idx="1034">
                  <c:v>31.836007979609001</c:v>
                </c:pt>
                <c:pt idx="1035">
                  <c:v>29.526372496086498</c:v>
                </c:pt>
                <c:pt idx="1036">
                  <c:v>32.031873498817397</c:v>
                </c:pt>
                <c:pt idx="1037">
                  <c:v>34.416449559676401</c:v>
                </c:pt>
                <c:pt idx="1038">
                  <c:v>32.363295128007898</c:v>
                </c:pt>
                <c:pt idx="1039">
                  <c:v>30.349826654047099</c:v>
                </c:pt>
                <c:pt idx="1040">
                  <c:v>31.499840620560999</c:v>
                </c:pt>
                <c:pt idx="1041">
                  <c:v>31.422109648239399</c:v>
                </c:pt>
                <c:pt idx="1042">
                  <c:v>31.011031531000299</c:v>
                </c:pt>
                <c:pt idx="1043">
                  <c:v>31.059159730210698</c:v>
                </c:pt>
                <c:pt idx="1044">
                  <c:v>31.741872707894601</c:v>
                </c:pt>
                <c:pt idx="1045">
                  <c:v>32.107909626824799</c:v>
                </c:pt>
                <c:pt idx="1046">
                  <c:v>29.903242424212699</c:v>
                </c:pt>
                <c:pt idx="1047">
                  <c:v>32.7428332201914</c:v>
                </c:pt>
                <c:pt idx="1048">
                  <c:v>33.051445384299903</c:v>
                </c:pt>
                <c:pt idx="1049">
                  <c:v>32.9234808859349</c:v>
                </c:pt>
                <c:pt idx="1050">
                  <c:v>34.964545046425002</c:v>
                </c:pt>
                <c:pt idx="1051">
                  <c:v>32.925010542677803</c:v>
                </c:pt>
                <c:pt idx="1052">
                  <c:v>38.631511185326197</c:v>
                </c:pt>
                <c:pt idx="1053">
                  <c:v>38.547798718671601</c:v>
                </c:pt>
                <c:pt idx="1054">
                  <c:v>36.787013463324698</c:v>
                </c:pt>
                <c:pt idx="1055">
                  <c:v>35.305199355311601</c:v>
                </c:pt>
                <c:pt idx="1056">
                  <c:v>34.7554419772258</c:v>
                </c:pt>
                <c:pt idx="1057">
                  <c:v>35.574637499750999</c:v>
                </c:pt>
                <c:pt idx="1058">
                  <c:v>33.227467253061498</c:v>
                </c:pt>
                <c:pt idx="1059">
                  <c:v>32.105311617708601</c:v>
                </c:pt>
                <c:pt idx="1060">
                  <c:v>31.584582506165798</c:v>
                </c:pt>
                <c:pt idx="1061">
                  <c:v>31.050027139898202</c:v>
                </c:pt>
                <c:pt idx="1062">
                  <c:v>30.934947555489799</c:v>
                </c:pt>
                <c:pt idx="1063">
                  <c:v>33.908473138835802</c:v>
                </c:pt>
                <c:pt idx="1064">
                  <c:v>31.022331363775798</c:v>
                </c:pt>
                <c:pt idx="1065">
                  <c:v>32.585954478291299</c:v>
                </c:pt>
                <c:pt idx="1066">
                  <c:v>32.163173046268398</c:v>
                </c:pt>
                <c:pt idx="1067">
                  <c:v>32.223003021747701</c:v>
                </c:pt>
                <c:pt idx="1068">
                  <c:v>35.024691821418699</c:v>
                </c:pt>
                <c:pt idx="1069">
                  <c:v>32.438303632503697</c:v>
                </c:pt>
                <c:pt idx="1070">
                  <c:v>32.695222408082799</c:v>
                </c:pt>
                <c:pt idx="1071">
                  <c:v>32.025959030397303</c:v>
                </c:pt>
                <c:pt idx="1072">
                  <c:v>33.470170909729703</c:v>
                </c:pt>
                <c:pt idx="1073">
                  <c:v>33.925925727142598</c:v>
                </c:pt>
                <c:pt idx="1074">
                  <c:v>32.418855356207303</c:v>
                </c:pt>
                <c:pt idx="1075">
                  <c:v>37.929783754896903</c:v>
                </c:pt>
                <c:pt idx="1076">
                  <c:v>37.665353175822197</c:v>
                </c:pt>
                <c:pt idx="1077">
                  <c:v>35.045676893037701</c:v>
                </c:pt>
                <c:pt idx="1078">
                  <c:v>33.286564552157103</c:v>
                </c:pt>
                <c:pt idx="1079">
                  <c:v>32.307782569806797</c:v>
                </c:pt>
                <c:pt idx="1080">
                  <c:v>31.885692772445001</c:v>
                </c:pt>
                <c:pt idx="1081">
                  <c:v>34.009881728152699</c:v>
                </c:pt>
                <c:pt idx="1082">
                  <c:v>34.553065318504501</c:v>
                </c:pt>
                <c:pt idx="1083">
                  <c:v>36.4058057775352</c:v>
                </c:pt>
                <c:pt idx="1084">
                  <c:v>37.145825336186697</c:v>
                </c:pt>
                <c:pt idx="1085">
                  <c:v>36.514621061054903</c:v>
                </c:pt>
                <c:pt idx="1086">
                  <c:v>35.366666922748401</c:v>
                </c:pt>
                <c:pt idx="1087">
                  <c:v>34.873335943268501</c:v>
                </c:pt>
                <c:pt idx="1088">
                  <c:v>34.246117220856398</c:v>
                </c:pt>
                <c:pt idx="1089">
                  <c:v>32.265620405909502</c:v>
                </c:pt>
                <c:pt idx="1090">
                  <c:v>34.103834519795299</c:v>
                </c:pt>
                <c:pt idx="1091">
                  <c:v>35.910603263460601</c:v>
                </c:pt>
                <c:pt idx="1092">
                  <c:v>35.262722049914998</c:v>
                </c:pt>
                <c:pt idx="1093">
                  <c:v>35.517679213294898</c:v>
                </c:pt>
                <c:pt idx="1094">
                  <c:v>38.739812117011297</c:v>
                </c:pt>
                <c:pt idx="1095">
                  <c:v>41.417409472178001</c:v>
                </c:pt>
                <c:pt idx="1096">
                  <c:v>47.535691558403201</c:v>
                </c:pt>
                <c:pt idx="1097">
                  <c:v>62.547338452011097</c:v>
                </c:pt>
                <c:pt idx="1098">
                  <c:v>71.125741090403295</c:v>
                </c:pt>
                <c:pt idx="1099">
                  <c:v>46.171397549015602</c:v>
                </c:pt>
                <c:pt idx="1100">
                  <c:v>44.398593786993999</c:v>
                </c:pt>
                <c:pt idx="1101">
                  <c:v>54.540047929588901</c:v>
                </c:pt>
                <c:pt idx="1102">
                  <c:v>48.497270324758603</c:v>
                </c:pt>
                <c:pt idx="1103">
                  <c:v>39.535771038223601</c:v>
                </c:pt>
                <c:pt idx="1104">
                  <c:v>36.068686052120398</c:v>
                </c:pt>
                <c:pt idx="1105">
                  <c:v>35.398324781293702</c:v>
                </c:pt>
                <c:pt idx="1106">
                  <c:v>37.032764025042198</c:v>
                </c:pt>
                <c:pt idx="1107">
                  <c:v>42.783191238587897</c:v>
                </c:pt>
                <c:pt idx="1108">
                  <c:v>50.535052118360198</c:v>
                </c:pt>
                <c:pt idx="1109">
                  <c:v>45.891657530905199</c:v>
                </c:pt>
                <c:pt idx="1110">
                  <c:v>35.484221848769401</c:v>
                </c:pt>
                <c:pt idx="1111">
                  <c:v>34.989145409214402</c:v>
                </c:pt>
                <c:pt idx="1112">
                  <c:v>36.610833717772898</c:v>
                </c:pt>
                <c:pt idx="1113">
                  <c:v>35.340542332710598</c:v>
                </c:pt>
                <c:pt idx="1114">
                  <c:v>36.201499582754401</c:v>
                </c:pt>
                <c:pt idx="1115">
                  <c:v>36.2040817905566</c:v>
                </c:pt>
                <c:pt idx="1116">
                  <c:v>36.292372313178703</c:v>
                </c:pt>
                <c:pt idx="1117">
                  <c:v>37.228458938785401</c:v>
                </c:pt>
                <c:pt idx="1118">
                  <c:v>34.338046451802001</c:v>
                </c:pt>
                <c:pt idx="1119">
                  <c:v>37.094541036422697</c:v>
                </c:pt>
                <c:pt idx="1120">
                  <c:v>39.942876287487302</c:v>
                </c:pt>
                <c:pt idx="1121">
                  <c:v>39.419587453007203</c:v>
                </c:pt>
                <c:pt idx="1122">
                  <c:v>37.591460564236399</c:v>
                </c:pt>
                <c:pt idx="1123">
                  <c:v>40.104618767868502</c:v>
                </c:pt>
                <c:pt idx="1124">
                  <c:v>53.292284862316301</c:v>
                </c:pt>
                <c:pt idx="1125">
                  <c:v>69.367632113828193</c:v>
                </c:pt>
                <c:pt idx="1126">
                  <c:v>63.111070195459099</c:v>
                </c:pt>
                <c:pt idx="1127">
                  <c:v>51.894068988815498</c:v>
                </c:pt>
                <c:pt idx="1128">
                  <c:v>42.823385276038898</c:v>
                </c:pt>
                <c:pt idx="1129">
                  <c:v>37.4334558763844</c:v>
                </c:pt>
                <c:pt idx="1130">
                  <c:v>34.448143771229702</c:v>
                </c:pt>
                <c:pt idx="1131">
                  <c:v>38.722260400491699</c:v>
                </c:pt>
                <c:pt idx="1132">
                  <c:v>39.171524839598803</c:v>
                </c:pt>
                <c:pt idx="1133">
                  <c:v>39.626197614858199</c:v>
                </c:pt>
                <c:pt idx="1134">
                  <c:v>44.429497699233899</c:v>
                </c:pt>
                <c:pt idx="1135">
                  <c:v>49.430565965684103</c:v>
                </c:pt>
                <c:pt idx="1136">
                  <c:v>47.0775598215927</c:v>
                </c:pt>
                <c:pt idx="1137">
                  <c:v>39.672833669901401</c:v>
                </c:pt>
                <c:pt idx="1138">
                  <c:v>42.436830082982397</c:v>
                </c:pt>
                <c:pt idx="1139">
                  <c:v>41.515309012427601</c:v>
                </c:pt>
                <c:pt idx="1140">
                  <c:v>39.495073358235402</c:v>
                </c:pt>
                <c:pt idx="1141">
                  <c:v>37.977985806575902</c:v>
                </c:pt>
                <c:pt idx="1142">
                  <c:v>38.068786664702898</c:v>
                </c:pt>
                <c:pt idx="1143">
                  <c:v>40.938485238144096</c:v>
                </c:pt>
                <c:pt idx="1144">
                  <c:v>33.948305314956997</c:v>
                </c:pt>
                <c:pt idx="1145">
                  <c:v>34.347871069979803</c:v>
                </c:pt>
                <c:pt idx="1146">
                  <c:v>35.567169290144797</c:v>
                </c:pt>
                <c:pt idx="1147">
                  <c:v>34.2534428434153</c:v>
                </c:pt>
                <c:pt idx="1148">
                  <c:v>33.440715272669102</c:v>
                </c:pt>
                <c:pt idx="1149">
                  <c:v>39.506992570933903</c:v>
                </c:pt>
                <c:pt idx="1150">
                  <c:v>38.397266672456603</c:v>
                </c:pt>
                <c:pt idx="1151">
                  <c:v>38.323926575513099</c:v>
                </c:pt>
                <c:pt idx="1152">
                  <c:v>38.1891372097447</c:v>
                </c:pt>
                <c:pt idx="1153">
                  <c:v>43.205727447250098</c:v>
                </c:pt>
                <c:pt idx="1154">
                  <c:v>50.393653638341803</c:v>
                </c:pt>
                <c:pt idx="1155">
                  <c:v>51.236253064417802</c:v>
                </c:pt>
                <c:pt idx="1156">
                  <c:v>41.466051020211403</c:v>
                </c:pt>
                <c:pt idx="1157">
                  <c:v>41.861028358886898</c:v>
                </c:pt>
                <c:pt idx="1158">
                  <c:v>41.299133408630702</c:v>
                </c:pt>
                <c:pt idx="1159">
                  <c:v>41.995271700112298</c:v>
                </c:pt>
                <c:pt idx="1160">
                  <c:v>43.659133532501201</c:v>
                </c:pt>
                <c:pt idx="1161">
                  <c:v>44.092939606318801</c:v>
                </c:pt>
                <c:pt idx="1162">
                  <c:v>40.860936508368702</c:v>
                </c:pt>
                <c:pt idx="1163">
                  <c:v>39.594606212343301</c:v>
                </c:pt>
                <c:pt idx="1164">
                  <c:v>39.3703582443814</c:v>
                </c:pt>
                <c:pt idx="1165">
                  <c:v>39.773766233148301</c:v>
                </c:pt>
                <c:pt idx="1166">
                  <c:v>39.338480531778004</c:v>
                </c:pt>
                <c:pt idx="1167">
                  <c:v>38.1072273632643</c:v>
                </c:pt>
                <c:pt idx="1168">
                  <c:v>37.420375980745497</c:v>
                </c:pt>
                <c:pt idx="1169">
                  <c:v>36.843052110512303</c:v>
                </c:pt>
                <c:pt idx="1170">
                  <c:v>37.458135844077198</c:v>
                </c:pt>
                <c:pt idx="1171">
                  <c:v>37.3445837529069</c:v>
                </c:pt>
                <c:pt idx="1172">
                  <c:v>37.231279048981698</c:v>
                </c:pt>
                <c:pt idx="1173">
                  <c:v>37.779878106467102</c:v>
                </c:pt>
                <c:pt idx="1174">
                  <c:v>39.062071093131003</c:v>
                </c:pt>
                <c:pt idx="1175">
                  <c:v>40.6250439191776</c:v>
                </c:pt>
                <c:pt idx="1176">
                  <c:v>49.715430503860397</c:v>
                </c:pt>
                <c:pt idx="1177">
                  <c:v>45.767645139040901</c:v>
                </c:pt>
                <c:pt idx="1178">
                  <c:v>40.6478856747717</c:v>
                </c:pt>
                <c:pt idx="1179">
                  <c:v>38.815218072822901</c:v>
                </c:pt>
                <c:pt idx="1180">
                  <c:v>39.781934096177203</c:v>
                </c:pt>
                <c:pt idx="1181">
                  <c:v>39.963815744766798</c:v>
                </c:pt>
                <c:pt idx="1182">
                  <c:v>36.0851035496474</c:v>
                </c:pt>
                <c:pt idx="1183">
                  <c:v>37.900792193880299</c:v>
                </c:pt>
                <c:pt idx="1184">
                  <c:v>39.500464483460803</c:v>
                </c:pt>
                <c:pt idx="1185">
                  <c:v>37.166200168788002</c:v>
                </c:pt>
                <c:pt idx="1186">
                  <c:v>35.247448343591699</c:v>
                </c:pt>
                <c:pt idx="1187">
                  <c:v>38.867882603224203</c:v>
                </c:pt>
                <c:pt idx="1188">
                  <c:v>45.211066752393101</c:v>
                </c:pt>
                <c:pt idx="1189">
                  <c:v>45.549875262156199</c:v>
                </c:pt>
                <c:pt idx="1190">
                  <c:v>38.532085464710399</c:v>
                </c:pt>
                <c:pt idx="1191">
                  <c:v>38.043244480304899</c:v>
                </c:pt>
                <c:pt idx="1192">
                  <c:v>37.660290403427503</c:v>
                </c:pt>
                <c:pt idx="1193">
                  <c:v>34.741986550912799</c:v>
                </c:pt>
                <c:pt idx="1194">
                  <c:v>34.844769615298702</c:v>
                </c:pt>
                <c:pt idx="1195">
                  <c:v>38.729930729629601</c:v>
                </c:pt>
                <c:pt idx="1196">
                  <c:v>38.181916748566401</c:v>
                </c:pt>
                <c:pt idx="1197">
                  <c:v>37.4549127078525</c:v>
                </c:pt>
                <c:pt idx="1198">
                  <c:v>38.364718719251002</c:v>
                </c:pt>
                <c:pt idx="1199">
                  <c:v>40.868943366912298</c:v>
                </c:pt>
                <c:pt idx="1200">
                  <c:v>42.912170311104703</c:v>
                </c:pt>
                <c:pt idx="1201">
                  <c:v>41.508342704758597</c:v>
                </c:pt>
                <c:pt idx="1202">
                  <c:v>43.3183308656672</c:v>
                </c:pt>
                <c:pt idx="1203">
                  <c:v>43.818606841751603</c:v>
                </c:pt>
                <c:pt idx="1204">
                  <c:v>49.289702480814398</c:v>
                </c:pt>
                <c:pt idx="1205">
                  <c:v>49.213634792650097</c:v>
                </c:pt>
                <c:pt idx="1206">
                  <c:v>43.347295587754203</c:v>
                </c:pt>
                <c:pt idx="1207">
                  <c:v>40.545066075635802</c:v>
                </c:pt>
                <c:pt idx="1208">
                  <c:v>41.903602573398302</c:v>
                </c:pt>
                <c:pt idx="1209">
                  <c:v>36.708194607991402</c:v>
                </c:pt>
                <c:pt idx="1210">
                  <c:v>36.480655568365698</c:v>
                </c:pt>
                <c:pt idx="1211">
                  <c:v>36.986249185666402</c:v>
                </c:pt>
                <c:pt idx="1212">
                  <c:v>37.092635807987499</c:v>
                </c:pt>
                <c:pt idx="1213">
                  <c:v>38.3233407857713</c:v>
                </c:pt>
                <c:pt idx="1214">
                  <c:v>42.005463268366498</c:v>
                </c:pt>
                <c:pt idx="1215">
                  <c:v>38.124484411245597</c:v>
                </c:pt>
                <c:pt idx="1216">
                  <c:v>38.624662864836999</c:v>
                </c:pt>
                <c:pt idx="1217">
                  <c:v>39.300674187774497</c:v>
                </c:pt>
                <c:pt idx="1218">
                  <c:v>41.156632754950301</c:v>
                </c:pt>
                <c:pt idx="1219">
                  <c:v>45.965852309969499</c:v>
                </c:pt>
                <c:pt idx="1220">
                  <c:v>54.407920168032497</c:v>
                </c:pt>
                <c:pt idx="1221">
                  <c:v>63.317563420142299</c:v>
                </c:pt>
                <c:pt idx="1222">
                  <c:v>42.931147236423499</c:v>
                </c:pt>
                <c:pt idx="1223">
                  <c:v>38.970851755726301</c:v>
                </c:pt>
                <c:pt idx="1224">
                  <c:v>40.791642982993501</c:v>
                </c:pt>
                <c:pt idx="1225">
                  <c:v>41.203091039555197</c:v>
                </c:pt>
                <c:pt idx="1226">
                  <c:v>40.692639483484797</c:v>
                </c:pt>
                <c:pt idx="1227">
                  <c:v>43.0239007190075</c:v>
                </c:pt>
                <c:pt idx="1228">
                  <c:v>43.4637254006877</c:v>
                </c:pt>
                <c:pt idx="1229">
                  <c:v>40.097631437819601</c:v>
                </c:pt>
                <c:pt idx="1230">
                  <c:v>42.078175831870603</c:v>
                </c:pt>
                <c:pt idx="1231">
                  <c:v>47.395365328755602</c:v>
                </c:pt>
                <c:pt idx="1232">
                  <c:v>48.365728475893803</c:v>
                </c:pt>
                <c:pt idx="1233">
                  <c:v>43.968908215947998</c:v>
                </c:pt>
                <c:pt idx="1234">
                  <c:v>41.295274350619202</c:v>
                </c:pt>
                <c:pt idx="1235">
                  <c:v>38.100112164132298</c:v>
                </c:pt>
                <c:pt idx="1236">
                  <c:v>40.356314390379197</c:v>
                </c:pt>
                <c:pt idx="1237">
                  <c:v>41.7338624462678</c:v>
                </c:pt>
                <c:pt idx="1238">
                  <c:v>42.423701991004599</c:v>
                </c:pt>
                <c:pt idx="1239">
                  <c:v>42.368186517594502</c:v>
                </c:pt>
                <c:pt idx="1240">
                  <c:v>42.599167221194101</c:v>
                </c:pt>
                <c:pt idx="1241">
                  <c:v>45.279808603539699</c:v>
                </c:pt>
                <c:pt idx="1242">
                  <c:v>45.066604883157098</c:v>
                </c:pt>
                <c:pt idx="1243">
                  <c:v>43.709609587386701</c:v>
                </c:pt>
                <c:pt idx="1244">
                  <c:v>41.7072880570243</c:v>
                </c:pt>
                <c:pt idx="1245">
                  <c:v>42.344568132027803</c:v>
                </c:pt>
                <c:pt idx="1246">
                  <c:v>45.360801374627897</c:v>
                </c:pt>
                <c:pt idx="1247">
                  <c:v>49.471453926378103</c:v>
                </c:pt>
                <c:pt idx="1248">
                  <c:v>58.101852007274402</c:v>
                </c:pt>
                <c:pt idx="1249">
                  <c:v>102.275055476926</c:v>
                </c:pt>
                <c:pt idx="1250">
                  <c:v>120.624567670152</c:v>
                </c:pt>
                <c:pt idx="1251">
                  <c:v>80.371822735378004</c:v>
                </c:pt>
                <c:pt idx="1252">
                  <c:v>48.059034360074101</c:v>
                </c:pt>
                <c:pt idx="1253">
                  <c:v>44.186528621546202</c:v>
                </c:pt>
                <c:pt idx="1254">
                  <c:v>44.911035552145002</c:v>
                </c:pt>
                <c:pt idx="1255">
                  <c:v>46.209392733886403</c:v>
                </c:pt>
                <c:pt idx="1256">
                  <c:v>43.5893430612891</c:v>
                </c:pt>
                <c:pt idx="1257">
                  <c:v>42.592454400999898</c:v>
                </c:pt>
                <c:pt idx="1258">
                  <c:v>41.386679072341899</c:v>
                </c:pt>
                <c:pt idx="1259">
                  <c:v>42.435645598920203</c:v>
                </c:pt>
                <c:pt idx="1260">
                  <c:v>46.791157770587198</c:v>
                </c:pt>
                <c:pt idx="1261">
                  <c:v>52.482813084976399</c:v>
                </c:pt>
                <c:pt idx="1262">
                  <c:v>55.588601108951401</c:v>
                </c:pt>
                <c:pt idx="1263">
                  <c:v>45.4551739308273</c:v>
                </c:pt>
                <c:pt idx="1264">
                  <c:v>44.340683740783597</c:v>
                </c:pt>
                <c:pt idx="1265">
                  <c:v>45.482935657263504</c:v>
                </c:pt>
                <c:pt idx="1266">
                  <c:v>47.058412423588003</c:v>
                </c:pt>
                <c:pt idx="1267">
                  <c:v>48.349694817692203</c:v>
                </c:pt>
                <c:pt idx="1268">
                  <c:v>51.499445472303996</c:v>
                </c:pt>
                <c:pt idx="1269">
                  <c:v>69.0578043514424</c:v>
                </c:pt>
                <c:pt idx="1270">
                  <c:v>58.2051973458899</c:v>
                </c:pt>
                <c:pt idx="1271">
                  <c:v>47.353327267483799</c:v>
                </c:pt>
                <c:pt idx="1272">
                  <c:v>44.408211588761198</c:v>
                </c:pt>
                <c:pt idx="1273">
                  <c:v>50.6146544834493</c:v>
                </c:pt>
                <c:pt idx="1274">
                  <c:v>61.906312410532699</c:v>
                </c:pt>
                <c:pt idx="1275">
                  <c:v>68.547161991582698</c:v>
                </c:pt>
                <c:pt idx="1276">
                  <c:v>51.772261164844799</c:v>
                </c:pt>
                <c:pt idx="1277">
                  <c:v>46.631692176968002</c:v>
                </c:pt>
                <c:pt idx="1278">
                  <c:v>50.2834986018552</c:v>
                </c:pt>
                <c:pt idx="1279">
                  <c:v>54.982090121021699</c:v>
                </c:pt>
                <c:pt idx="1280">
                  <c:v>52.324997773477399</c:v>
                </c:pt>
                <c:pt idx="1281">
                  <c:v>44.366030908718997</c:v>
                </c:pt>
                <c:pt idx="1282">
                  <c:v>41.773784942491503</c:v>
                </c:pt>
                <c:pt idx="1283">
                  <c:v>45.117542721432898</c:v>
                </c:pt>
                <c:pt idx="1284">
                  <c:v>44.221062360420198</c:v>
                </c:pt>
                <c:pt idx="1285">
                  <c:v>42.794801255242596</c:v>
                </c:pt>
                <c:pt idx="1286">
                  <c:v>42.928406476518497</c:v>
                </c:pt>
                <c:pt idx="1287">
                  <c:v>43.469255700908903</c:v>
                </c:pt>
                <c:pt idx="1288">
                  <c:v>42.802772711022101</c:v>
                </c:pt>
                <c:pt idx="1289">
                  <c:v>42.142230899920897</c:v>
                </c:pt>
                <c:pt idx="1290">
                  <c:v>49.551002373516702</c:v>
                </c:pt>
                <c:pt idx="1291">
                  <c:v>46.055576036126702</c:v>
                </c:pt>
                <c:pt idx="1292">
                  <c:v>41.755429789820802</c:v>
                </c:pt>
                <c:pt idx="1293">
                  <c:v>40.021238230570802</c:v>
                </c:pt>
                <c:pt idx="1294">
                  <c:v>41.738467733011298</c:v>
                </c:pt>
                <c:pt idx="1295">
                  <c:v>44.167639896252602</c:v>
                </c:pt>
                <c:pt idx="1296">
                  <c:v>43.087816902150799</c:v>
                </c:pt>
                <c:pt idx="1297">
                  <c:v>38.368225631411399</c:v>
                </c:pt>
                <c:pt idx="1298">
                  <c:v>39.341825240337599</c:v>
                </c:pt>
                <c:pt idx="1299">
                  <c:v>41.132771665573998</c:v>
                </c:pt>
                <c:pt idx="1300">
                  <c:v>39.375853316302901</c:v>
                </c:pt>
                <c:pt idx="1301">
                  <c:v>40.946503440601902</c:v>
                </c:pt>
                <c:pt idx="1302">
                  <c:v>44.744325228568101</c:v>
                </c:pt>
                <c:pt idx="1303">
                  <c:v>43.507039943115103</c:v>
                </c:pt>
                <c:pt idx="1304">
                  <c:v>41.917823817778199</c:v>
                </c:pt>
                <c:pt idx="1305">
                  <c:v>39.739542861500603</c:v>
                </c:pt>
                <c:pt idx="1306">
                  <c:v>40.662384302400497</c:v>
                </c:pt>
                <c:pt idx="1307">
                  <c:v>39.9312501584823</c:v>
                </c:pt>
                <c:pt idx="1308">
                  <c:v>41.212441912870197</c:v>
                </c:pt>
                <c:pt idx="1309">
                  <c:v>40.718937874437799</c:v>
                </c:pt>
                <c:pt idx="1310">
                  <c:v>36.276971705406297</c:v>
                </c:pt>
                <c:pt idx="1311">
                  <c:v>44.3926399910372</c:v>
                </c:pt>
                <c:pt idx="1312">
                  <c:v>40.677548424912203</c:v>
                </c:pt>
                <c:pt idx="1313">
                  <c:v>41.199983455434797</c:v>
                </c:pt>
                <c:pt idx="1314">
                  <c:v>38.231859483098603</c:v>
                </c:pt>
                <c:pt idx="1315">
                  <c:v>38.374255660409098</c:v>
                </c:pt>
                <c:pt idx="1316">
                  <c:v>38.818038148804</c:v>
                </c:pt>
                <c:pt idx="1317">
                  <c:v>36.451431744745904</c:v>
                </c:pt>
                <c:pt idx="1318">
                  <c:v>40.590230066946198</c:v>
                </c:pt>
                <c:pt idx="1319">
                  <c:v>38.120791210253699</c:v>
                </c:pt>
                <c:pt idx="1320">
                  <c:v>38.165090033377602</c:v>
                </c:pt>
                <c:pt idx="1321">
                  <c:v>39.523644002397198</c:v>
                </c:pt>
                <c:pt idx="1322">
                  <c:v>38.470154543033601</c:v>
                </c:pt>
                <c:pt idx="1323">
                  <c:v>38.615365418171002</c:v>
                </c:pt>
                <c:pt idx="1324">
                  <c:v>41.192214378283701</c:v>
                </c:pt>
                <c:pt idx="1325">
                  <c:v>39.788684488208098</c:v>
                </c:pt>
                <c:pt idx="1326">
                  <c:v>39.415052655915503</c:v>
                </c:pt>
                <c:pt idx="1327">
                  <c:v>43.173890858175596</c:v>
                </c:pt>
                <c:pt idx="1328">
                  <c:v>41.145320198562203</c:v>
                </c:pt>
                <c:pt idx="1329">
                  <c:v>40.5983347674741</c:v>
                </c:pt>
                <c:pt idx="1330">
                  <c:v>41.743045583935803</c:v>
                </c:pt>
                <c:pt idx="1331">
                  <c:v>41.693835697163799</c:v>
                </c:pt>
                <c:pt idx="1332">
                  <c:v>40.303437089535798</c:v>
                </c:pt>
                <c:pt idx="1333">
                  <c:v>44.947362910395</c:v>
                </c:pt>
                <c:pt idx="1334">
                  <c:v>40.660441977040499</c:v>
                </c:pt>
                <c:pt idx="1335">
                  <c:v>42.512609102612402</c:v>
                </c:pt>
                <c:pt idx="1336">
                  <c:v>41.115020659450202</c:v>
                </c:pt>
                <c:pt idx="1337">
                  <c:v>42.897534264627502</c:v>
                </c:pt>
                <c:pt idx="1338">
                  <c:v>43.279344874814399</c:v>
                </c:pt>
                <c:pt idx="1339">
                  <c:v>35.972692168076499</c:v>
                </c:pt>
                <c:pt idx="1340">
                  <c:v>39.811444438599302</c:v>
                </c:pt>
                <c:pt idx="1341">
                  <c:v>49.113174621615599</c:v>
                </c:pt>
                <c:pt idx="1342">
                  <c:v>43.686157287251099</c:v>
                </c:pt>
                <c:pt idx="1343">
                  <c:v>42.445663160645303</c:v>
                </c:pt>
                <c:pt idx="1344">
                  <c:v>43.691747947392201</c:v>
                </c:pt>
                <c:pt idx="1345">
                  <c:v>45.496755371405698</c:v>
                </c:pt>
                <c:pt idx="1346">
                  <c:v>46.938740104465701</c:v>
                </c:pt>
                <c:pt idx="1347">
                  <c:v>45.692934264278101</c:v>
                </c:pt>
                <c:pt idx="1348">
                  <c:v>39.697409890647002</c:v>
                </c:pt>
                <c:pt idx="1349">
                  <c:v>42.5466618087206</c:v>
                </c:pt>
                <c:pt idx="1350">
                  <c:v>43.4102421454172</c:v>
                </c:pt>
                <c:pt idx="1351">
                  <c:v>42.750199738244802</c:v>
                </c:pt>
                <c:pt idx="1352">
                  <c:v>43.8817330276731</c:v>
                </c:pt>
                <c:pt idx="1353">
                  <c:v>45.470318560080599</c:v>
                </c:pt>
                <c:pt idx="1354">
                  <c:v>43.511725882946301</c:v>
                </c:pt>
                <c:pt idx="1355">
                  <c:v>43.960303983946503</c:v>
                </c:pt>
                <c:pt idx="1356">
                  <c:v>43.700606803463799</c:v>
                </c:pt>
                <c:pt idx="1357">
                  <c:v>39.194954129197498</c:v>
                </c:pt>
                <c:pt idx="1358">
                  <c:v>41.982673447309999</c:v>
                </c:pt>
                <c:pt idx="1359">
                  <c:v>44.626487483595398</c:v>
                </c:pt>
                <c:pt idx="1360">
                  <c:v>48.189029115385502</c:v>
                </c:pt>
                <c:pt idx="1361">
                  <c:v>56.5634997234351</c:v>
                </c:pt>
                <c:pt idx="1362">
                  <c:v>60.773418250817002</c:v>
                </c:pt>
                <c:pt idx="1363">
                  <c:v>46.7367213494121</c:v>
                </c:pt>
                <c:pt idx="1364">
                  <c:v>41.967280281001699</c:v>
                </c:pt>
                <c:pt idx="1365">
                  <c:v>40.489206849905798</c:v>
                </c:pt>
                <c:pt idx="1366">
                  <c:v>43.471203554819198</c:v>
                </c:pt>
                <c:pt idx="1367">
                  <c:v>46.725958164943897</c:v>
                </c:pt>
                <c:pt idx="1368">
                  <c:v>47.078312099737197</c:v>
                </c:pt>
                <c:pt idx="1369">
                  <c:v>45.588409171746598</c:v>
                </c:pt>
                <c:pt idx="1370">
                  <c:v>42.893252731554703</c:v>
                </c:pt>
                <c:pt idx="1371">
                  <c:v>36.807096077449998</c:v>
                </c:pt>
                <c:pt idx="1372">
                  <c:v>40.848585689119901</c:v>
                </c:pt>
                <c:pt idx="1373">
                  <c:v>45.112527439171402</c:v>
                </c:pt>
                <c:pt idx="1374">
                  <c:v>46.305732734157502</c:v>
                </c:pt>
                <c:pt idx="1375">
                  <c:v>43.715865894591303</c:v>
                </c:pt>
                <c:pt idx="1376">
                  <c:v>38.887295349336597</c:v>
                </c:pt>
                <c:pt idx="1377">
                  <c:v>36.2662321907587</c:v>
                </c:pt>
                <c:pt idx="1378">
                  <c:v>42.618528891173298</c:v>
                </c:pt>
                <c:pt idx="1379">
                  <c:v>44.759451438963801</c:v>
                </c:pt>
                <c:pt idx="1380">
                  <c:v>46.646935752088297</c:v>
                </c:pt>
                <c:pt idx="1381">
                  <c:v>43.8137142576945</c:v>
                </c:pt>
                <c:pt idx="1382">
                  <c:v>39.678337358690598</c:v>
                </c:pt>
                <c:pt idx="1383">
                  <c:v>38.243401642785102</c:v>
                </c:pt>
                <c:pt idx="1384">
                  <c:v>39.037367167149803</c:v>
                </c:pt>
                <c:pt idx="1385">
                  <c:v>38.244285640359003</c:v>
                </c:pt>
                <c:pt idx="1386">
                  <c:v>40.590918340711497</c:v>
                </c:pt>
                <c:pt idx="1387">
                  <c:v>36.798254113606802</c:v>
                </c:pt>
                <c:pt idx="1388">
                  <c:v>39.549582860493999</c:v>
                </c:pt>
                <c:pt idx="1389">
                  <c:v>41.851303165176603</c:v>
                </c:pt>
                <c:pt idx="1390">
                  <c:v>41.130276908770199</c:v>
                </c:pt>
                <c:pt idx="1391">
                  <c:v>41.184579670817101</c:v>
                </c:pt>
                <c:pt idx="1392">
                  <c:v>48.485739913651202</c:v>
                </c:pt>
                <c:pt idx="1393">
                  <c:v>70.886620848641499</c:v>
                </c:pt>
                <c:pt idx="1394">
                  <c:v>52.439676785803798</c:v>
                </c:pt>
                <c:pt idx="1395">
                  <c:v>44.312121138080997</c:v>
                </c:pt>
                <c:pt idx="1396">
                  <c:v>41.267242665551002</c:v>
                </c:pt>
                <c:pt idx="1397">
                  <c:v>39.623854305515401</c:v>
                </c:pt>
                <c:pt idx="1398">
                  <c:v>38.184998418699301</c:v>
                </c:pt>
                <c:pt idx="1399">
                  <c:v>38.342621279044899</c:v>
                </c:pt>
                <c:pt idx="1400">
                  <c:v>42.137956488191698</c:v>
                </c:pt>
                <c:pt idx="1401">
                  <c:v>41.688007145232397</c:v>
                </c:pt>
                <c:pt idx="1402">
                  <c:v>42.271068091959698</c:v>
                </c:pt>
                <c:pt idx="1403">
                  <c:v>44.0375986943166</c:v>
                </c:pt>
                <c:pt idx="1404">
                  <c:v>41.695881747517198</c:v>
                </c:pt>
                <c:pt idx="1405">
                  <c:v>39.110261343300898</c:v>
                </c:pt>
                <c:pt idx="1406">
                  <c:v>39.320634226050899</c:v>
                </c:pt>
                <c:pt idx="1407">
                  <c:v>40.816940718463101</c:v>
                </c:pt>
                <c:pt idx="1408">
                  <c:v>42.270869578062602</c:v>
                </c:pt>
                <c:pt idx="1409">
                  <c:v>46.3392921076926</c:v>
                </c:pt>
                <c:pt idx="1410">
                  <c:v>71.5966114416821</c:v>
                </c:pt>
                <c:pt idx="1411">
                  <c:v>64.715652817668399</c:v>
                </c:pt>
                <c:pt idx="1412">
                  <c:v>48.560226289379798</c:v>
                </c:pt>
                <c:pt idx="1413">
                  <c:v>39.547533214312999</c:v>
                </c:pt>
                <c:pt idx="1414">
                  <c:v>38.6165873642164</c:v>
                </c:pt>
                <c:pt idx="1415">
                  <c:v>39.420266504013597</c:v>
                </c:pt>
                <c:pt idx="1416">
                  <c:v>40.075642673220003</c:v>
                </c:pt>
                <c:pt idx="1417">
                  <c:v>38.126517714406397</c:v>
                </c:pt>
                <c:pt idx="1418">
                  <c:v>37.9928150485853</c:v>
                </c:pt>
                <c:pt idx="1419">
                  <c:v>41.758985007545697</c:v>
                </c:pt>
                <c:pt idx="1420">
                  <c:v>41.100201578633502</c:v>
                </c:pt>
                <c:pt idx="1421">
                  <c:v>39.496408343790002</c:v>
                </c:pt>
                <c:pt idx="1422">
                  <c:v>40.5782332573704</c:v>
                </c:pt>
                <c:pt idx="1423">
                  <c:v>40.090490308198902</c:v>
                </c:pt>
                <c:pt idx="1424">
                  <c:v>39.580779195204897</c:v>
                </c:pt>
                <c:pt idx="1425">
                  <c:v>36.260784671743501</c:v>
                </c:pt>
                <c:pt idx="1426">
                  <c:v>39.674636606828201</c:v>
                </c:pt>
                <c:pt idx="1427">
                  <c:v>40.400908112750002</c:v>
                </c:pt>
                <c:pt idx="1428">
                  <c:v>40.550351679217798</c:v>
                </c:pt>
                <c:pt idx="1429">
                  <c:v>40.996228127327498</c:v>
                </c:pt>
                <c:pt idx="1430">
                  <c:v>41.765516581594802</c:v>
                </c:pt>
                <c:pt idx="1431">
                  <c:v>43.949866779911197</c:v>
                </c:pt>
                <c:pt idx="1432">
                  <c:v>45.832684342989097</c:v>
                </c:pt>
                <c:pt idx="1433">
                  <c:v>43.150499233570002</c:v>
                </c:pt>
                <c:pt idx="1434">
                  <c:v>43.900198343763698</c:v>
                </c:pt>
                <c:pt idx="1435">
                  <c:v>53.272626720481298</c:v>
                </c:pt>
                <c:pt idx="1436">
                  <c:v>61.013741889718197</c:v>
                </c:pt>
                <c:pt idx="1437">
                  <c:v>55.819386407302801</c:v>
                </c:pt>
                <c:pt idx="1438">
                  <c:v>42.545080383457602</c:v>
                </c:pt>
                <c:pt idx="1439">
                  <c:v>39.929701051092799</c:v>
                </c:pt>
                <c:pt idx="1440">
                  <c:v>42.318166497184102</c:v>
                </c:pt>
                <c:pt idx="1441">
                  <c:v>38.5386185701269</c:v>
                </c:pt>
                <c:pt idx="1442">
                  <c:v>38.302369902640898</c:v>
                </c:pt>
                <c:pt idx="1443">
                  <c:v>37.552374048649</c:v>
                </c:pt>
                <c:pt idx="1444">
                  <c:v>37.244383781369201</c:v>
                </c:pt>
                <c:pt idx="1445">
                  <c:v>37.235879952989798</c:v>
                </c:pt>
                <c:pt idx="1446">
                  <c:v>37.753215194812803</c:v>
                </c:pt>
                <c:pt idx="1447">
                  <c:v>39.532951131652098</c:v>
                </c:pt>
                <c:pt idx="1448">
                  <c:v>37.436349945994898</c:v>
                </c:pt>
                <c:pt idx="1449">
                  <c:v>37.655479665222899</c:v>
                </c:pt>
                <c:pt idx="1450">
                  <c:v>39.624255347779297</c:v>
                </c:pt>
                <c:pt idx="1451">
                  <c:v>39.322661501823198</c:v>
                </c:pt>
                <c:pt idx="1452">
                  <c:v>40.179652721396302</c:v>
                </c:pt>
                <c:pt idx="1453">
                  <c:v>39.395927913970603</c:v>
                </c:pt>
                <c:pt idx="1454">
                  <c:v>36.928360102154798</c:v>
                </c:pt>
                <c:pt idx="1455">
                  <c:v>38.131013938173602</c:v>
                </c:pt>
                <c:pt idx="1456">
                  <c:v>37.9454825699354</c:v>
                </c:pt>
                <c:pt idx="1457">
                  <c:v>37.872360122865501</c:v>
                </c:pt>
                <c:pt idx="1458">
                  <c:v>41.2983109340908</c:v>
                </c:pt>
                <c:pt idx="1459">
                  <c:v>40.858818988152898</c:v>
                </c:pt>
                <c:pt idx="1460">
                  <c:v>46.800995484772997</c:v>
                </c:pt>
                <c:pt idx="1461">
                  <c:v>52.895328392445997</c:v>
                </c:pt>
                <c:pt idx="1462">
                  <c:v>51.168268585408498</c:v>
                </c:pt>
                <c:pt idx="1463">
                  <c:v>43.843543144514797</c:v>
                </c:pt>
                <c:pt idx="1464">
                  <c:v>37.103741939294103</c:v>
                </c:pt>
                <c:pt idx="1465">
                  <c:v>40.763835323176799</c:v>
                </c:pt>
                <c:pt idx="1466">
                  <c:v>38.208891038056102</c:v>
                </c:pt>
                <c:pt idx="1467">
                  <c:v>36.837430561862199</c:v>
                </c:pt>
                <c:pt idx="1468">
                  <c:v>42.0414694781648</c:v>
                </c:pt>
                <c:pt idx="1469">
                  <c:v>48.329543991888897</c:v>
                </c:pt>
                <c:pt idx="1470">
                  <c:v>47.196124838274201</c:v>
                </c:pt>
                <c:pt idx="1471">
                  <c:v>40.382650689679799</c:v>
                </c:pt>
                <c:pt idx="1472">
                  <c:v>42.972615895753698</c:v>
                </c:pt>
                <c:pt idx="1473">
                  <c:v>37.886879687075499</c:v>
                </c:pt>
                <c:pt idx="1474">
                  <c:v>36.540908834739902</c:v>
                </c:pt>
                <c:pt idx="1475">
                  <c:v>39.431456725064201</c:v>
                </c:pt>
                <c:pt idx="1476">
                  <c:v>39.406041025411703</c:v>
                </c:pt>
                <c:pt idx="1477">
                  <c:v>39.903646932458201</c:v>
                </c:pt>
                <c:pt idx="1478">
                  <c:v>41.2117249652756</c:v>
                </c:pt>
                <c:pt idx="1479">
                  <c:v>39.942050921991203</c:v>
                </c:pt>
                <c:pt idx="1480">
                  <c:v>36.751812159549502</c:v>
                </c:pt>
                <c:pt idx="1481">
                  <c:v>40.199013833787099</c:v>
                </c:pt>
                <c:pt idx="1482">
                  <c:v>35.928801576484098</c:v>
                </c:pt>
                <c:pt idx="1483">
                  <c:v>39.975459414266901</c:v>
                </c:pt>
                <c:pt idx="1484">
                  <c:v>39.246694192350297</c:v>
                </c:pt>
                <c:pt idx="1485">
                  <c:v>36.272327030878799</c:v>
                </c:pt>
                <c:pt idx="1486">
                  <c:v>38.702610362251498</c:v>
                </c:pt>
                <c:pt idx="1487">
                  <c:v>45.2307147057859</c:v>
                </c:pt>
                <c:pt idx="1488">
                  <c:v>51.188225943044003</c:v>
                </c:pt>
                <c:pt idx="1489">
                  <c:v>71.609625639392206</c:v>
                </c:pt>
                <c:pt idx="1490">
                  <c:v>71.521483921308402</c:v>
                </c:pt>
                <c:pt idx="1491">
                  <c:v>85.6574918538454</c:v>
                </c:pt>
                <c:pt idx="1492">
                  <c:v>72.280626612202397</c:v>
                </c:pt>
                <c:pt idx="1493">
                  <c:v>64.773917148915899</c:v>
                </c:pt>
                <c:pt idx="1494">
                  <c:v>67.056181590013793</c:v>
                </c:pt>
                <c:pt idx="1495">
                  <c:v>61.287543789839802</c:v>
                </c:pt>
                <c:pt idx="1496">
                  <c:v>42.872727745639203</c:v>
                </c:pt>
                <c:pt idx="1497">
                  <c:v>37.44362267132</c:v>
                </c:pt>
                <c:pt idx="1498">
                  <c:v>42.693788345151198</c:v>
                </c:pt>
                <c:pt idx="1499">
                  <c:v>45.266446917826897</c:v>
                </c:pt>
                <c:pt idx="1500">
                  <c:v>49.965815992394802</c:v>
                </c:pt>
                <c:pt idx="1501">
                  <c:v>46.436372139062598</c:v>
                </c:pt>
                <c:pt idx="1502">
                  <c:v>40.345103391018199</c:v>
                </c:pt>
                <c:pt idx="1503">
                  <c:v>39.290537657560499</c:v>
                </c:pt>
                <c:pt idx="1504">
                  <c:v>42.332570993628401</c:v>
                </c:pt>
                <c:pt idx="1505">
                  <c:v>42.425770564386198</c:v>
                </c:pt>
                <c:pt idx="1506">
                  <c:v>41.788272387334999</c:v>
                </c:pt>
                <c:pt idx="1507">
                  <c:v>50.313737622573299</c:v>
                </c:pt>
                <c:pt idx="1508">
                  <c:v>80.029443651333494</c:v>
                </c:pt>
                <c:pt idx="1509">
                  <c:v>71.242925262010999</c:v>
                </c:pt>
                <c:pt idx="1510">
                  <c:v>51.764623672688998</c:v>
                </c:pt>
                <c:pt idx="1511">
                  <c:v>41.1554623174395</c:v>
                </c:pt>
                <c:pt idx="1512">
                  <c:v>38.827513772539099</c:v>
                </c:pt>
                <c:pt idx="1513">
                  <c:v>37.136769407591899</c:v>
                </c:pt>
                <c:pt idx="1514">
                  <c:v>36.086084136429399</c:v>
                </c:pt>
                <c:pt idx="1515">
                  <c:v>36.734575697262997</c:v>
                </c:pt>
                <c:pt idx="1516">
                  <c:v>40.007441236062803</c:v>
                </c:pt>
                <c:pt idx="1517">
                  <c:v>33.322116087214802</c:v>
                </c:pt>
                <c:pt idx="1518">
                  <c:v>35.331196218846998</c:v>
                </c:pt>
                <c:pt idx="1519">
                  <c:v>37.4656053602667</c:v>
                </c:pt>
                <c:pt idx="1520">
                  <c:v>38.640064354257802</c:v>
                </c:pt>
                <c:pt idx="1521">
                  <c:v>39.937413675557202</c:v>
                </c:pt>
                <c:pt idx="1522">
                  <c:v>39.202027061783902</c:v>
                </c:pt>
                <c:pt idx="1523">
                  <c:v>37.402816398979198</c:v>
                </c:pt>
                <c:pt idx="1524">
                  <c:v>37.447092907796701</c:v>
                </c:pt>
                <c:pt idx="1525">
                  <c:v>39.686526006672104</c:v>
                </c:pt>
                <c:pt idx="1526">
                  <c:v>39.500814278608999</c:v>
                </c:pt>
                <c:pt idx="1527">
                  <c:v>39.462586179993998</c:v>
                </c:pt>
                <c:pt idx="1528">
                  <c:v>40.533538998386703</c:v>
                </c:pt>
                <c:pt idx="1529">
                  <c:v>40.996453815346499</c:v>
                </c:pt>
                <c:pt idx="1530">
                  <c:v>42.557273692324301</c:v>
                </c:pt>
                <c:pt idx="1531">
                  <c:v>52.464698267574903</c:v>
                </c:pt>
                <c:pt idx="1532">
                  <c:v>72.521539063246095</c:v>
                </c:pt>
                <c:pt idx="1533">
                  <c:v>62.192338607752902</c:v>
                </c:pt>
                <c:pt idx="1534">
                  <c:v>46.754847028678299</c:v>
                </c:pt>
                <c:pt idx="1535">
                  <c:v>48.474864364398996</c:v>
                </c:pt>
                <c:pt idx="1536">
                  <c:v>60.446474844642999</c:v>
                </c:pt>
                <c:pt idx="1537">
                  <c:v>63.054301889539403</c:v>
                </c:pt>
                <c:pt idx="1538">
                  <c:v>56.292497837499504</c:v>
                </c:pt>
                <c:pt idx="1539">
                  <c:v>52.415094594972999</c:v>
                </c:pt>
                <c:pt idx="1540">
                  <c:v>56.525355162125898</c:v>
                </c:pt>
                <c:pt idx="1541">
                  <c:v>68.212036185083306</c:v>
                </c:pt>
                <c:pt idx="1542">
                  <c:v>53.934437229575998</c:v>
                </c:pt>
                <c:pt idx="1543">
                  <c:v>42.770171609920801</c:v>
                </c:pt>
                <c:pt idx="1544">
                  <c:v>43.289792741532203</c:v>
                </c:pt>
                <c:pt idx="1545">
                  <c:v>46.949493357873997</c:v>
                </c:pt>
                <c:pt idx="1546">
                  <c:v>59.1913810177237</c:v>
                </c:pt>
                <c:pt idx="1547">
                  <c:v>89.426754985471604</c:v>
                </c:pt>
                <c:pt idx="1548">
                  <c:v>103.759894245505</c:v>
                </c:pt>
                <c:pt idx="1549">
                  <c:v>53.917131133707997</c:v>
                </c:pt>
                <c:pt idx="1550">
                  <c:v>47.551537542780999</c:v>
                </c:pt>
                <c:pt idx="1551">
                  <c:v>55.062145216637603</c:v>
                </c:pt>
                <c:pt idx="1552">
                  <c:v>42.111592339968198</c:v>
                </c:pt>
                <c:pt idx="1553">
                  <c:v>40.478112185657899</c:v>
                </c:pt>
                <c:pt idx="1554">
                  <c:v>41.430235477895799</c:v>
                </c:pt>
                <c:pt idx="1555">
                  <c:v>42.713278682004201</c:v>
                </c:pt>
                <c:pt idx="1556">
                  <c:v>45.884446188865503</c:v>
                </c:pt>
                <c:pt idx="1557">
                  <c:v>49.830821367055897</c:v>
                </c:pt>
                <c:pt idx="1558">
                  <c:v>56.300376421920298</c:v>
                </c:pt>
                <c:pt idx="1559">
                  <c:v>84.233188892097203</c:v>
                </c:pt>
                <c:pt idx="1560">
                  <c:v>81.340898516120703</c:v>
                </c:pt>
                <c:pt idx="1561">
                  <c:v>52.742050453890201</c:v>
                </c:pt>
                <c:pt idx="1562">
                  <c:v>47.5238497847484</c:v>
                </c:pt>
                <c:pt idx="1563">
                  <c:v>58.207212994071199</c:v>
                </c:pt>
                <c:pt idx="1564">
                  <c:v>57.863585564671403</c:v>
                </c:pt>
                <c:pt idx="1565">
                  <c:v>44.945454624596401</c:v>
                </c:pt>
                <c:pt idx="1566">
                  <c:v>37.550445454486301</c:v>
                </c:pt>
                <c:pt idx="1567">
                  <c:v>41.712462241110899</c:v>
                </c:pt>
                <c:pt idx="1568">
                  <c:v>40.372666412454798</c:v>
                </c:pt>
                <c:pt idx="1569">
                  <c:v>36.496620970071703</c:v>
                </c:pt>
                <c:pt idx="1570">
                  <c:v>37.909056992340901</c:v>
                </c:pt>
                <c:pt idx="1571">
                  <c:v>37.909564364301602</c:v>
                </c:pt>
                <c:pt idx="1572">
                  <c:v>38.412386634701797</c:v>
                </c:pt>
                <c:pt idx="1573">
                  <c:v>41.576666845498899</c:v>
                </c:pt>
                <c:pt idx="1574">
                  <c:v>41.874655878425799</c:v>
                </c:pt>
                <c:pt idx="1575">
                  <c:v>41.932015882800201</c:v>
                </c:pt>
                <c:pt idx="1576">
                  <c:v>52.325095782307002</c:v>
                </c:pt>
                <c:pt idx="1577">
                  <c:v>61.150290729892603</c:v>
                </c:pt>
                <c:pt idx="1578">
                  <c:v>48.868254471476099</c:v>
                </c:pt>
                <c:pt idx="1579">
                  <c:v>50.6867826755024</c:v>
                </c:pt>
                <c:pt idx="1580">
                  <c:v>49.849302888213501</c:v>
                </c:pt>
                <c:pt idx="1581">
                  <c:v>71.947712107853405</c:v>
                </c:pt>
                <c:pt idx="1582">
                  <c:v>67.572106343798794</c:v>
                </c:pt>
                <c:pt idx="1583">
                  <c:v>46.632507616231997</c:v>
                </c:pt>
                <c:pt idx="1584">
                  <c:v>37.474471816658898</c:v>
                </c:pt>
                <c:pt idx="1585">
                  <c:v>37.953793841134797</c:v>
                </c:pt>
                <c:pt idx="1586">
                  <c:v>37.983408977278103</c:v>
                </c:pt>
                <c:pt idx="1587">
                  <c:v>38.537177904127603</c:v>
                </c:pt>
                <c:pt idx="1588">
                  <c:v>41.827859412212597</c:v>
                </c:pt>
                <c:pt idx="1589">
                  <c:v>48.561391914462803</c:v>
                </c:pt>
                <c:pt idx="1590">
                  <c:v>46.092588222220499</c:v>
                </c:pt>
                <c:pt idx="1591">
                  <c:v>45.4835049024746</c:v>
                </c:pt>
                <c:pt idx="1592">
                  <c:v>57.791108562186999</c:v>
                </c:pt>
                <c:pt idx="1593">
                  <c:v>74.318027900251906</c:v>
                </c:pt>
                <c:pt idx="1594">
                  <c:v>74.260148866802894</c:v>
                </c:pt>
                <c:pt idx="1595">
                  <c:v>55.951226798361503</c:v>
                </c:pt>
                <c:pt idx="1596">
                  <c:v>63.474847862992497</c:v>
                </c:pt>
                <c:pt idx="1597">
                  <c:v>129.86293279645699</c:v>
                </c:pt>
                <c:pt idx="1598">
                  <c:v>138.183020819094</c:v>
                </c:pt>
                <c:pt idx="1599">
                  <c:v>75.839142107127302</c:v>
                </c:pt>
                <c:pt idx="1600">
                  <c:v>48.8341096727005</c:v>
                </c:pt>
                <c:pt idx="1601">
                  <c:v>45.030643016723602</c:v>
                </c:pt>
                <c:pt idx="1602">
                  <c:v>47.924059226713098</c:v>
                </c:pt>
                <c:pt idx="1603">
                  <c:v>51.1220109773692</c:v>
                </c:pt>
                <c:pt idx="1604">
                  <c:v>44.570490231654198</c:v>
                </c:pt>
                <c:pt idx="1605">
                  <c:v>36.643376381039602</c:v>
                </c:pt>
                <c:pt idx="1606">
                  <c:v>39.687199686212999</c:v>
                </c:pt>
                <c:pt idx="1607">
                  <c:v>40.463529262875198</c:v>
                </c:pt>
                <c:pt idx="1608">
                  <c:v>41.7453918859566</c:v>
                </c:pt>
                <c:pt idx="1609">
                  <c:v>45.6574138740717</c:v>
                </c:pt>
                <c:pt idx="1610">
                  <c:v>47.4647377760365</c:v>
                </c:pt>
                <c:pt idx="1611">
                  <c:v>52.949834013414097</c:v>
                </c:pt>
                <c:pt idx="1612">
                  <c:v>76.856338580359306</c:v>
                </c:pt>
                <c:pt idx="1613">
                  <c:v>105.742302355359</c:v>
                </c:pt>
                <c:pt idx="1614">
                  <c:v>94.608172204227003</c:v>
                </c:pt>
                <c:pt idx="1615">
                  <c:v>48.852548595075199</c:v>
                </c:pt>
                <c:pt idx="1616">
                  <c:v>42.1258642879977</c:v>
                </c:pt>
                <c:pt idx="1617">
                  <c:v>42.230560333049603</c:v>
                </c:pt>
                <c:pt idx="1618">
                  <c:v>43.020027072393503</c:v>
                </c:pt>
                <c:pt idx="1619">
                  <c:v>41.573575753377398</c:v>
                </c:pt>
                <c:pt idx="1620">
                  <c:v>43.423634774364501</c:v>
                </c:pt>
                <c:pt idx="1621">
                  <c:v>44.9266003017256</c:v>
                </c:pt>
                <c:pt idx="1622">
                  <c:v>44.595266527838</c:v>
                </c:pt>
                <c:pt idx="1623">
                  <c:v>45.218248055563002</c:v>
                </c:pt>
                <c:pt idx="1624">
                  <c:v>44.978025532435801</c:v>
                </c:pt>
                <c:pt idx="1625">
                  <c:v>46.734269418501</c:v>
                </c:pt>
                <c:pt idx="1626">
                  <c:v>53.425461098435903</c:v>
                </c:pt>
                <c:pt idx="1627">
                  <c:v>69.834754608589606</c:v>
                </c:pt>
                <c:pt idx="1628">
                  <c:v>95.347206246067003</c:v>
                </c:pt>
                <c:pt idx="1629">
                  <c:v>230.92059100352</c:v>
                </c:pt>
                <c:pt idx="1630">
                  <c:v>253.53184222868001</c:v>
                </c:pt>
                <c:pt idx="1631">
                  <c:v>185.08514450791901</c:v>
                </c:pt>
                <c:pt idx="1632">
                  <c:v>134.653790680052</c:v>
                </c:pt>
                <c:pt idx="1633">
                  <c:v>92.697510283833793</c:v>
                </c:pt>
                <c:pt idx="1634">
                  <c:v>64.190769163366596</c:v>
                </c:pt>
                <c:pt idx="1635">
                  <c:v>83.874918146202305</c:v>
                </c:pt>
                <c:pt idx="1636">
                  <c:v>78.478483187154495</c:v>
                </c:pt>
                <c:pt idx="1637">
                  <c:v>49.565637333661797</c:v>
                </c:pt>
                <c:pt idx="1638">
                  <c:v>44.9279283779791</c:v>
                </c:pt>
                <c:pt idx="1639">
                  <c:v>49.512828370263001</c:v>
                </c:pt>
                <c:pt idx="1640">
                  <c:v>55.393444250634403</c:v>
                </c:pt>
                <c:pt idx="1641">
                  <c:v>65.209741506282398</c:v>
                </c:pt>
                <c:pt idx="1642">
                  <c:v>89.697032135586596</c:v>
                </c:pt>
                <c:pt idx="1643">
                  <c:v>152.37895663046999</c:v>
                </c:pt>
                <c:pt idx="1644">
                  <c:v>236.48622257570099</c:v>
                </c:pt>
                <c:pt idx="1645">
                  <c:v>109.245065364927</c:v>
                </c:pt>
                <c:pt idx="1646">
                  <c:v>57.801847586369</c:v>
                </c:pt>
                <c:pt idx="1647">
                  <c:v>41.463160679588</c:v>
                </c:pt>
                <c:pt idx="1648">
                  <c:v>42.431339300846098</c:v>
                </c:pt>
                <c:pt idx="1649">
                  <c:v>42.666040397082803</c:v>
                </c:pt>
                <c:pt idx="1650">
                  <c:v>42.349777693465803</c:v>
                </c:pt>
                <c:pt idx="1651">
                  <c:v>44.765558031108803</c:v>
                </c:pt>
                <c:pt idx="1652">
                  <c:v>49.460550431723199</c:v>
                </c:pt>
                <c:pt idx="1653">
                  <c:v>51.162125430410903</c:v>
                </c:pt>
                <c:pt idx="1654">
                  <c:v>44.114060018643798</c:v>
                </c:pt>
                <c:pt idx="1655">
                  <c:v>38.588569907207003</c:v>
                </c:pt>
                <c:pt idx="1656">
                  <c:v>42.271476906995197</c:v>
                </c:pt>
                <c:pt idx="1657">
                  <c:v>43.885137384604</c:v>
                </c:pt>
                <c:pt idx="1658">
                  <c:v>43.203239652722303</c:v>
                </c:pt>
                <c:pt idx="1659">
                  <c:v>42.003035418882298</c:v>
                </c:pt>
                <c:pt idx="1660">
                  <c:v>44.282199696012803</c:v>
                </c:pt>
                <c:pt idx="1661">
                  <c:v>47.883678764759402</c:v>
                </c:pt>
                <c:pt idx="1662">
                  <c:v>53.146206441856698</c:v>
                </c:pt>
                <c:pt idx="1663">
                  <c:v>61.359874587172797</c:v>
                </c:pt>
                <c:pt idx="1664">
                  <c:v>64.701698713187795</c:v>
                </c:pt>
                <c:pt idx="1665">
                  <c:v>54.470374209562102</c:v>
                </c:pt>
                <c:pt idx="1666">
                  <c:v>43.406079916067704</c:v>
                </c:pt>
                <c:pt idx="1667">
                  <c:v>40.6393372797327</c:v>
                </c:pt>
                <c:pt idx="1668">
                  <c:v>45.431334545237902</c:v>
                </c:pt>
                <c:pt idx="1669">
                  <c:v>45.985576358123701</c:v>
                </c:pt>
                <c:pt idx="1670">
                  <c:v>44.609845527864401</c:v>
                </c:pt>
                <c:pt idx="1671">
                  <c:v>42.239626098058601</c:v>
                </c:pt>
                <c:pt idx="1672">
                  <c:v>42.211185547016797</c:v>
                </c:pt>
                <c:pt idx="1673">
                  <c:v>47.3977225965141</c:v>
                </c:pt>
                <c:pt idx="1674">
                  <c:v>54.177817180304899</c:v>
                </c:pt>
                <c:pt idx="1675">
                  <c:v>64.082964485087302</c:v>
                </c:pt>
                <c:pt idx="1676">
                  <c:v>120.10214953327799</c:v>
                </c:pt>
                <c:pt idx="1677">
                  <c:v>121.428911943923</c:v>
                </c:pt>
                <c:pt idx="1678">
                  <c:v>100.924296373291</c:v>
                </c:pt>
                <c:pt idx="1679">
                  <c:v>143.61165702276901</c:v>
                </c:pt>
                <c:pt idx="1680">
                  <c:v>142.47744670219799</c:v>
                </c:pt>
                <c:pt idx="1681">
                  <c:v>93.277966149482396</c:v>
                </c:pt>
                <c:pt idx="1682">
                  <c:v>56.315813397223202</c:v>
                </c:pt>
                <c:pt idx="1683">
                  <c:v>50.749765738148596</c:v>
                </c:pt>
                <c:pt idx="1684">
                  <c:v>53.7490299064645</c:v>
                </c:pt>
                <c:pt idx="1685">
                  <c:v>64.035902417579905</c:v>
                </c:pt>
                <c:pt idx="1686">
                  <c:v>57.854942648367597</c:v>
                </c:pt>
                <c:pt idx="1687">
                  <c:v>48.312896872380897</c:v>
                </c:pt>
                <c:pt idx="1688">
                  <c:v>47.108004829478297</c:v>
                </c:pt>
                <c:pt idx="1689">
                  <c:v>51.619647596957797</c:v>
                </c:pt>
                <c:pt idx="1690">
                  <c:v>60.5821058562288</c:v>
                </c:pt>
                <c:pt idx="1691">
                  <c:v>68.416401960650106</c:v>
                </c:pt>
                <c:pt idx="1692">
                  <c:v>80.797916667122095</c:v>
                </c:pt>
                <c:pt idx="1693">
                  <c:v>123.62308424948</c:v>
                </c:pt>
                <c:pt idx="1694">
                  <c:v>141.51103275377599</c:v>
                </c:pt>
                <c:pt idx="1695">
                  <c:v>70.766383633022002</c:v>
                </c:pt>
                <c:pt idx="1696">
                  <c:v>52.186995474259398</c:v>
                </c:pt>
                <c:pt idx="1697">
                  <c:v>46.515529055565104</c:v>
                </c:pt>
                <c:pt idx="1698">
                  <c:v>48.133552197815298</c:v>
                </c:pt>
                <c:pt idx="1699">
                  <c:v>58.489046853975701</c:v>
                </c:pt>
                <c:pt idx="1700">
                  <c:v>54.033214350623702</c:v>
                </c:pt>
                <c:pt idx="1701">
                  <c:v>52.398831280960501</c:v>
                </c:pt>
                <c:pt idx="1702">
                  <c:v>50.896107963194602</c:v>
                </c:pt>
                <c:pt idx="1703">
                  <c:v>51.945160488526298</c:v>
                </c:pt>
                <c:pt idx="1704">
                  <c:v>70.805147031752</c:v>
                </c:pt>
                <c:pt idx="1705">
                  <c:v>88.654217023127103</c:v>
                </c:pt>
                <c:pt idx="1706">
                  <c:v>66.197105909064604</c:v>
                </c:pt>
                <c:pt idx="1707">
                  <c:v>49.124541552011003</c:v>
                </c:pt>
                <c:pt idx="1708">
                  <c:v>50.294101056054899</c:v>
                </c:pt>
                <c:pt idx="1709">
                  <c:v>57.987928782489597</c:v>
                </c:pt>
                <c:pt idx="1710">
                  <c:v>60.851602263737099</c:v>
                </c:pt>
                <c:pt idx="1711">
                  <c:v>55.381313454378798</c:v>
                </c:pt>
                <c:pt idx="1712">
                  <c:v>46.526886773138898</c:v>
                </c:pt>
                <c:pt idx="1713">
                  <c:v>43.247657711975002</c:v>
                </c:pt>
                <c:pt idx="1714">
                  <c:v>43.400398696959002</c:v>
                </c:pt>
                <c:pt idx="1715">
                  <c:v>43.523311866364502</c:v>
                </c:pt>
                <c:pt idx="1716">
                  <c:v>45.728409028434697</c:v>
                </c:pt>
                <c:pt idx="1717">
                  <c:v>51.684358093490097</c:v>
                </c:pt>
                <c:pt idx="1718">
                  <c:v>58.618956570402901</c:v>
                </c:pt>
                <c:pt idx="1719">
                  <c:v>72.588760863044996</c:v>
                </c:pt>
                <c:pt idx="1720">
                  <c:v>153.21215200282799</c:v>
                </c:pt>
                <c:pt idx="1721">
                  <c:v>108.646858783063</c:v>
                </c:pt>
                <c:pt idx="1722">
                  <c:v>63.197923814959402</c:v>
                </c:pt>
                <c:pt idx="1723">
                  <c:v>56.072545716610598</c:v>
                </c:pt>
                <c:pt idx="1724">
                  <c:v>80.886941060046098</c:v>
                </c:pt>
                <c:pt idx="1725">
                  <c:v>90.792893762544395</c:v>
                </c:pt>
                <c:pt idx="1726">
                  <c:v>71.748838991811496</c:v>
                </c:pt>
                <c:pt idx="1727">
                  <c:v>53.286780868621399</c:v>
                </c:pt>
                <c:pt idx="1728">
                  <c:v>54.377179173633401</c:v>
                </c:pt>
                <c:pt idx="1729">
                  <c:v>57.509750427817899</c:v>
                </c:pt>
                <c:pt idx="1730">
                  <c:v>49.396300825437699</c:v>
                </c:pt>
                <c:pt idx="1731">
                  <c:v>45.461363234620599</c:v>
                </c:pt>
                <c:pt idx="1732">
                  <c:v>47.355333389247001</c:v>
                </c:pt>
                <c:pt idx="1733">
                  <c:v>47.873506251691801</c:v>
                </c:pt>
                <c:pt idx="1734">
                  <c:v>51.620672849947603</c:v>
                </c:pt>
                <c:pt idx="1735">
                  <c:v>57.944411338903699</c:v>
                </c:pt>
                <c:pt idx="1736">
                  <c:v>78.754094762164897</c:v>
                </c:pt>
                <c:pt idx="1737">
                  <c:v>90.184945571717705</c:v>
                </c:pt>
                <c:pt idx="1738">
                  <c:v>75.461850570015699</c:v>
                </c:pt>
                <c:pt idx="1739">
                  <c:v>62.1210973911544</c:v>
                </c:pt>
                <c:pt idx="1740">
                  <c:v>78.601841816418201</c:v>
                </c:pt>
                <c:pt idx="1741">
                  <c:v>132.505506438797</c:v>
                </c:pt>
                <c:pt idx="1742">
                  <c:v>144.95274227908101</c:v>
                </c:pt>
                <c:pt idx="1743">
                  <c:v>159.77596599493799</c:v>
                </c:pt>
                <c:pt idx="1744">
                  <c:v>333.22524325665898</c:v>
                </c:pt>
                <c:pt idx="1745">
                  <c:v>732.77189084160602</c:v>
                </c:pt>
                <c:pt idx="1746">
                  <c:v>483.01470477208699</c:v>
                </c:pt>
                <c:pt idx="1747">
                  <c:v>184.11240368672901</c:v>
                </c:pt>
                <c:pt idx="1748">
                  <c:v>118.698121330036</c:v>
                </c:pt>
                <c:pt idx="1749">
                  <c:v>110.14833880119301</c:v>
                </c:pt>
                <c:pt idx="1750">
                  <c:v>77.001914416202894</c:v>
                </c:pt>
                <c:pt idx="1751">
                  <c:v>61.942539290364202</c:v>
                </c:pt>
                <c:pt idx="1752">
                  <c:v>80.380028979187699</c:v>
                </c:pt>
                <c:pt idx="1753">
                  <c:v>67.334769595588696</c:v>
                </c:pt>
                <c:pt idx="1754">
                  <c:v>60.079200915141001</c:v>
                </c:pt>
                <c:pt idx="1755">
                  <c:v>46.769866108235497</c:v>
                </c:pt>
                <c:pt idx="1756">
                  <c:v>44.980826870674598</c:v>
                </c:pt>
                <c:pt idx="1757">
                  <c:v>46.302366241036502</c:v>
                </c:pt>
                <c:pt idx="1758">
                  <c:v>48.894247023506601</c:v>
                </c:pt>
                <c:pt idx="1759">
                  <c:v>49.978854579047002</c:v>
                </c:pt>
                <c:pt idx="1760">
                  <c:v>53.015548773806998</c:v>
                </c:pt>
                <c:pt idx="1761">
                  <c:v>60.314648345909603</c:v>
                </c:pt>
                <c:pt idx="1762">
                  <c:v>71.836487654027394</c:v>
                </c:pt>
                <c:pt idx="1763">
                  <c:v>95.040807409471597</c:v>
                </c:pt>
                <c:pt idx="1764">
                  <c:v>150.019396715662</c:v>
                </c:pt>
                <c:pt idx="1765">
                  <c:v>291.65244170947199</c:v>
                </c:pt>
                <c:pt idx="1766">
                  <c:v>129.617718882708</c:v>
                </c:pt>
                <c:pt idx="1767">
                  <c:v>64.917010386184103</c:v>
                </c:pt>
                <c:pt idx="1768">
                  <c:v>51.905869188539</c:v>
                </c:pt>
                <c:pt idx="1769">
                  <c:v>49.823553535439402</c:v>
                </c:pt>
                <c:pt idx="1770">
                  <c:v>47.811722259244398</c:v>
                </c:pt>
                <c:pt idx="1771">
                  <c:v>47.714638831640301</c:v>
                </c:pt>
                <c:pt idx="1772">
                  <c:v>47.584108870409601</c:v>
                </c:pt>
                <c:pt idx="1773">
                  <c:v>49.948228407178199</c:v>
                </c:pt>
                <c:pt idx="1774">
                  <c:v>54.137067226792198</c:v>
                </c:pt>
                <c:pt idx="1775">
                  <c:v>49.0855539244358</c:v>
                </c:pt>
                <c:pt idx="1776">
                  <c:v>50.1552691726557</c:v>
                </c:pt>
                <c:pt idx="1777">
                  <c:v>47.300236052907202</c:v>
                </c:pt>
                <c:pt idx="1778">
                  <c:v>49.288627978214599</c:v>
                </c:pt>
                <c:pt idx="1779">
                  <c:v>52.491410642276698</c:v>
                </c:pt>
                <c:pt idx="1780">
                  <c:v>55.713203439651203</c:v>
                </c:pt>
                <c:pt idx="1781">
                  <c:v>71.375297846898903</c:v>
                </c:pt>
                <c:pt idx="1782">
                  <c:v>119.75516346800001</c:v>
                </c:pt>
                <c:pt idx="1783">
                  <c:v>153.67877119288099</c:v>
                </c:pt>
                <c:pt idx="1784">
                  <c:v>182.830468962618</c:v>
                </c:pt>
                <c:pt idx="1785">
                  <c:v>406.94676859117902</c:v>
                </c:pt>
                <c:pt idx="1786">
                  <c:v>637.69990677310295</c:v>
                </c:pt>
                <c:pt idx="1787">
                  <c:v>339.73270324906599</c:v>
                </c:pt>
                <c:pt idx="1788">
                  <c:v>85.647988525814199</c:v>
                </c:pt>
                <c:pt idx="1789">
                  <c:v>64.508049084468098</c:v>
                </c:pt>
                <c:pt idx="1790">
                  <c:v>53.399793351708297</c:v>
                </c:pt>
                <c:pt idx="1791">
                  <c:v>48.1604894310357</c:v>
                </c:pt>
                <c:pt idx="1792">
                  <c:v>54.880201580758097</c:v>
                </c:pt>
                <c:pt idx="1793">
                  <c:v>58.530996634633702</c:v>
                </c:pt>
                <c:pt idx="1794">
                  <c:v>69.488092198138503</c:v>
                </c:pt>
                <c:pt idx="1795">
                  <c:v>94.664684094149706</c:v>
                </c:pt>
                <c:pt idx="1796">
                  <c:v>204.30617685990299</c:v>
                </c:pt>
                <c:pt idx="1797">
                  <c:v>254.604221364458</c:v>
                </c:pt>
                <c:pt idx="1798">
                  <c:v>146.555165543882</c:v>
                </c:pt>
                <c:pt idx="1799">
                  <c:v>68.561010604010505</c:v>
                </c:pt>
                <c:pt idx="1800">
                  <c:v>69.483595696805097</c:v>
                </c:pt>
                <c:pt idx="1801">
                  <c:v>57.753070705987597</c:v>
                </c:pt>
                <c:pt idx="1802">
                  <c:v>49.9876629663543</c:v>
                </c:pt>
                <c:pt idx="1803">
                  <c:v>47.147829588753197</c:v>
                </c:pt>
                <c:pt idx="1804">
                  <c:v>53.8142746849731</c:v>
                </c:pt>
                <c:pt idx="1805">
                  <c:v>56.351989492123998</c:v>
                </c:pt>
                <c:pt idx="1806">
                  <c:v>54.522620644159403</c:v>
                </c:pt>
                <c:pt idx="1807">
                  <c:v>56.616948815995997</c:v>
                </c:pt>
                <c:pt idx="1808">
                  <c:v>55.199983732319303</c:v>
                </c:pt>
                <c:pt idx="1809">
                  <c:v>58.466936656222302</c:v>
                </c:pt>
                <c:pt idx="1810">
                  <c:v>72.731020763682295</c:v>
                </c:pt>
                <c:pt idx="1811">
                  <c:v>102.156544581308</c:v>
                </c:pt>
                <c:pt idx="1812">
                  <c:v>177.77196333203699</c:v>
                </c:pt>
                <c:pt idx="1813">
                  <c:v>338.40544985178599</c:v>
                </c:pt>
                <c:pt idx="1814">
                  <c:v>538.78525651054997</c:v>
                </c:pt>
                <c:pt idx="1815">
                  <c:v>161.601347280699</c:v>
                </c:pt>
                <c:pt idx="1816">
                  <c:v>86.998746900071495</c:v>
                </c:pt>
                <c:pt idx="1817">
                  <c:v>87.045953170598494</c:v>
                </c:pt>
                <c:pt idx="1818">
                  <c:v>145.55271518583501</c:v>
                </c:pt>
                <c:pt idx="1819">
                  <c:v>245.27121240364201</c:v>
                </c:pt>
                <c:pt idx="1820">
                  <c:v>168.50179788108599</c:v>
                </c:pt>
                <c:pt idx="1821">
                  <c:v>76.496478045049301</c:v>
                </c:pt>
                <c:pt idx="1822">
                  <c:v>57.275636974811398</c:v>
                </c:pt>
                <c:pt idx="1823">
                  <c:v>53.3408435405265</c:v>
                </c:pt>
                <c:pt idx="1824">
                  <c:v>50.0907046203628</c:v>
                </c:pt>
                <c:pt idx="1825">
                  <c:v>51.022659834417901</c:v>
                </c:pt>
                <c:pt idx="1826">
                  <c:v>56.291182681795803</c:v>
                </c:pt>
                <c:pt idx="1827">
                  <c:v>59.917438276280201</c:v>
                </c:pt>
                <c:pt idx="1828">
                  <c:v>78.293445786171205</c:v>
                </c:pt>
                <c:pt idx="1829">
                  <c:v>102.62303447473199</c:v>
                </c:pt>
                <c:pt idx="1830">
                  <c:v>285.89601798822201</c:v>
                </c:pt>
                <c:pt idx="1831">
                  <c:v>340.75905143195399</c:v>
                </c:pt>
                <c:pt idx="1832">
                  <c:v>288.28514009738302</c:v>
                </c:pt>
                <c:pt idx="1833">
                  <c:v>169.27667309767901</c:v>
                </c:pt>
                <c:pt idx="1834">
                  <c:v>82.450408758886198</c:v>
                </c:pt>
                <c:pt idx="1835">
                  <c:v>54.067641231398099</c:v>
                </c:pt>
                <c:pt idx="1836">
                  <c:v>56.839634351724399</c:v>
                </c:pt>
                <c:pt idx="1837">
                  <c:v>71.408968868005402</c:v>
                </c:pt>
                <c:pt idx="1838">
                  <c:v>110.692386448356</c:v>
                </c:pt>
                <c:pt idx="1839">
                  <c:v>181.215646503192</c:v>
                </c:pt>
                <c:pt idx="1840">
                  <c:v>116.712813898589</c:v>
                </c:pt>
                <c:pt idx="1841">
                  <c:v>53.338279536202201</c:v>
                </c:pt>
                <c:pt idx="1842">
                  <c:v>51.192497274801497</c:v>
                </c:pt>
                <c:pt idx="1843">
                  <c:v>48.824972425993202</c:v>
                </c:pt>
                <c:pt idx="1844">
                  <c:v>49.709401312835702</c:v>
                </c:pt>
                <c:pt idx="1845">
                  <c:v>53.5775056267994</c:v>
                </c:pt>
                <c:pt idx="1846">
                  <c:v>59.829582400316603</c:v>
                </c:pt>
                <c:pt idx="1847">
                  <c:v>90.882943580824303</c:v>
                </c:pt>
                <c:pt idx="1848">
                  <c:v>91.385100202819302</c:v>
                </c:pt>
                <c:pt idx="1849">
                  <c:v>63.333097534296698</c:v>
                </c:pt>
                <c:pt idx="1850">
                  <c:v>50.305053205861</c:v>
                </c:pt>
                <c:pt idx="1851">
                  <c:v>51.182794788099599</c:v>
                </c:pt>
                <c:pt idx="1852">
                  <c:v>58.394673803432397</c:v>
                </c:pt>
                <c:pt idx="1853">
                  <c:v>69.155183906510999</c:v>
                </c:pt>
                <c:pt idx="1854">
                  <c:v>47.001645153289701</c:v>
                </c:pt>
                <c:pt idx="1855">
                  <c:v>48.263046801717003</c:v>
                </c:pt>
                <c:pt idx="1856">
                  <c:v>45.679773884029203</c:v>
                </c:pt>
                <c:pt idx="1857">
                  <c:v>41.7056345550644</c:v>
                </c:pt>
                <c:pt idx="1858">
                  <c:v>44.082226841261601</c:v>
                </c:pt>
                <c:pt idx="1859">
                  <c:v>42.036660363531503</c:v>
                </c:pt>
                <c:pt idx="1860">
                  <c:v>41.341717400255703</c:v>
                </c:pt>
                <c:pt idx="1861">
                  <c:v>43.009701591303603</c:v>
                </c:pt>
                <c:pt idx="1862">
                  <c:v>42.229017795423999</c:v>
                </c:pt>
                <c:pt idx="1863">
                  <c:v>39.775371303496698</c:v>
                </c:pt>
                <c:pt idx="1864">
                  <c:v>40.598952842007598</c:v>
                </c:pt>
                <c:pt idx="1865">
                  <c:v>43.9249662064299</c:v>
                </c:pt>
                <c:pt idx="1866">
                  <c:v>46.786089622288401</c:v>
                </c:pt>
                <c:pt idx="1867">
                  <c:v>53.634979605847498</c:v>
                </c:pt>
                <c:pt idx="1868">
                  <c:v>56.386871391864503</c:v>
                </c:pt>
                <c:pt idx="1869">
                  <c:v>59.9865218402268</c:v>
                </c:pt>
                <c:pt idx="1870">
                  <c:v>57.738985823670802</c:v>
                </c:pt>
                <c:pt idx="1871">
                  <c:v>96.650406790836897</c:v>
                </c:pt>
                <c:pt idx="1872">
                  <c:v>105.564875913596</c:v>
                </c:pt>
                <c:pt idx="1873">
                  <c:v>70.690228431332201</c:v>
                </c:pt>
                <c:pt idx="1874">
                  <c:v>50.732614853277703</c:v>
                </c:pt>
                <c:pt idx="1875">
                  <c:v>43.623686766644397</c:v>
                </c:pt>
                <c:pt idx="1876">
                  <c:v>45.328821489221099</c:v>
                </c:pt>
                <c:pt idx="1877">
                  <c:v>43.730181330543402</c:v>
                </c:pt>
                <c:pt idx="1878">
                  <c:v>38.768925704017299</c:v>
                </c:pt>
                <c:pt idx="1879">
                  <c:v>40.629101183973397</c:v>
                </c:pt>
                <c:pt idx="1880">
                  <c:v>42.810947383884802</c:v>
                </c:pt>
                <c:pt idx="1881">
                  <c:v>47.035480063006503</c:v>
                </c:pt>
                <c:pt idx="1882">
                  <c:v>46.634630703573102</c:v>
                </c:pt>
                <c:pt idx="1883">
                  <c:v>51.639988093484199</c:v>
                </c:pt>
                <c:pt idx="1884">
                  <c:v>73.011920070021105</c:v>
                </c:pt>
                <c:pt idx="1885">
                  <c:v>68.257947139642795</c:v>
                </c:pt>
                <c:pt idx="1886">
                  <c:v>62.174768827629201</c:v>
                </c:pt>
                <c:pt idx="1887">
                  <c:v>62.971337572928697</c:v>
                </c:pt>
                <c:pt idx="1888">
                  <c:v>62.876318591919301</c:v>
                </c:pt>
                <c:pt idx="1889">
                  <c:v>86.832055678978605</c:v>
                </c:pt>
                <c:pt idx="1890">
                  <c:v>80.318139467549202</c:v>
                </c:pt>
                <c:pt idx="1891">
                  <c:v>55.327197817697602</c:v>
                </c:pt>
                <c:pt idx="1892">
                  <c:v>45.215160048627602</c:v>
                </c:pt>
                <c:pt idx="1893">
                  <c:v>45.483084523405303</c:v>
                </c:pt>
                <c:pt idx="1894">
                  <c:v>48.765399253342402</c:v>
                </c:pt>
                <c:pt idx="1895">
                  <c:v>62.215840972610501</c:v>
                </c:pt>
                <c:pt idx="1896">
                  <c:v>83.197718197917297</c:v>
                </c:pt>
                <c:pt idx="1897">
                  <c:v>74.934148138469695</c:v>
                </c:pt>
                <c:pt idx="1898">
                  <c:v>87.808641044336696</c:v>
                </c:pt>
                <c:pt idx="1899">
                  <c:v>61.657737573089598</c:v>
                </c:pt>
                <c:pt idx="1900">
                  <c:v>57.201328897883002</c:v>
                </c:pt>
                <c:pt idx="1901">
                  <c:v>51.300760443309201</c:v>
                </c:pt>
                <c:pt idx="1902">
                  <c:v>56.363620307568702</c:v>
                </c:pt>
                <c:pt idx="1903">
                  <c:v>85.180402699130497</c:v>
                </c:pt>
                <c:pt idx="1904">
                  <c:v>91.002642115764502</c:v>
                </c:pt>
                <c:pt idx="1905">
                  <c:v>66.642663702159496</c:v>
                </c:pt>
                <c:pt idx="1906">
                  <c:v>45.227428630013797</c:v>
                </c:pt>
                <c:pt idx="1907">
                  <c:v>42.864080893341502</c:v>
                </c:pt>
                <c:pt idx="1908">
                  <c:v>47.270388922469998</c:v>
                </c:pt>
                <c:pt idx="1909">
                  <c:v>48.642205234298103</c:v>
                </c:pt>
                <c:pt idx="1910">
                  <c:v>50.275056152147002</c:v>
                </c:pt>
                <c:pt idx="1911">
                  <c:v>53.561789368110801</c:v>
                </c:pt>
                <c:pt idx="1912">
                  <c:v>61.6631761261607</c:v>
                </c:pt>
                <c:pt idx="1913">
                  <c:v>74.382316042544005</c:v>
                </c:pt>
                <c:pt idx="1914">
                  <c:v>58.399396341238003</c:v>
                </c:pt>
                <c:pt idx="1915">
                  <c:v>54.810812516131598</c:v>
                </c:pt>
                <c:pt idx="1916">
                  <c:v>61.097075733322797</c:v>
                </c:pt>
                <c:pt idx="1917">
                  <c:v>111.333322720756</c:v>
                </c:pt>
                <c:pt idx="1918">
                  <c:v>92.339257455372305</c:v>
                </c:pt>
                <c:pt idx="1919">
                  <c:v>66.209745306684098</c:v>
                </c:pt>
                <c:pt idx="1920">
                  <c:v>57.558787166266903</c:v>
                </c:pt>
                <c:pt idx="1921">
                  <c:v>49.384051010801102</c:v>
                </c:pt>
                <c:pt idx="1922">
                  <c:v>44.012613130227898</c:v>
                </c:pt>
                <c:pt idx="1923">
                  <c:v>41.984616353848899</c:v>
                </c:pt>
                <c:pt idx="1924">
                  <c:v>41.134332960860398</c:v>
                </c:pt>
                <c:pt idx="1925">
                  <c:v>43.478439404625</c:v>
                </c:pt>
                <c:pt idx="1926">
                  <c:v>41.804112072931503</c:v>
                </c:pt>
                <c:pt idx="1927">
                  <c:v>47.802851315372799</c:v>
                </c:pt>
                <c:pt idx="1928">
                  <c:v>47.320691432547001</c:v>
                </c:pt>
                <c:pt idx="1929">
                  <c:v>38.830807618356999</c:v>
                </c:pt>
                <c:pt idx="1930">
                  <c:v>52.450577964835801</c:v>
                </c:pt>
                <c:pt idx="1931">
                  <c:v>52.3556412723837</c:v>
                </c:pt>
                <c:pt idx="1932">
                  <c:v>81.601805907812903</c:v>
                </c:pt>
                <c:pt idx="1933">
                  <c:v>125.45435074261999</c:v>
                </c:pt>
                <c:pt idx="1934">
                  <c:v>86.767368174293793</c:v>
                </c:pt>
                <c:pt idx="1935">
                  <c:v>73.911828203862598</c:v>
                </c:pt>
                <c:pt idx="1936">
                  <c:v>89.708025652791605</c:v>
                </c:pt>
                <c:pt idx="1937">
                  <c:v>80.884868802318607</c:v>
                </c:pt>
                <c:pt idx="1938">
                  <c:v>66.022220014709703</c:v>
                </c:pt>
                <c:pt idx="1939">
                  <c:v>59.819991042328503</c:v>
                </c:pt>
                <c:pt idx="1940">
                  <c:v>53.091346109708802</c:v>
                </c:pt>
                <c:pt idx="1941">
                  <c:v>52.927193007989501</c:v>
                </c:pt>
                <c:pt idx="1942">
                  <c:v>58.961993840282503</c:v>
                </c:pt>
                <c:pt idx="1943">
                  <c:v>60.737590158238298</c:v>
                </c:pt>
                <c:pt idx="1944">
                  <c:v>42.533892545631701</c:v>
                </c:pt>
                <c:pt idx="1945">
                  <c:v>37.7495351373692</c:v>
                </c:pt>
                <c:pt idx="1946">
                  <c:v>36.689785158305902</c:v>
                </c:pt>
                <c:pt idx="1947">
                  <c:v>40.702866512903299</c:v>
                </c:pt>
                <c:pt idx="1948">
                  <c:v>44.686188601751198</c:v>
                </c:pt>
                <c:pt idx="1949">
                  <c:v>52.131289221786503</c:v>
                </c:pt>
                <c:pt idx="1950">
                  <c:v>53.549879792519697</c:v>
                </c:pt>
                <c:pt idx="1951">
                  <c:v>43.635467779673199</c:v>
                </c:pt>
                <c:pt idx="1952">
                  <c:v>40.982101200238702</c:v>
                </c:pt>
                <c:pt idx="1953">
                  <c:v>41.838542556793001</c:v>
                </c:pt>
                <c:pt idx="1954">
                  <c:v>41.338124384721901</c:v>
                </c:pt>
                <c:pt idx="1955">
                  <c:v>40.523633725240998</c:v>
                </c:pt>
                <c:pt idx="1956">
                  <c:v>42.298200274666101</c:v>
                </c:pt>
                <c:pt idx="1957">
                  <c:v>44.448565944261397</c:v>
                </c:pt>
                <c:pt idx="1958">
                  <c:v>43.446854581518899</c:v>
                </c:pt>
                <c:pt idx="1959">
                  <c:v>42.951414916549602</c:v>
                </c:pt>
                <c:pt idx="1960">
                  <c:v>45.337650754285498</c:v>
                </c:pt>
                <c:pt idx="1961">
                  <c:v>50.850569349824603</c:v>
                </c:pt>
                <c:pt idx="1962">
                  <c:v>49.5322031262263</c:v>
                </c:pt>
                <c:pt idx="1963">
                  <c:v>55.245788034063096</c:v>
                </c:pt>
                <c:pt idx="1964">
                  <c:v>51.018330438391402</c:v>
                </c:pt>
                <c:pt idx="1965">
                  <c:v>40.724379431420303</c:v>
                </c:pt>
                <c:pt idx="1966">
                  <c:v>39.159214735013698</c:v>
                </c:pt>
                <c:pt idx="1967">
                  <c:v>41.290128972700998</c:v>
                </c:pt>
                <c:pt idx="1968">
                  <c:v>44.377825578268698</c:v>
                </c:pt>
                <c:pt idx="1969">
                  <c:v>42.715996580204497</c:v>
                </c:pt>
                <c:pt idx="1970">
                  <c:v>41.8133286222888</c:v>
                </c:pt>
                <c:pt idx="1971">
                  <c:v>44.265002605813201</c:v>
                </c:pt>
                <c:pt idx="1972">
                  <c:v>50.649523875043698</c:v>
                </c:pt>
                <c:pt idx="1973">
                  <c:v>53.247043420175203</c:v>
                </c:pt>
                <c:pt idx="1974">
                  <c:v>50.427936501094798</c:v>
                </c:pt>
                <c:pt idx="1975">
                  <c:v>70.6878190436274</c:v>
                </c:pt>
                <c:pt idx="1976">
                  <c:v>104.520699523451</c:v>
                </c:pt>
                <c:pt idx="1977">
                  <c:v>83.360453572576006</c:v>
                </c:pt>
                <c:pt idx="1978">
                  <c:v>48.464897202954603</c:v>
                </c:pt>
                <c:pt idx="1979">
                  <c:v>42.963800827859203</c:v>
                </c:pt>
                <c:pt idx="1980">
                  <c:v>50.247522837399401</c:v>
                </c:pt>
                <c:pt idx="1981">
                  <c:v>64.096963797890098</c:v>
                </c:pt>
                <c:pt idx="1982">
                  <c:v>62.568502060495199</c:v>
                </c:pt>
                <c:pt idx="1983">
                  <c:v>84.017420867054796</c:v>
                </c:pt>
                <c:pt idx="1984">
                  <c:v>93.588215670872401</c:v>
                </c:pt>
                <c:pt idx="1985">
                  <c:v>110.59104113275799</c:v>
                </c:pt>
                <c:pt idx="1986">
                  <c:v>86.520629554637694</c:v>
                </c:pt>
                <c:pt idx="1987">
                  <c:v>81.990334532363406</c:v>
                </c:pt>
                <c:pt idx="1988">
                  <c:v>79.978079199971305</c:v>
                </c:pt>
                <c:pt idx="1989">
                  <c:v>71.420220694279493</c:v>
                </c:pt>
                <c:pt idx="1990">
                  <c:v>63.511385241531897</c:v>
                </c:pt>
                <c:pt idx="1991">
                  <c:v>67.788314478459895</c:v>
                </c:pt>
                <c:pt idx="1992">
                  <c:v>67.600058740400101</c:v>
                </c:pt>
                <c:pt idx="1993">
                  <c:v>57.913858818903002</c:v>
                </c:pt>
                <c:pt idx="1994">
                  <c:v>66.839756442177901</c:v>
                </c:pt>
                <c:pt idx="1995">
                  <c:v>82.668284713971204</c:v>
                </c:pt>
                <c:pt idx="1996">
                  <c:v>73.339948880714999</c:v>
                </c:pt>
                <c:pt idx="1997">
                  <c:v>60.744917306948501</c:v>
                </c:pt>
                <c:pt idx="1998">
                  <c:v>70.3261696884298</c:v>
                </c:pt>
                <c:pt idx="1999">
                  <c:v>61.802956077861197</c:v>
                </c:pt>
                <c:pt idx="2000">
                  <c:v>97.271187455088906</c:v>
                </c:pt>
                <c:pt idx="2001">
                  <c:v>62.033217405718403</c:v>
                </c:pt>
                <c:pt idx="2002">
                  <c:v>45.847058745790399</c:v>
                </c:pt>
                <c:pt idx="2003">
                  <c:v>45.516028160051299</c:v>
                </c:pt>
                <c:pt idx="2004">
                  <c:v>45.031756318019397</c:v>
                </c:pt>
                <c:pt idx="2005">
                  <c:v>45.972516431500601</c:v>
                </c:pt>
                <c:pt idx="2006">
                  <c:v>49.012501898437201</c:v>
                </c:pt>
                <c:pt idx="2007">
                  <c:v>53.573809259481699</c:v>
                </c:pt>
                <c:pt idx="2008">
                  <c:v>60.653849081420603</c:v>
                </c:pt>
                <c:pt idx="2009">
                  <c:v>60.462112256499402</c:v>
                </c:pt>
                <c:pt idx="2010">
                  <c:v>56.872317669211597</c:v>
                </c:pt>
                <c:pt idx="2011">
                  <c:v>68.538848133495705</c:v>
                </c:pt>
                <c:pt idx="2012">
                  <c:v>74.792243739229804</c:v>
                </c:pt>
                <c:pt idx="2013">
                  <c:v>55.956469771793898</c:v>
                </c:pt>
                <c:pt idx="2014">
                  <c:v>43.996178725147701</c:v>
                </c:pt>
                <c:pt idx="2015">
                  <c:v>45.108750540857699</c:v>
                </c:pt>
                <c:pt idx="2016">
                  <c:v>54.3753705737372</c:v>
                </c:pt>
                <c:pt idx="2017">
                  <c:v>71.201414481281901</c:v>
                </c:pt>
                <c:pt idx="2018">
                  <c:v>95.2706955836872</c:v>
                </c:pt>
                <c:pt idx="2019">
                  <c:v>120.062904975404</c:v>
                </c:pt>
                <c:pt idx="2020">
                  <c:v>81.080294319478497</c:v>
                </c:pt>
                <c:pt idx="2021">
                  <c:v>51.347904034603602</c:v>
                </c:pt>
                <c:pt idx="2022">
                  <c:v>42.011147537358497</c:v>
                </c:pt>
                <c:pt idx="2023">
                  <c:v>44.9183848203918</c:v>
                </c:pt>
                <c:pt idx="2024">
                  <c:v>66.0739410769702</c:v>
                </c:pt>
                <c:pt idx="2025">
                  <c:v>59.608168981770497</c:v>
                </c:pt>
                <c:pt idx="2026">
                  <c:v>52.605422469740603</c:v>
                </c:pt>
                <c:pt idx="2027">
                  <c:v>47.449102924002403</c:v>
                </c:pt>
                <c:pt idx="2028">
                  <c:v>45.282270786833003</c:v>
                </c:pt>
                <c:pt idx="2029">
                  <c:v>46.946191613299298</c:v>
                </c:pt>
                <c:pt idx="2030">
                  <c:v>47.546105813368399</c:v>
                </c:pt>
                <c:pt idx="2031">
                  <c:v>49.457896882308503</c:v>
                </c:pt>
                <c:pt idx="2032">
                  <c:v>56.0980788151507</c:v>
                </c:pt>
                <c:pt idx="2033">
                  <c:v>65.7804065233356</c:v>
                </c:pt>
                <c:pt idx="2034">
                  <c:v>89.405479488282694</c:v>
                </c:pt>
                <c:pt idx="2035">
                  <c:v>192.233760042885</c:v>
                </c:pt>
                <c:pt idx="2036">
                  <c:v>322.642893350137</c:v>
                </c:pt>
                <c:pt idx="2037">
                  <c:v>156.836340990579</c:v>
                </c:pt>
                <c:pt idx="2038">
                  <c:v>73.797700504780593</c:v>
                </c:pt>
                <c:pt idx="2039">
                  <c:v>99.314810857963394</c:v>
                </c:pt>
                <c:pt idx="2040">
                  <c:v>125.158669842889</c:v>
                </c:pt>
                <c:pt idx="2041">
                  <c:v>90.916938026755105</c:v>
                </c:pt>
                <c:pt idx="2042">
                  <c:v>56.480780624426302</c:v>
                </c:pt>
                <c:pt idx="2043">
                  <c:v>53.662957954742701</c:v>
                </c:pt>
                <c:pt idx="2044">
                  <c:v>52.4013284565916</c:v>
                </c:pt>
                <c:pt idx="2045">
                  <c:v>55.774128716197097</c:v>
                </c:pt>
                <c:pt idx="2046">
                  <c:v>86.314932535592803</c:v>
                </c:pt>
                <c:pt idx="2047">
                  <c:v>105.670140860792</c:v>
                </c:pt>
                <c:pt idx="2048">
                  <c:v>121.998731856029</c:v>
                </c:pt>
                <c:pt idx="2049">
                  <c:v>189.63696189087801</c:v>
                </c:pt>
                <c:pt idx="2050">
                  <c:v>283.936912690371</c:v>
                </c:pt>
                <c:pt idx="2051">
                  <c:v>205.612628751285</c:v>
                </c:pt>
                <c:pt idx="2052">
                  <c:v>115.999801740518</c:v>
                </c:pt>
                <c:pt idx="2053">
                  <c:v>110.514522286481</c:v>
                </c:pt>
                <c:pt idx="2054">
                  <c:v>77.185081964203405</c:v>
                </c:pt>
                <c:pt idx="2055">
                  <c:v>47.937709371278203</c:v>
                </c:pt>
                <c:pt idx="2056">
                  <c:v>44.547456149325299</c:v>
                </c:pt>
                <c:pt idx="2057">
                  <c:v>46.436551969434802</c:v>
                </c:pt>
                <c:pt idx="2058">
                  <c:v>60.518811114289498</c:v>
                </c:pt>
                <c:pt idx="2059">
                  <c:v>81.557013996662207</c:v>
                </c:pt>
                <c:pt idx="2060">
                  <c:v>84.784730754828701</c:v>
                </c:pt>
                <c:pt idx="2061">
                  <c:v>59.5218598331954</c:v>
                </c:pt>
                <c:pt idx="2062">
                  <c:v>64.081774809295695</c:v>
                </c:pt>
                <c:pt idx="2063">
                  <c:v>73.618496179861694</c:v>
                </c:pt>
                <c:pt idx="2064">
                  <c:v>144.07346603641301</c:v>
                </c:pt>
                <c:pt idx="2065">
                  <c:v>257.06782147648198</c:v>
                </c:pt>
                <c:pt idx="2066">
                  <c:v>108.706014331305</c:v>
                </c:pt>
                <c:pt idx="2067">
                  <c:v>71.087127121328095</c:v>
                </c:pt>
                <c:pt idx="2068">
                  <c:v>85.750097743478193</c:v>
                </c:pt>
                <c:pt idx="2069">
                  <c:v>151.367301864691</c:v>
                </c:pt>
                <c:pt idx="2070">
                  <c:v>168.73747977929301</c:v>
                </c:pt>
                <c:pt idx="2071">
                  <c:v>132.76805466137401</c:v>
                </c:pt>
                <c:pt idx="2072">
                  <c:v>212.470959038969</c:v>
                </c:pt>
                <c:pt idx="2073">
                  <c:v>229.01102531520499</c:v>
                </c:pt>
                <c:pt idx="2074">
                  <c:v>174.138816808911</c:v>
                </c:pt>
                <c:pt idx="2075">
                  <c:v>112.679263071146</c:v>
                </c:pt>
                <c:pt idx="2076">
                  <c:v>70.617024627228503</c:v>
                </c:pt>
                <c:pt idx="2077">
                  <c:v>74.724469428858896</c:v>
                </c:pt>
                <c:pt idx="2078">
                  <c:v>96.202512955121506</c:v>
                </c:pt>
                <c:pt idx="2079">
                  <c:v>185.730393048557</c:v>
                </c:pt>
                <c:pt idx="2080">
                  <c:v>326.48857158531501</c:v>
                </c:pt>
                <c:pt idx="2081">
                  <c:v>248.854835116706</c:v>
                </c:pt>
                <c:pt idx="2082">
                  <c:v>73.569001897031796</c:v>
                </c:pt>
                <c:pt idx="2083">
                  <c:v>54.826845048947803</c:v>
                </c:pt>
                <c:pt idx="2084">
                  <c:v>45.2542342587587</c:v>
                </c:pt>
                <c:pt idx="2085">
                  <c:v>45.772377345478603</c:v>
                </c:pt>
                <c:pt idx="2086">
                  <c:v>42.419316710788699</c:v>
                </c:pt>
                <c:pt idx="2087">
                  <c:v>41.845324794168398</c:v>
                </c:pt>
                <c:pt idx="2088">
                  <c:v>47.2241319858785</c:v>
                </c:pt>
                <c:pt idx="2089">
                  <c:v>46.658600298822797</c:v>
                </c:pt>
                <c:pt idx="2090">
                  <c:v>55.9862255230409</c:v>
                </c:pt>
                <c:pt idx="2091">
                  <c:v>49.412163672024697</c:v>
                </c:pt>
                <c:pt idx="2092">
                  <c:v>52.017879830137502</c:v>
                </c:pt>
                <c:pt idx="2093">
                  <c:v>59.304539460106398</c:v>
                </c:pt>
                <c:pt idx="2094">
                  <c:v>79.204130504385205</c:v>
                </c:pt>
                <c:pt idx="2095">
                  <c:v>65.882053708352998</c:v>
                </c:pt>
                <c:pt idx="2096">
                  <c:v>77.318497449788893</c:v>
                </c:pt>
                <c:pt idx="2097">
                  <c:v>148.89720995024399</c:v>
                </c:pt>
                <c:pt idx="2098">
                  <c:v>119.960224471221</c:v>
                </c:pt>
                <c:pt idx="2099">
                  <c:v>60.293271833281104</c:v>
                </c:pt>
                <c:pt idx="2100">
                  <c:v>46.146041695983101</c:v>
                </c:pt>
                <c:pt idx="2101">
                  <c:v>44.176030442499297</c:v>
                </c:pt>
                <c:pt idx="2102">
                  <c:v>46.576307005657299</c:v>
                </c:pt>
                <c:pt idx="2103">
                  <c:v>66.700882069690493</c:v>
                </c:pt>
                <c:pt idx="2104">
                  <c:v>85.705529040780903</c:v>
                </c:pt>
                <c:pt idx="2105">
                  <c:v>72.654694125801697</c:v>
                </c:pt>
                <c:pt idx="2106">
                  <c:v>52.578362795810101</c:v>
                </c:pt>
                <c:pt idx="2107">
                  <c:v>60.662944797815399</c:v>
                </c:pt>
                <c:pt idx="2108">
                  <c:v>77.192488866568098</c:v>
                </c:pt>
                <c:pt idx="2109">
                  <c:v>65.485352020790799</c:v>
                </c:pt>
                <c:pt idx="2110">
                  <c:v>63.070809384252499</c:v>
                </c:pt>
                <c:pt idx="2111">
                  <c:v>87.514184615772805</c:v>
                </c:pt>
                <c:pt idx="2112">
                  <c:v>89.969870445585698</c:v>
                </c:pt>
                <c:pt idx="2113">
                  <c:v>73.074828730529603</c:v>
                </c:pt>
                <c:pt idx="2114">
                  <c:v>47.759504535748697</c:v>
                </c:pt>
                <c:pt idx="2115">
                  <c:v>43.355368332153297</c:v>
                </c:pt>
                <c:pt idx="2116">
                  <c:v>45.652705769780297</c:v>
                </c:pt>
                <c:pt idx="2117">
                  <c:v>42.266171307331597</c:v>
                </c:pt>
                <c:pt idx="2118">
                  <c:v>55.408369531200101</c:v>
                </c:pt>
                <c:pt idx="2119">
                  <c:v>70.544110585379897</c:v>
                </c:pt>
                <c:pt idx="2120">
                  <c:v>60.0047791154498</c:v>
                </c:pt>
                <c:pt idx="2121">
                  <c:v>52.352116600023002</c:v>
                </c:pt>
                <c:pt idx="2122">
                  <c:v>52.320208786392897</c:v>
                </c:pt>
                <c:pt idx="2123">
                  <c:v>47.710200009207703</c:v>
                </c:pt>
                <c:pt idx="2124">
                  <c:v>47.949314241510102</c:v>
                </c:pt>
                <c:pt idx="2125">
                  <c:v>45.606658357622003</c:v>
                </c:pt>
                <c:pt idx="2126">
                  <c:v>43.778922264432303</c:v>
                </c:pt>
                <c:pt idx="2127">
                  <c:v>43.708960405384197</c:v>
                </c:pt>
                <c:pt idx="2128">
                  <c:v>45.079190703643498</c:v>
                </c:pt>
                <c:pt idx="2129">
                  <c:v>44.962513060180299</c:v>
                </c:pt>
                <c:pt idx="2130">
                  <c:v>45.604075726734401</c:v>
                </c:pt>
                <c:pt idx="2131">
                  <c:v>50.1866553753242</c:v>
                </c:pt>
                <c:pt idx="2132">
                  <c:v>60.6822226654023</c:v>
                </c:pt>
                <c:pt idx="2133">
                  <c:v>102.07604592037001</c:v>
                </c:pt>
                <c:pt idx="2134">
                  <c:v>129.01549297416901</c:v>
                </c:pt>
                <c:pt idx="2135">
                  <c:v>93.587547482756406</c:v>
                </c:pt>
                <c:pt idx="2136">
                  <c:v>127.87573481355</c:v>
                </c:pt>
                <c:pt idx="2137">
                  <c:v>119.454547885141</c:v>
                </c:pt>
                <c:pt idx="2138">
                  <c:v>61.062657477954602</c:v>
                </c:pt>
                <c:pt idx="2139">
                  <c:v>51.974692076049898</c:v>
                </c:pt>
                <c:pt idx="2140">
                  <c:v>44.519348549319901</c:v>
                </c:pt>
                <c:pt idx="2141">
                  <c:v>42.337051841140202</c:v>
                </c:pt>
                <c:pt idx="2142">
                  <c:v>46.1704465931873</c:v>
                </c:pt>
                <c:pt idx="2143">
                  <c:v>52.3480643115143</c:v>
                </c:pt>
                <c:pt idx="2144">
                  <c:v>80.514938919877196</c:v>
                </c:pt>
                <c:pt idx="2145">
                  <c:v>66.612861020782702</c:v>
                </c:pt>
                <c:pt idx="2146">
                  <c:v>58.616172944260001</c:v>
                </c:pt>
                <c:pt idx="2147">
                  <c:v>53.775815312335197</c:v>
                </c:pt>
                <c:pt idx="2148">
                  <c:v>47.398086085437697</c:v>
                </c:pt>
                <c:pt idx="2149">
                  <c:v>59.672861458891902</c:v>
                </c:pt>
                <c:pt idx="2150">
                  <c:v>68.269631621584196</c:v>
                </c:pt>
                <c:pt idx="2151">
                  <c:v>52.7916753229484</c:v>
                </c:pt>
                <c:pt idx="2152">
                  <c:v>61.983698741968702</c:v>
                </c:pt>
                <c:pt idx="2153">
                  <c:v>61.130262919613898</c:v>
                </c:pt>
                <c:pt idx="2154">
                  <c:v>57.179887175250499</c:v>
                </c:pt>
                <c:pt idx="2155">
                  <c:v>79.2766492026755</c:v>
                </c:pt>
                <c:pt idx="2156">
                  <c:v>84.273928458964804</c:v>
                </c:pt>
                <c:pt idx="2157">
                  <c:v>65.3023210746328</c:v>
                </c:pt>
                <c:pt idx="2158">
                  <c:v>74.942582301652195</c:v>
                </c:pt>
                <c:pt idx="2159">
                  <c:v>77.138896624252794</c:v>
                </c:pt>
                <c:pt idx="2160">
                  <c:v>60.501344076662001</c:v>
                </c:pt>
                <c:pt idx="2161">
                  <c:v>50.034387171030403</c:v>
                </c:pt>
                <c:pt idx="2162">
                  <c:v>48.398054547171597</c:v>
                </c:pt>
                <c:pt idx="2163">
                  <c:v>52.334118379161602</c:v>
                </c:pt>
                <c:pt idx="2164">
                  <c:v>62.019803201799597</c:v>
                </c:pt>
                <c:pt idx="2165">
                  <c:v>69.5186652599144</c:v>
                </c:pt>
                <c:pt idx="2166">
                  <c:v>70.205054742639007</c:v>
                </c:pt>
                <c:pt idx="2167">
                  <c:v>78.743350663291807</c:v>
                </c:pt>
                <c:pt idx="2168">
                  <c:v>78.768997422146597</c:v>
                </c:pt>
                <c:pt idx="2169">
                  <c:v>120.692116127148</c:v>
                </c:pt>
                <c:pt idx="2170">
                  <c:v>220.193046356308</c:v>
                </c:pt>
                <c:pt idx="2171">
                  <c:v>163.00997487826899</c:v>
                </c:pt>
                <c:pt idx="2172">
                  <c:v>78.060379258077305</c:v>
                </c:pt>
                <c:pt idx="2173">
                  <c:v>74.295910774839598</c:v>
                </c:pt>
                <c:pt idx="2174">
                  <c:v>78.655809778602006</c:v>
                </c:pt>
                <c:pt idx="2175">
                  <c:v>83.620633691525995</c:v>
                </c:pt>
                <c:pt idx="2176">
                  <c:v>79.099725761022896</c:v>
                </c:pt>
                <c:pt idx="2177">
                  <c:v>130.73667531540599</c:v>
                </c:pt>
                <c:pt idx="2178">
                  <c:v>195.69573131607501</c:v>
                </c:pt>
                <c:pt idx="2179">
                  <c:v>90.209821118381498</c:v>
                </c:pt>
                <c:pt idx="2180">
                  <c:v>136.585471513257</c:v>
                </c:pt>
                <c:pt idx="2181">
                  <c:v>122.210916450345</c:v>
                </c:pt>
                <c:pt idx="2182">
                  <c:v>75.943444238733704</c:v>
                </c:pt>
                <c:pt idx="2183">
                  <c:v>98.230230010816797</c:v>
                </c:pt>
                <c:pt idx="2184">
                  <c:v>162.813919529256</c:v>
                </c:pt>
                <c:pt idx="2185">
                  <c:v>96.588866683135606</c:v>
                </c:pt>
                <c:pt idx="2186">
                  <c:v>61.104053805411297</c:v>
                </c:pt>
                <c:pt idx="2187">
                  <c:v>69.994016228543202</c:v>
                </c:pt>
                <c:pt idx="2188">
                  <c:v>82.231253701579305</c:v>
                </c:pt>
                <c:pt idx="2189">
                  <c:v>126.697937110531</c:v>
                </c:pt>
                <c:pt idx="2190">
                  <c:v>199.994723124367</c:v>
                </c:pt>
                <c:pt idx="2191">
                  <c:v>159.392169388056</c:v>
                </c:pt>
                <c:pt idx="2192">
                  <c:v>100.310166900626</c:v>
                </c:pt>
                <c:pt idx="2193">
                  <c:v>68.289665345898499</c:v>
                </c:pt>
                <c:pt idx="2194">
                  <c:v>53.842885136671697</c:v>
                </c:pt>
                <c:pt idx="2195">
                  <c:v>46.053292156547798</c:v>
                </c:pt>
                <c:pt idx="2196">
                  <c:v>40.609202283066097</c:v>
                </c:pt>
                <c:pt idx="2197">
                  <c:v>45.565484337576798</c:v>
                </c:pt>
                <c:pt idx="2198">
                  <c:v>48.932027365077801</c:v>
                </c:pt>
                <c:pt idx="2199">
                  <c:v>49.572287887213399</c:v>
                </c:pt>
                <c:pt idx="2200">
                  <c:v>55.336076646280802</c:v>
                </c:pt>
                <c:pt idx="2201">
                  <c:v>62.519170375960002</c:v>
                </c:pt>
                <c:pt idx="2202">
                  <c:v>113.087726437744</c:v>
                </c:pt>
                <c:pt idx="2203">
                  <c:v>152.83867129402799</c:v>
                </c:pt>
                <c:pt idx="2204">
                  <c:v>119.187999525954</c:v>
                </c:pt>
                <c:pt idx="2205">
                  <c:v>112.954063673926</c:v>
                </c:pt>
                <c:pt idx="2206">
                  <c:v>103.58850467748</c:v>
                </c:pt>
                <c:pt idx="2207">
                  <c:v>63.897666338705498</c:v>
                </c:pt>
                <c:pt idx="2208">
                  <c:v>78.643220330000503</c:v>
                </c:pt>
                <c:pt idx="2209">
                  <c:v>99.690801137431194</c:v>
                </c:pt>
                <c:pt idx="2210">
                  <c:v>75.090981327783098</c:v>
                </c:pt>
                <c:pt idx="2211">
                  <c:v>82.462928114024905</c:v>
                </c:pt>
                <c:pt idx="2212">
                  <c:v>149.04885273710099</c:v>
                </c:pt>
                <c:pt idx="2213">
                  <c:v>182.25795309552501</c:v>
                </c:pt>
                <c:pt idx="2214">
                  <c:v>92.490526021226003</c:v>
                </c:pt>
                <c:pt idx="2215">
                  <c:v>70.703024940365907</c:v>
                </c:pt>
                <c:pt idx="2216">
                  <c:v>88.231946332602902</c:v>
                </c:pt>
                <c:pt idx="2217">
                  <c:v>126.575823720336</c:v>
                </c:pt>
                <c:pt idx="2218">
                  <c:v>182.42199854966501</c:v>
                </c:pt>
                <c:pt idx="2219">
                  <c:v>315.44364689956802</c:v>
                </c:pt>
                <c:pt idx="2220">
                  <c:v>151.912578014817</c:v>
                </c:pt>
                <c:pt idx="2221">
                  <c:v>49.942271016446199</c:v>
                </c:pt>
                <c:pt idx="2222">
                  <c:v>57.134189368314097</c:v>
                </c:pt>
                <c:pt idx="2223">
                  <c:v>71.279765159805706</c:v>
                </c:pt>
                <c:pt idx="2224">
                  <c:v>80.747759684996794</c:v>
                </c:pt>
                <c:pt idx="2225">
                  <c:v>58.868387100641598</c:v>
                </c:pt>
                <c:pt idx="2226">
                  <c:v>64.061577722519203</c:v>
                </c:pt>
                <c:pt idx="2227">
                  <c:v>62.662592029256103</c:v>
                </c:pt>
                <c:pt idx="2228">
                  <c:v>56.320852435656697</c:v>
                </c:pt>
                <c:pt idx="2229">
                  <c:v>55.114756697283603</c:v>
                </c:pt>
                <c:pt idx="2230">
                  <c:v>64.2614836228462</c:v>
                </c:pt>
                <c:pt idx="2231">
                  <c:v>74.710687474007599</c:v>
                </c:pt>
                <c:pt idx="2232">
                  <c:v>58.329703460630498</c:v>
                </c:pt>
                <c:pt idx="2233">
                  <c:v>53.8101278098625</c:v>
                </c:pt>
                <c:pt idx="2234">
                  <c:v>48.2175859308893</c:v>
                </c:pt>
                <c:pt idx="2235">
                  <c:v>49.981401834612498</c:v>
                </c:pt>
                <c:pt idx="2236">
                  <c:v>57.1622778468289</c:v>
                </c:pt>
                <c:pt idx="2237">
                  <c:v>61.064529018212902</c:v>
                </c:pt>
                <c:pt idx="2238">
                  <c:v>60.875265395131898</c:v>
                </c:pt>
                <c:pt idx="2239">
                  <c:v>69.855368318752497</c:v>
                </c:pt>
                <c:pt idx="2240">
                  <c:v>66.269739885953797</c:v>
                </c:pt>
                <c:pt idx="2241">
                  <c:v>58.919243269435</c:v>
                </c:pt>
                <c:pt idx="2242">
                  <c:v>51.849769343654003</c:v>
                </c:pt>
                <c:pt idx="2243">
                  <c:v>45.880836184366999</c:v>
                </c:pt>
                <c:pt idx="2244">
                  <c:v>42.237742690120101</c:v>
                </c:pt>
                <c:pt idx="2245">
                  <c:v>52.368930275299597</c:v>
                </c:pt>
                <c:pt idx="2246">
                  <c:v>69.604887803460599</c:v>
                </c:pt>
                <c:pt idx="2247">
                  <c:v>83.933911423283902</c:v>
                </c:pt>
                <c:pt idx="2248">
                  <c:v>95.090501719356496</c:v>
                </c:pt>
                <c:pt idx="2249">
                  <c:v>98.577343680818998</c:v>
                </c:pt>
                <c:pt idx="2250">
                  <c:v>90.858139377020507</c:v>
                </c:pt>
                <c:pt idx="2251">
                  <c:v>74.877096739667905</c:v>
                </c:pt>
                <c:pt idx="2252">
                  <c:v>66.272387983905404</c:v>
                </c:pt>
                <c:pt idx="2253">
                  <c:v>54.434630968490197</c:v>
                </c:pt>
                <c:pt idx="2254">
                  <c:v>46.432732430260003</c:v>
                </c:pt>
                <c:pt idx="2255">
                  <c:v>42.195250223414803</c:v>
                </c:pt>
                <c:pt idx="2256">
                  <c:v>39.468691107790498</c:v>
                </c:pt>
                <c:pt idx="2257">
                  <c:v>36.5684485482331</c:v>
                </c:pt>
                <c:pt idx="2258">
                  <c:v>34.832684432548398</c:v>
                </c:pt>
                <c:pt idx="2259">
                  <c:v>35.896352391322601</c:v>
                </c:pt>
                <c:pt idx="2260">
                  <c:v>35.4004683708608</c:v>
                </c:pt>
                <c:pt idx="2261">
                  <c:v>36.882688887993602</c:v>
                </c:pt>
                <c:pt idx="2262">
                  <c:v>35.609384479293098</c:v>
                </c:pt>
                <c:pt idx="2263">
                  <c:v>33.262444316963197</c:v>
                </c:pt>
                <c:pt idx="2264">
                  <c:v>35.895059180173597</c:v>
                </c:pt>
                <c:pt idx="2265">
                  <c:v>35.185665583177801</c:v>
                </c:pt>
                <c:pt idx="2266">
                  <c:v>39.110644535660697</c:v>
                </c:pt>
                <c:pt idx="2267">
                  <c:v>34.637173510367198</c:v>
                </c:pt>
                <c:pt idx="2268">
                  <c:v>33.166982131142902</c:v>
                </c:pt>
                <c:pt idx="2269">
                  <c:v>35.3380053523464</c:v>
                </c:pt>
                <c:pt idx="2270">
                  <c:v>37.079808565475297</c:v>
                </c:pt>
                <c:pt idx="2271">
                  <c:v>36.077243803098497</c:v>
                </c:pt>
                <c:pt idx="2272">
                  <c:v>37.879954437830598</c:v>
                </c:pt>
                <c:pt idx="2273">
                  <c:v>36.747048296394397</c:v>
                </c:pt>
                <c:pt idx="2274">
                  <c:v>36.215675937438597</c:v>
                </c:pt>
                <c:pt idx="2275">
                  <c:v>36.633555231434201</c:v>
                </c:pt>
                <c:pt idx="2276">
                  <c:v>36.675596375071002</c:v>
                </c:pt>
                <c:pt idx="2277">
                  <c:v>36.533717691168</c:v>
                </c:pt>
                <c:pt idx="2278">
                  <c:v>39.8750895057631</c:v>
                </c:pt>
                <c:pt idx="2279">
                  <c:v>43.7094703588767</c:v>
                </c:pt>
                <c:pt idx="2280">
                  <c:v>46.950969100646901</c:v>
                </c:pt>
                <c:pt idx="2281">
                  <c:v>48.493218887070697</c:v>
                </c:pt>
                <c:pt idx="2282">
                  <c:v>44.525088440965398</c:v>
                </c:pt>
                <c:pt idx="2283">
                  <c:v>38.990865735470798</c:v>
                </c:pt>
                <c:pt idx="2284">
                  <c:v>39.370535988903299</c:v>
                </c:pt>
                <c:pt idx="2285">
                  <c:v>46.711762139433503</c:v>
                </c:pt>
                <c:pt idx="2286">
                  <c:v>80.300391040857605</c:v>
                </c:pt>
                <c:pt idx="2287">
                  <c:v>155.11713659967299</c:v>
                </c:pt>
                <c:pt idx="2288">
                  <c:v>169.430560347713</c:v>
                </c:pt>
                <c:pt idx="2289">
                  <c:v>134.12179545302499</c:v>
                </c:pt>
                <c:pt idx="2290">
                  <c:v>109.733702348469</c:v>
                </c:pt>
                <c:pt idx="2291">
                  <c:v>125.636024565567</c:v>
                </c:pt>
                <c:pt idx="2292">
                  <c:v>56.013507630842398</c:v>
                </c:pt>
                <c:pt idx="2293">
                  <c:v>39.6211640899648</c:v>
                </c:pt>
                <c:pt idx="2294">
                  <c:v>35.061937352185801</c:v>
                </c:pt>
                <c:pt idx="2295">
                  <c:v>34.555307203349102</c:v>
                </c:pt>
                <c:pt idx="2296">
                  <c:v>34.923201312511999</c:v>
                </c:pt>
                <c:pt idx="2297">
                  <c:v>35.397219528405401</c:v>
                </c:pt>
                <c:pt idx="2298">
                  <c:v>37.298460521156301</c:v>
                </c:pt>
                <c:pt idx="2299">
                  <c:v>47.978967393478499</c:v>
                </c:pt>
                <c:pt idx="2300">
                  <c:v>59.175034597696403</c:v>
                </c:pt>
                <c:pt idx="2301">
                  <c:v>60.359721979563503</c:v>
                </c:pt>
                <c:pt idx="2302">
                  <c:v>46.692266584093403</c:v>
                </c:pt>
                <c:pt idx="2303">
                  <c:v>35.0826030395366</c:v>
                </c:pt>
                <c:pt idx="2304">
                  <c:v>36.521837250894599</c:v>
                </c:pt>
                <c:pt idx="2305">
                  <c:v>38.610087242337599</c:v>
                </c:pt>
                <c:pt idx="2306">
                  <c:v>34.796691929117003</c:v>
                </c:pt>
                <c:pt idx="2307">
                  <c:v>36.736373438662199</c:v>
                </c:pt>
                <c:pt idx="2308">
                  <c:v>35.902855609031597</c:v>
                </c:pt>
                <c:pt idx="2309">
                  <c:v>35.838981108153497</c:v>
                </c:pt>
                <c:pt idx="2310">
                  <c:v>36.831627521574497</c:v>
                </c:pt>
                <c:pt idx="2311">
                  <c:v>39.809595230070002</c:v>
                </c:pt>
                <c:pt idx="2312">
                  <c:v>49.4081702510233</c:v>
                </c:pt>
                <c:pt idx="2313">
                  <c:v>45.806310681937497</c:v>
                </c:pt>
                <c:pt idx="2314">
                  <c:v>38.971686814566901</c:v>
                </c:pt>
                <c:pt idx="2315">
                  <c:v>38.524598734390402</c:v>
                </c:pt>
                <c:pt idx="2316">
                  <c:v>37.639209402964198</c:v>
                </c:pt>
                <c:pt idx="2317">
                  <c:v>35.697125151133797</c:v>
                </c:pt>
                <c:pt idx="2318">
                  <c:v>36.529541668562203</c:v>
                </c:pt>
                <c:pt idx="2319">
                  <c:v>39.756196059442402</c:v>
                </c:pt>
                <c:pt idx="2320">
                  <c:v>41.650681287868899</c:v>
                </c:pt>
                <c:pt idx="2321">
                  <c:v>43.495429274076898</c:v>
                </c:pt>
                <c:pt idx="2322">
                  <c:v>55.082520628288101</c:v>
                </c:pt>
                <c:pt idx="2323">
                  <c:v>61.613055810449701</c:v>
                </c:pt>
                <c:pt idx="2324">
                  <c:v>54.078715168816103</c:v>
                </c:pt>
                <c:pt idx="2325">
                  <c:v>43.175976891220202</c:v>
                </c:pt>
                <c:pt idx="2326">
                  <c:v>63.018257541939398</c:v>
                </c:pt>
                <c:pt idx="2327">
                  <c:v>114.681899791226</c:v>
                </c:pt>
                <c:pt idx="2328">
                  <c:v>199.72152041087799</c:v>
                </c:pt>
                <c:pt idx="2329">
                  <c:v>138.82861137500299</c:v>
                </c:pt>
                <c:pt idx="2330">
                  <c:v>66.063769828275397</c:v>
                </c:pt>
                <c:pt idx="2331">
                  <c:v>51.5142499676856</c:v>
                </c:pt>
                <c:pt idx="2332">
                  <c:v>50.710501319164202</c:v>
                </c:pt>
                <c:pt idx="2333">
                  <c:v>65.644933937261499</c:v>
                </c:pt>
                <c:pt idx="2334">
                  <c:v>69.152885892542002</c:v>
                </c:pt>
                <c:pt idx="2335">
                  <c:v>48.2653972207886</c:v>
                </c:pt>
                <c:pt idx="2336">
                  <c:v>37.100933297518097</c:v>
                </c:pt>
                <c:pt idx="2337">
                  <c:v>37.259660060844801</c:v>
                </c:pt>
                <c:pt idx="2338">
                  <c:v>40.2029704499395</c:v>
                </c:pt>
                <c:pt idx="2339">
                  <c:v>39.3382548524688</c:v>
                </c:pt>
                <c:pt idx="2340">
                  <c:v>34.7182319823238</c:v>
                </c:pt>
                <c:pt idx="2341">
                  <c:v>32.777779357297597</c:v>
                </c:pt>
                <c:pt idx="2342">
                  <c:v>35.305388977513203</c:v>
                </c:pt>
                <c:pt idx="2343">
                  <c:v>35.0302439184401</c:v>
                </c:pt>
                <c:pt idx="2344">
                  <c:v>35.435588443323802</c:v>
                </c:pt>
                <c:pt idx="2345">
                  <c:v>40.8005555664162</c:v>
                </c:pt>
                <c:pt idx="2346">
                  <c:v>53.584240161168402</c:v>
                </c:pt>
                <c:pt idx="2347">
                  <c:v>79.679047440104398</c:v>
                </c:pt>
                <c:pt idx="2348">
                  <c:v>70.300976982965693</c:v>
                </c:pt>
                <c:pt idx="2349">
                  <c:v>49.271602067815301</c:v>
                </c:pt>
                <c:pt idx="2350">
                  <c:v>39.630029145823002</c:v>
                </c:pt>
                <c:pt idx="2351">
                  <c:v>39.688243867921699</c:v>
                </c:pt>
                <c:pt idx="2352">
                  <c:v>43.765841628192</c:v>
                </c:pt>
                <c:pt idx="2353">
                  <c:v>49.444558371826602</c:v>
                </c:pt>
                <c:pt idx="2354">
                  <c:v>48.544705249469999</c:v>
                </c:pt>
                <c:pt idx="2355">
                  <c:v>73.849359124577106</c:v>
                </c:pt>
                <c:pt idx="2356">
                  <c:v>146.19059447030901</c:v>
                </c:pt>
                <c:pt idx="2357">
                  <c:v>253.45977709698099</c:v>
                </c:pt>
                <c:pt idx="2358">
                  <c:v>212.78050644567</c:v>
                </c:pt>
                <c:pt idx="2359">
                  <c:v>63.754138205245802</c:v>
                </c:pt>
                <c:pt idx="2360">
                  <c:v>40.146328322320599</c:v>
                </c:pt>
                <c:pt idx="2361">
                  <c:v>37.7881737726361</c:v>
                </c:pt>
                <c:pt idx="2362">
                  <c:v>39.557048169199199</c:v>
                </c:pt>
                <c:pt idx="2363">
                  <c:v>45.409145367635297</c:v>
                </c:pt>
                <c:pt idx="2364">
                  <c:v>44.222409447387101</c:v>
                </c:pt>
                <c:pt idx="2365">
                  <c:v>40.4813015845941</c:v>
                </c:pt>
                <c:pt idx="2366">
                  <c:v>38.237106338519602</c:v>
                </c:pt>
                <c:pt idx="2367">
                  <c:v>36.867663953140202</c:v>
                </c:pt>
                <c:pt idx="2368">
                  <c:v>40.428475323272998</c:v>
                </c:pt>
                <c:pt idx="2369">
                  <c:v>38.524648751104301</c:v>
                </c:pt>
                <c:pt idx="2370">
                  <c:v>40.155762199152598</c:v>
                </c:pt>
                <c:pt idx="2371">
                  <c:v>46.156448885292797</c:v>
                </c:pt>
                <c:pt idx="2372">
                  <c:v>49.012041719145301</c:v>
                </c:pt>
                <c:pt idx="2373">
                  <c:v>58.6244798070312</c:v>
                </c:pt>
                <c:pt idx="2374">
                  <c:v>82.790478811146997</c:v>
                </c:pt>
                <c:pt idx="2375">
                  <c:v>66.366881827596998</c:v>
                </c:pt>
                <c:pt idx="2376">
                  <c:v>52.328332976534398</c:v>
                </c:pt>
                <c:pt idx="2377">
                  <c:v>62.795697055794101</c:v>
                </c:pt>
                <c:pt idx="2378">
                  <c:v>76.935891373924804</c:v>
                </c:pt>
                <c:pt idx="2379">
                  <c:v>92.634650181028704</c:v>
                </c:pt>
                <c:pt idx="2380">
                  <c:v>134.175103899356</c:v>
                </c:pt>
                <c:pt idx="2381">
                  <c:v>182.847008573723</c:v>
                </c:pt>
                <c:pt idx="2382">
                  <c:v>68.7928886667206</c:v>
                </c:pt>
                <c:pt idx="2383">
                  <c:v>46.3831122108069</c:v>
                </c:pt>
                <c:pt idx="2384">
                  <c:v>41.701007937815902</c:v>
                </c:pt>
                <c:pt idx="2385">
                  <c:v>39.312450729952197</c:v>
                </c:pt>
                <c:pt idx="2386">
                  <c:v>38.630169838124601</c:v>
                </c:pt>
                <c:pt idx="2387">
                  <c:v>41.156723176602299</c:v>
                </c:pt>
                <c:pt idx="2388">
                  <c:v>44.726018905678202</c:v>
                </c:pt>
                <c:pt idx="2389">
                  <c:v>42.906433152876502</c:v>
                </c:pt>
                <c:pt idx="2390">
                  <c:v>48.0359943595871</c:v>
                </c:pt>
                <c:pt idx="2391">
                  <c:v>53.1032282100252</c:v>
                </c:pt>
                <c:pt idx="2392">
                  <c:v>80.918564534434694</c:v>
                </c:pt>
                <c:pt idx="2393">
                  <c:v>148.23719013714</c:v>
                </c:pt>
                <c:pt idx="2394">
                  <c:v>271.98188537101998</c:v>
                </c:pt>
                <c:pt idx="2395">
                  <c:v>379.89783807747</c:v>
                </c:pt>
                <c:pt idx="2396">
                  <c:v>287.14521962290797</c:v>
                </c:pt>
                <c:pt idx="2397">
                  <c:v>587.90419880880597</c:v>
                </c:pt>
                <c:pt idx="2398">
                  <c:v>587.490973908059</c:v>
                </c:pt>
                <c:pt idx="2399">
                  <c:v>275.29799083550603</c:v>
                </c:pt>
                <c:pt idx="2400">
                  <c:v>79.620090843358696</c:v>
                </c:pt>
                <c:pt idx="2401">
                  <c:v>54.057203790443801</c:v>
                </c:pt>
                <c:pt idx="2402">
                  <c:v>45.764169492093799</c:v>
                </c:pt>
                <c:pt idx="2403">
                  <c:v>42.635439038181303</c:v>
                </c:pt>
                <c:pt idx="2404">
                  <c:v>42.9941108826659</c:v>
                </c:pt>
                <c:pt idx="2405">
                  <c:v>40.557159553921402</c:v>
                </c:pt>
                <c:pt idx="2406">
                  <c:v>38.782134446928602</c:v>
                </c:pt>
                <c:pt idx="2407">
                  <c:v>39.636191007686499</c:v>
                </c:pt>
                <c:pt idx="2408">
                  <c:v>40.327096775616297</c:v>
                </c:pt>
                <c:pt idx="2409">
                  <c:v>39.456864263653301</c:v>
                </c:pt>
                <c:pt idx="2410">
                  <c:v>40.360901071421999</c:v>
                </c:pt>
                <c:pt idx="2411">
                  <c:v>43.447511380517703</c:v>
                </c:pt>
                <c:pt idx="2412">
                  <c:v>42.480750030989199</c:v>
                </c:pt>
                <c:pt idx="2413">
                  <c:v>45.548196950730897</c:v>
                </c:pt>
                <c:pt idx="2414">
                  <c:v>59.513463368323798</c:v>
                </c:pt>
                <c:pt idx="2415">
                  <c:v>88.676173323781896</c:v>
                </c:pt>
                <c:pt idx="2416">
                  <c:v>124.799655076001</c:v>
                </c:pt>
                <c:pt idx="2417">
                  <c:v>138.98234781192701</c:v>
                </c:pt>
                <c:pt idx="2418">
                  <c:v>76.548064221289295</c:v>
                </c:pt>
                <c:pt idx="2419">
                  <c:v>118.646318726833</c:v>
                </c:pt>
                <c:pt idx="2420">
                  <c:v>252.00692870977599</c:v>
                </c:pt>
                <c:pt idx="2421">
                  <c:v>228.997928954396</c:v>
                </c:pt>
                <c:pt idx="2422">
                  <c:v>122.699264770075</c:v>
                </c:pt>
                <c:pt idx="2423">
                  <c:v>51.943988539126003</c:v>
                </c:pt>
                <c:pt idx="2424">
                  <c:v>45.687921352820297</c:v>
                </c:pt>
                <c:pt idx="2425">
                  <c:v>40.081512518478398</c:v>
                </c:pt>
                <c:pt idx="2426">
                  <c:v>45.055972113972899</c:v>
                </c:pt>
                <c:pt idx="2427">
                  <c:v>44.299571733580997</c:v>
                </c:pt>
                <c:pt idx="2428">
                  <c:v>45.818652531008603</c:v>
                </c:pt>
                <c:pt idx="2429">
                  <c:v>50.4453189284581</c:v>
                </c:pt>
                <c:pt idx="2430">
                  <c:v>54.682912979594597</c:v>
                </c:pt>
                <c:pt idx="2431">
                  <c:v>57.772541144245601</c:v>
                </c:pt>
                <c:pt idx="2432">
                  <c:v>69.075901505784799</c:v>
                </c:pt>
                <c:pt idx="2433">
                  <c:v>113.51715873449299</c:v>
                </c:pt>
                <c:pt idx="2434">
                  <c:v>237.54020456421401</c:v>
                </c:pt>
                <c:pt idx="2435">
                  <c:v>335.51894780540499</c:v>
                </c:pt>
                <c:pt idx="2436">
                  <c:v>215.65029878479899</c:v>
                </c:pt>
                <c:pt idx="2437">
                  <c:v>67.895210144509704</c:v>
                </c:pt>
                <c:pt idx="2438">
                  <c:v>57.943232834190901</c:v>
                </c:pt>
                <c:pt idx="2439">
                  <c:v>79.693264970929903</c:v>
                </c:pt>
                <c:pt idx="2440">
                  <c:v>135.020811149753</c:v>
                </c:pt>
                <c:pt idx="2441">
                  <c:v>189.07086269840201</c:v>
                </c:pt>
                <c:pt idx="2442">
                  <c:v>99.771228796868996</c:v>
                </c:pt>
                <c:pt idx="2443">
                  <c:v>50.207081258343301</c:v>
                </c:pt>
                <c:pt idx="2444">
                  <c:v>43.412696697520097</c:v>
                </c:pt>
                <c:pt idx="2445">
                  <c:v>42.440530823599303</c:v>
                </c:pt>
                <c:pt idx="2446">
                  <c:v>40.125484855798497</c:v>
                </c:pt>
                <c:pt idx="2447">
                  <c:v>39.676747928983403</c:v>
                </c:pt>
                <c:pt idx="2448">
                  <c:v>40.325134815629603</c:v>
                </c:pt>
                <c:pt idx="2449">
                  <c:v>41.252378714483299</c:v>
                </c:pt>
                <c:pt idx="2450">
                  <c:v>53.781027595820397</c:v>
                </c:pt>
                <c:pt idx="2451">
                  <c:v>91.513141189533499</c:v>
                </c:pt>
                <c:pt idx="2452">
                  <c:v>126.995703142908</c:v>
                </c:pt>
                <c:pt idx="2453">
                  <c:v>116.876883577808</c:v>
                </c:pt>
                <c:pt idx="2454">
                  <c:v>55.2355913794188</c:v>
                </c:pt>
                <c:pt idx="2455">
                  <c:v>46.540981260259201</c:v>
                </c:pt>
                <c:pt idx="2456">
                  <c:v>47.530913919015603</c:v>
                </c:pt>
                <c:pt idx="2457">
                  <c:v>47.019552731028</c:v>
                </c:pt>
                <c:pt idx="2458">
                  <c:v>43.3636248921011</c:v>
                </c:pt>
                <c:pt idx="2459">
                  <c:v>42.922085967070302</c:v>
                </c:pt>
                <c:pt idx="2460">
                  <c:v>47.3511719370074</c:v>
                </c:pt>
                <c:pt idx="2461">
                  <c:v>50.531673411783601</c:v>
                </c:pt>
                <c:pt idx="2462">
                  <c:v>51.132151850326501</c:v>
                </c:pt>
                <c:pt idx="2463">
                  <c:v>54.148208231011999</c:v>
                </c:pt>
                <c:pt idx="2464">
                  <c:v>77.763217429815498</c:v>
                </c:pt>
                <c:pt idx="2465">
                  <c:v>63.881498215591797</c:v>
                </c:pt>
                <c:pt idx="2466">
                  <c:v>43.706462902182103</c:v>
                </c:pt>
                <c:pt idx="2467">
                  <c:v>38.456357526438502</c:v>
                </c:pt>
                <c:pt idx="2468">
                  <c:v>41.266103178615403</c:v>
                </c:pt>
                <c:pt idx="2469">
                  <c:v>42.804912170759202</c:v>
                </c:pt>
                <c:pt idx="2470">
                  <c:v>49.115853640209899</c:v>
                </c:pt>
                <c:pt idx="2471">
                  <c:v>46.299471367745902</c:v>
                </c:pt>
                <c:pt idx="2472">
                  <c:v>42.394817076305202</c:v>
                </c:pt>
                <c:pt idx="2473">
                  <c:v>47.680477670878702</c:v>
                </c:pt>
                <c:pt idx="2474">
                  <c:v>65.8545449828095</c:v>
                </c:pt>
                <c:pt idx="2475">
                  <c:v>116.36960582642401</c:v>
                </c:pt>
                <c:pt idx="2476">
                  <c:v>195.33033085461599</c:v>
                </c:pt>
                <c:pt idx="2477">
                  <c:v>145.401172187143</c:v>
                </c:pt>
                <c:pt idx="2478">
                  <c:v>60.788493877351698</c:v>
                </c:pt>
                <c:pt idx="2479">
                  <c:v>48.201613883592799</c:v>
                </c:pt>
                <c:pt idx="2480">
                  <c:v>43.447812957634</c:v>
                </c:pt>
                <c:pt idx="2481">
                  <c:v>44.252763333613998</c:v>
                </c:pt>
                <c:pt idx="2482">
                  <c:v>58.666004921438201</c:v>
                </c:pt>
                <c:pt idx="2483">
                  <c:v>99.216151089580706</c:v>
                </c:pt>
                <c:pt idx="2484">
                  <c:v>172.07838096026899</c:v>
                </c:pt>
                <c:pt idx="2485">
                  <c:v>105.048767745427</c:v>
                </c:pt>
                <c:pt idx="2486">
                  <c:v>61.688290128900903</c:v>
                </c:pt>
                <c:pt idx="2487">
                  <c:v>56.363494804224302</c:v>
                </c:pt>
                <c:pt idx="2488">
                  <c:v>63.602492728933598</c:v>
                </c:pt>
                <c:pt idx="2489">
                  <c:v>70.766822639819907</c:v>
                </c:pt>
                <c:pt idx="2490">
                  <c:v>84.630638118702507</c:v>
                </c:pt>
                <c:pt idx="2491">
                  <c:v>137.903296574742</c:v>
                </c:pt>
                <c:pt idx="2492">
                  <c:v>292.17722639471998</c:v>
                </c:pt>
                <c:pt idx="2493">
                  <c:v>387.94516372355099</c:v>
                </c:pt>
                <c:pt idx="2494">
                  <c:v>204.758496820121</c:v>
                </c:pt>
                <c:pt idx="2495">
                  <c:v>90.538850594840198</c:v>
                </c:pt>
                <c:pt idx="2496">
                  <c:v>55.427149544943703</c:v>
                </c:pt>
                <c:pt idx="2497">
                  <c:v>47.140126592474601</c:v>
                </c:pt>
                <c:pt idx="2498">
                  <c:v>40.052998689733599</c:v>
                </c:pt>
                <c:pt idx="2499">
                  <c:v>41.085970313872402</c:v>
                </c:pt>
                <c:pt idx="2500">
                  <c:v>41.216367772268001</c:v>
                </c:pt>
                <c:pt idx="2501">
                  <c:v>36.655928883037497</c:v>
                </c:pt>
                <c:pt idx="2502">
                  <c:v>36.665738449111402</c:v>
                </c:pt>
                <c:pt idx="2503">
                  <c:v>38.220658122687603</c:v>
                </c:pt>
                <c:pt idx="2504">
                  <c:v>37.157079219492097</c:v>
                </c:pt>
                <c:pt idx="2505">
                  <c:v>35.980840380031701</c:v>
                </c:pt>
                <c:pt idx="2506">
                  <c:v>38.912423247701597</c:v>
                </c:pt>
                <c:pt idx="2507">
                  <c:v>41.104155727433898</c:v>
                </c:pt>
                <c:pt idx="2508">
                  <c:v>40.205056857075903</c:v>
                </c:pt>
                <c:pt idx="2509">
                  <c:v>38.166842653649198</c:v>
                </c:pt>
                <c:pt idx="2510">
                  <c:v>39.6084273750322</c:v>
                </c:pt>
                <c:pt idx="2511">
                  <c:v>41.172141506283602</c:v>
                </c:pt>
                <c:pt idx="2512">
                  <c:v>42.616734000005103</c:v>
                </c:pt>
                <c:pt idx="2513">
                  <c:v>44.622522116307302</c:v>
                </c:pt>
                <c:pt idx="2514">
                  <c:v>45.1579082268576</c:v>
                </c:pt>
                <c:pt idx="2515">
                  <c:v>38.355149608830601</c:v>
                </c:pt>
                <c:pt idx="2516">
                  <c:v>38.413208664734199</c:v>
                </c:pt>
                <c:pt idx="2517">
                  <c:v>42.368125428793903</c:v>
                </c:pt>
                <c:pt idx="2518">
                  <c:v>43.926783577751202</c:v>
                </c:pt>
                <c:pt idx="2519">
                  <c:v>39.926260470092203</c:v>
                </c:pt>
                <c:pt idx="2520">
                  <c:v>35.552552169967598</c:v>
                </c:pt>
                <c:pt idx="2521">
                  <c:v>35.515949093517399</c:v>
                </c:pt>
                <c:pt idx="2522">
                  <c:v>37.676782236300099</c:v>
                </c:pt>
                <c:pt idx="2523">
                  <c:v>41.889448578796497</c:v>
                </c:pt>
                <c:pt idx="2524">
                  <c:v>42.656305600259898</c:v>
                </c:pt>
                <c:pt idx="2525">
                  <c:v>39.400261318298199</c:v>
                </c:pt>
                <c:pt idx="2526">
                  <c:v>37.342096629375099</c:v>
                </c:pt>
                <c:pt idx="2527">
                  <c:v>37.747553528788501</c:v>
                </c:pt>
                <c:pt idx="2528">
                  <c:v>37.658683250115402</c:v>
                </c:pt>
                <c:pt idx="2529">
                  <c:v>36.354880065241701</c:v>
                </c:pt>
                <c:pt idx="2530">
                  <c:v>39.1191869958217</c:v>
                </c:pt>
                <c:pt idx="2531">
                  <c:v>42.565153845834999</c:v>
                </c:pt>
                <c:pt idx="2532">
                  <c:v>43.360863593910501</c:v>
                </c:pt>
                <c:pt idx="2533">
                  <c:v>38.277132603145198</c:v>
                </c:pt>
                <c:pt idx="2534">
                  <c:v>39.084568248376399</c:v>
                </c:pt>
                <c:pt idx="2535">
                  <c:v>39.761683370032998</c:v>
                </c:pt>
                <c:pt idx="2536">
                  <c:v>38.354243656426199</c:v>
                </c:pt>
                <c:pt idx="2537">
                  <c:v>39.401942567599598</c:v>
                </c:pt>
                <c:pt idx="2538">
                  <c:v>42.724155056229598</c:v>
                </c:pt>
                <c:pt idx="2539">
                  <c:v>42.767815959620798</c:v>
                </c:pt>
                <c:pt idx="2540">
                  <c:v>39.949221623878302</c:v>
                </c:pt>
                <c:pt idx="2541">
                  <c:v>42.2408520726419</c:v>
                </c:pt>
                <c:pt idx="2542">
                  <c:v>44.308615481655202</c:v>
                </c:pt>
                <c:pt idx="2543">
                  <c:v>42.730551682835099</c:v>
                </c:pt>
                <c:pt idx="2544">
                  <c:v>40.824980299027203</c:v>
                </c:pt>
                <c:pt idx="2545">
                  <c:v>42.578793163981601</c:v>
                </c:pt>
                <c:pt idx="2546">
                  <c:v>42.993691132712499</c:v>
                </c:pt>
                <c:pt idx="2547">
                  <c:v>42.673206011483202</c:v>
                </c:pt>
                <c:pt idx="2548">
                  <c:v>46.575460573574802</c:v>
                </c:pt>
                <c:pt idx="2549">
                  <c:v>41.107721606286198</c:v>
                </c:pt>
                <c:pt idx="2550">
                  <c:v>40.319514207087899</c:v>
                </c:pt>
                <c:pt idx="2551">
                  <c:v>43.202746058406603</c:v>
                </c:pt>
                <c:pt idx="2552">
                  <c:v>44.554726893338099</c:v>
                </c:pt>
                <c:pt idx="2553">
                  <c:v>43.199479007695501</c:v>
                </c:pt>
                <c:pt idx="2554">
                  <c:v>40.964368343316202</c:v>
                </c:pt>
                <c:pt idx="2555">
                  <c:v>43.064112645606698</c:v>
                </c:pt>
                <c:pt idx="2556">
                  <c:v>45.926636648305902</c:v>
                </c:pt>
                <c:pt idx="2557">
                  <c:v>44.125862347444503</c:v>
                </c:pt>
                <c:pt idx="2558">
                  <c:v>47.185236560988301</c:v>
                </c:pt>
                <c:pt idx="2559">
                  <c:v>55.994933889952101</c:v>
                </c:pt>
                <c:pt idx="2560">
                  <c:v>60.0348723345151</c:v>
                </c:pt>
                <c:pt idx="2561">
                  <c:v>51.687393351576297</c:v>
                </c:pt>
                <c:pt idx="2562">
                  <c:v>44.406541508472102</c:v>
                </c:pt>
                <c:pt idx="2563">
                  <c:v>43.603773009129</c:v>
                </c:pt>
                <c:pt idx="2564">
                  <c:v>43.785901795446797</c:v>
                </c:pt>
                <c:pt idx="2565">
                  <c:v>44.951534693126199</c:v>
                </c:pt>
                <c:pt idx="2566">
                  <c:v>46.582392706010197</c:v>
                </c:pt>
                <c:pt idx="2567">
                  <c:v>48.574238581860101</c:v>
                </c:pt>
                <c:pt idx="2568">
                  <c:v>48.744596873377198</c:v>
                </c:pt>
                <c:pt idx="2569">
                  <c:v>46.7244519724279</c:v>
                </c:pt>
                <c:pt idx="2570">
                  <c:v>48.497226927163297</c:v>
                </c:pt>
                <c:pt idx="2571">
                  <c:v>45.253761364524102</c:v>
                </c:pt>
                <c:pt idx="2572">
                  <c:v>49.119734881412903</c:v>
                </c:pt>
                <c:pt idx="2573">
                  <c:v>50.3380880541377</c:v>
                </c:pt>
                <c:pt idx="2574">
                  <c:v>58.932087090309501</c:v>
                </c:pt>
                <c:pt idx="2575">
                  <c:v>68.394294339035099</c:v>
                </c:pt>
                <c:pt idx="2576">
                  <c:v>64.474206525694498</c:v>
                </c:pt>
                <c:pt idx="2577">
                  <c:v>48.772662165642402</c:v>
                </c:pt>
                <c:pt idx="2578">
                  <c:v>47.865704869347098</c:v>
                </c:pt>
                <c:pt idx="2579">
                  <c:v>45.496487159977796</c:v>
                </c:pt>
                <c:pt idx="2580">
                  <c:v>48.265053469992203</c:v>
                </c:pt>
                <c:pt idx="2581">
                  <c:v>49.375815301999701</c:v>
                </c:pt>
                <c:pt idx="2582">
                  <c:v>49.613413293360303</c:v>
                </c:pt>
                <c:pt idx="2583">
                  <c:v>50.569364240598297</c:v>
                </c:pt>
                <c:pt idx="2584">
                  <c:v>54.442750365496501</c:v>
                </c:pt>
                <c:pt idx="2585">
                  <c:v>56.895118604597499</c:v>
                </c:pt>
                <c:pt idx="2586">
                  <c:v>49.108133898351397</c:v>
                </c:pt>
                <c:pt idx="2587">
                  <c:v>53.016901013635199</c:v>
                </c:pt>
                <c:pt idx="2588">
                  <c:v>63.059043610265498</c:v>
                </c:pt>
                <c:pt idx="2589">
                  <c:v>92.953219053606205</c:v>
                </c:pt>
                <c:pt idx="2590">
                  <c:v>93.927391686536893</c:v>
                </c:pt>
                <c:pt idx="2591">
                  <c:v>76.664937736747305</c:v>
                </c:pt>
                <c:pt idx="2592">
                  <c:v>67.601219303160207</c:v>
                </c:pt>
                <c:pt idx="2593">
                  <c:v>74.500437143950407</c:v>
                </c:pt>
                <c:pt idx="2594">
                  <c:v>77.896493802967498</c:v>
                </c:pt>
                <c:pt idx="2595">
                  <c:v>58.871160647690601</c:v>
                </c:pt>
                <c:pt idx="2596">
                  <c:v>75.447568593670894</c:v>
                </c:pt>
                <c:pt idx="2597">
                  <c:v>120.342300894038</c:v>
                </c:pt>
                <c:pt idx="2598">
                  <c:v>108.088392064933</c:v>
                </c:pt>
                <c:pt idx="2599">
                  <c:v>86.370835563738098</c:v>
                </c:pt>
                <c:pt idx="2600">
                  <c:v>68.952016265523795</c:v>
                </c:pt>
                <c:pt idx="2601">
                  <c:v>54.251708706568401</c:v>
                </c:pt>
                <c:pt idx="2602">
                  <c:v>49.578424719568801</c:v>
                </c:pt>
                <c:pt idx="2603">
                  <c:v>49.487214149334797</c:v>
                </c:pt>
                <c:pt idx="2604">
                  <c:v>56.734974002687103</c:v>
                </c:pt>
                <c:pt idx="2605">
                  <c:v>69.611160095654597</c:v>
                </c:pt>
                <c:pt idx="2606">
                  <c:v>68.459183748448197</c:v>
                </c:pt>
                <c:pt idx="2607">
                  <c:v>55.132905165481198</c:v>
                </c:pt>
                <c:pt idx="2608">
                  <c:v>48.263515976099903</c:v>
                </c:pt>
                <c:pt idx="2609">
                  <c:v>52.505717033931901</c:v>
                </c:pt>
                <c:pt idx="2610">
                  <c:v>55.701503190208498</c:v>
                </c:pt>
                <c:pt idx="2611">
                  <c:v>49.904965181710097</c:v>
                </c:pt>
                <c:pt idx="2612">
                  <c:v>50.184016682932501</c:v>
                </c:pt>
                <c:pt idx="2613">
                  <c:v>54.813369134808198</c:v>
                </c:pt>
                <c:pt idx="2614">
                  <c:v>80.432485099541097</c:v>
                </c:pt>
                <c:pt idx="2615">
                  <c:v>85.818648979644394</c:v>
                </c:pt>
                <c:pt idx="2616">
                  <c:v>76.281481426535194</c:v>
                </c:pt>
                <c:pt idx="2617">
                  <c:v>76.349656724412995</c:v>
                </c:pt>
                <c:pt idx="2618">
                  <c:v>81.8989796352638</c:v>
                </c:pt>
                <c:pt idx="2619">
                  <c:v>64.190401205847905</c:v>
                </c:pt>
                <c:pt idx="2620">
                  <c:v>48.272154502749103</c:v>
                </c:pt>
                <c:pt idx="2621">
                  <c:v>47.022280684637302</c:v>
                </c:pt>
                <c:pt idx="2622">
                  <c:v>44.746008676867703</c:v>
                </c:pt>
                <c:pt idx="2623">
                  <c:v>48.057961617576296</c:v>
                </c:pt>
                <c:pt idx="2624">
                  <c:v>51.018989652083803</c:v>
                </c:pt>
                <c:pt idx="2625">
                  <c:v>50.594503111470502</c:v>
                </c:pt>
                <c:pt idx="2626">
                  <c:v>50.492242220429603</c:v>
                </c:pt>
                <c:pt idx="2627">
                  <c:v>54.321141344304799</c:v>
                </c:pt>
                <c:pt idx="2628">
                  <c:v>61.978963714409502</c:v>
                </c:pt>
                <c:pt idx="2629">
                  <c:v>98.941197989483996</c:v>
                </c:pt>
                <c:pt idx="2630">
                  <c:v>195.97459249024899</c:v>
                </c:pt>
                <c:pt idx="2631">
                  <c:v>303.70235113466401</c:v>
                </c:pt>
                <c:pt idx="2632">
                  <c:v>176.62767558589701</c:v>
                </c:pt>
                <c:pt idx="2633">
                  <c:v>75.9280633876769</c:v>
                </c:pt>
                <c:pt idx="2634">
                  <c:v>65.902049952999704</c:v>
                </c:pt>
                <c:pt idx="2635">
                  <c:v>80.041441121355604</c:v>
                </c:pt>
                <c:pt idx="2636">
                  <c:v>102.98171461353201</c:v>
                </c:pt>
                <c:pt idx="2637">
                  <c:v>69.825394972829898</c:v>
                </c:pt>
                <c:pt idx="2638">
                  <c:v>49.796405625947003</c:v>
                </c:pt>
                <c:pt idx="2639">
                  <c:v>50.069918404274503</c:v>
                </c:pt>
                <c:pt idx="2640">
                  <c:v>50.529328162006799</c:v>
                </c:pt>
                <c:pt idx="2641">
                  <c:v>47.576980889275703</c:v>
                </c:pt>
                <c:pt idx="2642">
                  <c:v>46.5750798987359</c:v>
                </c:pt>
                <c:pt idx="2643">
                  <c:v>47.798659977167702</c:v>
                </c:pt>
                <c:pt idx="2644">
                  <c:v>47.051676799134697</c:v>
                </c:pt>
                <c:pt idx="2645">
                  <c:v>44.099435490869404</c:v>
                </c:pt>
                <c:pt idx="2646">
                  <c:v>43.605043404306301</c:v>
                </c:pt>
                <c:pt idx="2647">
                  <c:v>45.597126856691801</c:v>
                </c:pt>
                <c:pt idx="2648">
                  <c:v>47.470407571068399</c:v>
                </c:pt>
                <c:pt idx="2649">
                  <c:v>45.525226771289098</c:v>
                </c:pt>
                <c:pt idx="2650">
                  <c:v>47.756825296441598</c:v>
                </c:pt>
                <c:pt idx="2651">
                  <c:v>52.704699199364299</c:v>
                </c:pt>
                <c:pt idx="2652">
                  <c:v>54.817103848880699</c:v>
                </c:pt>
                <c:pt idx="2653">
                  <c:v>56.880986150374099</c:v>
                </c:pt>
                <c:pt idx="2654">
                  <c:v>67.905809991364094</c:v>
                </c:pt>
                <c:pt idx="2655">
                  <c:v>56.3094056644075</c:v>
                </c:pt>
                <c:pt idx="2656">
                  <c:v>46.078779770986102</c:v>
                </c:pt>
                <c:pt idx="2657">
                  <c:v>46.616330255881401</c:v>
                </c:pt>
                <c:pt idx="2658">
                  <c:v>46.596715028802798</c:v>
                </c:pt>
                <c:pt idx="2659">
                  <c:v>50.8423625320412</c:v>
                </c:pt>
                <c:pt idx="2660">
                  <c:v>64.203071229235704</c:v>
                </c:pt>
                <c:pt idx="2661">
                  <c:v>71.685430666573197</c:v>
                </c:pt>
                <c:pt idx="2662">
                  <c:v>58.629754812718502</c:v>
                </c:pt>
                <c:pt idx="2663">
                  <c:v>52.873879509311301</c:v>
                </c:pt>
                <c:pt idx="2664">
                  <c:v>68.848225829514305</c:v>
                </c:pt>
                <c:pt idx="2665">
                  <c:v>60.807519223429701</c:v>
                </c:pt>
                <c:pt idx="2666">
                  <c:v>54.579019695115598</c:v>
                </c:pt>
                <c:pt idx="2667">
                  <c:v>56.915591860370903</c:v>
                </c:pt>
                <c:pt idx="2668">
                  <c:v>56.269401187048601</c:v>
                </c:pt>
                <c:pt idx="2669">
                  <c:v>52.623035502215203</c:v>
                </c:pt>
                <c:pt idx="2670">
                  <c:v>52.165876084108803</c:v>
                </c:pt>
                <c:pt idx="2671">
                  <c:v>59.012354665752198</c:v>
                </c:pt>
                <c:pt idx="2672">
                  <c:v>78.133472542412804</c:v>
                </c:pt>
                <c:pt idx="2673">
                  <c:v>89.211249638863706</c:v>
                </c:pt>
                <c:pt idx="2674">
                  <c:v>60.417994411437299</c:v>
                </c:pt>
                <c:pt idx="2675">
                  <c:v>51.801275116339198</c:v>
                </c:pt>
                <c:pt idx="2676">
                  <c:v>56.795861997240699</c:v>
                </c:pt>
                <c:pt idx="2677">
                  <c:v>69.5021326030447</c:v>
                </c:pt>
                <c:pt idx="2678">
                  <c:v>70.352618595788698</c:v>
                </c:pt>
                <c:pt idx="2679">
                  <c:v>59.644698655231103</c:v>
                </c:pt>
                <c:pt idx="2680">
                  <c:v>59.188628433058803</c:v>
                </c:pt>
                <c:pt idx="2681">
                  <c:v>60.097858308725897</c:v>
                </c:pt>
                <c:pt idx="2682">
                  <c:v>50.740827045801403</c:v>
                </c:pt>
                <c:pt idx="2683">
                  <c:v>47.632841786353602</c:v>
                </c:pt>
                <c:pt idx="2684">
                  <c:v>47.613989016014202</c:v>
                </c:pt>
                <c:pt idx="2685">
                  <c:v>46.894379355859101</c:v>
                </c:pt>
                <c:pt idx="2686">
                  <c:v>47.194968347113999</c:v>
                </c:pt>
                <c:pt idx="2687">
                  <c:v>46.914121764910398</c:v>
                </c:pt>
                <c:pt idx="2688">
                  <c:v>46.334764272843998</c:v>
                </c:pt>
                <c:pt idx="2689">
                  <c:v>49.410832256624197</c:v>
                </c:pt>
                <c:pt idx="2690">
                  <c:v>54.528961084132199</c:v>
                </c:pt>
                <c:pt idx="2691">
                  <c:v>47.5503296084471</c:v>
                </c:pt>
                <c:pt idx="2692">
                  <c:v>63.532369688655599</c:v>
                </c:pt>
                <c:pt idx="2693">
                  <c:v>76.555963900396506</c:v>
                </c:pt>
                <c:pt idx="2694">
                  <c:v>85.251437764826093</c:v>
                </c:pt>
                <c:pt idx="2695">
                  <c:v>94.913146114017493</c:v>
                </c:pt>
                <c:pt idx="2696">
                  <c:v>86.528237000698098</c:v>
                </c:pt>
                <c:pt idx="2697">
                  <c:v>62.395715118769303</c:v>
                </c:pt>
                <c:pt idx="2698">
                  <c:v>47.764980804110699</c:v>
                </c:pt>
                <c:pt idx="2699">
                  <c:v>42.707821310993602</c:v>
                </c:pt>
                <c:pt idx="2700">
                  <c:v>41.046921644704398</c:v>
                </c:pt>
                <c:pt idx="2701">
                  <c:v>43.143566300474099</c:v>
                </c:pt>
                <c:pt idx="2702">
                  <c:v>46.858981636387298</c:v>
                </c:pt>
                <c:pt idx="2703">
                  <c:v>51.4822569247643</c:v>
                </c:pt>
                <c:pt idx="2704">
                  <c:v>55.329380420045503</c:v>
                </c:pt>
                <c:pt idx="2705">
                  <c:v>52.836418623109701</c:v>
                </c:pt>
                <c:pt idx="2706">
                  <c:v>47.267536691137302</c:v>
                </c:pt>
                <c:pt idx="2707">
                  <c:v>44.035806571809402</c:v>
                </c:pt>
                <c:pt idx="2708">
                  <c:v>41.246773594055902</c:v>
                </c:pt>
                <c:pt idx="2709">
                  <c:v>48.564640998606002</c:v>
                </c:pt>
                <c:pt idx="2710">
                  <c:v>65.657859953030098</c:v>
                </c:pt>
                <c:pt idx="2711">
                  <c:v>76.216390549502293</c:v>
                </c:pt>
                <c:pt idx="2712">
                  <c:v>68.284743114222806</c:v>
                </c:pt>
                <c:pt idx="2713">
                  <c:v>51.5836030211522</c:v>
                </c:pt>
                <c:pt idx="2714">
                  <c:v>43.594295868429498</c:v>
                </c:pt>
                <c:pt idx="2715">
                  <c:v>43.590406024823899</c:v>
                </c:pt>
                <c:pt idx="2716">
                  <c:v>46.149173733594203</c:v>
                </c:pt>
                <c:pt idx="2717">
                  <c:v>51.921134548104298</c:v>
                </c:pt>
                <c:pt idx="2718">
                  <c:v>51.663954047093803</c:v>
                </c:pt>
                <c:pt idx="2719">
                  <c:v>51.768320799419698</c:v>
                </c:pt>
                <c:pt idx="2720">
                  <c:v>49.789295718859201</c:v>
                </c:pt>
                <c:pt idx="2721">
                  <c:v>46.419386623350398</c:v>
                </c:pt>
                <c:pt idx="2722">
                  <c:v>47.575059239654799</c:v>
                </c:pt>
                <c:pt idx="2723">
                  <c:v>47.1547324522314</c:v>
                </c:pt>
                <c:pt idx="2724">
                  <c:v>46.759404268815899</c:v>
                </c:pt>
                <c:pt idx="2725">
                  <c:v>53.025389809658797</c:v>
                </c:pt>
                <c:pt idx="2726">
                  <c:v>63.129752583528202</c:v>
                </c:pt>
                <c:pt idx="2727">
                  <c:v>62.158667809929199</c:v>
                </c:pt>
                <c:pt idx="2728">
                  <c:v>51.852598113313498</c:v>
                </c:pt>
                <c:pt idx="2729">
                  <c:v>48.000143009272598</c:v>
                </c:pt>
                <c:pt idx="2730">
                  <c:v>47.054928098450603</c:v>
                </c:pt>
                <c:pt idx="2731">
                  <c:v>48.723067411702502</c:v>
                </c:pt>
                <c:pt idx="2732">
                  <c:v>53.589581128899297</c:v>
                </c:pt>
                <c:pt idx="2733">
                  <c:v>57.064359957596501</c:v>
                </c:pt>
                <c:pt idx="2734">
                  <c:v>60.160245571172197</c:v>
                </c:pt>
                <c:pt idx="2735">
                  <c:v>65.608014052163</c:v>
                </c:pt>
                <c:pt idx="2736">
                  <c:v>69.795253856441093</c:v>
                </c:pt>
                <c:pt idx="2737">
                  <c:v>64.518167495517503</c:v>
                </c:pt>
                <c:pt idx="2738">
                  <c:v>51.349528903582303</c:v>
                </c:pt>
                <c:pt idx="2739">
                  <c:v>43.573064117407903</c:v>
                </c:pt>
                <c:pt idx="2740">
                  <c:v>45.9513025953135</c:v>
                </c:pt>
                <c:pt idx="2741">
                  <c:v>55.223141574843801</c:v>
                </c:pt>
                <c:pt idx="2742">
                  <c:v>83.046232391810193</c:v>
                </c:pt>
                <c:pt idx="2743">
                  <c:v>110.67663644581</c:v>
                </c:pt>
                <c:pt idx="2744">
                  <c:v>96.134095240129895</c:v>
                </c:pt>
                <c:pt idx="2745">
                  <c:v>52.363635804746998</c:v>
                </c:pt>
                <c:pt idx="2746">
                  <c:v>44.273236369235597</c:v>
                </c:pt>
                <c:pt idx="2747">
                  <c:v>47.721173338218001</c:v>
                </c:pt>
                <c:pt idx="2748">
                  <c:v>54.490077194867602</c:v>
                </c:pt>
                <c:pt idx="2749">
                  <c:v>59.266877764275897</c:v>
                </c:pt>
                <c:pt idx="2750">
                  <c:v>48.374885599484699</c:v>
                </c:pt>
                <c:pt idx="2751">
                  <c:v>47.5897917863008</c:v>
                </c:pt>
                <c:pt idx="2752">
                  <c:v>48.570131155926802</c:v>
                </c:pt>
                <c:pt idx="2753">
                  <c:v>50.366080272146498</c:v>
                </c:pt>
                <c:pt idx="2754">
                  <c:v>57.8260340172436</c:v>
                </c:pt>
                <c:pt idx="2755">
                  <c:v>71.201761162294105</c:v>
                </c:pt>
                <c:pt idx="2756">
                  <c:v>91.344646865345098</c:v>
                </c:pt>
                <c:pt idx="2757">
                  <c:v>126.39013539579599</c:v>
                </c:pt>
                <c:pt idx="2758">
                  <c:v>86.778483944630395</c:v>
                </c:pt>
                <c:pt idx="2759">
                  <c:v>59.013764366873303</c:v>
                </c:pt>
                <c:pt idx="2760">
                  <c:v>58.813051808472899</c:v>
                </c:pt>
                <c:pt idx="2761">
                  <c:v>58.629419000059102</c:v>
                </c:pt>
                <c:pt idx="2762">
                  <c:v>75.949536055462502</c:v>
                </c:pt>
                <c:pt idx="2763">
                  <c:v>76.380237326949</c:v>
                </c:pt>
                <c:pt idx="2764">
                  <c:v>56.122545568179</c:v>
                </c:pt>
                <c:pt idx="2765">
                  <c:v>46.154128390534801</c:v>
                </c:pt>
                <c:pt idx="2766">
                  <c:v>49.198432881047196</c:v>
                </c:pt>
                <c:pt idx="2767">
                  <c:v>50.930261614516802</c:v>
                </c:pt>
                <c:pt idx="2768">
                  <c:v>60.844977064341002</c:v>
                </c:pt>
                <c:pt idx="2769">
                  <c:v>56.854680324922903</c:v>
                </c:pt>
                <c:pt idx="2770">
                  <c:v>65.160809958566404</c:v>
                </c:pt>
                <c:pt idx="2771">
                  <c:v>69.544695039413995</c:v>
                </c:pt>
                <c:pt idx="2772">
                  <c:v>62.653511307833597</c:v>
                </c:pt>
                <c:pt idx="2773">
                  <c:v>53.616935530297901</c:v>
                </c:pt>
                <c:pt idx="2774">
                  <c:v>52.116097698654002</c:v>
                </c:pt>
                <c:pt idx="2775">
                  <c:v>53.688727474249497</c:v>
                </c:pt>
                <c:pt idx="2776">
                  <c:v>48.361723797859803</c:v>
                </c:pt>
                <c:pt idx="2777">
                  <c:v>44.663976219305297</c:v>
                </c:pt>
                <c:pt idx="2778">
                  <c:v>47.464786128767003</c:v>
                </c:pt>
                <c:pt idx="2779">
                  <c:v>50.504591897797603</c:v>
                </c:pt>
                <c:pt idx="2780">
                  <c:v>52.608413124785997</c:v>
                </c:pt>
                <c:pt idx="2781">
                  <c:v>73.505277542771594</c:v>
                </c:pt>
                <c:pt idx="2782">
                  <c:v>123.16819131090899</c:v>
                </c:pt>
                <c:pt idx="2783">
                  <c:v>123.802781626013</c:v>
                </c:pt>
                <c:pt idx="2784">
                  <c:v>79.459033720799098</c:v>
                </c:pt>
                <c:pt idx="2785">
                  <c:v>48.428418301422298</c:v>
                </c:pt>
                <c:pt idx="2786">
                  <c:v>45.440676292905401</c:v>
                </c:pt>
                <c:pt idx="2787">
                  <c:v>47.301915073285898</c:v>
                </c:pt>
                <c:pt idx="2788">
                  <c:v>46.398591607833701</c:v>
                </c:pt>
                <c:pt idx="2789">
                  <c:v>46.9864269735017</c:v>
                </c:pt>
                <c:pt idx="2790">
                  <c:v>47.986571464376603</c:v>
                </c:pt>
                <c:pt idx="2791">
                  <c:v>53.190782893830701</c:v>
                </c:pt>
                <c:pt idx="2792">
                  <c:v>66.493130827080705</c:v>
                </c:pt>
                <c:pt idx="2793">
                  <c:v>60.2383750173802</c:v>
                </c:pt>
                <c:pt idx="2794">
                  <c:v>47.345874845097001</c:v>
                </c:pt>
                <c:pt idx="2795">
                  <c:v>43.598767672030803</c:v>
                </c:pt>
                <c:pt idx="2796">
                  <c:v>43.899574681760001</c:v>
                </c:pt>
                <c:pt idx="2797">
                  <c:v>44.092237485274403</c:v>
                </c:pt>
                <c:pt idx="2798">
                  <c:v>46.368880642953798</c:v>
                </c:pt>
                <c:pt idx="2799">
                  <c:v>49.403600771997503</c:v>
                </c:pt>
                <c:pt idx="2800">
                  <c:v>60.5169082920035</c:v>
                </c:pt>
                <c:pt idx="2801">
                  <c:v>64.025153411721305</c:v>
                </c:pt>
                <c:pt idx="2802">
                  <c:v>52.046003260924401</c:v>
                </c:pt>
                <c:pt idx="2803">
                  <c:v>46.397303890992902</c:v>
                </c:pt>
                <c:pt idx="2804">
                  <c:v>45.6167915314686</c:v>
                </c:pt>
                <c:pt idx="2805">
                  <c:v>47.4447772482483</c:v>
                </c:pt>
                <c:pt idx="2806">
                  <c:v>53.332166433082001</c:v>
                </c:pt>
                <c:pt idx="2807">
                  <c:v>57.379640719842101</c:v>
                </c:pt>
                <c:pt idx="2808">
                  <c:v>52.020898106030401</c:v>
                </c:pt>
                <c:pt idx="2809">
                  <c:v>55.741244382032598</c:v>
                </c:pt>
                <c:pt idx="2810">
                  <c:v>74.011465353237099</c:v>
                </c:pt>
                <c:pt idx="2811">
                  <c:v>117.584451170907</c:v>
                </c:pt>
                <c:pt idx="2812">
                  <c:v>99.546748618380803</c:v>
                </c:pt>
                <c:pt idx="2813">
                  <c:v>67.146428432618706</c:v>
                </c:pt>
                <c:pt idx="2814">
                  <c:v>54.484929933223803</c:v>
                </c:pt>
                <c:pt idx="2815">
                  <c:v>57.497113390312499</c:v>
                </c:pt>
                <c:pt idx="2816">
                  <c:v>77.996434677190607</c:v>
                </c:pt>
                <c:pt idx="2817">
                  <c:v>145.65419241627299</c:v>
                </c:pt>
                <c:pt idx="2818">
                  <c:v>307.743197238025</c:v>
                </c:pt>
                <c:pt idx="2819">
                  <c:v>487.07318385015299</c:v>
                </c:pt>
                <c:pt idx="2820">
                  <c:v>198.57519481278399</c:v>
                </c:pt>
                <c:pt idx="2821">
                  <c:v>82.299439900814207</c:v>
                </c:pt>
                <c:pt idx="2822">
                  <c:v>61.250376428872997</c:v>
                </c:pt>
                <c:pt idx="2823">
                  <c:v>58.190037196208898</c:v>
                </c:pt>
                <c:pt idx="2824">
                  <c:v>59.9932056486223</c:v>
                </c:pt>
                <c:pt idx="2825">
                  <c:v>69.837356201099396</c:v>
                </c:pt>
                <c:pt idx="2826">
                  <c:v>88.409260206538093</c:v>
                </c:pt>
                <c:pt idx="2827">
                  <c:v>107.772240456727</c:v>
                </c:pt>
                <c:pt idx="2828">
                  <c:v>124.10368348325601</c:v>
                </c:pt>
                <c:pt idx="2829">
                  <c:v>168.984045604286</c:v>
                </c:pt>
                <c:pt idx="2830">
                  <c:v>251.903634919144</c:v>
                </c:pt>
                <c:pt idx="2831">
                  <c:v>155.22981552125901</c:v>
                </c:pt>
                <c:pt idx="2832">
                  <c:v>90.594198820532398</c:v>
                </c:pt>
                <c:pt idx="2833">
                  <c:v>71.974214643749804</c:v>
                </c:pt>
                <c:pt idx="2834">
                  <c:v>65.270201140243998</c:v>
                </c:pt>
                <c:pt idx="2835">
                  <c:v>67.442631981956794</c:v>
                </c:pt>
                <c:pt idx="2836">
                  <c:v>67.934128018232201</c:v>
                </c:pt>
                <c:pt idx="2837">
                  <c:v>86.703447973065195</c:v>
                </c:pt>
                <c:pt idx="2838">
                  <c:v>147.69592795805801</c:v>
                </c:pt>
                <c:pt idx="2839">
                  <c:v>291.82968044192398</c:v>
                </c:pt>
                <c:pt idx="2840">
                  <c:v>437.98771864000003</c:v>
                </c:pt>
                <c:pt idx="2841">
                  <c:v>373.14003471260298</c:v>
                </c:pt>
                <c:pt idx="2842">
                  <c:v>246.801733403936</c:v>
                </c:pt>
                <c:pt idx="2843">
                  <c:v>89.615402383328899</c:v>
                </c:pt>
                <c:pt idx="2844">
                  <c:v>79.637228979229306</c:v>
                </c:pt>
                <c:pt idx="2845">
                  <c:v>91.456002360408405</c:v>
                </c:pt>
                <c:pt idx="2846">
                  <c:v>160.548043899319</c:v>
                </c:pt>
                <c:pt idx="2847">
                  <c:v>360.78493006843399</c:v>
                </c:pt>
                <c:pt idx="2848">
                  <c:v>569.52322879754695</c:v>
                </c:pt>
                <c:pt idx="2849">
                  <c:v>442.140837081337</c:v>
                </c:pt>
                <c:pt idx="2850">
                  <c:v>176.950967575737</c:v>
                </c:pt>
                <c:pt idx="2851">
                  <c:v>122.712876856881</c:v>
                </c:pt>
                <c:pt idx="2852">
                  <c:v>124.90253574814299</c:v>
                </c:pt>
                <c:pt idx="2853">
                  <c:v>129.660179077436</c:v>
                </c:pt>
                <c:pt idx="2854">
                  <c:v>81.065241141444005</c:v>
                </c:pt>
                <c:pt idx="2855">
                  <c:v>87.069502904823594</c:v>
                </c:pt>
                <c:pt idx="2856">
                  <c:v>111.849490550802</c:v>
                </c:pt>
                <c:pt idx="2857">
                  <c:v>78.386320793396706</c:v>
                </c:pt>
                <c:pt idx="2858">
                  <c:v>65.462714064141394</c:v>
                </c:pt>
                <c:pt idx="2859">
                  <c:v>83.700995956027995</c:v>
                </c:pt>
                <c:pt idx="2860">
                  <c:v>113.948636750391</c:v>
                </c:pt>
                <c:pt idx="2861">
                  <c:v>105.966707322513</c:v>
                </c:pt>
                <c:pt idx="2862">
                  <c:v>74.020820499652004</c:v>
                </c:pt>
                <c:pt idx="2863">
                  <c:v>68.826827493053699</c:v>
                </c:pt>
                <c:pt idx="2864">
                  <c:v>74.247647633454406</c:v>
                </c:pt>
                <c:pt idx="2865">
                  <c:v>93.683376741234397</c:v>
                </c:pt>
                <c:pt idx="2866">
                  <c:v>173.64193124546401</c:v>
                </c:pt>
                <c:pt idx="2867">
                  <c:v>471.95793874555</c:v>
                </c:pt>
                <c:pt idx="2868">
                  <c:v>513.00910238239305</c:v>
                </c:pt>
                <c:pt idx="2869">
                  <c:v>217.056913053871</c:v>
                </c:pt>
                <c:pt idx="2870">
                  <c:v>95.326317797137705</c:v>
                </c:pt>
                <c:pt idx="2871">
                  <c:v>73.0317986398302</c:v>
                </c:pt>
                <c:pt idx="2872">
                  <c:v>73.053753563473407</c:v>
                </c:pt>
                <c:pt idx="2873">
                  <c:v>90.405955692470599</c:v>
                </c:pt>
                <c:pt idx="2874">
                  <c:v>91.449965326789396</c:v>
                </c:pt>
                <c:pt idx="2875">
                  <c:v>60.467856533560798</c:v>
                </c:pt>
                <c:pt idx="2876">
                  <c:v>55.410112044251498</c:v>
                </c:pt>
                <c:pt idx="2877">
                  <c:v>66.987481441674305</c:v>
                </c:pt>
                <c:pt idx="2878">
                  <c:v>76.593412904094507</c:v>
                </c:pt>
                <c:pt idx="2879">
                  <c:v>78.246121738534796</c:v>
                </c:pt>
                <c:pt idx="2880">
                  <c:v>70.906905755897299</c:v>
                </c:pt>
                <c:pt idx="2881">
                  <c:v>64.710671402582605</c:v>
                </c:pt>
                <c:pt idx="2882">
                  <c:v>60.266950110889802</c:v>
                </c:pt>
                <c:pt idx="2883">
                  <c:v>53.911733695349099</c:v>
                </c:pt>
                <c:pt idx="2884">
                  <c:v>54.303560478447402</c:v>
                </c:pt>
                <c:pt idx="2885">
                  <c:v>64.797709715279296</c:v>
                </c:pt>
                <c:pt idx="2886">
                  <c:v>80.037838515254705</c:v>
                </c:pt>
                <c:pt idx="2887">
                  <c:v>112.926643316146</c:v>
                </c:pt>
                <c:pt idx="2888">
                  <c:v>161.681596827454</c:v>
                </c:pt>
                <c:pt idx="2889">
                  <c:v>141.61516092637299</c:v>
                </c:pt>
                <c:pt idx="2890">
                  <c:v>61.0263340268761</c:v>
                </c:pt>
                <c:pt idx="2891">
                  <c:v>53.389365062330398</c:v>
                </c:pt>
                <c:pt idx="2892">
                  <c:v>53.636968714188399</c:v>
                </c:pt>
                <c:pt idx="2893">
                  <c:v>51.1235688326461</c:v>
                </c:pt>
                <c:pt idx="2894">
                  <c:v>48.963726757038202</c:v>
                </c:pt>
                <c:pt idx="2895">
                  <c:v>50.894225423523899</c:v>
                </c:pt>
                <c:pt idx="2896">
                  <c:v>53.446718335977998</c:v>
                </c:pt>
                <c:pt idx="2897">
                  <c:v>64.182975464218799</c:v>
                </c:pt>
                <c:pt idx="2898">
                  <c:v>86.2671637784712</c:v>
                </c:pt>
                <c:pt idx="2899">
                  <c:v>156.367273658811</c:v>
                </c:pt>
                <c:pt idx="2900">
                  <c:v>245.222653875807</c:v>
                </c:pt>
                <c:pt idx="2901">
                  <c:v>199.19525577569399</c:v>
                </c:pt>
                <c:pt idx="2902">
                  <c:v>99.652735098869002</c:v>
                </c:pt>
                <c:pt idx="2903">
                  <c:v>132.061561634496</c:v>
                </c:pt>
                <c:pt idx="2904">
                  <c:v>92.942723053895094</c:v>
                </c:pt>
                <c:pt idx="2905">
                  <c:v>62.301876037526597</c:v>
                </c:pt>
                <c:pt idx="2906">
                  <c:v>60.150654772200298</c:v>
                </c:pt>
                <c:pt idx="2907">
                  <c:v>64.050098037921899</c:v>
                </c:pt>
                <c:pt idx="2908">
                  <c:v>63.552556591178899</c:v>
                </c:pt>
                <c:pt idx="2909">
                  <c:v>60.581008637861601</c:v>
                </c:pt>
                <c:pt idx="2910">
                  <c:v>53.687112545498003</c:v>
                </c:pt>
                <c:pt idx="2911">
                  <c:v>46.0337417287313</c:v>
                </c:pt>
                <c:pt idx="2912">
                  <c:v>43.385893901980999</c:v>
                </c:pt>
                <c:pt idx="2913">
                  <c:v>43.0426876151842</c:v>
                </c:pt>
                <c:pt idx="2914">
                  <c:v>40.635039938403402</c:v>
                </c:pt>
                <c:pt idx="2915">
                  <c:v>44.033964885069302</c:v>
                </c:pt>
                <c:pt idx="2916">
                  <c:v>47.718975288199601</c:v>
                </c:pt>
                <c:pt idx="2917">
                  <c:v>49.706467848565701</c:v>
                </c:pt>
                <c:pt idx="2918">
                  <c:v>41.759455351334203</c:v>
                </c:pt>
                <c:pt idx="2919">
                  <c:v>43.484296264791098</c:v>
                </c:pt>
                <c:pt idx="2920">
                  <c:v>43.809354312157403</c:v>
                </c:pt>
                <c:pt idx="2921">
                  <c:v>41.040845644266199</c:v>
                </c:pt>
                <c:pt idx="2922">
                  <c:v>40.741491353466103</c:v>
                </c:pt>
                <c:pt idx="2923">
                  <c:v>43.240951881450698</c:v>
                </c:pt>
                <c:pt idx="2924">
                  <c:v>46.8139523085013</c:v>
                </c:pt>
                <c:pt idx="2925">
                  <c:v>47.147855179201201</c:v>
                </c:pt>
                <c:pt idx="2926">
                  <c:v>44.725606675026398</c:v>
                </c:pt>
                <c:pt idx="2927">
                  <c:v>46.222618816891199</c:v>
                </c:pt>
                <c:pt idx="2928">
                  <c:v>42.783123269779701</c:v>
                </c:pt>
                <c:pt idx="2929">
                  <c:v>41.457478489781799</c:v>
                </c:pt>
                <c:pt idx="2930">
                  <c:v>43.9204215757158</c:v>
                </c:pt>
                <c:pt idx="2931">
                  <c:v>44.043991869914798</c:v>
                </c:pt>
                <c:pt idx="2932">
                  <c:v>41.711177657355897</c:v>
                </c:pt>
                <c:pt idx="2933">
                  <c:v>43.593610391642699</c:v>
                </c:pt>
                <c:pt idx="2934">
                  <c:v>53.561625416419197</c:v>
                </c:pt>
                <c:pt idx="2935">
                  <c:v>58.9608528298102</c:v>
                </c:pt>
                <c:pt idx="2936">
                  <c:v>53.356649165624802</c:v>
                </c:pt>
                <c:pt idx="2937">
                  <c:v>52.315188011407699</c:v>
                </c:pt>
                <c:pt idx="2938">
                  <c:v>65.035526068168707</c:v>
                </c:pt>
                <c:pt idx="2939">
                  <c:v>68.804933224183699</c:v>
                </c:pt>
                <c:pt idx="2940">
                  <c:v>54.380192106864499</c:v>
                </c:pt>
                <c:pt idx="2941">
                  <c:v>58.005190443629999</c:v>
                </c:pt>
                <c:pt idx="2942">
                  <c:v>64.412095187266104</c:v>
                </c:pt>
                <c:pt idx="2943">
                  <c:v>56.086923475325598</c:v>
                </c:pt>
                <c:pt idx="2944">
                  <c:v>51.534821779172098</c:v>
                </c:pt>
                <c:pt idx="2945">
                  <c:v>46.628156879735798</c:v>
                </c:pt>
                <c:pt idx="2946">
                  <c:v>45.1690874629695</c:v>
                </c:pt>
                <c:pt idx="2947">
                  <c:v>44.152950720726402</c:v>
                </c:pt>
                <c:pt idx="2948">
                  <c:v>46.587370728527098</c:v>
                </c:pt>
                <c:pt idx="2949">
                  <c:v>46.152583501269</c:v>
                </c:pt>
                <c:pt idx="2950">
                  <c:v>49.539718417635697</c:v>
                </c:pt>
                <c:pt idx="2951">
                  <c:v>65.982222947356306</c:v>
                </c:pt>
                <c:pt idx="2952">
                  <c:v>73.160922662231499</c:v>
                </c:pt>
                <c:pt idx="2953">
                  <c:v>56.732157605265698</c:v>
                </c:pt>
                <c:pt idx="2954">
                  <c:v>42.400972759695797</c:v>
                </c:pt>
                <c:pt idx="2955">
                  <c:v>45.153097809165303</c:v>
                </c:pt>
                <c:pt idx="2956">
                  <c:v>50.514098874459798</c:v>
                </c:pt>
                <c:pt idx="2957">
                  <c:v>58.660134080793298</c:v>
                </c:pt>
                <c:pt idx="2958">
                  <c:v>65.093755239308706</c:v>
                </c:pt>
                <c:pt idx="2959">
                  <c:v>47.082799461331398</c:v>
                </c:pt>
                <c:pt idx="2960">
                  <c:v>46.220815182094299</c:v>
                </c:pt>
                <c:pt idx="2961">
                  <c:v>46.087604807164297</c:v>
                </c:pt>
                <c:pt idx="2962">
                  <c:v>45.134264931455597</c:v>
                </c:pt>
                <c:pt idx="2963">
                  <c:v>57.319722958333699</c:v>
                </c:pt>
                <c:pt idx="2964">
                  <c:v>68.749548987626895</c:v>
                </c:pt>
                <c:pt idx="2965">
                  <c:v>73.447098500083598</c:v>
                </c:pt>
                <c:pt idx="2966">
                  <c:v>59.017106086289701</c:v>
                </c:pt>
                <c:pt idx="2967">
                  <c:v>41.700750014898702</c:v>
                </c:pt>
                <c:pt idx="2968">
                  <c:v>42.334339193219101</c:v>
                </c:pt>
                <c:pt idx="2969">
                  <c:v>44.389998480728799</c:v>
                </c:pt>
                <c:pt idx="2970">
                  <c:v>44.347652460674198</c:v>
                </c:pt>
                <c:pt idx="2971">
                  <c:v>43.4146427159748</c:v>
                </c:pt>
                <c:pt idx="2972">
                  <c:v>41.0220130962309</c:v>
                </c:pt>
                <c:pt idx="2973">
                  <c:v>41.657065919121798</c:v>
                </c:pt>
                <c:pt idx="2974">
                  <c:v>41.999620650334002</c:v>
                </c:pt>
                <c:pt idx="2975">
                  <c:v>42.972073876054402</c:v>
                </c:pt>
                <c:pt idx="2976">
                  <c:v>46.709550107200002</c:v>
                </c:pt>
                <c:pt idx="2977">
                  <c:v>62.276303553055001</c:v>
                </c:pt>
                <c:pt idx="2978">
                  <c:v>53.664648376054799</c:v>
                </c:pt>
                <c:pt idx="2979">
                  <c:v>44.948389155874203</c:v>
                </c:pt>
                <c:pt idx="2980">
                  <c:v>43.158085281105699</c:v>
                </c:pt>
                <c:pt idx="2981">
                  <c:v>41.428321593622798</c:v>
                </c:pt>
                <c:pt idx="2982">
                  <c:v>42.078638420383697</c:v>
                </c:pt>
                <c:pt idx="2983">
                  <c:v>48.507530086493603</c:v>
                </c:pt>
                <c:pt idx="2984">
                  <c:v>63.333284159910399</c:v>
                </c:pt>
                <c:pt idx="2985">
                  <c:v>86.030991404250003</c:v>
                </c:pt>
                <c:pt idx="2986">
                  <c:v>87.347491897539498</c:v>
                </c:pt>
                <c:pt idx="2987">
                  <c:v>61.217691369363003</c:v>
                </c:pt>
                <c:pt idx="2988">
                  <c:v>57.839685843640801</c:v>
                </c:pt>
                <c:pt idx="2989">
                  <c:v>42.833392290595398</c:v>
                </c:pt>
                <c:pt idx="2990">
                  <c:v>38.088906443507902</c:v>
                </c:pt>
                <c:pt idx="2991">
                  <c:v>38.995776452257303</c:v>
                </c:pt>
                <c:pt idx="2992">
                  <c:v>36.978196768220499</c:v>
                </c:pt>
                <c:pt idx="2993">
                  <c:v>40.091717389106599</c:v>
                </c:pt>
                <c:pt idx="2994">
                  <c:v>50.5924145562742</c:v>
                </c:pt>
                <c:pt idx="2995">
                  <c:v>75.168231285622497</c:v>
                </c:pt>
                <c:pt idx="2996">
                  <c:v>78.536147780651604</c:v>
                </c:pt>
                <c:pt idx="2997">
                  <c:v>58.523332142215096</c:v>
                </c:pt>
                <c:pt idx="2998">
                  <c:v>45.714031674095601</c:v>
                </c:pt>
                <c:pt idx="2999">
                  <c:v>45.098937864059998</c:v>
                </c:pt>
                <c:pt idx="3000">
                  <c:v>45.063534752187699</c:v>
                </c:pt>
                <c:pt idx="3001">
                  <c:v>49.011149398728101</c:v>
                </c:pt>
                <c:pt idx="3002">
                  <c:v>59.674925164584998</c:v>
                </c:pt>
                <c:pt idx="3003">
                  <c:v>84.264205097619296</c:v>
                </c:pt>
                <c:pt idx="3004">
                  <c:v>91.209677562724707</c:v>
                </c:pt>
                <c:pt idx="3005">
                  <c:v>53.037517135204702</c:v>
                </c:pt>
                <c:pt idx="3006">
                  <c:v>39.407881812886998</c:v>
                </c:pt>
                <c:pt idx="3007">
                  <c:v>38.499160761891602</c:v>
                </c:pt>
                <c:pt idx="3008">
                  <c:v>47.049202273372799</c:v>
                </c:pt>
                <c:pt idx="3009">
                  <c:v>47.626347876656403</c:v>
                </c:pt>
                <c:pt idx="3010">
                  <c:v>45.3874723124067</c:v>
                </c:pt>
                <c:pt idx="3011">
                  <c:v>42.075077560700301</c:v>
                </c:pt>
                <c:pt idx="3012">
                  <c:v>39.894294198058098</c:v>
                </c:pt>
                <c:pt idx="3013">
                  <c:v>39.873085779567901</c:v>
                </c:pt>
                <c:pt idx="3014">
                  <c:v>42.582547639356697</c:v>
                </c:pt>
                <c:pt idx="3015">
                  <c:v>41.883172490413301</c:v>
                </c:pt>
                <c:pt idx="3016">
                  <c:v>38.532061747043201</c:v>
                </c:pt>
                <c:pt idx="3017">
                  <c:v>40.318362000093799</c:v>
                </c:pt>
                <c:pt idx="3018">
                  <c:v>37.460963883837302</c:v>
                </c:pt>
                <c:pt idx="3019">
                  <c:v>37.826417494401298</c:v>
                </c:pt>
                <c:pt idx="3020">
                  <c:v>39.517447622596301</c:v>
                </c:pt>
                <c:pt idx="3021">
                  <c:v>40.217012723004402</c:v>
                </c:pt>
                <c:pt idx="3022">
                  <c:v>45.7175061508363</c:v>
                </c:pt>
                <c:pt idx="3023">
                  <c:v>39.466758952131599</c:v>
                </c:pt>
                <c:pt idx="3024">
                  <c:v>41.006360285952901</c:v>
                </c:pt>
                <c:pt idx="3025">
                  <c:v>40.4238223279091</c:v>
                </c:pt>
                <c:pt idx="3026">
                  <c:v>39.196632785947799</c:v>
                </c:pt>
                <c:pt idx="3027">
                  <c:v>35.624015635805797</c:v>
                </c:pt>
                <c:pt idx="3028">
                  <c:v>36.220867472165601</c:v>
                </c:pt>
                <c:pt idx="3029">
                  <c:v>37.378366051783999</c:v>
                </c:pt>
                <c:pt idx="3030">
                  <c:v>39.601723306123702</c:v>
                </c:pt>
                <c:pt idx="3031">
                  <c:v>41.649608879816</c:v>
                </c:pt>
                <c:pt idx="3032">
                  <c:v>41.671894404483801</c:v>
                </c:pt>
                <c:pt idx="3033">
                  <c:v>42.012802210833598</c:v>
                </c:pt>
                <c:pt idx="3034">
                  <c:v>44.6416534213406</c:v>
                </c:pt>
                <c:pt idx="3035">
                  <c:v>48.545369595148102</c:v>
                </c:pt>
                <c:pt idx="3036">
                  <c:v>56.275145579926402</c:v>
                </c:pt>
                <c:pt idx="3037">
                  <c:v>71.899231895785206</c:v>
                </c:pt>
                <c:pt idx="3038">
                  <c:v>56.9581188349458</c:v>
                </c:pt>
                <c:pt idx="3039">
                  <c:v>43.149607955664699</c:v>
                </c:pt>
                <c:pt idx="3040">
                  <c:v>48.013009375324998</c:v>
                </c:pt>
                <c:pt idx="3041">
                  <c:v>60.8537801492729</c:v>
                </c:pt>
                <c:pt idx="3042">
                  <c:v>43.314172606500101</c:v>
                </c:pt>
                <c:pt idx="3043">
                  <c:v>39.463327170100897</c:v>
                </c:pt>
                <c:pt idx="3044">
                  <c:v>38.9783650562186</c:v>
                </c:pt>
                <c:pt idx="3045">
                  <c:v>38.850478244733502</c:v>
                </c:pt>
                <c:pt idx="3046">
                  <c:v>39.300337969454901</c:v>
                </c:pt>
                <c:pt idx="3047">
                  <c:v>39.921423014795103</c:v>
                </c:pt>
                <c:pt idx="3048">
                  <c:v>43.381458714947598</c:v>
                </c:pt>
                <c:pt idx="3049">
                  <c:v>47.9896664920715</c:v>
                </c:pt>
                <c:pt idx="3050">
                  <c:v>48.0130268436073</c:v>
                </c:pt>
                <c:pt idx="3051">
                  <c:v>46.104159486419697</c:v>
                </c:pt>
                <c:pt idx="3052">
                  <c:v>46.542889377663002</c:v>
                </c:pt>
                <c:pt idx="3053">
                  <c:v>45.493324335059597</c:v>
                </c:pt>
                <c:pt idx="3054">
                  <c:v>45.1565247749704</c:v>
                </c:pt>
                <c:pt idx="3055">
                  <c:v>54.220792345053297</c:v>
                </c:pt>
                <c:pt idx="3056">
                  <c:v>64.468630517503001</c:v>
                </c:pt>
                <c:pt idx="3057">
                  <c:v>51.736592152103697</c:v>
                </c:pt>
                <c:pt idx="3058">
                  <c:v>41.3506095933149</c:v>
                </c:pt>
                <c:pt idx="3059">
                  <c:v>40.603134049973399</c:v>
                </c:pt>
                <c:pt idx="3060">
                  <c:v>38.243699480551399</c:v>
                </c:pt>
                <c:pt idx="3061">
                  <c:v>38.154656297821397</c:v>
                </c:pt>
                <c:pt idx="3062">
                  <c:v>36.4401425296752</c:v>
                </c:pt>
                <c:pt idx="3063">
                  <c:v>36.898891633245</c:v>
                </c:pt>
                <c:pt idx="3064">
                  <c:v>42.230252561526498</c:v>
                </c:pt>
                <c:pt idx="3065">
                  <c:v>48.276730568895097</c:v>
                </c:pt>
                <c:pt idx="3066">
                  <c:v>60.567167001108999</c:v>
                </c:pt>
                <c:pt idx="3067">
                  <c:v>92.716407361155902</c:v>
                </c:pt>
                <c:pt idx="3068">
                  <c:v>116.378370250407</c:v>
                </c:pt>
                <c:pt idx="3069">
                  <c:v>86.416420975198605</c:v>
                </c:pt>
                <c:pt idx="3070">
                  <c:v>51.443488704581299</c:v>
                </c:pt>
                <c:pt idx="3071">
                  <c:v>44.650038036996698</c:v>
                </c:pt>
                <c:pt idx="3072">
                  <c:v>42.0898827857608</c:v>
                </c:pt>
                <c:pt idx="3073">
                  <c:v>42.201173167285503</c:v>
                </c:pt>
                <c:pt idx="3074">
                  <c:v>38.090637288189903</c:v>
                </c:pt>
                <c:pt idx="3075">
                  <c:v>37.748919810058503</c:v>
                </c:pt>
                <c:pt idx="3076">
                  <c:v>38.378146566656497</c:v>
                </c:pt>
                <c:pt idx="3077">
                  <c:v>42.453365840145402</c:v>
                </c:pt>
                <c:pt idx="3078">
                  <c:v>50.791264157288502</c:v>
                </c:pt>
                <c:pt idx="3079">
                  <c:v>41.732148282578301</c:v>
                </c:pt>
                <c:pt idx="3080">
                  <c:v>43.472537509985003</c:v>
                </c:pt>
                <c:pt idx="3081">
                  <c:v>39.989804967877802</c:v>
                </c:pt>
                <c:pt idx="3082">
                  <c:v>38.733427242226597</c:v>
                </c:pt>
                <c:pt idx="3083">
                  <c:v>39.249943572975901</c:v>
                </c:pt>
                <c:pt idx="3084">
                  <c:v>38.007274584207103</c:v>
                </c:pt>
                <c:pt idx="3085">
                  <c:v>39.478581421549798</c:v>
                </c:pt>
                <c:pt idx="3086">
                  <c:v>42.620855922325397</c:v>
                </c:pt>
                <c:pt idx="3087">
                  <c:v>45.201307461748399</c:v>
                </c:pt>
                <c:pt idx="3088">
                  <c:v>41.824069841796899</c:v>
                </c:pt>
                <c:pt idx="3089">
                  <c:v>42.279787124369903</c:v>
                </c:pt>
                <c:pt idx="3090">
                  <c:v>45.883959881683801</c:v>
                </c:pt>
                <c:pt idx="3091">
                  <c:v>62.103810182477602</c:v>
                </c:pt>
                <c:pt idx="3092">
                  <c:v>98.450785555546503</c:v>
                </c:pt>
                <c:pt idx="3093">
                  <c:v>102.907176682662</c:v>
                </c:pt>
                <c:pt idx="3094">
                  <c:v>67.110230799760501</c:v>
                </c:pt>
                <c:pt idx="3095">
                  <c:v>58.418176790080999</c:v>
                </c:pt>
                <c:pt idx="3096">
                  <c:v>65.119515347757499</c:v>
                </c:pt>
                <c:pt idx="3097">
                  <c:v>58.114860879196698</c:v>
                </c:pt>
                <c:pt idx="3098">
                  <c:v>59.849288193575703</c:v>
                </c:pt>
                <c:pt idx="3099">
                  <c:v>62.238930627434499</c:v>
                </c:pt>
                <c:pt idx="3100">
                  <c:v>47.871646476353298</c:v>
                </c:pt>
                <c:pt idx="3101">
                  <c:v>46.774226951338903</c:v>
                </c:pt>
                <c:pt idx="3102">
                  <c:v>47.009042871554001</c:v>
                </c:pt>
                <c:pt idx="3103">
                  <c:v>57.004234411689197</c:v>
                </c:pt>
                <c:pt idx="3104">
                  <c:v>69.898908244529395</c:v>
                </c:pt>
                <c:pt idx="3105">
                  <c:v>66.121710109875394</c:v>
                </c:pt>
                <c:pt idx="3106">
                  <c:v>118.531448030511</c:v>
                </c:pt>
                <c:pt idx="3107">
                  <c:v>296.83064819397202</c:v>
                </c:pt>
                <c:pt idx="3108">
                  <c:v>532.70814773447103</c:v>
                </c:pt>
                <c:pt idx="3109">
                  <c:v>269.63995679538999</c:v>
                </c:pt>
                <c:pt idx="3110">
                  <c:v>100.773148896129</c:v>
                </c:pt>
                <c:pt idx="3111">
                  <c:v>63.734821921036698</c:v>
                </c:pt>
                <c:pt idx="3112">
                  <c:v>51.589051525895798</c:v>
                </c:pt>
                <c:pt idx="3113">
                  <c:v>45.7206400528637</c:v>
                </c:pt>
                <c:pt idx="3114">
                  <c:v>46.920644557918003</c:v>
                </c:pt>
                <c:pt idx="3115">
                  <c:v>51.111114078074898</c:v>
                </c:pt>
                <c:pt idx="3116">
                  <c:v>52.2152014933109</c:v>
                </c:pt>
                <c:pt idx="3117">
                  <c:v>55.630515770087499</c:v>
                </c:pt>
                <c:pt idx="3118">
                  <c:v>59.812978153896097</c:v>
                </c:pt>
                <c:pt idx="3119">
                  <c:v>60.318839001466301</c:v>
                </c:pt>
                <c:pt idx="3120">
                  <c:v>78.472617627320602</c:v>
                </c:pt>
                <c:pt idx="3121">
                  <c:v>106.616057950235</c:v>
                </c:pt>
                <c:pt idx="3122">
                  <c:v>99.467352887007706</c:v>
                </c:pt>
                <c:pt idx="3123">
                  <c:v>71.674241267347099</c:v>
                </c:pt>
                <c:pt idx="3124">
                  <c:v>60.029315318314403</c:v>
                </c:pt>
                <c:pt idx="3125">
                  <c:v>48.116654480612503</c:v>
                </c:pt>
                <c:pt idx="3126">
                  <c:v>48.249368532341201</c:v>
                </c:pt>
                <c:pt idx="3127">
                  <c:v>51.5339645849389</c:v>
                </c:pt>
                <c:pt idx="3128">
                  <c:v>59.650275019197302</c:v>
                </c:pt>
                <c:pt idx="3129">
                  <c:v>112.95377823654501</c:v>
                </c:pt>
                <c:pt idx="3130">
                  <c:v>246.942890502491</c:v>
                </c:pt>
                <c:pt idx="3131">
                  <c:v>436.96963010111898</c:v>
                </c:pt>
                <c:pt idx="3132">
                  <c:v>177.232720852238</c:v>
                </c:pt>
                <c:pt idx="3133">
                  <c:v>83.803729519777306</c:v>
                </c:pt>
                <c:pt idx="3134">
                  <c:v>55.6055131492326</c:v>
                </c:pt>
                <c:pt idx="3135">
                  <c:v>46.858227156331303</c:v>
                </c:pt>
                <c:pt idx="3136">
                  <c:v>44.775831389721802</c:v>
                </c:pt>
                <c:pt idx="3137">
                  <c:v>48.097045118303299</c:v>
                </c:pt>
                <c:pt idx="3138">
                  <c:v>47.612628960290998</c:v>
                </c:pt>
                <c:pt idx="3139">
                  <c:v>48.532724931141502</c:v>
                </c:pt>
                <c:pt idx="3140">
                  <c:v>53.460949872192103</c:v>
                </c:pt>
                <c:pt idx="3141">
                  <c:v>50.801188378987803</c:v>
                </c:pt>
                <c:pt idx="3142">
                  <c:v>44.912205767643897</c:v>
                </c:pt>
                <c:pt idx="3143">
                  <c:v>43.1547728031153</c:v>
                </c:pt>
                <c:pt idx="3144">
                  <c:v>48.921753633472697</c:v>
                </c:pt>
                <c:pt idx="3145">
                  <c:v>57.716332158965102</c:v>
                </c:pt>
                <c:pt idx="3146">
                  <c:v>63.279963696489702</c:v>
                </c:pt>
                <c:pt idx="3147">
                  <c:v>63.643236532297301</c:v>
                </c:pt>
                <c:pt idx="3148">
                  <c:v>66.799853457978699</c:v>
                </c:pt>
                <c:pt idx="3149">
                  <c:v>108.08253285806499</c:v>
                </c:pt>
                <c:pt idx="3150">
                  <c:v>207.86664142344199</c:v>
                </c:pt>
                <c:pt idx="3151">
                  <c:v>266.23733397854397</c:v>
                </c:pt>
                <c:pt idx="3152">
                  <c:v>112.037502522998</c:v>
                </c:pt>
                <c:pt idx="3153">
                  <c:v>59.934265960495402</c:v>
                </c:pt>
                <c:pt idx="3154">
                  <c:v>66.056266003618205</c:v>
                </c:pt>
                <c:pt idx="3155">
                  <c:v>92.580424948851103</c:v>
                </c:pt>
                <c:pt idx="3156">
                  <c:v>85.465727729559305</c:v>
                </c:pt>
                <c:pt idx="3157">
                  <c:v>63.983893860313302</c:v>
                </c:pt>
                <c:pt idx="3158">
                  <c:v>52.162719322089004</c:v>
                </c:pt>
                <c:pt idx="3159">
                  <c:v>45.760534686738801</c:v>
                </c:pt>
                <c:pt idx="3160">
                  <c:v>50.481871229400497</c:v>
                </c:pt>
                <c:pt idx="3161">
                  <c:v>55.536308902950502</c:v>
                </c:pt>
                <c:pt idx="3162">
                  <c:v>44.112027182455599</c:v>
                </c:pt>
                <c:pt idx="3163">
                  <c:v>45.326836066558201</c:v>
                </c:pt>
                <c:pt idx="3164">
                  <c:v>51.128774323820601</c:v>
                </c:pt>
                <c:pt idx="3165">
                  <c:v>51.617725829182397</c:v>
                </c:pt>
                <c:pt idx="3166">
                  <c:v>70.115180509910104</c:v>
                </c:pt>
                <c:pt idx="3167">
                  <c:v>110.27782249411401</c:v>
                </c:pt>
                <c:pt idx="3168">
                  <c:v>188.776344535199</c:v>
                </c:pt>
                <c:pt idx="3169">
                  <c:v>133.07317928947</c:v>
                </c:pt>
                <c:pt idx="3170">
                  <c:v>76.077778336331804</c:v>
                </c:pt>
                <c:pt idx="3171">
                  <c:v>68.618343455861293</c:v>
                </c:pt>
                <c:pt idx="3172">
                  <c:v>67.386159787089099</c:v>
                </c:pt>
                <c:pt idx="3173">
                  <c:v>65.463488753204999</c:v>
                </c:pt>
                <c:pt idx="3174">
                  <c:v>60.665179465608801</c:v>
                </c:pt>
                <c:pt idx="3175">
                  <c:v>61.674789790473703</c:v>
                </c:pt>
                <c:pt idx="3176">
                  <c:v>84.702075523717099</c:v>
                </c:pt>
                <c:pt idx="3177">
                  <c:v>128.028443480611</c:v>
                </c:pt>
                <c:pt idx="3178">
                  <c:v>138.04909594454799</c:v>
                </c:pt>
                <c:pt idx="3179">
                  <c:v>90.735013616158099</c:v>
                </c:pt>
                <c:pt idx="3180">
                  <c:v>49.564220379337598</c:v>
                </c:pt>
                <c:pt idx="3181">
                  <c:v>44.806220165603698</c:v>
                </c:pt>
                <c:pt idx="3182">
                  <c:v>51.819379558912402</c:v>
                </c:pt>
                <c:pt idx="3183">
                  <c:v>77.524668988700697</c:v>
                </c:pt>
                <c:pt idx="3184">
                  <c:v>102.14464694919999</c:v>
                </c:pt>
                <c:pt idx="3185">
                  <c:v>75.673602805743499</c:v>
                </c:pt>
                <c:pt idx="3186">
                  <c:v>52.713649251114099</c:v>
                </c:pt>
                <c:pt idx="3187">
                  <c:v>66.7579879321204</c:v>
                </c:pt>
                <c:pt idx="3188">
                  <c:v>121.254545791835</c:v>
                </c:pt>
                <c:pt idx="3189">
                  <c:v>180.86785542676401</c:v>
                </c:pt>
                <c:pt idx="3190">
                  <c:v>99.181736941489305</c:v>
                </c:pt>
                <c:pt idx="3191">
                  <c:v>51.491334439402699</c:v>
                </c:pt>
                <c:pt idx="3192">
                  <c:v>49.177078336854699</c:v>
                </c:pt>
                <c:pt idx="3193">
                  <c:v>50.137061482553001</c:v>
                </c:pt>
                <c:pt idx="3194">
                  <c:v>56.619583847190199</c:v>
                </c:pt>
                <c:pt idx="3195">
                  <c:v>89.473498390326</c:v>
                </c:pt>
                <c:pt idx="3196">
                  <c:v>173.91499607653</c:v>
                </c:pt>
                <c:pt idx="3197">
                  <c:v>188.52846012471599</c:v>
                </c:pt>
                <c:pt idx="3198">
                  <c:v>82.853093117988493</c:v>
                </c:pt>
                <c:pt idx="3199">
                  <c:v>72.465646221547402</c:v>
                </c:pt>
                <c:pt idx="3200">
                  <c:v>87.629333428479697</c:v>
                </c:pt>
                <c:pt idx="3201">
                  <c:v>166.17108178520201</c:v>
                </c:pt>
                <c:pt idx="3202">
                  <c:v>161.621829853549</c:v>
                </c:pt>
                <c:pt idx="3203">
                  <c:v>117.974212465295</c:v>
                </c:pt>
                <c:pt idx="3204">
                  <c:v>136.33556360797499</c:v>
                </c:pt>
                <c:pt idx="3205">
                  <c:v>87.661379704661798</c:v>
                </c:pt>
                <c:pt idx="3206">
                  <c:v>53.344752505054302</c:v>
                </c:pt>
                <c:pt idx="3207">
                  <c:v>45.395705416850703</c:v>
                </c:pt>
                <c:pt idx="3208">
                  <c:v>46.337566418904402</c:v>
                </c:pt>
                <c:pt idx="3209">
                  <c:v>45.2819607977613</c:v>
                </c:pt>
                <c:pt idx="3210">
                  <c:v>49.4600277019956</c:v>
                </c:pt>
                <c:pt idx="3211">
                  <c:v>60.303103293596301</c:v>
                </c:pt>
                <c:pt idx="3212">
                  <c:v>84.2793437781271</c:v>
                </c:pt>
                <c:pt idx="3213">
                  <c:v>76.480785232165601</c:v>
                </c:pt>
                <c:pt idx="3214">
                  <c:v>58.606790111926003</c:v>
                </c:pt>
                <c:pt idx="3215">
                  <c:v>52.619699756253397</c:v>
                </c:pt>
                <c:pt idx="3216">
                  <c:v>52.858576538199301</c:v>
                </c:pt>
                <c:pt idx="3217">
                  <c:v>49.5426806279077</c:v>
                </c:pt>
                <c:pt idx="3218">
                  <c:v>48.450160885448703</c:v>
                </c:pt>
                <c:pt idx="3219">
                  <c:v>49.903326915888897</c:v>
                </c:pt>
                <c:pt idx="3220">
                  <c:v>58.614756647519997</c:v>
                </c:pt>
                <c:pt idx="3221">
                  <c:v>78.756764334509597</c:v>
                </c:pt>
                <c:pt idx="3222">
                  <c:v>84.035253834449506</c:v>
                </c:pt>
                <c:pt idx="3223">
                  <c:v>65.456052591881701</c:v>
                </c:pt>
                <c:pt idx="3224">
                  <c:v>51.761671145225399</c:v>
                </c:pt>
                <c:pt idx="3225">
                  <c:v>48.447151451140499</c:v>
                </c:pt>
                <c:pt idx="3226">
                  <c:v>51.370077928250602</c:v>
                </c:pt>
                <c:pt idx="3227">
                  <c:v>66.689014490958996</c:v>
                </c:pt>
                <c:pt idx="3228">
                  <c:v>102.23198270611</c:v>
                </c:pt>
                <c:pt idx="3229">
                  <c:v>153.978620107713</c:v>
                </c:pt>
                <c:pt idx="3230">
                  <c:v>149.54964825507801</c:v>
                </c:pt>
                <c:pt idx="3231">
                  <c:v>83.867757362807694</c:v>
                </c:pt>
                <c:pt idx="3232">
                  <c:v>51.798965746338702</c:v>
                </c:pt>
                <c:pt idx="3233">
                  <c:v>48.078059196548097</c:v>
                </c:pt>
                <c:pt idx="3234">
                  <c:v>54.370380555868302</c:v>
                </c:pt>
                <c:pt idx="3235">
                  <c:v>59.203591541064199</c:v>
                </c:pt>
                <c:pt idx="3236">
                  <c:v>57.212609128464599</c:v>
                </c:pt>
                <c:pt idx="3237">
                  <c:v>48.497018659368898</c:v>
                </c:pt>
                <c:pt idx="3238">
                  <c:v>46.297268425921899</c:v>
                </c:pt>
                <c:pt idx="3239">
                  <c:v>47.132227831692603</c:v>
                </c:pt>
                <c:pt idx="3240">
                  <c:v>45.461494325310703</c:v>
                </c:pt>
                <c:pt idx="3241">
                  <c:v>43.658730377003401</c:v>
                </c:pt>
                <c:pt idx="3242">
                  <c:v>49.269899974666998</c:v>
                </c:pt>
                <c:pt idx="3243">
                  <c:v>59.533167524777397</c:v>
                </c:pt>
                <c:pt idx="3244">
                  <c:v>71.764147497390496</c:v>
                </c:pt>
                <c:pt idx="3245">
                  <c:v>59.509863358884701</c:v>
                </c:pt>
                <c:pt idx="3246">
                  <c:v>62.140150260506203</c:v>
                </c:pt>
                <c:pt idx="3247">
                  <c:v>58.036050328539503</c:v>
                </c:pt>
                <c:pt idx="3248">
                  <c:v>43.8185545673756</c:v>
                </c:pt>
                <c:pt idx="3249">
                  <c:v>40.611053467291498</c:v>
                </c:pt>
                <c:pt idx="3250">
                  <c:v>44.095235251839803</c:v>
                </c:pt>
                <c:pt idx="3251">
                  <c:v>45.859012780895199</c:v>
                </c:pt>
                <c:pt idx="3252">
                  <c:v>48.686903142350602</c:v>
                </c:pt>
                <c:pt idx="3253">
                  <c:v>51.416616654659499</c:v>
                </c:pt>
                <c:pt idx="3254">
                  <c:v>41.254228693704299</c:v>
                </c:pt>
                <c:pt idx="3255">
                  <c:v>38.312040614324403</c:v>
                </c:pt>
                <c:pt idx="3256">
                  <c:v>40.817377757842898</c:v>
                </c:pt>
                <c:pt idx="3257">
                  <c:v>39.557155455990603</c:v>
                </c:pt>
                <c:pt idx="3258">
                  <c:v>40.598407775789703</c:v>
                </c:pt>
                <c:pt idx="3259">
                  <c:v>40.110109865513699</c:v>
                </c:pt>
                <c:pt idx="3260">
                  <c:v>39.464512516159601</c:v>
                </c:pt>
                <c:pt idx="3261">
                  <c:v>46.239847852352803</c:v>
                </c:pt>
                <c:pt idx="3262">
                  <c:v>44.333497400722997</c:v>
                </c:pt>
                <c:pt idx="3263">
                  <c:v>39.288469717510999</c:v>
                </c:pt>
                <c:pt idx="3264">
                  <c:v>43.875106083617801</c:v>
                </c:pt>
                <c:pt idx="3265">
                  <c:v>44.5858497421777</c:v>
                </c:pt>
                <c:pt idx="3266">
                  <c:v>51.036222673014002</c:v>
                </c:pt>
                <c:pt idx="3267">
                  <c:v>56.032910015078997</c:v>
                </c:pt>
                <c:pt idx="3268">
                  <c:v>70.755516676459905</c:v>
                </c:pt>
                <c:pt idx="3269">
                  <c:v>92.152574241133095</c:v>
                </c:pt>
                <c:pt idx="3270">
                  <c:v>86.563008167996401</c:v>
                </c:pt>
                <c:pt idx="3271">
                  <c:v>59.711149477063998</c:v>
                </c:pt>
                <c:pt idx="3272">
                  <c:v>48.522050208096204</c:v>
                </c:pt>
                <c:pt idx="3273">
                  <c:v>42.957954561662</c:v>
                </c:pt>
                <c:pt idx="3274">
                  <c:v>59.717931277876097</c:v>
                </c:pt>
                <c:pt idx="3275">
                  <c:v>61.359043252839299</c:v>
                </c:pt>
                <c:pt idx="3276">
                  <c:v>50.520530136742302</c:v>
                </c:pt>
                <c:pt idx="3277">
                  <c:v>45.9777300432754</c:v>
                </c:pt>
                <c:pt idx="3278">
                  <c:v>45.030801517273503</c:v>
                </c:pt>
                <c:pt idx="3279">
                  <c:v>44.682043378680802</c:v>
                </c:pt>
                <c:pt idx="3280">
                  <c:v>51.167923855691697</c:v>
                </c:pt>
                <c:pt idx="3281">
                  <c:v>52.281953074047799</c:v>
                </c:pt>
                <c:pt idx="3282">
                  <c:v>44.880351280811297</c:v>
                </c:pt>
                <c:pt idx="3283">
                  <c:v>47.230075863923801</c:v>
                </c:pt>
                <c:pt idx="3284">
                  <c:v>56.615303538043101</c:v>
                </c:pt>
                <c:pt idx="3285">
                  <c:v>53.163409052658203</c:v>
                </c:pt>
                <c:pt idx="3286">
                  <c:v>53.628633472794398</c:v>
                </c:pt>
                <c:pt idx="3287">
                  <c:v>47.879074949346503</c:v>
                </c:pt>
                <c:pt idx="3288">
                  <c:v>44.857043519963099</c:v>
                </c:pt>
                <c:pt idx="3289">
                  <c:v>51.693019006285603</c:v>
                </c:pt>
                <c:pt idx="3290">
                  <c:v>79.390698041822901</c:v>
                </c:pt>
                <c:pt idx="3291">
                  <c:v>79.332378255809701</c:v>
                </c:pt>
                <c:pt idx="3292">
                  <c:v>61.497118986871101</c:v>
                </c:pt>
                <c:pt idx="3293">
                  <c:v>55.939708651718597</c:v>
                </c:pt>
                <c:pt idx="3294">
                  <c:v>58.953199442506197</c:v>
                </c:pt>
                <c:pt idx="3295">
                  <c:v>57.100497635449898</c:v>
                </c:pt>
                <c:pt idx="3296">
                  <c:v>67.572167445770702</c:v>
                </c:pt>
                <c:pt idx="3297">
                  <c:v>76.5751296963344</c:v>
                </c:pt>
                <c:pt idx="3298">
                  <c:v>59.292735761145401</c:v>
                </c:pt>
                <c:pt idx="3299">
                  <c:v>52.7186522748936</c:v>
                </c:pt>
                <c:pt idx="3300">
                  <c:v>49.683052721622701</c:v>
                </c:pt>
                <c:pt idx="3301">
                  <c:v>40.6060243472024</c:v>
                </c:pt>
                <c:pt idx="3302">
                  <c:v>39.769412833903097</c:v>
                </c:pt>
                <c:pt idx="3303">
                  <c:v>40.271120884859499</c:v>
                </c:pt>
                <c:pt idx="3304">
                  <c:v>39.171259212365101</c:v>
                </c:pt>
                <c:pt idx="3305">
                  <c:v>37.290949415216801</c:v>
                </c:pt>
                <c:pt idx="3306">
                  <c:v>35.875236776177303</c:v>
                </c:pt>
                <c:pt idx="3307">
                  <c:v>39.0990422519533</c:v>
                </c:pt>
                <c:pt idx="3308">
                  <c:v>36.647647433577198</c:v>
                </c:pt>
                <c:pt idx="3309">
                  <c:v>37.715892795872101</c:v>
                </c:pt>
                <c:pt idx="3310">
                  <c:v>41.434304915676798</c:v>
                </c:pt>
                <c:pt idx="3311">
                  <c:v>43.658578414748398</c:v>
                </c:pt>
                <c:pt idx="3312">
                  <c:v>39.737607215884502</c:v>
                </c:pt>
                <c:pt idx="3313">
                  <c:v>37.141988310583798</c:v>
                </c:pt>
                <c:pt idx="3314">
                  <c:v>39.395865417354997</c:v>
                </c:pt>
                <c:pt idx="3315">
                  <c:v>35.188477487255902</c:v>
                </c:pt>
                <c:pt idx="3316">
                  <c:v>36.663234698397098</c:v>
                </c:pt>
                <c:pt idx="3317">
                  <c:v>36.076036889124197</c:v>
                </c:pt>
                <c:pt idx="3318">
                  <c:v>38.177047612221699</c:v>
                </c:pt>
                <c:pt idx="3319">
                  <c:v>41.450056016620103</c:v>
                </c:pt>
                <c:pt idx="3320">
                  <c:v>37.962314956202299</c:v>
                </c:pt>
                <c:pt idx="3321">
                  <c:v>39.3035434294654</c:v>
                </c:pt>
                <c:pt idx="3322">
                  <c:v>39.271133811635998</c:v>
                </c:pt>
                <c:pt idx="3323">
                  <c:v>36.714956003306199</c:v>
                </c:pt>
                <c:pt idx="3324">
                  <c:v>36.551881824615897</c:v>
                </c:pt>
                <c:pt idx="3325">
                  <c:v>37.585280308122101</c:v>
                </c:pt>
                <c:pt idx="3326">
                  <c:v>39.372456613137402</c:v>
                </c:pt>
                <c:pt idx="3327">
                  <c:v>42.621113210611803</c:v>
                </c:pt>
                <c:pt idx="3328">
                  <c:v>38.3671734041625</c:v>
                </c:pt>
                <c:pt idx="3329">
                  <c:v>45.132735624946598</c:v>
                </c:pt>
                <c:pt idx="3330">
                  <c:v>39.852093240947099</c:v>
                </c:pt>
                <c:pt idx="3331">
                  <c:v>39.527495731716797</c:v>
                </c:pt>
                <c:pt idx="3332">
                  <c:v>41.034371206169901</c:v>
                </c:pt>
                <c:pt idx="3333">
                  <c:v>45.9854802780809</c:v>
                </c:pt>
                <c:pt idx="3334">
                  <c:v>44.4053234037397</c:v>
                </c:pt>
                <c:pt idx="3335">
                  <c:v>45.335081490523898</c:v>
                </c:pt>
                <c:pt idx="3336">
                  <c:v>50.255354548824997</c:v>
                </c:pt>
                <c:pt idx="3337">
                  <c:v>50.454606396848199</c:v>
                </c:pt>
                <c:pt idx="3338">
                  <c:v>41.877520447981503</c:v>
                </c:pt>
                <c:pt idx="3339">
                  <c:v>33.621411514555597</c:v>
                </c:pt>
                <c:pt idx="3340">
                  <c:v>36.231550377282097</c:v>
                </c:pt>
                <c:pt idx="3341">
                  <c:v>39.216794188641501</c:v>
                </c:pt>
                <c:pt idx="3342">
                  <c:v>39.294116113511201</c:v>
                </c:pt>
                <c:pt idx="3343">
                  <c:v>37.966536529908801</c:v>
                </c:pt>
                <c:pt idx="3344">
                  <c:v>38.623404822514502</c:v>
                </c:pt>
                <c:pt idx="3345">
                  <c:v>39.190183672364</c:v>
                </c:pt>
                <c:pt idx="3346">
                  <c:v>44.169197104024597</c:v>
                </c:pt>
                <c:pt idx="3347">
                  <c:v>49.662604405050203</c:v>
                </c:pt>
                <c:pt idx="3348">
                  <c:v>41.4339781193625</c:v>
                </c:pt>
                <c:pt idx="3349">
                  <c:v>38.009708454826999</c:v>
                </c:pt>
                <c:pt idx="3350">
                  <c:v>37.981025291885899</c:v>
                </c:pt>
                <c:pt idx="3351">
                  <c:v>39.295535461905303</c:v>
                </c:pt>
                <c:pt idx="3352">
                  <c:v>38.827071653445998</c:v>
                </c:pt>
                <c:pt idx="3353">
                  <c:v>38.041302590130101</c:v>
                </c:pt>
                <c:pt idx="3354">
                  <c:v>37.935043737552597</c:v>
                </c:pt>
                <c:pt idx="3355">
                  <c:v>40.426173361151903</c:v>
                </c:pt>
                <c:pt idx="3356">
                  <c:v>39.778059693354599</c:v>
                </c:pt>
                <c:pt idx="3357">
                  <c:v>38.610973060675697</c:v>
                </c:pt>
                <c:pt idx="3358">
                  <c:v>38.080307104695599</c:v>
                </c:pt>
                <c:pt idx="3359">
                  <c:v>37.872299579618499</c:v>
                </c:pt>
                <c:pt idx="3360">
                  <c:v>37.229145691252299</c:v>
                </c:pt>
                <c:pt idx="3361">
                  <c:v>37.026311575148398</c:v>
                </c:pt>
                <c:pt idx="3362">
                  <c:v>37.450802509815198</c:v>
                </c:pt>
                <c:pt idx="3363">
                  <c:v>43.577018903342797</c:v>
                </c:pt>
                <c:pt idx="3364">
                  <c:v>55.893270402031703</c:v>
                </c:pt>
                <c:pt idx="3365">
                  <c:v>60.977136676463097</c:v>
                </c:pt>
                <c:pt idx="3366">
                  <c:v>58.899513209870697</c:v>
                </c:pt>
                <c:pt idx="3367">
                  <c:v>52.494979702924901</c:v>
                </c:pt>
                <c:pt idx="3368">
                  <c:v>44.294335331044103</c:v>
                </c:pt>
                <c:pt idx="3369">
                  <c:v>43.832224268134603</c:v>
                </c:pt>
                <c:pt idx="3370">
                  <c:v>50.933222599671502</c:v>
                </c:pt>
                <c:pt idx="3371">
                  <c:v>61.485774570551399</c:v>
                </c:pt>
                <c:pt idx="3372">
                  <c:v>61.682208395074802</c:v>
                </c:pt>
                <c:pt idx="3373">
                  <c:v>48.798660076927497</c:v>
                </c:pt>
                <c:pt idx="3374">
                  <c:v>39.947144751024197</c:v>
                </c:pt>
                <c:pt idx="3375">
                  <c:v>35.847846950955301</c:v>
                </c:pt>
                <c:pt idx="3376">
                  <c:v>38.139405483490897</c:v>
                </c:pt>
                <c:pt idx="3377">
                  <c:v>41.360976976644899</c:v>
                </c:pt>
                <c:pt idx="3378">
                  <c:v>42.211106109677203</c:v>
                </c:pt>
                <c:pt idx="3379">
                  <c:v>46.926354231195504</c:v>
                </c:pt>
                <c:pt idx="3380">
                  <c:v>58.078017063843099</c:v>
                </c:pt>
                <c:pt idx="3381">
                  <c:v>62.750610832944901</c:v>
                </c:pt>
                <c:pt idx="3382">
                  <c:v>64.8804688592963</c:v>
                </c:pt>
                <c:pt idx="3383">
                  <c:v>54.074422527893198</c:v>
                </c:pt>
                <c:pt idx="3384">
                  <c:v>53.845116596691497</c:v>
                </c:pt>
                <c:pt idx="3385">
                  <c:v>79.697580708706695</c:v>
                </c:pt>
                <c:pt idx="3386">
                  <c:v>81.5985147103505</c:v>
                </c:pt>
                <c:pt idx="3387">
                  <c:v>52.911450453200302</c:v>
                </c:pt>
                <c:pt idx="3388">
                  <c:v>52.470203750482199</c:v>
                </c:pt>
                <c:pt idx="3389">
                  <c:v>48.1901162889368</c:v>
                </c:pt>
                <c:pt idx="3390">
                  <c:v>45.5878090069276</c:v>
                </c:pt>
                <c:pt idx="3391">
                  <c:v>40.620425784909401</c:v>
                </c:pt>
                <c:pt idx="3392">
                  <c:v>43.498491620766998</c:v>
                </c:pt>
                <c:pt idx="3393">
                  <c:v>50.076732786748899</c:v>
                </c:pt>
                <c:pt idx="3394">
                  <c:v>43.889245284251501</c:v>
                </c:pt>
                <c:pt idx="3395">
                  <c:v>37.264086344452501</c:v>
                </c:pt>
                <c:pt idx="3396">
                  <c:v>39.0701545389351</c:v>
                </c:pt>
                <c:pt idx="3397">
                  <c:v>40.678701495586402</c:v>
                </c:pt>
                <c:pt idx="3398">
                  <c:v>50.148677131904201</c:v>
                </c:pt>
                <c:pt idx="3399">
                  <c:v>64.701186897917395</c:v>
                </c:pt>
                <c:pt idx="3400">
                  <c:v>81.869800970296097</c:v>
                </c:pt>
                <c:pt idx="3401">
                  <c:v>63.365897188519099</c:v>
                </c:pt>
                <c:pt idx="3402">
                  <c:v>55.036957431780401</c:v>
                </c:pt>
                <c:pt idx="3403">
                  <c:v>59.368315233485198</c:v>
                </c:pt>
                <c:pt idx="3404">
                  <c:v>52.820133971793503</c:v>
                </c:pt>
                <c:pt idx="3405">
                  <c:v>54.746546760900898</c:v>
                </c:pt>
                <c:pt idx="3406">
                  <c:v>66.017477025371804</c:v>
                </c:pt>
                <c:pt idx="3407">
                  <c:v>59.333066277641201</c:v>
                </c:pt>
                <c:pt idx="3408">
                  <c:v>41.217408421717003</c:v>
                </c:pt>
                <c:pt idx="3409">
                  <c:v>39.473699004245503</c:v>
                </c:pt>
                <c:pt idx="3410">
                  <c:v>45.049428913894701</c:v>
                </c:pt>
                <c:pt idx="3411">
                  <c:v>61.400355403689801</c:v>
                </c:pt>
                <c:pt idx="3412">
                  <c:v>62.165602349216201</c:v>
                </c:pt>
                <c:pt idx="3413">
                  <c:v>46.308162569180297</c:v>
                </c:pt>
                <c:pt idx="3414">
                  <c:v>39.975601429108799</c:v>
                </c:pt>
                <c:pt idx="3415">
                  <c:v>40.448749923573999</c:v>
                </c:pt>
                <c:pt idx="3416">
                  <c:v>40.937306873222603</c:v>
                </c:pt>
                <c:pt idx="3417">
                  <c:v>52.720633043508897</c:v>
                </c:pt>
                <c:pt idx="3418">
                  <c:v>92.288797975511798</c:v>
                </c:pt>
                <c:pt idx="3419">
                  <c:v>100.219385789184</c:v>
                </c:pt>
                <c:pt idx="3420">
                  <c:v>62.314270686814801</c:v>
                </c:pt>
                <c:pt idx="3421">
                  <c:v>47.463209145355201</c:v>
                </c:pt>
                <c:pt idx="3422">
                  <c:v>46.819140035601599</c:v>
                </c:pt>
                <c:pt idx="3423">
                  <c:v>39.808235207740601</c:v>
                </c:pt>
                <c:pt idx="3424">
                  <c:v>43.084640074799701</c:v>
                </c:pt>
                <c:pt idx="3425">
                  <c:v>44.278659416185</c:v>
                </c:pt>
                <c:pt idx="3426">
                  <c:v>48.161034623453702</c:v>
                </c:pt>
                <c:pt idx="3427">
                  <c:v>44.282669014429501</c:v>
                </c:pt>
                <c:pt idx="3428">
                  <c:v>36.257417133996697</c:v>
                </c:pt>
                <c:pt idx="3429">
                  <c:v>36.708619608085897</c:v>
                </c:pt>
                <c:pt idx="3430">
                  <c:v>41.232460160559803</c:v>
                </c:pt>
                <c:pt idx="3431">
                  <c:v>44.186291668890597</c:v>
                </c:pt>
                <c:pt idx="3432">
                  <c:v>47.5972097819688</c:v>
                </c:pt>
                <c:pt idx="3433">
                  <c:v>54.102035770345204</c:v>
                </c:pt>
                <c:pt idx="3434">
                  <c:v>58.573459988207603</c:v>
                </c:pt>
                <c:pt idx="3435">
                  <c:v>51.645019161764999</c:v>
                </c:pt>
                <c:pt idx="3436">
                  <c:v>42.039585192868699</c:v>
                </c:pt>
                <c:pt idx="3437">
                  <c:v>40.220119237684202</c:v>
                </c:pt>
                <c:pt idx="3438">
                  <c:v>39.6012192439632</c:v>
                </c:pt>
                <c:pt idx="3439">
                  <c:v>39.543678259254598</c:v>
                </c:pt>
                <c:pt idx="3440">
                  <c:v>48.758354346045401</c:v>
                </c:pt>
                <c:pt idx="3441">
                  <c:v>56.898883464399503</c:v>
                </c:pt>
                <c:pt idx="3442">
                  <c:v>57.879944078234999</c:v>
                </c:pt>
                <c:pt idx="3443">
                  <c:v>72.161977943735806</c:v>
                </c:pt>
                <c:pt idx="3444">
                  <c:v>86.677803980254893</c:v>
                </c:pt>
                <c:pt idx="3445">
                  <c:v>69.815552547152606</c:v>
                </c:pt>
                <c:pt idx="3446">
                  <c:v>58.245702654116897</c:v>
                </c:pt>
                <c:pt idx="3447">
                  <c:v>80.020350920044194</c:v>
                </c:pt>
                <c:pt idx="3448">
                  <c:v>133.55341925672599</c:v>
                </c:pt>
                <c:pt idx="3449">
                  <c:v>102.691529309125</c:v>
                </c:pt>
                <c:pt idx="3450">
                  <c:v>53.6949812991001</c:v>
                </c:pt>
                <c:pt idx="3451">
                  <c:v>43.971180408867298</c:v>
                </c:pt>
                <c:pt idx="3452">
                  <c:v>42.187875202937001</c:v>
                </c:pt>
                <c:pt idx="3453">
                  <c:v>39.537328251321597</c:v>
                </c:pt>
                <c:pt idx="3454">
                  <c:v>40.199358337654502</c:v>
                </c:pt>
                <c:pt idx="3455">
                  <c:v>41.932320050328897</c:v>
                </c:pt>
                <c:pt idx="3456">
                  <c:v>40.352355807230701</c:v>
                </c:pt>
                <c:pt idx="3457">
                  <c:v>37.516736377777598</c:v>
                </c:pt>
                <c:pt idx="3458">
                  <c:v>40.847861286556601</c:v>
                </c:pt>
                <c:pt idx="3459">
                  <c:v>40.496599390614598</c:v>
                </c:pt>
                <c:pt idx="3460">
                  <c:v>52.364352525719198</c:v>
                </c:pt>
                <c:pt idx="3461">
                  <c:v>67.853933148163307</c:v>
                </c:pt>
                <c:pt idx="3462">
                  <c:v>77.488403661937099</c:v>
                </c:pt>
                <c:pt idx="3463">
                  <c:v>62.019149784588798</c:v>
                </c:pt>
                <c:pt idx="3464">
                  <c:v>41.697160509913402</c:v>
                </c:pt>
                <c:pt idx="3465">
                  <c:v>37.895212789386903</c:v>
                </c:pt>
                <c:pt idx="3466">
                  <c:v>36.625116454005699</c:v>
                </c:pt>
                <c:pt idx="3467">
                  <c:v>37.123688504590497</c:v>
                </c:pt>
                <c:pt idx="3468">
                  <c:v>36.7756062416478</c:v>
                </c:pt>
                <c:pt idx="3469">
                  <c:v>38.367863483058301</c:v>
                </c:pt>
                <c:pt idx="3470">
                  <c:v>37.065024095218298</c:v>
                </c:pt>
                <c:pt idx="3471">
                  <c:v>39.209844529420998</c:v>
                </c:pt>
                <c:pt idx="3472">
                  <c:v>43.632907346518998</c:v>
                </c:pt>
                <c:pt idx="3473">
                  <c:v>44.132950064092299</c:v>
                </c:pt>
                <c:pt idx="3474">
                  <c:v>38.927235129142602</c:v>
                </c:pt>
                <c:pt idx="3475">
                  <c:v>37.765059461161798</c:v>
                </c:pt>
                <c:pt idx="3476">
                  <c:v>34.543050768658802</c:v>
                </c:pt>
                <c:pt idx="3477">
                  <c:v>41.448831876170097</c:v>
                </c:pt>
                <c:pt idx="3478">
                  <c:v>35.508533646443802</c:v>
                </c:pt>
                <c:pt idx="3479">
                  <c:v>41.418571494904597</c:v>
                </c:pt>
                <c:pt idx="3480">
                  <c:v>46.021672865487702</c:v>
                </c:pt>
                <c:pt idx="3481">
                  <c:v>45.932681048145099</c:v>
                </c:pt>
                <c:pt idx="3482">
                  <c:v>39.198342422578598</c:v>
                </c:pt>
                <c:pt idx="3483">
                  <c:v>38.606396042595598</c:v>
                </c:pt>
                <c:pt idx="3484">
                  <c:v>42.945688687786699</c:v>
                </c:pt>
                <c:pt idx="3485">
                  <c:v>46.704135579671899</c:v>
                </c:pt>
                <c:pt idx="3486">
                  <c:v>46.378231616489799</c:v>
                </c:pt>
                <c:pt idx="3487">
                  <c:v>40.393139994611097</c:v>
                </c:pt>
                <c:pt idx="3488">
                  <c:v>36.679874354619201</c:v>
                </c:pt>
                <c:pt idx="3489">
                  <c:v>37.3116856448015</c:v>
                </c:pt>
                <c:pt idx="3490">
                  <c:v>37.422329906773001</c:v>
                </c:pt>
                <c:pt idx="3491">
                  <c:v>38.745226227291099</c:v>
                </c:pt>
                <c:pt idx="3492">
                  <c:v>38.018889520140597</c:v>
                </c:pt>
                <c:pt idx="3493">
                  <c:v>41.034666994134497</c:v>
                </c:pt>
                <c:pt idx="3494">
                  <c:v>43.543926422126802</c:v>
                </c:pt>
                <c:pt idx="3495">
                  <c:v>47.883884905322603</c:v>
                </c:pt>
                <c:pt idx="3496">
                  <c:v>54.605112897692401</c:v>
                </c:pt>
                <c:pt idx="3497">
                  <c:v>46.120653330089198</c:v>
                </c:pt>
                <c:pt idx="3498">
                  <c:v>45.867821439057501</c:v>
                </c:pt>
                <c:pt idx="3499">
                  <c:v>56.033457429587102</c:v>
                </c:pt>
                <c:pt idx="3500">
                  <c:v>61.962997263135399</c:v>
                </c:pt>
                <c:pt idx="3501">
                  <c:v>102.39915579300001</c:v>
                </c:pt>
                <c:pt idx="3502">
                  <c:v>76.559449644696002</c:v>
                </c:pt>
                <c:pt idx="3503">
                  <c:v>45.996043233030399</c:v>
                </c:pt>
                <c:pt idx="3504">
                  <c:v>41.038268845629503</c:v>
                </c:pt>
                <c:pt idx="3505">
                  <c:v>38.690293242656999</c:v>
                </c:pt>
                <c:pt idx="3506">
                  <c:v>40.223912905563601</c:v>
                </c:pt>
                <c:pt idx="3507">
                  <c:v>41.421414402120497</c:v>
                </c:pt>
                <c:pt idx="3508">
                  <c:v>42.071318548185602</c:v>
                </c:pt>
                <c:pt idx="3509">
                  <c:v>48.400334370537102</c:v>
                </c:pt>
                <c:pt idx="3510">
                  <c:v>57.314499421361703</c:v>
                </c:pt>
                <c:pt idx="3511">
                  <c:v>57.2278623653417</c:v>
                </c:pt>
                <c:pt idx="3512">
                  <c:v>49.104579413116397</c:v>
                </c:pt>
                <c:pt idx="3513">
                  <c:v>49.193806358641801</c:v>
                </c:pt>
                <c:pt idx="3514">
                  <c:v>57.6421045627486</c:v>
                </c:pt>
                <c:pt idx="3515">
                  <c:v>75.735614613389302</c:v>
                </c:pt>
                <c:pt idx="3516">
                  <c:v>110.86917382600799</c:v>
                </c:pt>
                <c:pt idx="3517">
                  <c:v>73.846240397617905</c:v>
                </c:pt>
                <c:pt idx="3518">
                  <c:v>52.758089717475499</c:v>
                </c:pt>
                <c:pt idx="3519">
                  <c:v>67.695905320806105</c:v>
                </c:pt>
                <c:pt idx="3520">
                  <c:v>99.116842957380399</c:v>
                </c:pt>
                <c:pt idx="3521">
                  <c:v>59.919060087218</c:v>
                </c:pt>
                <c:pt idx="3522">
                  <c:v>40.556556887438298</c:v>
                </c:pt>
                <c:pt idx="3523">
                  <c:v>39.4259429864316</c:v>
                </c:pt>
                <c:pt idx="3524">
                  <c:v>36.365193336310597</c:v>
                </c:pt>
                <c:pt idx="3525">
                  <c:v>38.855932930207103</c:v>
                </c:pt>
                <c:pt idx="3526">
                  <c:v>42.443307074243002</c:v>
                </c:pt>
                <c:pt idx="3527">
                  <c:v>42.111640392077703</c:v>
                </c:pt>
                <c:pt idx="3528">
                  <c:v>40.704228063755998</c:v>
                </c:pt>
                <c:pt idx="3529">
                  <c:v>39.706516189374398</c:v>
                </c:pt>
                <c:pt idx="3530">
                  <c:v>45.037171581207801</c:v>
                </c:pt>
                <c:pt idx="3531">
                  <c:v>42.692291972603797</c:v>
                </c:pt>
                <c:pt idx="3532">
                  <c:v>35.811261461353801</c:v>
                </c:pt>
                <c:pt idx="3533">
                  <c:v>37.4438543661349</c:v>
                </c:pt>
                <c:pt idx="3534">
                  <c:v>37.258637858607202</c:v>
                </c:pt>
                <c:pt idx="3535">
                  <c:v>34.9585143916539</c:v>
                </c:pt>
                <c:pt idx="3536">
                  <c:v>38.410331012491497</c:v>
                </c:pt>
                <c:pt idx="3537">
                  <c:v>47.148652244183801</c:v>
                </c:pt>
                <c:pt idx="3538">
                  <c:v>59.994817166082299</c:v>
                </c:pt>
                <c:pt idx="3539">
                  <c:v>85.530537492112998</c:v>
                </c:pt>
                <c:pt idx="3540">
                  <c:v>84.5921672922954</c:v>
                </c:pt>
                <c:pt idx="3541">
                  <c:v>50.8741666272931</c:v>
                </c:pt>
                <c:pt idx="3542">
                  <c:v>44.691980669701202</c:v>
                </c:pt>
                <c:pt idx="3543">
                  <c:v>45.233070295494898</c:v>
                </c:pt>
                <c:pt idx="3544">
                  <c:v>49.879762041618498</c:v>
                </c:pt>
                <c:pt idx="3545">
                  <c:v>50.236227260433999</c:v>
                </c:pt>
                <c:pt idx="3546">
                  <c:v>46.5172631722955</c:v>
                </c:pt>
                <c:pt idx="3547">
                  <c:v>41.761233587980598</c:v>
                </c:pt>
                <c:pt idx="3548">
                  <c:v>39.164719504219903</c:v>
                </c:pt>
                <c:pt idx="3549">
                  <c:v>45.797010013210702</c:v>
                </c:pt>
                <c:pt idx="3550">
                  <c:v>66.1809929876149</c:v>
                </c:pt>
                <c:pt idx="3551">
                  <c:v>91.060554380138697</c:v>
                </c:pt>
                <c:pt idx="3552">
                  <c:v>58.810252516775499</c:v>
                </c:pt>
                <c:pt idx="3553">
                  <c:v>56.482008045615302</c:v>
                </c:pt>
                <c:pt idx="3554">
                  <c:v>86.374529277799198</c:v>
                </c:pt>
                <c:pt idx="3555">
                  <c:v>126.778281539273</c:v>
                </c:pt>
                <c:pt idx="3556">
                  <c:v>123.268041787512</c:v>
                </c:pt>
                <c:pt idx="3557">
                  <c:v>104.42681756632599</c:v>
                </c:pt>
                <c:pt idx="3558">
                  <c:v>81.956768125236906</c:v>
                </c:pt>
                <c:pt idx="3559">
                  <c:v>80.986362838678104</c:v>
                </c:pt>
                <c:pt idx="3560">
                  <c:v>71.8504615189307</c:v>
                </c:pt>
                <c:pt idx="3561">
                  <c:v>48.240127508400199</c:v>
                </c:pt>
                <c:pt idx="3562">
                  <c:v>41.775598587736702</c:v>
                </c:pt>
                <c:pt idx="3563">
                  <c:v>41.007758054211898</c:v>
                </c:pt>
                <c:pt idx="3564">
                  <c:v>43.678007355966599</c:v>
                </c:pt>
                <c:pt idx="3565">
                  <c:v>45.244639026809899</c:v>
                </c:pt>
                <c:pt idx="3566">
                  <c:v>51.552358188441801</c:v>
                </c:pt>
                <c:pt idx="3567">
                  <c:v>67.765921456313194</c:v>
                </c:pt>
                <c:pt idx="3568">
                  <c:v>70.431719890397204</c:v>
                </c:pt>
                <c:pt idx="3569">
                  <c:v>47.676313610970602</c:v>
                </c:pt>
                <c:pt idx="3570">
                  <c:v>39.729695784713599</c:v>
                </c:pt>
                <c:pt idx="3571">
                  <c:v>38.891914855590997</c:v>
                </c:pt>
                <c:pt idx="3572">
                  <c:v>38.677110603677001</c:v>
                </c:pt>
                <c:pt idx="3573">
                  <c:v>35.831092562396798</c:v>
                </c:pt>
                <c:pt idx="3574">
                  <c:v>35.639648386973903</c:v>
                </c:pt>
                <c:pt idx="3575">
                  <c:v>40.114927549356899</c:v>
                </c:pt>
                <c:pt idx="3576">
                  <c:v>43.150167203490099</c:v>
                </c:pt>
                <c:pt idx="3577">
                  <c:v>41.151777209289101</c:v>
                </c:pt>
                <c:pt idx="3578">
                  <c:v>44.618180969410197</c:v>
                </c:pt>
                <c:pt idx="3579">
                  <c:v>40.718511358743498</c:v>
                </c:pt>
                <c:pt idx="3580">
                  <c:v>36.240663083578703</c:v>
                </c:pt>
                <c:pt idx="3581">
                  <c:v>41.475249976319198</c:v>
                </c:pt>
                <c:pt idx="3582">
                  <c:v>56.0893862550462</c:v>
                </c:pt>
                <c:pt idx="3583">
                  <c:v>82.527138749840304</c:v>
                </c:pt>
                <c:pt idx="3584">
                  <c:v>76.476921055851605</c:v>
                </c:pt>
                <c:pt idx="3585">
                  <c:v>46.133792250709803</c:v>
                </c:pt>
                <c:pt idx="3586">
                  <c:v>40.321626146386301</c:v>
                </c:pt>
                <c:pt idx="3587">
                  <c:v>37.507459149227103</c:v>
                </c:pt>
                <c:pt idx="3588">
                  <c:v>37.543008691085902</c:v>
                </c:pt>
                <c:pt idx="3589">
                  <c:v>44.393897789806203</c:v>
                </c:pt>
                <c:pt idx="3590">
                  <c:v>44.540733057178301</c:v>
                </c:pt>
                <c:pt idx="3591">
                  <c:v>41.804377949431498</c:v>
                </c:pt>
                <c:pt idx="3592">
                  <c:v>39.194989035677601</c:v>
                </c:pt>
                <c:pt idx="3593">
                  <c:v>33.854993166527997</c:v>
                </c:pt>
                <c:pt idx="3594">
                  <c:v>36.311442447335999</c:v>
                </c:pt>
                <c:pt idx="3595">
                  <c:v>37.480398664406202</c:v>
                </c:pt>
                <c:pt idx="3596">
                  <c:v>39.122897101652804</c:v>
                </c:pt>
                <c:pt idx="3597">
                  <c:v>46.0751317704907</c:v>
                </c:pt>
                <c:pt idx="3598">
                  <c:v>52.912478248004703</c:v>
                </c:pt>
                <c:pt idx="3599">
                  <c:v>55.131447257220401</c:v>
                </c:pt>
                <c:pt idx="3600">
                  <c:v>46.979900475570602</c:v>
                </c:pt>
                <c:pt idx="3601">
                  <c:v>50.254684191319399</c:v>
                </c:pt>
                <c:pt idx="3602">
                  <c:v>74.811278558616195</c:v>
                </c:pt>
                <c:pt idx="3603">
                  <c:v>83.203456516372</c:v>
                </c:pt>
                <c:pt idx="3604">
                  <c:v>51.557953178854703</c:v>
                </c:pt>
                <c:pt idx="3605">
                  <c:v>46.455260322322999</c:v>
                </c:pt>
                <c:pt idx="3606">
                  <c:v>51.6722843953916</c:v>
                </c:pt>
                <c:pt idx="3607">
                  <c:v>90.583678851221094</c:v>
                </c:pt>
                <c:pt idx="3608">
                  <c:v>95.658436879478899</c:v>
                </c:pt>
                <c:pt idx="3609">
                  <c:v>62.569408351283101</c:v>
                </c:pt>
                <c:pt idx="3610">
                  <c:v>56.518852478467799</c:v>
                </c:pt>
                <c:pt idx="3611">
                  <c:v>63.045878043955902</c:v>
                </c:pt>
                <c:pt idx="3612">
                  <c:v>48.212499090930798</c:v>
                </c:pt>
                <c:pt idx="3613">
                  <c:v>37.689383055337402</c:v>
                </c:pt>
                <c:pt idx="3614">
                  <c:v>41.451440845298698</c:v>
                </c:pt>
                <c:pt idx="3615">
                  <c:v>43.790911698491598</c:v>
                </c:pt>
                <c:pt idx="3616">
                  <c:v>40.5700803290068</c:v>
                </c:pt>
                <c:pt idx="3617">
                  <c:v>36.316736933805203</c:v>
                </c:pt>
                <c:pt idx="3618">
                  <c:v>36.032870188895998</c:v>
                </c:pt>
                <c:pt idx="3619">
                  <c:v>35.216678816404801</c:v>
                </c:pt>
                <c:pt idx="3620">
                  <c:v>37.338055809638398</c:v>
                </c:pt>
                <c:pt idx="3621">
                  <c:v>42.8757017435506</c:v>
                </c:pt>
                <c:pt idx="3622">
                  <c:v>44.081639615278199</c:v>
                </c:pt>
                <c:pt idx="3623">
                  <c:v>46.623016301480902</c:v>
                </c:pt>
                <c:pt idx="3624">
                  <c:v>56.854977336994999</c:v>
                </c:pt>
                <c:pt idx="3625">
                  <c:v>50.093307586828203</c:v>
                </c:pt>
                <c:pt idx="3626">
                  <c:v>38.819757157215598</c:v>
                </c:pt>
                <c:pt idx="3627">
                  <c:v>39.0197740117477</c:v>
                </c:pt>
                <c:pt idx="3628">
                  <c:v>44.372657171731298</c:v>
                </c:pt>
                <c:pt idx="3629">
                  <c:v>47.029888052135099</c:v>
                </c:pt>
                <c:pt idx="3630">
                  <c:v>40.2038903485196</c:v>
                </c:pt>
                <c:pt idx="3631">
                  <c:v>37.4513636008841</c:v>
                </c:pt>
                <c:pt idx="3632">
                  <c:v>40.715687785840501</c:v>
                </c:pt>
                <c:pt idx="3633">
                  <c:v>41.613502391175302</c:v>
                </c:pt>
                <c:pt idx="3634">
                  <c:v>45.852552711472498</c:v>
                </c:pt>
                <c:pt idx="3635">
                  <c:v>60.9217119235281</c:v>
                </c:pt>
                <c:pt idx="3636">
                  <c:v>65.340234646718002</c:v>
                </c:pt>
                <c:pt idx="3637">
                  <c:v>48.972373509097402</c:v>
                </c:pt>
                <c:pt idx="3638">
                  <c:v>40.216309453854002</c:v>
                </c:pt>
                <c:pt idx="3639">
                  <c:v>38.242183366822601</c:v>
                </c:pt>
                <c:pt idx="3640">
                  <c:v>43.6238590473898</c:v>
                </c:pt>
                <c:pt idx="3641">
                  <c:v>47.949090968836103</c:v>
                </c:pt>
                <c:pt idx="3642">
                  <c:v>47.642641025438103</c:v>
                </c:pt>
                <c:pt idx="3643">
                  <c:v>59.048136481843798</c:v>
                </c:pt>
                <c:pt idx="3644">
                  <c:v>81.907410505829205</c:v>
                </c:pt>
                <c:pt idx="3645">
                  <c:v>81.997682793199502</c:v>
                </c:pt>
                <c:pt idx="3646">
                  <c:v>62.259036888976802</c:v>
                </c:pt>
                <c:pt idx="3647">
                  <c:v>48.811745560274197</c:v>
                </c:pt>
                <c:pt idx="3648">
                  <c:v>42.062945766222398</c:v>
                </c:pt>
                <c:pt idx="3649">
                  <c:v>42.513046651848903</c:v>
                </c:pt>
                <c:pt idx="3650">
                  <c:v>42.1948754851242</c:v>
                </c:pt>
                <c:pt idx="3651">
                  <c:v>52.752080502165299</c:v>
                </c:pt>
                <c:pt idx="3652">
                  <c:v>86.827713031267706</c:v>
                </c:pt>
                <c:pt idx="3653">
                  <c:v>81.296149062348505</c:v>
                </c:pt>
                <c:pt idx="3654">
                  <c:v>50.686586489911498</c:v>
                </c:pt>
                <c:pt idx="3655">
                  <c:v>48.905777840189401</c:v>
                </c:pt>
                <c:pt idx="3656">
                  <c:v>53.436143353065702</c:v>
                </c:pt>
                <c:pt idx="3657">
                  <c:v>51.821791740658497</c:v>
                </c:pt>
                <c:pt idx="3658">
                  <c:v>47.104570975293797</c:v>
                </c:pt>
                <c:pt idx="3659">
                  <c:v>59.091205207518897</c:v>
                </c:pt>
                <c:pt idx="3660">
                  <c:v>92.970388744673798</c:v>
                </c:pt>
                <c:pt idx="3661">
                  <c:v>192.26103215834101</c:v>
                </c:pt>
                <c:pt idx="3662">
                  <c:v>226.83455580941401</c:v>
                </c:pt>
                <c:pt idx="3663">
                  <c:v>148.06251934914201</c:v>
                </c:pt>
                <c:pt idx="3664">
                  <c:v>116.495206943021</c:v>
                </c:pt>
                <c:pt idx="3665">
                  <c:v>88.7433852647317</c:v>
                </c:pt>
                <c:pt idx="3666">
                  <c:v>46.7341823762169</c:v>
                </c:pt>
                <c:pt idx="3667">
                  <c:v>39.234653284538801</c:v>
                </c:pt>
                <c:pt idx="3668">
                  <c:v>37.168687484606103</c:v>
                </c:pt>
                <c:pt idx="3669">
                  <c:v>38.033345983643301</c:v>
                </c:pt>
                <c:pt idx="3670">
                  <c:v>39.043973876321097</c:v>
                </c:pt>
                <c:pt idx="3671">
                  <c:v>49.062773307839002</c:v>
                </c:pt>
                <c:pt idx="3672">
                  <c:v>58.5655003436191</c:v>
                </c:pt>
                <c:pt idx="3673">
                  <c:v>59.465307995680703</c:v>
                </c:pt>
                <c:pt idx="3674">
                  <c:v>41.5409283477766</c:v>
                </c:pt>
                <c:pt idx="3675">
                  <c:v>41.321926813604499</c:v>
                </c:pt>
                <c:pt idx="3676">
                  <c:v>57.713933196815098</c:v>
                </c:pt>
                <c:pt idx="3677">
                  <c:v>70.357016713396405</c:v>
                </c:pt>
                <c:pt idx="3678">
                  <c:v>62.856211806410798</c:v>
                </c:pt>
                <c:pt idx="3679">
                  <c:v>61.022489504863103</c:v>
                </c:pt>
                <c:pt idx="3680">
                  <c:v>56.907545585564897</c:v>
                </c:pt>
                <c:pt idx="3681">
                  <c:v>44.0820740458012</c:v>
                </c:pt>
                <c:pt idx="3682">
                  <c:v>43.707942869062201</c:v>
                </c:pt>
                <c:pt idx="3683">
                  <c:v>39.142274886406298</c:v>
                </c:pt>
                <c:pt idx="3684">
                  <c:v>45.375157828622903</c:v>
                </c:pt>
                <c:pt idx="3685">
                  <c:v>38.386556438242401</c:v>
                </c:pt>
                <c:pt idx="3686">
                  <c:v>39.267625619354298</c:v>
                </c:pt>
                <c:pt idx="3687">
                  <c:v>37.802429669081299</c:v>
                </c:pt>
                <c:pt idx="3688">
                  <c:v>40.075306157218797</c:v>
                </c:pt>
                <c:pt idx="3689">
                  <c:v>45.723338361579899</c:v>
                </c:pt>
                <c:pt idx="3690">
                  <c:v>54.513977058858998</c:v>
                </c:pt>
                <c:pt idx="3691">
                  <c:v>48.424505462472403</c:v>
                </c:pt>
                <c:pt idx="3692">
                  <c:v>42.097540367241798</c:v>
                </c:pt>
                <c:pt idx="3693">
                  <c:v>46.896037619240303</c:v>
                </c:pt>
                <c:pt idx="3694">
                  <c:v>42.557549611766397</c:v>
                </c:pt>
                <c:pt idx="3695">
                  <c:v>39.628313390742903</c:v>
                </c:pt>
                <c:pt idx="3696">
                  <c:v>36.5004550834431</c:v>
                </c:pt>
                <c:pt idx="3697">
                  <c:v>36.346314048012196</c:v>
                </c:pt>
                <c:pt idx="3698">
                  <c:v>40.903989293737602</c:v>
                </c:pt>
                <c:pt idx="3699">
                  <c:v>39.7445343068567</c:v>
                </c:pt>
                <c:pt idx="3700">
                  <c:v>38.429004435232002</c:v>
                </c:pt>
                <c:pt idx="3701">
                  <c:v>39.354326701701197</c:v>
                </c:pt>
                <c:pt idx="3702">
                  <c:v>39.1987586185802</c:v>
                </c:pt>
                <c:pt idx="3703">
                  <c:v>40.100483598107203</c:v>
                </c:pt>
                <c:pt idx="3704">
                  <c:v>39.020117933655797</c:v>
                </c:pt>
                <c:pt idx="3705">
                  <c:v>41.929376259043501</c:v>
                </c:pt>
                <c:pt idx="3706">
                  <c:v>40.390785717275399</c:v>
                </c:pt>
                <c:pt idx="3707">
                  <c:v>36.833368854232098</c:v>
                </c:pt>
                <c:pt idx="3708">
                  <c:v>37.844416144810403</c:v>
                </c:pt>
                <c:pt idx="3709">
                  <c:v>42.242279261594803</c:v>
                </c:pt>
                <c:pt idx="3710">
                  <c:v>51.1286152812322</c:v>
                </c:pt>
                <c:pt idx="3711">
                  <c:v>75.225955539989101</c:v>
                </c:pt>
                <c:pt idx="3712">
                  <c:v>72.165013476507696</c:v>
                </c:pt>
                <c:pt idx="3713">
                  <c:v>59.119546932226299</c:v>
                </c:pt>
                <c:pt idx="3714">
                  <c:v>49.833105693010197</c:v>
                </c:pt>
                <c:pt idx="3715">
                  <c:v>39.247438830791097</c:v>
                </c:pt>
                <c:pt idx="3716">
                  <c:v>40.414271676591703</c:v>
                </c:pt>
                <c:pt idx="3717">
                  <c:v>38.536781582326398</c:v>
                </c:pt>
                <c:pt idx="3718">
                  <c:v>37.243854175098399</c:v>
                </c:pt>
                <c:pt idx="3719">
                  <c:v>40.269732703807797</c:v>
                </c:pt>
                <c:pt idx="3720">
                  <c:v>48.558631997090799</c:v>
                </c:pt>
                <c:pt idx="3721">
                  <c:v>61.999805477434002</c:v>
                </c:pt>
                <c:pt idx="3722">
                  <c:v>75.9290076174006</c:v>
                </c:pt>
                <c:pt idx="3723">
                  <c:v>68.806087738581297</c:v>
                </c:pt>
                <c:pt idx="3724">
                  <c:v>59.540590916752699</c:v>
                </c:pt>
                <c:pt idx="3725">
                  <c:v>58.122574442609597</c:v>
                </c:pt>
                <c:pt idx="3726">
                  <c:v>48.057176516784899</c:v>
                </c:pt>
                <c:pt idx="3727">
                  <c:v>40.992212689323701</c:v>
                </c:pt>
                <c:pt idx="3728">
                  <c:v>41.020175533971603</c:v>
                </c:pt>
                <c:pt idx="3729">
                  <c:v>37.561848441797302</c:v>
                </c:pt>
                <c:pt idx="3730">
                  <c:v>37.113422182852403</c:v>
                </c:pt>
                <c:pt idx="3731">
                  <c:v>38.122954661151901</c:v>
                </c:pt>
                <c:pt idx="3732">
                  <c:v>36.989927267884099</c:v>
                </c:pt>
                <c:pt idx="3733">
                  <c:v>37.6578836824878</c:v>
                </c:pt>
                <c:pt idx="3734">
                  <c:v>39.492371720137101</c:v>
                </c:pt>
                <c:pt idx="3735">
                  <c:v>41.899192568851198</c:v>
                </c:pt>
                <c:pt idx="3736">
                  <c:v>40.606006217532602</c:v>
                </c:pt>
                <c:pt idx="3737">
                  <c:v>41.473805060491102</c:v>
                </c:pt>
                <c:pt idx="3738">
                  <c:v>37.9164295877451</c:v>
                </c:pt>
                <c:pt idx="3739">
                  <c:v>38.819051569330199</c:v>
                </c:pt>
                <c:pt idx="3740">
                  <c:v>47.6316886519039</c:v>
                </c:pt>
                <c:pt idx="3741">
                  <c:v>62.073427429024797</c:v>
                </c:pt>
                <c:pt idx="3742">
                  <c:v>81.136788415556694</c:v>
                </c:pt>
                <c:pt idx="3743">
                  <c:v>61.854835079885603</c:v>
                </c:pt>
                <c:pt idx="3744">
                  <c:v>42.595407372320402</c:v>
                </c:pt>
                <c:pt idx="3745">
                  <c:v>41.681784316519298</c:v>
                </c:pt>
                <c:pt idx="3746">
                  <c:v>38.341455079475203</c:v>
                </c:pt>
                <c:pt idx="3747">
                  <c:v>45.817502727340703</c:v>
                </c:pt>
                <c:pt idx="3748">
                  <c:v>50.356779305851902</c:v>
                </c:pt>
                <c:pt idx="3749">
                  <c:v>67.261980850597496</c:v>
                </c:pt>
                <c:pt idx="3750">
                  <c:v>79.522126174187207</c:v>
                </c:pt>
                <c:pt idx="3751">
                  <c:v>82.681237044029203</c:v>
                </c:pt>
                <c:pt idx="3752">
                  <c:v>70.866652989709394</c:v>
                </c:pt>
                <c:pt idx="3753">
                  <c:v>46.522259690485797</c:v>
                </c:pt>
                <c:pt idx="3754">
                  <c:v>34.156367368174799</c:v>
                </c:pt>
                <c:pt idx="3755">
                  <c:v>36.557237637447301</c:v>
                </c:pt>
                <c:pt idx="3756">
                  <c:v>38.3705459327551</c:v>
                </c:pt>
                <c:pt idx="3757">
                  <c:v>36.550790005170498</c:v>
                </c:pt>
                <c:pt idx="3758">
                  <c:v>37.3738405651576</c:v>
                </c:pt>
                <c:pt idx="3759">
                  <c:v>40.797968557979601</c:v>
                </c:pt>
                <c:pt idx="3760">
                  <c:v>46.671016625164803</c:v>
                </c:pt>
                <c:pt idx="3761">
                  <c:v>54.5129005492755</c:v>
                </c:pt>
                <c:pt idx="3762">
                  <c:v>54.940292532408002</c:v>
                </c:pt>
                <c:pt idx="3763">
                  <c:v>49.189399110938403</c:v>
                </c:pt>
                <c:pt idx="3764">
                  <c:v>39.682261646231403</c:v>
                </c:pt>
                <c:pt idx="3765">
                  <c:v>40.527391408625903</c:v>
                </c:pt>
                <c:pt idx="3766">
                  <c:v>39.013113701954502</c:v>
                </c:pt>
                <c:pt idx="3767">
                  <c:v>38.227483666141602</c:v>
                </c:pt>
                <c:pt idx="3768">
                  <c:v>39.955967061306197</c:v>
                </c:pt>
                <c:pt idx="3769">
                  <c:v>38.912535388078297</c:v>
                </c:pt>
                <c:pt idx="3770">
                  <c:v>53.5527646896956</c:v>
                </c:pt>
                <c:pt idx="3771">
                  <c:v>72.875861000838896</c:v>
                </c:pt>
                <c:pt idx="3772">
                  <c:v>81.805123615398003</c:v>
                </c:pt>
                <c:pt idx="3773">
                  <c:v>54.859434064431099</c:v>
                </c:pt>
                <c:pt idx="3774">
                  <c:v>44.176887065709302</c:v>
                </c:pt>
                <c:pt idx="3775">
                  <c:v>48.7923655955736</c:v>
                </c:pt>
                <c:pt idx="3776">
                  <c:v>71.799279997118404</c:v>
                </c:pt>
                <c:pt idx="3777">
                  <c:v>67.272180577348294</c:v>
                </c:pt>
                <c:pt idx="3778">
                  <c:v>45.3233404566543</c:v>
                </c:pt>
                <c:pt idx="3779">
                  <c:v>39.236717111602502</c:v>
                </c:pt>
                <c:pt idx="3780">
                  <c:v>38.582751627951197</c:v>
                </c:pt>
                <c:pt idx="3781">
                  <c:v>37.814168159250698</c:v>
                </c:pt>
                <c:pt idx="3782">
                  <c:v>37.791141653403798</c:v>
                </c:pt>
                <c:pt idx="3783">
                  <c:v>39.279664787662199</c:v>
                </c:pt>
                <c:pt idx="3784">
                  <c:v>41.930473081916901</c:v>
                </c:pt>
                <c:pt idx="3785">
                  <c:v>40.335195389463799</c:v>
                </c:pt>
                <c:pt idx="3786">
                  <c:v>41.813440160973599</c:v>
                </c:pt>
                <c:pt idx="3787">
                  <c:v>39.692186931915302</c:v>
                </c:pt>
                <c:pt idx="3788">
                  <c:v>37.485782615900298</c:v>
                </c:pt>
                <c:pt idx="3789">
                  <c:v>36.015006684346901</c:v>
                </c:pt>
                <c:pt idx="3790">
                  <c:v>36.935736892220298</c:v>
                </c:pt>
                <c:pt idx="3791">
                  <c:v>35.757759371590403</c:v>
                </c:pt>
                <c:pt idx="3792">
                  <c:v>41.423295376758297</c:v>
                </c:pt>
                <c:pt idx="3793">
                  <c:v>40.843525556826997</c:v>
                </c:pt>
                <c:pt idx="3794">
                  <c:v>39.906763040798701</c:v>
                </c:pt>
                <c:pt idx="3795">
                  <c:v>38.116331784388798</c:v>
                </c:pt>
                <c:pt idx="3796">
                  <c:v>37.471076129717197</c:v>
                </c:pt>
                <c:pt idx="3797">
                  <c:v>37.786981082326697</c:v>
                </c:pt>
                <c:pt idx="3798">
                  <c:v>35.203752983963099</c:v>
                </c:pt>
                <c:pt idx="3799">
                  <c:v>38.447638653300402</c:v>
                </c:pt>
                <c:pt idx="3800">
                  <c:v>52.354917635262503</c:v>
                </c:pt>
                <c:pt idx="3801">
                  <c:v>57.272737850421201</c:v>
                </c:pt>
                <c:pt idx="3802">
                  <c:v>46.858732804003502</c:v>
                </c:pt>
                <c:pt idx="3803">
                  <c:v>39.1592471566398</c:v>
                </c:pt>
                <c:pt idx="3804">
                  <c:v>38.668845589901998</c:v>
                </c:pt>
                <c:pt idx="3805">
                  <c:v>35.920053034889598</c:v>
                </c:pt>
                <c:pt idx="3806">
                  <c:v>34.514518042496299</c:v>
                </c:pt>
                <c:pt idx="3807">
                  <c:v>36.673357847431703</c:v>
                </c:pt>
                <c:pt idx="3808">
                  <c:v>34.498554354046398</c:v>
                </c:pt>
                <c:pt idx="3809">
                  <c:v>34.150137611871202</c:v>
                </c:pt>
                <c:pt idx="3810">
                  <c:v>36.2142065885444</c:v>
                </c:pt>
                <c:pt idx="3811">
                  <c:v>36.124074054421101</c:v>
                </c:pt>
                <c:pt idx="3812">
                  <c:v>38.959901757827197</c:v>
                </c:pt>
                <c:pt idx="3813">
                  <c:v>36.924715167218501</c:v>
                </c:pt>
                <c:pt idx="3814">
                  <c:v>32.926088898576197</c:v>
                </c:pt>
                <c:pt idx="3815">
                  <c:v>35.061952525762202</c:v>
                </c:pt>
                <c:pt idx="3816">
                  <c:v>36.618953212420202</c:v>
                </c:pt>
                <c:pt idx="3817">
                  <c:v>35.670678782782097</c:v>
                </c:pt>
                <c:pt idx="3818">
                  <c:v>37.311082224840099</c:v>
                </c:pt>
                <c:pt idx="3819">
                  <c:v>37.947451438808599</c:v>
                </c:pt>
                <c:pt idx="3820">
                  <c:v>37.490654782536403</c:v>
                </c:pt>
                <c:pt idx="3821">
                  <c:v>37.752568071630101</c:v>
                </c:pt>
                <c:pt idx="3822">
                  <c:v>38.302336074437903</c:v>
                </c:pt>
                <c:pt idx="3823">
                  <c:v>34.204940665445797</c:v>
                </c:pt>
                <c:pt idx="3824">
                  <c:v>38.198240722056802</c:v>
                </c:pt>
                <c:pt idx="3825">
                  <c:v>42.349238822110799</c:v>
                </c:pt>
                <c:pt idx="3826">
                  <c:v>49.615112398181999</c:v>
                </c:pt>
                <c:pt idx="3827">
                  <c:v>43.600491014357502</c:v>
                </c:pt>
                <c:pt idx="3828">
                  <c:v>35.775223750287999</c:v>
                </c:pt>
                <c:pt idx="3829">
                  <c:v>36.6761248119154</c:v>
                </c:pt>
                <c:pt idx="3830">
                  <c:v>42.882007481456299</c:v>
                </c:pt>
                <c:pt idx="3831">
                  <c:v>43.048063605515402</c:v>
                </c:pt>
                <c:pt idx="3832">
                  <c:v>41.278087100797698</c:v>
                </c:pt>
                <c:pt idx="3833">
                  <c:v>38.1878742371402</c:v>
                </c:pt>
                <c:pt idx="3834">
                  <c:v>39.559980623403398</c:v>
                </c:pt>
                <c:pt idx="3835">
                  <c:v>34.588163907441903</c:v>
                </c:pt>
                <c:pt idx="3836">
                  <c:v>36.928950913468299</c:v>
                </c:pt>
                <c:pt idx="3837">
                  <c:v>35.458901357871</c:v>
                </c:pt>
                <c:pt idx="3838">
                  <c:v>37.371053280945198</c:v>
                </c:pt>
                <c:pt idx="3839">
                  <c:v>38.207846458725697</c:v>
                </c:pt>
                <c:pt idx="3840">
                  <c:v>38.868156653383402</c:v>
                </c:pt>
                <c:pt idx="3841">
                  <c:v>38.567657228014703</c:v>
                </c:pt>
                <c:pt idx="3842">
                  <c:v>35.969999999999899</c:v>
                </c:pt>
                <c:pt idx="3843">
                  <c:v>36.351074190783002</c:v>
                </c:pt>
                <c:pt idx="3844">
                  <c:v>36.530179115936001</c:v>
                </c:pt>
                <c:pt idx="3845">
                  <c:v>37.787433233835301</c:v>
                </c:pt>
                <c:pt idx="3846">
                  <c:v>37.8402419484473</c:v>
                </c:pt>
                <c:pt idx="3847">
                  <c:v>35.919833261271101</c:v>
                </c:pt>
                <c:pt idx="3848">
                  <c:v>35.071870268928997</c:v>
                </c:pt>
                <c:pt idx="3849">
                  <c:v>38.910237874891898</c:v>
                </c:pt>
                <c:pt idx="3850">
                  <c:v>43.672827810231396</c:v>
                </c:pt>
                <c:pt idx="3851">
                  <c:v>40.652539385519503</c:v>
                </c:pt>
                <c:pt idx="3852">
                  <c:v>38.2820223596636</c:v>
                </c:pt>
                <c:pt idx="3853">
                  <c:v>34.660723337082104</c:v>
                </c:pt>
                <c:pt idx="3854">
                  <c:v>38.026226495408601</c:v>
                </c:pt>
                <c:pt idx="3855">
                  <c:v>36.2316077757092</c:v>
                </c:pt>
                <c:pt idx="3856">
                  <c:v>34.558780430305802</c:v>
                </c:pt>
                <c:pt idx="3857">
                  <c:v>36.855187368028702</c:v>
                </c:pt>
                <c:pt idx="3858">
                  <c:v>36.676522954849503</c:v>
                </c:pt>
                <c:pt idx="3859">
                  <c:v>38.294413591915301</c:v>
                </c:pt>
                <c:pt idx="3860">
                  <c:v>34.792093297482403</c:v>
                </c:pt>
                <c:pt idx="3861">
                  <c:v>36.382932710152602</c:v>
                </c:pt>
                <c:pt idx="3862">
                  <c:v>41.006906736237802</c:v>
                </c:pt>
                <c:pt idx="3863">
                  <c:v>38.455168447891097</c:v>
                </c:pt>
                <c:pt idx="3864">
                  <c:v>38.764601708757503</c:v>
                </c:pt>
                <c:pt idx="3865">
                  <c:v>34.139392200251798</c:v>
                </c:pt>
                <c:pt idx="3866">
                  <c:v>31.959075195336201</c:v>
                </c:pt>
                <c:pt idx="3867">
                  <c:v>33.634305647523703</c:v>
                </c:pt>
                <c:pt idx="3868">
                  <c:v>35.750771270060298</c:v>
                </c:pt>
                <c:pt idx="3869">
                  <c:v>36.059139837768697</c:v>
                </c:pt>
                <c:pt idx="3870">
                  <c:v>35.394027389407199</c:v>
                </c:pt>
                <c:pt idx="3871">
                  <c:v>35.495065972584101</c:v>
                </c:pt>
                <c:pt idx="3872">
                  <c:v>37.6936490728217</c:v>
                </c:pt>
                <c:pt idx="3873">
                  <c:v>39.223024883606797</c:v>
                </c:pt>
                <c:pt idx="3874">
                  <c:v>39.259064610734399</c:v>
                </c:pt>
                <c:pt idx="3875">
                  <c:v>38.501678592203199</c:v>
                </c:pt>
                <c:pt idx="3876">
                  <c:v>38.837348908923097</c:v>
                </c:pt>
                <c:pt idx="3877">
                  <c:v>43.532161886721497</c:v>
                </c:pt>
                <c:pt idx="3878">
                  <c:v>41.983973151381498</c:v>
                </c:pt>
                <c:pt idx="3879">
                  <c:v>41.8442946003752</c:v>
                </c:pt>
                <c:pt idx="3880">
                  <c:v>40.653701286879198</c:v>
                </c:pt>
                <c:pt idx="3881">
                  <c:v>39.340846768684301</c:v>
                </c:pt>
                <c:pt idx="3882">
                  <c:v>36.434993300745298</c:v>
                </c:pt>
                <c:pt idx="3883">
                  <c:v>36.335290522649998</c:v>
                </c:pt>
                <c:pt idx="3884">
                  <c:v>36.330552837264101</c:v>
                </c:pt>
                <c:pt idx="3885">
                  <c:v>37.150794935463203</c:v>
                </c:pt>
                <c:pt idx="3886">
                  <c:v>35.730754901271197</c:v>
                </c:pt>
                <c:pt idx="3887">
                  <c:v>39.132923647951998</c:v>
                </c:pt>
                <c:pt idx="3888">
                  <c:v>39.154041219675598</c:v>
                </c:pt>
                <c:pt idx="3889">
                  <c:v>37.838168538854397</c:v>
                </c:pt>
                <c:pt idx="3890">
                  <c:v>35.894756232477398</c:v>
                </c:pt>
                <c:pt idx="3891">
                  <c:v>37.294247720409203</c:v>
                </c:pt>
                <c:pt idx="3892">
                  <c:v>37.511575557199301</c:v>
                </c:pt>
                <c:pt idx="3893">
                  <c:v>35.925796364106297</c:v>
                </c:pt>
                <c:pt idx="3894">
                  <c:v>36.695951196957303</c:v>
                </c:pt>
                <c:pt idx="3895">
                  <c:v>34.315563041526502</c:v>
                </c:pt>
                <c:pt idx="3896">
                  <c:v>40.220602078215201</c:v>
                </c:pt>
                <c:pt idx="3897">
                  <c:v>41.649519328880899</c:v>
                </c:pt>
                <c:pt idx="3898">
                  <c:v>45.887733701638503</c:v>
                </c:pt>
                <c:pt idx="3899">
                  <c:v>52.1671918049894</c:v>
                </c:pt>
                <c:pt idx="3900">
                  <c:v>49.896605326060502</c:v>
                </c:pt>
                <c:pt idx="3901">
                  <c:v>43.755673024134701</c:v>
                </c:pt>
                <c:pt idx="3902">
                  <c:v>48.630072358221902</c:v>
                </c:pt>
                <c:pt idx="3903">
                  <c:v>64.206778879716097</c:v>
                </c:pt>
                <c:pt idx="3904">
                  <c:v>72.816306554492499</c:v>
                </c:pt>
                <c:pt idx="3905">
                  <c:v>58.599797549319298</c:v>
                </c:pt>
                <c:pt idx="3906">
                  <c:v>42.080822552156398</c:v>
                </c:pt>
                <c:pt idx="3907">
                  <c:v>34.430671051957098</c:v>
                </c:pt>
                <c:pt idx="3908">
                  <c:v>35.424663658441297</c:v>
                </c:pt>
                <c:pt idx="3909">
                  <c:v>36.1288835977372</c:v>
                </c:pt>
                <c:pt idx="3910">
                  <c:v>36.254353519469298</c:v>
                </c:pt>
                <c:pt idx="3911">
                  <c:v>34.694592104028303</c:v>
                </c:pt>
                <c:pt idx="3912">
                  <c:v>34.367884652605902</c:v>
                </c:pt>
                <c:pt idx="3913">
                  <c:v>32.493897298761901</c:v>
                </c:pt>
                <c:pt idx="3914">
                  <c:v>33.850511485185002</c:v>
                </c:pt>
                <c:pt idx="3915">
                  <c:v>36.488528635153997</c:v>
                </c:pt>
                <c:pt idx="3916">
                  <c:v>34.286003126317901</c:v>
                </c:pt>
                <c:pt idx="3917">
                  <c:v>33.131189464340203</c:v>
                </c:pt>
                <c:pt idx="3918">
                  <c:v>34.658103693681397</c:v>
                </c:pt>
                <c:pt idx="3919">
                  <c:v>30.694438735308701</c:v>
                </c:pt>
                <c:pt idx="3920">
                  <c:v>33.189626000581697</c:v>
                </c:pt>
                <c:pt idx="3921">
                  <c:v>35.856278085454903</c:v>
                </c:pt>
                <c:pt idx="3922">
                  <c:v>38.622955844573603</c:v>
                </c:pt>
                <c:pt idx="3923">
                  <c:v>36.894052570992798</c:v>
                </c:pt>
                <c:pt idx="3924">
                  <c:v>31.980995330788801</c:v>
                </c:pt>
                <c:pt idx="3925">
                  <c:v>36.037058736316702</c:v>
                </c:pt>
                <c:pt idx="3926">
                  <c:v>36.443767314463699</c:v>
                </c:pt>
                <c:pt idx="3927">
                  <c:v>32.890729815784901</c:v>
                </c:pt>
                <c:pt idx="3928">
                  <c:v>33.707968909548299</c:v>
                </c:pt>
                <c:pt idx="3929">
                  <c:v>32.671726439979302</c:v>
                </c:pt>
                <c:pt idx="3930">
                  <c:v>33.301015085976999</c:v>
                </c:pt>
                <c:pt idx="3931">
                  <c:v>33.034123986874903</c:v>
                </c:pt>
                <c:pt idx="3932">
                  <c:v>36.276856246427897</c:v>
                </c:pt>
                <c:pt idx="3933">
                  <c:v>33.382535616964297</c:v>
                </c:pt>
                <c:pt idx="3934">
                  <c:v>32.222620104427001</c:v>
                </c:pt>
                <c:pt idx="3935">
                  <c:v>35.687282683727801</c:v>
                </c:pt>
                <c:pt idx="3936">
                  <c:v>35.605370106356197</c:v>
                </c:pt>
                <c:pt idx="3937">
                  <c:v>33.329530210668302</c:v>
                </c:pt>
                <c:pt idx="3938">
                  <c:v>31.946246725957899</c:v>
                </c:pt>
                <c:pt idx="3939">
                  <c:v>35.788097987665502</c:v>
                </c:pt>
                <c:pt idx="3940">
                  <c:v>34.143705333897103</c:v>
                </c:pt>
                <c:pt idx="3941">
                  <c:v>35.055575031978897</c:v>
                </c:pt>
                <c:pt idx="3942">
                  <c:v>34.9466492335021</c:v>
                </c:pt>
                <c:pt idx="3943">
                  <c:v>34.502700715297401</c:v>
                </c:pt>
                <c:pt idx="3944">
                  <c:v>33.378409373948102</c:v>
                </c:pt>
                <c:pt idx="3945">
                  <c:v>35.439315643519599</c:v>
                </c:pt>
                <c:pt idx="3946">
                  <c:v>36.697476457170097</c:v>
                </c:pt>
                <c:pt idx="3947">
                  <c:v>32.995733235043403</c:v>
                </c:pt>
                <c:pt idx="3948">
                  <c:v>37.676603513082497</c:v>
                </c:pt>
                <c:pt idx="3949">
                  <c:v>37.603554975908601</c:v>
                </c:pt>
                <c:pt idx="3950">
                  <c:v>36.476909129201601</c:v>
                </c:pt>
                <c:pt idx="3951">
                  <c:v>36.473148980694504</c:v>
                </c:pt>
                <c:pt idx="3952">
                  <c:v>36.906860993536398</c:v>
                </c:pt>
                <c:pt idx="3953">
                  <c:v>42.170899863574398</c:v>
                </c:pt>
                <c:pt idx="3954">
                  <c:v>65.777056451730004</c:v>
                </c:pt>
                <c:pt idx="3955">
                  <c:v>83.909803191570802</c:v>
                </c:pt>
                <c:pt idx="3956">
                  <c:v>60.548722794876802</c:v>
                </c:pt>
                <c:pt idx="3957">
                  <c:v>44.111155695484101</c:v>
                </c:pt>
                <c:pt idx="3958">
                  <c:v>53.304906223650597</c:v>
                </c:pt>
                <c:pt idx="3959">
                  <c:v>74.4693457289696</c:v>
                </c:pt>
                <c:pt idx="3960">
                  <c:v>109.892573446932</c:v>
                </c:pt>
                <c:pt idx="3961">
                  <c:v>87.178240530824596</c:v>
                </c:pt>
                <c:pt idx="3962">
                  <c:v>47.960813413650399</c:v>
                </c:pt>
                <c:pt idx="3963">
                  <c:v>39.856940498570701</c:v>
                </c:pt>
                <c:pt idx="3964">
                  <c:v>38.134688650937001</c:v>
                </c:pt>
                <c:pt idx="3965">
                  <c:v>37.504573494444998</c:v>
                </c:pt>
                <c:pt idx="3966">
                  <c:v>40.063794260414298</c:v>
                </c:pt>
                <c:pt idx="3967">
                  <c:v>40.033987164039502</c:v>
                </c:pt>
                <c:pt idx="3968">
                  <c:v>38.353338984428902</c:v>
                </c:pt>
                <c:pt idx="3969">
                  <c:v>34.3757340467765</c:v>
                </c:pt>
                <c:pt idx="3970">
                  <c:v>38.662707446040201</c:v>
                </c:pt>
                <c:pt idx="3971">
                  <c:v>44.468174919432997</c:v>
                </c:pt>
                <c:pt idx="3972">
                  <c:v>56.062017870675596</c:v>
                </c:pt>
                <c:pt idx="3973">
                  <c:v>92.829201491392197</c:v>
                </c:pt>
                <c:pt idx="3974">
                  <c:v>153.267940472616</c:v>
                </c:pt>
                <c:pt idx="3975">
                  <c:v>105.45413843822701</c:v>
                </c:pt>
                <c:pt idx="3976">
                  <c:v>52.113234986759203</c:v>
                </c:pt>
                <c:pt idx="3977">
                  <c:v>40.331596600290602</c:v>
                </c:pt>
                <c:pt idx="3978">
                  <c:v>37.249772491993603</c:v>
                </c:pt>
                <c:pt idx="3979">
                  <c:v>36.3813310248633</c:v>
                </c:pt>
                <c:pt idx="3980">
                  <c:v>35.147677962882902</c:v>
                </c:pt>
                <c:pt idx="3981">
                  <c:v>33.509874778306497</c:v>
                </c:pt>
                <c:pt idx="3982">
                  <c:v>34.009140882340603</c:v>
                </c:pt>
                <c:pt idx="3983">
                  <c:v>37.066342651555701</c:v>
                </c:pt>
                <c:pt idx="3984">
                  <c:v>39.3552498704858</c:v>
                </c:pt>
                <c:pt idx="3985">
                  <c:v>49.755492608939697</c:v>
                </c:pt>
                <c:pt idx="3986">
                  <c:v>48.519761681462597</c:v>
                </c:pt>
                <c:pt idx="3987">
                  <c:v>37.165999494243501</c:v>
                </c:pt>
                <c:pt idx="3988">
                  <c:v>35.252566746864602</c:v>
                </c:pt>
                <c:pt idx="3989">
                  <c:v>35.038727444022101</c:v>
                </c:pt>
                <c:pt idx="3990">
                  <c:v>37.828295787969303</c:v>
                </c:pt>
                <c:pt idx="3991">
                  <c:v>38.034053760363697</c:v>
                </c:pt>
                <c:pt idx="3992">
                  <c:v>45.117016590318997</c:v>
                </c:pt>
                <c:pt idx="3993">
                  <c:v>55.9443047343551</c:v>
                </c:pt>
                <c:pt idx="3994">
                  <c:v>92.633676408048402</c:v>
                </c:pt>
                <c:pt idx="3995">
                  <c:v>165.58629649353099</c:v>
                </c:pt>
                <c:pt idx="3996">
                  <c:v>158.19900961392199</c:v>
                </c:pt>
                <c:pt idx="3997">
                  <c:v>74.543133509073996</c:v>
                </c:pt>
                <c:pt idx="3998">
                  <c:v>42.896095834758199</c:v>
                </c:pt>
                <c:pt idx="3999">
                  <c:v>37.864254882404097</c:v>
                </c:pt>
                <c:pt idx="4000">
                  <c:v>38.464660915350798</c:v>
                </c:pt>
                <c:pt idx="4001">
                  <c:v>48.863621461728698</c:v>
                </c:pt>
                <c:pt idx="4002">
                  <c:v>54.709273204106502</c:v>
                </c:pt>
                <c:pt idx="4003">
                  <c:v>39.369090527777203</c:v>
                </c:pt>
                <c:pt idx="4004">
                  <c:v>37.6643295235544</c:v>
                </c:pt>
                <c:pt idx="4005">
                  <c:v>39.482979380829001</c:v>
                </c:pt>
                <c:pt idx="4006">
                  <c:v>40.908674876848103</c:v>
                </c:pt>
                <c:pt idx="4007">
                  <c:v>42.278160620820103</c:v>
                </c:pt>
                <c:pt idx="4008">
                  <c:v>44.5482842265614</c:v>
                </c:pt>
                <c:pt idx="4009">
                  <c:v>52.8393180370011</c:v>
                </c:pt>
                <c:pt idx="4010">
                  <c:v>49.3585333009053</c:v>
                </c:pt>
                <c:pt idx="4011">
                  <c:v>37.908516261435899</c:v>
                </c:pt>
                <c:pt idx="4012">
                  <c:v>33.642327434112502</c:v>
                </c:pt>
                <c:pt idx="4013">
                  <c:v>32.494142549688902</c:v>
                </c:pt>
                <c:pt idx="4014">
                  <c:v>31.319422630965001</c:v>
                </c:pt>
                <c:pt idx="4015">
                  <c:v>31.4960716272806</c:v>
                </c:pt>
                <c:pt idx="4016">
                  <c:v>31.177514798222301</c:v>
                </c:pt>
                <c:pt idx="4017">
                  <c:v>31.215830328145199</c:v>
                </c:pt>
                <c:pt idx="4018">
                  <c:v>33.836967804142702</c:v>
                </c:pt>
                <c:pt idx="4019">
                  <c:v>31.6431530825908</c:v>
                </c:pt>
                <c:pt idx="4020">
                  <c:v>57.061128246170099</c:v>
                </c:pt>
                <c:pt idx="4021">
                  <c:v>55.482498704045497</c:v>
                </c:pt>
                <c:pt idx="4022">
                  <c:v>51.467882298031299</c:v>
                </c:pt>
                <c:pt idx="4023">
                  <c:v>50.990247186395798</c:v>
                </c:pt>
                <c:pt idx="4024">
                  <c:v>52.0049170415463</c:v>
                </c:pt>
                <c:pt idx="4025">
                  <c:v>51.337555686271699</c:v>
                </c:pt>
                <c:pt idx="4026">
                  <c:v>50.244072110622596</c:v>
                </c:pt>
                <c:pt idx="4027">
                  <c:v>52.453743613435201</c:v>
                </c:pt>
                <c:pt idx="4028">
                  <c:v>55.060821948254102</c:v>
                </c:pt>
                <c:pt idx="4029">
                  <c:v>52.769214957701401</c:v>
                </c:pt>
                <c:pt idx="4030">
                  <c:v>50.868648467417799</c:v>
                </c:pt>
                <c:pt idx="4031">
                  <c:v>54.001027776825502</c:v>
                </c:pt>
                <c:pt idx="4032">
                  <c:v>56.467781597506999</c:v>
                </c:pt>
                <c:pt idx="4033">
                  <c:v>55.855254744792902</c:v>
                </c:pt>
                <c:pt idx="4034">
                  <c:v>55.010876252872698</c:v>
                </c:pt>
                <c:pt idx="4035">
                  <c:v>53.5494415384359</c:v>
                </c:pt>
                <c:pt idx="4036">
                  <c:v>53.484748065543997</c:v>
                </c:pt>
                <c:pt idx="4037">
                  <c:v>55.812734916883301</c:v>
                </c:pt>
                <c:pt idx="4038">
                  <c:v>60.529995461534199</c:v>
                </c:pt>
                <c:pt idx="4039">
                  <c:v>68.004678449036106</c:v>
                </c:pt>
                <c:pt idx="4040">
                  <c:v>76.705180925171405</c:v>
                </c:pt>
                <c:pt idx="4041">
                  <c:v>86.368806289163203</c:v>
                </c:pt>
                <c:pt idx="4042">
                  <c:v>78.777218450129794</c:v>
                </c:pt>
                <c:pt idx="4043">
                  <c:v>62.1358393066253</c:v>
                </c:pt>
                <c:pt idx="4044">
                  <c:v>56.087464266435497</c:v>
                </c:pt>
                <c:pt idx="4045">
                  <c:v>53.531078919665298</c:v>
                </c:pt>
                <c:pt idx="4046">
                  <c:v>51.553909387732197</c:v>
                </c:pt>
                <c:pt idx="4047">
                  <c:v>49.680237271326597</c:v>
                </c:pt>
                <c:pt idx="4048">
                  <c:v>55.218081638770101</c:v>
                </c:pt>
                <c:pt idx="4049">
                  <c:v>60.786118006637402</c:v>
                </c:pt>
                <c:pt idx="4050">
                  <c:v>56.977005844000502</c:v>
                </c:pt>
                <c:pt idx="4051">
                  <c:v>53.7295816016996</c:v>
                </c:pt>
                <c:pt idx="4052">
                  <c:v>53.992301107176097</c:v>
                </c:pt>
                <c:pt idx="4053">
                  <c:v>55.180507033369103</c:v>
                </c:pt>
                <c:pt idx="4054">
                  <c:v>59.384373790370503</c:v>
                </c:pt>
                <c:pt idx="4055">
                  <c:v>61.4928844765235</c:v>
                </c:pt>
                <c:pt idx="4056">
                  <c:v>59.382014551891302</c:v>
                </c:pt>
                <c:pt idx="4057">
                  <c:v>57.8084097321887</c:v>
                </c:pt>
                <c:pt idx="4058">
                  <c:v>56.949974937501999</c:v>
                </c:pt>
                <c:pt idx="4059">
                  <c:v>56.8799003021742</c:v>
                </c:pt>
                <c:pt idx="4060">
                  <c:v>57.519400946891302</c:v>
                </c:pt>
                <c:pt idx="4061">
                  <c:v>59.049687620882402</c:v>
                </c:pt>
                <c:pt idx="4062">
                  <c:v>61.117290374465199</c:v>
                </c:pt>
                <c:pt idx="4063">
                  <c:v>58.141188630137101</c:v>
                </c:pt>
                <c:pt idx="4064">
                  <c:v>53.2170704288256</c:v>
                </c:pt>
                <c:pt idx="4065">
                  <c:v>52.943957659931797</c:v>
                </c:pt>
                <c:pt idx="4066">
                  <c:v>53.697534846950802</c:v>
                </c:pt>
                <c:pt idx="4067">
                  <c:v>52.851868524980098</c:v>
                </c:pt>
                <c:pt idx="4068">
                  <c:v>51.872405178964598</c:v>
                </c:pt>
                <c:pt idx="4069">
                  <c:v>51.591968296385197</c:v>
                </c:pt>
                <c:pt idx="4070">
                  <c:v>51.2826879527654</c:v>
                </c:pt>
                <c:pt idx="4071">
                  <c:v>50.748059176034801</c:v>
                </c:pt>
                <c:pt idx="4072">
                  <c:v>51.156615901683999</c:v>
                </c:pt>
                <c:pt idx="4073">
                  <c:v>55.074643092495101</c:v>
                </c:pt>
                <c:pt idx="4074">
                  <c:v>57.597097539982698</c:v>
                </c:pt>
                <c:pt idx="4075">
                  <c:v>57.018546915352204</c:v>
                </c:pt>
                <c:pt idx="4076">
                  <c:v>56.271415448872403</c:v>
                </c:pt>
                <c:pt idx="4077">
                  <c:v>55.280780909586802</c:v>
                </c:pt>
                <c:pt idx="4078">
                  <c:v>55.1674157425267</c:v>
                </c:pt>
                <c:pt idx="4079">
                  <c:v>55.903880522106597</c:v>
                </c:pt>
                <c:pt idx="4080">
                  <c:v>55.8367625522135</c:v>
                </c:pt>
                <c:pt idx="4081">
                  <c:v>55.249293145851702</c:v>
                </c:pt>
                <c:pt idx="4082">
                  <c:v>53.089013079352199</c:v>
                </c:pt>
                <c:pt idx="4083">
                  <c:v>50.2741756137575</c:v>
                </c:pt>
                <c:pt idx="4084">
                  <c:v>52.085946258494701</c:v>
                </c:pt>
                <c:pt idx="4085">
                  <c:v>55.015036001370397</c:v>
                </c:pt>
                <c:pt idx="4086">
                  <c:v>52.8646456898609</c:v>
                </c:pt>
                <c:pt idx="4087">
                  <c:v>50.198097369462502</c:v>
                </c:pt>
                <c:pt idx="4088">
                  <c:v>51.224290512523503</c:v>
                </c:pt>
                <c:pt idx="4089">
                  <c:v>52.231288486938702</c:v>
                </c:pt>
                <c:pt idx="4090">
                  <c:v>53.073367039595801</c:v>
                </c:pt>
                <c:pt idx="4091">
                  <c:v>53.110326076121801</c:v>
                </c:pt>
                <c:pt idx="4092">
                  <c:v>50.013660635235503</c:v>
                </c:pt>
                <c:pt idx="4093">
                  <c:v>48.634818590135801</c:v>
                </c:pt>
                <c:pt idx="4094">
                  <c:v>51.1790456708043</c:v>
                </c:pt>
                <c:pt idx="4095">
                  <c:v>52.831857535740298</c:v>
                </c:pt>
                <c:pt idx="4096">
                  <c:v>53.174042445455299</c:v>
                </c:pt>
                <c:pt idx="4097">
                  <c:v>53.170424169528303</c:v>
                </c:pt>
                <c:pt idx="4098">
                  <c:v>52.828208959012997</c:v>
                </c:pt>
                <c:pt idx="4099">
                  <c:v>53.841759699334801</c:v>
                </c:pt>
                <c:pt idx="4100">
                  <c:v>55.737273674037603</c:v>
                </c:pt>
                <c:pt idx="4101">
                  <c:v>56.690233645092803</c:v>
                </c:pt>
                <c:pt idx="4102">
                  <c:v>57.251917361142503</c:v>
                </c:pt>
                <c:pt idx="4103">
                  <c:v>57.090659508122997</c:v>
                </c:pt>
                <c:pt idx="4104">
                  <c:v>56.757130080699397</c:v>
                </c:pt>
                <c:pt idx="4105">
                  <c:v>57.508296352388697</c:v>
                </c:pt>
                <c:pt idx="4106">
                  <c:v>58.347382026065297</c:v>
                </c:pt>
                <c:pt idx="4107">
                  <c:v>57.0745333638014</c:v>
                </c:pt>
                <c:pt idx="4108">
                  <c:v>56.446632599051703</c:v>
                </c:pt>
                <c:pt idx="4109">
                  <c:v>60.967844941533102</c:v>
                </c:pt>
                <c:pt idx="4110">
                  <c:v>63.337910466793602</c:v>
                </c:pt>
                <c:pt idx="4111">
                  <c:v>57.753931414277901</c:v>
                </c:pt>
                <c:pt idx="4112">
                  <c:v>54.683598284176902</c:v>
                </c:pt>
                <c:pt idx="4113">
                  <c:v>57.089491230884597</c:v>
                </c:pt>
                <c:pt idx="4114">
                  <c:v>57.535064278724398</c:v>
                </c:pt>
                <c:pt idx="4115">
                  <c:v>55.234331495493699</c:v>
                </c:pt>
                <c:pt idx="4116">
                  <c:v>53.662149389438</c:v>
                </c:pt>
                <c:pt idx="4117">
                  <c:v>52.766363335952001</c:v>
                </c:pt>
                <c:pt idx="4118">
                  <c:v>53.500760713206198</c:v>
                </c:pt>
                <c:pt idx="4119">
                  <c:v>55.231013942067598</c:v>
                </c:pt>
                <c:pt idx="4120">
                  <c:v>55.798928114869597</c:v>
                </c:pt>
                <c:pt idx="4121">
                  <c:v>55.9219014289258</c:v>
                </c:pt>
                <c:pt idx="4122">
                  <c:v>54.891596583256501</c:v>
                </c:pt>
                <c:pt idx="4123">
                  <c:v>53.6178286104143</c:v>
                </c:pt>
                <c:pt idx="4124">
                  <c:v>54.317828113798903</c:v>
                </c:pt>
                <c:pt idx="4125">
                  <c:v>55.124080259411201</c:v>
                </c:pt>
                <c:pt idx="4126">
                  <c:v>54.509073713713903</c:v>
                </c:pt>
                <c:pt idx="4127">
                  <c:v>53.852725289871103</c:v>
                </c:pt>
                <c:pt idx="4128">
                  <c:v>52.930131168280198</c:v>
                </c:pt>
                <c:pt idx="4129">
                  <c:v>53.447766915828602</c:v>
                </c:pt>
                <c:pt idx="4130">
                  <c:v>58.588404864831702</c:v>
                </c:pt>
                <c:pt idx="4131">
                  <c:v>61.719017741212298</c:v>
                </c:pt>
                <c:pt idx="4132">
                  <c:v>60.963230679950897</c:v>
                </c:pt>
                <c:pt idx="4133">
                  <c:v>60.941755347435603</c:v>
                </c:pt>
                <c:pt idx="4134">
                  <c:v>61.8382363785934</c:v>
                </c:pt>
                <c:pt idx="4135">
                  <c:v>64.315028454730196</c:v>
                </c:pt>
                <c:pt idx="4136">
                  <c:v>68.094659448926606</c:v>
                </c:pt>
                <c:pt idx="4137">
                  <c:v>74.636957964784401</c:v>
                </c:pt>
                <c:pt idx="4138">
                  <c:v>82.654031726949498</c:v>
                </c:pt>
                <c:pt idx="4139">
                  <c:v>107.13449850695901</c:v>
                </c:pt>
                <c:pt idx="4140">
                  <c:v>136.928771081219</c:v>
                </c:pt>
                <c:pt idx="4141">
                  <c:v>123.32778839181</c:v>
                </c:pt>
                <c:pt idx="4142">
                  <c:v>102.67472429066</c:v>
                </c:pt>
                <c:pt idx="4143">
                  <c:v>82.444767695487101</c:v>
                </c:pt>
                <c:pt idx="4144">
                  <c:v>63.3215740920432</c:v>
                </c:pt>
                <c:pt idx="4145">
                  <c:v>58.907234560648398</c:v>
                </c:pt>
                <c:pt idx="4146">
                  <c:v>56.5989721261545</c:v>
                </c:pt>
                <c:pt idx="4147">
                  <c:v>64.302800264701503</c:v>
                </c:pt>
                <c:pt idx="4148">
                  <c:v>68.833073171708605</c:v>
                </c:pt>
                <c:pt idx="4149">
                  <c:v>65.147907247024307</c:v>
                </c:pt>
                <c:pt idx="4150">
                  <c:v>61.543567473459397</c:v>
                </c:pt>
                <c:pt idx="4151">
                  <c:v>58.069160042194497</c:v>
                </c:pt>
                <c:pt idx="4152">
                  <c:v>55.243982932522002</c:v>
                </c:pt>
                <c:pt idx="4153">
                  <c:v>53.0975655173063</c:v>
                </c:pt>
                <c:pt idx="4154">
                  <c:v>53.225204735001</c:v>
                </c:pt>
                <c:pt idx="4155">
                  <c:v>54.905549948674903</c:v>
                </c:pt>
                <c:pt idx="4156">
                  <c:v>55.600864921150702</c:v>
                </c:pt>
                <c:pt idx="4157">
                  <c:v>55.873616774544999</c:v>
                </c:pt>
                <c:pt idx="4158">
                  <c:v>58.350617204347103</c:v>
                </c:pt>
                <c:pt idx="4159">
                  <c:v>61.359969793724098</c:v>
                </c:pt>
                <c:pt idx="4160">
                  <c:v>59.926452815925899</c:v>
                </c:pt>
                <c:pt idx="4161">
                  <c:v>58.047184619000902</c:v>
                </c:pt>
                <c:pt idx="4162">
                  <c:v>55.398226786617002</c:v>
                </c:pt>
                <c:pt idx="4163">
                  <c:v>53.691452677707801</c:v>
                </c:pt>
                <c:pt idx="4164">
                  <c:v>58.664220160857496</c:v>
                </c:pt>
                <c:pt idx="4165">
                  <c:v>60.968821145546997</c:v>
                </c:pt>
                <c:pt idx="4166">
                  <c:v>54.340768970195299</c:v>
                </c:pt>
                <c:pt idx="4167">
                  <c:v>50.6988281272221</c:v>
                </c:pt>
                <c:pt idx="4168">
                  <c:v>52.943601185269401</c:v>
                </c:pt>
                <c:pt idx="4169">
                  <c:v>53.771858948289498</c:v>
                </c:pt>
                <c:pt idx="4170">
                  <c:v>52.821040901256403</c:v>
                </c:pt>
                <c:pt idx="4171">
                  <c:v>53.153846953733897</c:v>
                </c:pt>
                <c:pt idx="4172">
                  <c:v>54.536186697081099</c:v>
                </c:pt>
                <c:pt idx="4173">
                  <c:v>55.889656487013902</c:v>
                </c:pt>
                <c:pt idx="4174">
                  <c:v>57.228100756692101</c:v>
                </c:pt>
                <c:pt idx="4175">
                  <c:v>60.572768368608898</c:v>
                </c:pt>
                <c:pt idx="4176">
                  <c:v>64.535647828602293</c:v>
                </c:pt>
                <c:pt idx="4177">
                  <c:v>67.945856091417895</c:v>
                </c:pt>
                <c:pt idx="4178">
                  <c:v>71.274994672577904</c:v>
                </c:pt>
                <c:pt idx="4179">
                  <c:v>74.621547173317694</c:v>
                </c:pt>
                <c:pt idx="4180">
                  <c:v>76.949850480514101</c:v>
                </c:pt>
                <c:pt idx="4181">
                  <c:v>68.616993065456697</c:v>
                </c:pt>
                <c:pt idx="4182">
                  <c:v>61.600562417317697</c:v>
                </c:pt>
                <c:pt idx="4183">
                  <c:v>60.014876213397798</c:v>
                </c:pt>
                <c:pt idx="4184">
                  <c:v>60.774771555448503</c:v>
                </c:pt>
                <c:pt idx="4185">
                  <c:v>66.924305099060604</c:v>
                </c:pt>
                <c:pt idx="4186">
                  <c:v>75.731842414798706</c:v>
                </c:pt>
                <c:pt idx="4187">
                  <c:v>88.340489141347504</c:v>
                </c:pt>
                <c:pt idx="4188">
                  <c:v>109.274698866297</c:v>
                </c:pt>
                <c:pt idx="4189">
                  <c:v>137.89584594386201</c:v>
                </c:pt>
                <c:pt idx="4190">
                  <c:v>127.089490338109</c:v>
                </c:pt>
                <c:pt idx="4191">
                  <c:v>92.984005095222102</c:v>
                </c:pt>
                <c:pt idx="4192">
                  <c:v>74.571118574921002</c:v>
                </c:pt>
                <c:pt idx="4193">
                  <c:v>61.747263674807698</c:v>
                </c:pt>
                <c:pt idx="4194">
                  <c:v>58.277264158577402</c:v>
                </c:pt>
                <c:pt idx="4195">
                  <c:v>56.505548290990298</c:v>
                </c:pt>
                <c:pt idx="4196">
                  <c:v>55.778134784776903</c:v>
                </c:pt>
                <c:pt idx="4197">
                  <c:v>55.617424904321197</c:v>
                </c:pt>
                <c:pt idx="4198">
                  <c:v>62.934539969610498</c:v>
                </c:pt>
                <c:pt idx="4199">
                  <c:v>68.196092702243703</c:v>
                </c:pt>
                <c:pt idx="4200">
                  <c:v>63.717226154921498</c:v>
                </c:pt>
                <c:pt idx="4201">
                  <c:v>59.874069765236797</c:v>
                </c:pt>
                <c:pt idx="4202">
                  <c:v>57.634416304627102</c:v>
                </c:pt>
                <c:pt idx="4203">
                  <c:v>56.203744242659297</c:v>
                </c:pt>
                <c:pt idx="4204">
                  <c:v>56.018557802407599</c:v>
                </c:pt>
                <c:pt idx="4205">
                  <c:v>54.891431706100597</c:v>
                </c:pt>
                <c:pt idx="4206">
                  <c:v>52.836541271037703</c:v>
                </c:pt>
                <c:pt idx="4207">
                  <c:v>53.213055879362102</c:v>
                </c:pt>
                <c:pt idx="4208">
                  <c:v>55.118207052425902</c:v>
                </c:pt>
                <c:pt idx="4209">
                  <c:v>55.394145141662797</c:v>
                </c:pt>
                <c:pt idx="4210">
                  <c:v>55.050125435157703</c:v>
                </c:pt>
                <c:pt idx="4211">
                  <c:v>56.724166595204501</c:v>
                </c:pt>
                <c:pt idx="4212">
                  <c:v>58.797311600786202</c:v>
                </c:pt>
                <c:pt idx="4213">
                  <c:v>60.052964552000603</c:v>
                </c:pt>
                <c:pt idx="4214">
                  <c:v>61.054636025909602</c:v>
                </c:pt>
                <c:pt idx="4215">
                  <c:v>58.601783598239102</c:v>
                </c:pt>
                <c:pt idx="4216">
                  <c:v>56.296719387890903</c:v>
                </c:pt>
                <c:pt idx="4217">
                  <c:v>54.726031364238999</c:v>
                </c:pt>
                <c:pt idx="4218">
                  <c:v>53.740996843923398</c:v>
                </c:pt>
                <c:pt idx="4219">
                  <c:v>54.270495139865503</c:v>
                </c:pt>
                <c:pt idx="4220">
                  <c:v>56.15726185482</c:v>
                </c:pt>
                <c:pt idx="4221">
                  <c:v>60.164199982628197</c:v>
                </c:pt>
                <c:pt idx="4222">
                  <c:v>66.359888308753298</c:v>
                </c:pt>
                <c:pt idx="4223">
                  <c:v>74.727637776211793</c:v>
                </c:pt>
                <c:pt idx="4224">
                  <c:v>91.222084844696795</c:v>
                </c:pt>
                <c:pt idx="4225">
                  <c:v>112.832115034759</c:v>
                </c:pt>
                <c:pt idx="4226">
                  <c:v>108.791409588608</c:v>
                </c:pt>
                <c:pt idx="4227">
                  <c:v>95.054239924715105</c:v>
                </c:pt>
                <c:pt idx="4228">
                  <c:v>86.050686963968104</c:v>
                </c:pt>
                <c:pt idx="4229">
                  <c:v>77.962951586242198</c:v>
                </c:pt>
                <c:pt idx="4230">
                  <c:v>75.898790351969296</c:v>
                </c:pt>
                <c:pt idx="4231">
                  <c:v>74.606540103696503</c:v>
                </c:pt>
                <c:pt idx="4232">
                  <c:v>80.134585857766396</c:v>
                </c:pt>
                <c:pt idx="4233">
                  <c:v>84.812594541908297</c:v>
                </c:pt>
                <c:pt idx="4234">
                  <c:v>85.492630711481098</c:v>
                </c:pt>
                <c:pt idx="4235">
                  <c:v>85.826458256729296</c:v>
                </c:pt>
                <c:pt idx="4236">
                  <c:v>85.305338700866102</c:v>
                </c:pt>
                <c:pt idx="4237">
                  <c:v>87.581005990821893</c:v>
                </c:pt>
                <c:pt idx="4238">
                  <c:v>94.029411974207605</c:v>
                </c:pt>
                <c:pt idx="4239">
                  <c:v>94.364575458036299</c:v>
                </c:pt>
                <c:pt idx="4240">
                  <c:v>88.931460913785401</c:v>
                </c:pt>
                <c:pt idx="4241">
                  <c:v>78.948828369303698</c:v>
                </c:pt>
                <c:pt idx="4242">
                  <c:v>66.2702674930635</c:v>
                </c:pt>
                <c:pt idx="4243">
                  <c:v>63.838555217719602</c:v>
                </c:pt>
                <c:pt idx="4244">
                  <c:v>64.978416923923902</c:v>
                </c:pt>
                <c:pt idx="4245">
                  <c:v>69.549745117740699</c:v>
                </c:pt>
                <c:pt idx="4246">
                  <c:v>74.701740711124899</c:v>
                </c:pt>
                <c:pt idx="4247">
                  <c:v>76.855886979814898</c:v>
                </c:pt>
                <c:pt idx="4248">
                  <c:v>79.740928259158196</c:v>
                </c:pt>
                <c:pt idx="4249">
                  <c:v>91.699287270937006</c:v>
                </c:pt>
                <c:pt idx="4250">
                  <c:v>99.430056912512796</c:v>
                </c:pt>
                <c:pt idx="4251">
                  <c:v>90.007350248192907</c:v>
                </c:pt>
                <c:pt idx="4252">
                  <c:v>79.526953084699301</c:v>
                </c:pt>
                <c:pt idx="4253">
                  <c:v>66.717469888291504</c:v>
                </c:pt>
                <c:pt idx="4254">
                  <c:v>63.256916815316401</c:v>
                </c:pt>
                <c:pt idx="4255">
                  <c:v>72.345604373994504</c:v>
                </c:pt>
                <c:pt idx="4256">
                  <c:v>75.705175125485198</c:v>
                </c:pt>
                <c:pt idx="4257">
                  <c:v>74.219710692462598</c:v>
                </c:pt>
                <c:pt idx="4258">
                  <c:v>69.132889512060601</c:v>
                </c:pt>
                <c:pt idx="4259">
                  <c:v>62.1646320163089</c:v>
                </c:pt>
                <c:pt idx="4260">
                  <c:v>59.873357880320299</c:v>
                </c:pt>
                <c:pt idx="4261">
                  <c:v>58.962437801207003</c:v>
                </c:pt>
                <c:pt idx="4262">
                  <c:v>70.124466015752901</c:v>
                </c:pt>
                <c:pt idx="4263">
                  <c:v>82.777504846437793</c:v>
                </c:pt>
                <c:pt idx="4264">
                  <c:v>83.042862777033903</c:v>
                </c:pt>
                <c:pt idx="4265">
                  <c:v>81.645660163417404</c:v>
                </c:pt>
                <c:pt idx="4266">
                  <c:v>67.934070972104095</c:v>
                </c:pt>
                <c:pt idx="4267">
                  <c:v>57.270823601577199</c:v>
                </c:pt>
                <c:pt idx="4268">
                  <c:v>56.536513427887002</c:v>
                </c:pt>
                <c:pt idx="4269">
                  <c:v>57.200066237420302</c:v>
                </c:pt>
                <c:pt idx="4270">
                  <c:v>60.447295525479497</c:v>
                </c:pt>
                <c:pt idx="4271">
                  <c:v>64.095917638755395</c:v>
                </c:pt>
                <c:pt idx="4272">
                  <c:v>68.201836757321303</c:v>
                </c:pt>
                <c:pt idx="4273">
                  <c:v>78.799031676630094</c:v>
                </c:pt>
                <c:pt idx="4274">
                  <c:v>94.020847219438494</c:v>
                </c:pt>
                <c:pt idx="4275">
                  <c:v>96.474315541077402</c:v>
                </c:pt>
                <c:pt idx="4276">
                  <c:v>93.473886331590506</c:v>
                </c:pt>
                <c:pt idx="4277">
                  <c:v>83.540183751685305</c:v>
                </c:pt>
                <c:pt idx="4278">
                  <c:v>72.059455926986601</c:v>
                </c:pt>
                <c:pt idx="4279">
                  <c:v>79.1706658849495</c:v>
                </c:pt>
                <c:pt idx="4280">
                  <c:v>87.723909119435405</c:v>
                </c:pt>
                <c:pt idx="4281">
                  <c:v>98.887741819963694</c:v>
                </c:pt>
                <c:pt idx="4282">
                  <c:v>104.32915369724699</c:v>
                </c:pt>
                <c:pt idx="4283">
                  <c:v>81.724648423367398</c:v>
                </c:pt>
                <c:pt idx="4284">
                  <c:v>64.954029746215198</c:v>
                </c:pt>
                <c:pt idx="4285">
                  <c:v>62.6694309893035</c:v>
                </c:pt>
                <c:pt idx="4286">
                  <c:v>61.7367805949876</c:v>
                </c:pt>
                <c:pt idx="4287">
                  <c:v>62.7906415394418</c:v>
                </c:pt>
                <c:pt idx="4288">
                  <c:v>62.278893715530202</c:v>
                </c:pt>
                <c:pt idx="4289">
                  <c:v>60.339229016415899</c:v>
                </c:pt>
                <c:pt idx="4290">
                  <c:v>59.944361794151803</c:v>
                </c:pt>
                <c:pt idx="4291">
                  <c:v>60.413828388722301</c:v>
                </c:pt>
                <c:pt idx="4292">
                  <c:v>60.49974943174</c:v>
                </c:pt>
                <c:pt idx="4293">
                  <c:v>60.464314208359802</c:v>
                </c:pt>
                <c:pt idx="4294">
                  <c:v>62.801998883809098</c:v>
                </c:pt>
                <c:pt idx="4295">
                  <c:v>65.468784580362097</c:v>
                </c:pt>
                <c:pt idx="4296">
                  <c:v>77.764817850449504</c:v>
                </c:pt>
                <c:pt idx="4297">
                  <c:v>87.901279456644701</c:v>
                </c:pt>
                <c:pt idx="4298">
                  <c:v>81.3617305819498</c:v>
                </c:pt>
                <c:pt idx="4299">
                  <c:v>76.979019345289998</c:v>
                </c:pt>
                <c:pt idx="4300">
                  <c:v>79.611071646526</c:v>
                </c:pt>
                <c:pt idx="4301">
                  <c:v>77.790615113718701</c:v>
                </c:pt>
                <c:pt idx="4302">
                  <c:v>67.863962922883005</c:v>
                </c:pt>
                <c:pt idx="4303">
                  <c:v>60.949813196051302</c:v>
                </c:pt>
                <c:pt idx="4304">
                  <c:v>57.3776061255952</c:v>
                </c:pt>
                <c:pt idx="4305">
                  <c:v>56.937387217101403</c:v>
                </c:pt>
                <c:pt idx="4306">
                  <c:v>58.639466104956597</c:v>
                </c:pt>
                <c:pt idx="4307">
                  <c:v>61.278176581091103</c:v>
                </c:pt>
                <c:pt idx="4308">
                  <c:v>64.292600515749598</c:v>
                </c:pt>
                <c:pt idx="4309">
                  <c:v>61.421811109599197</c:v>
                </c:pt>
                <c:pt idx="4310">
                  <c:v>57.378498772535202</c:v>
                </c:pt>
                <c:pt idx="4311">
                  <c:v>62.016291002576203</c:v>
                </c:pt>
                <c:pt idx="4312">
                  <c:v>66.853667432029496</c:v>
                </c:pt>
                <c:pt idx="4313">
                  <c:v>68.999809745953897</c:v>
                </c:pt>
                <c:pt idx="4314">
                  <c:v>71.043817808824997</c:v>
                </c:pt>
                <c:pt idx="4315">
                  <c:v>72.666903600092795</c:v>
                </c:pt>
                <c:pt idx="4316">
                  <c:v>71.779132754627696</c:v>
                </c:pt>
                <c:pt idx="4317">
                  <c:v>65.463487992018997</c:v>
                </c:pt>
                <c:pt idx="4318">
                  <c:v>60.229995732376103</c:v>
                </c:pt>
                <c:pt idx="4319">
                  <c:v>56.388742039555098</c:v>
                </c:pt>
                <c:pt idx="4320">
                  <c:v>54.980795645942699</c:v>
                </c:pt>
                <c:pt idx="4321">
                  <c:v>55.495384720580198</c:v>
                </c:pt>
                <c:pt idx="4322">
                  <c:v>55.4065503073274</c:v>
                </c:pt>
                <c:pt idx="4323">
                  <c:v>55.033876035954101</c:v>
                </c:pt>
                <c:pt idx="4324">
                  <c:v>56.5252406231862</c:v>
                </c:pt>
                <c:pt idx="4325">
                  <c:v>58.477558062711601</c:v>
                </c:pt>
                <c:pt idx="4326">
                  <c:v>63.315288357374001</c:v>
                </c:pt>
                <c:pt idx="4327">
                  <c:v>68.183916803588303</c:v>
                </c:pt>
                <c:pt idx="4328">
                  <c:v>68.707579167447193</c:v>
                </c:pt>
                <c:pt idx="4329">
                  <c:v>69.256608143153898</c:v>
                </c:pt>
                <c:pt idx="4330">
                  <c:v>69.931230567882807</c:v>
                </c:pt>
                <c:pt idx="4331">
                  <c:v>68.443365598436699</c:v>
                </c:pt>
                <c:pt idx="4332">
                  <c:v>61.669764316164297</c:v>
                </c:pt>
                <c:pt idx="4333">
                  <c:v>59.097605290705197</c:v>
                </c:pt>
                <c:pt idx="4334">
                  <c:v>62.498098049615798</c:v>
                </c:pt>
                <c:pt idx="4335">
                  <c:v>65.984413441785804</c:v>
                </c:pt>
                <c:pt idx="4336">
                  <c:v>69.545114566324202</c:v>
                </c:pt>
                <c:pt idx="4337">
                  <c:v>82.718230818239903</c:v>
                </c:pt>
                <c:pt idx="4338">
                  <c:v>100.870051329321</c:v>
                </c:pt>
                <c:pt idx="4339">
                  <c:v>155.88858219668001</c:v>
                </c:pt>
                <c:pt idx="4340">
                  <c:v>221.18555123199201</c:v>
                </c:pt>
                <c:pt idx="4341">
                  <c:v>175.906094943108</c:v>
                </c:pt>
                <c:pt idx="4342">
                  <c:v>119.856841642558</c:v>
                </c:pt>
                <c:pt idx="4343">
                  <c:v>89.912224415306895</c:v>
                </c:pt>
                <c:pt idx="4344">
                  <c:v>63.8413122126221</c:v>
                </c:pt>
                <c:pt idx="4345">
                  <c:v>59.248285389238902</c:v>
                </c:pt>
                <c:pt idx="4346">
                  <c:v>55.732350429314401</c:v>
                </c:pt>
                <c:pt idx="4347">
                  <c:v>55.030436220035803</c:v>
                </c:pt>
                <c:pt idx="4348">
                  <c:v>55.6754892818998</c:v>
                </c:pt>
                <c:pt idx="4349">
                  <c:v>58.332398494043296</c:v>
                </c:pt>
                <c:pt idx="4350">
                  <c:v>60.732644548338897</c:v>
                </c:pt>
                <c:pt idx="4351">
                  <c:v>62.901067598269599</c:v>
                </c:pt>
                <c:pt idx="4352">
                  <c:v>61.869099146119403</c:v>
                </c:pt>
                <c:pt idx="4353">
                  <c:v>59.113826224022603</c:v>
                </c:pt>
                <c:pt idx="4354">
                  <c:v>56.861141215227903</c:v>
                </c:pt>
                <c:pt idx="4355">
                  <c:v>54.7544538196207</c:v>
                </c:pt>
                <c:pt idx="4356">
                  <c:v>56.2310533055498</c:v>
                </c:pt>
                <c:pt idx="4357">
                  <c:v>58.035581820007998</c:v>
                </c:pt>
                <c:pt idx="4358">
                  <c:v>57.057629199010101</c:v>
                </c:pt>
                <c:pt idx="4359">
                  <c:v>56.780091546166503</c:v>
                </c:pt>
                <c:pt idx="4360">
                  <c:v>60.461165044981101</c:v>
                </c:pt>
                <c:pt idx="4361">
                  <c:v>62.562344515614797</c:v>
                </c:pt>
                <c:pt idx="4362">
                  <c:v>60.517072478204099</c:v>
                </c:pt>
                <c:pt idx="4363">
                  <c:v>58.993252958974203</c:v>
                </c:pt>
                <c:pt idx="4364">
                  <c:v>58.246199455692697</c:v>
                </c:pt>
                <c:pt idx="4365">
                  <c:v>57.607047459403397</c:v>
                </c:pt>
                <c:pt idx="4366">
                  <c:v>57.0644827895985</c:v>
                </c:pt>
                <c:pt idx="4367">
                  <c:v>56.231084567686999</c:v>
                </c:pt>
                <c:pt idx="4368">
                  <c:v>55.243682601356497</c:v>
                </c:pt>
                <c:pt idx="4369">
                  <c:v>56.400968937794602</c:v>
                </c:pt>
                <c:pt idx="4370">
                  <c:v>58.162480960297799</c:v>
                </c:pt>
                <c:pt idx="4371">
                  <c:v>59.165719047431303</c:v>
                </c:pt>
                <c:pt idx="4372">
                  <c:v>60.142138083093101</c:v>
                </c:pt>
                <c:pt idx="4373">
                  <c:v>62.589100964916298</c:v>
                </c:pt>
                <c:pt idx="4374">
                  <c:v>64.577616860182403</c:v>
                </c:pt>
                <c:pt idx="4375">
                  <c:v>64.168259947335002</c:v>
                </c:pt>
                <c:pt idx="4376">
                  <c:v>63.070081494289198</c:v>
                </c:pt>
                <c:pt idx="4377">
                  <c:v>60.2665558116963</c:v>
                </c:pt>
                <c:pt idx="4378">
                  <c:v>57.632820880828397</c:v>
                </c:pt>
                <c:pt idx="4379">
                  <c:v>55.238424585181299</c:v>
                </c:pt>
                <c:pt idx="4380">
                  <c:v>53.636116039645998</c:v>
                </c:pt>
                <c:pt idx="4381">
                  <c:v>52.701393110045402</c:v>
                </c:pt>
                <c:pt idx="4382">
                  <c:v>52.846956964299103</c:v>
                </c:pt>
                <c:pt idx="4383">
                  <c:v>53.523596101099002</c:v>
                </c:pt>
                <c:pt idx="4384">
                  <c:v>54.086532244449799</c:v>
                </c:pt>
                <c:pt idx="4385">
                  <c:v>54.620782544297199</c:v>
                </c:pt>
                <c:pt idx="4386">
                  <c:v>57.308590457285398</c:v>
                </c:pt>
                <c:pt idx="4387">
                  <c:v>59.834236303695498</c:v>
                </c:pt>
                <c:pt idx="4388">
                  <c:v>56.637085481073001</c:v>
                </c:pt>
                <c:pt idx="4389">
                  <c:v>55.045187877624102</c:v>
                </c:pt>
                <c:pt idx="4390">
                  <c:v>60.594088174060303</c:v>
                </c:pt>
                <c:pt idx="4391">
                  <c:v>63.814609561168297</c:v>
                </c:pt>
                <c:pt idx="4392">
                  <c:v>61.908346090076797</c:v>
                </c:pt>
                <c:pt idx="4393">
                  <c:v>61.091023776959901</c:v>
                </c:pt>
                <c:pt idx="4394">
                  <c:v>61.6522785637437</c:v>
                </c:pt>
                <c:pt idx="4395">
                  <c:v>59.712701854990897</c:v>
                </c:pt>
                <c:pt idx="4396">
                  <c:v>55.890380160803701</c:v>
                </c:pt>
                <c:pt idx="4397">
                  <c:v>55.454304584068801</c:v>
                </c:pt>
                <c:pt idx="4398">
                  <c:v>56.4701445789415</c:v>
                </c:pt>
                <c:pt idx="4399">
                  <c:v>54.3961056334484</c:v>
                </c:pt>
                <c:pt idx="4400">
                  <c:v>51.686883398488703</c:v>
                </c:pt>
                <c:pt idx="4401">
                  <c:v>54.210029677573999</c:v>
                </c:pt>
                <c:pt idx="4402">
                  <c:v>56.575447555017398</c:v>
                </c:pt>
                <c:pt idx="4403">
                  <c:v>55.069070172327997</c:v>
                </c:pt>
                <c:pt idx="4404">
                  <c:v>54.744616986900198</c:v>
                </c:pt>
                <c:pt idx="4405">
                  <c:v>58.622432342793502</c:v>
                </c:pt>
                <c:pt idx="4406">
                  <c:v>62.316402659187801</c:v>
                </c:pt>
                <c:pt idx="4407">
                  <c:v>65.668654050653203</c:v>
                </c:pt>
                <c:pt idx="4408">
                  <c:v>66.698715612334396</c:v>
                </c:pt>
                <c:pt idx="4409">
                  <c:v>65.218558668955495</c:v>
                </c:pt>
                <c:pt idx="4410">
                  <c:v>64.616073739249998</c:v>
                </c:pt>
                <c:pt idx="4411">
                  <c:v>64.571485460732603</c:v>
                </c:pt>
                <c:pt idx="4412">
                  <c:v>62.308830076297902</c:v>
                </c:pt>
                <c:pt idx="4413">
                  <c:v>59.2764703614098</c:v>
                </c:pt>
                <c:pt idx="4414">
                  <c:v>58.020589377275897</c:v>
                </c:pt>
                <c:pt idx="4415">
                  <c:v>57.051162167091597</c:v>
                </c:pt>
                <c:pt idx="4416">
                  <c:v>61.859194325225602</c:v>
                </c:pt>
                <c:pt idx="4417">
                  <c:v>69.534206570144903</c:v>
                </c:pt>
                <c:pt idx="4418">
                  <c:v>95.307946161914501</c:v>
                </c:pt>
                <c:pt idx="4419">
                  <c:v>115.945320590373</c:v>
                </c:pt>
                <c:pt idx="4420">
                  <c:v>122.592502149662</c:v>
                </c:pt>
                <c:pt idx="4421">
                  <c:v>110.921532065061</c:v>
                </c:pt>
                <c:pt idx="4422">
                  <c:v>71.8457511807798</c:v>
                </c:pt>
                <c:pt idx="4423">
                  <c:v>53.469682341863297</c:v>
                </c:pt>
                <c:pt idx="4424">
                  <c:v>53.237645151272801</c:v>
                </c:pt>
                <c:pt idx="4425">
                  <c:v>54.413062626406997</c:v>
                </c:pt>
                <c:pt idx="4426">
                  <c:v>56.296357455941603</c:v>
                </c:pt>
                <c:pt idx="4427">
                  <c:v>57.438901018496203</c:v>
                </c:pt>
                <c:pt idx="4428">
                  <c:v>58.394050452471198</c:v>
                </c:pt>
                <c:pt idx="4429">
                  <c:v>56.914189132244999</c:v>
                </c:pt>
                <c:pt idx="4430">
                  <c:v>55.242201224614099</c:v>
                </c:pt>
                <c:pt idx="4431">
                  <c:v>53.402986476151902</c:v>
                </c:pt>
                <c:pt idx="4432">
                  <c:v>51.997153027419998</c:v>
                </c:pt>
                <c:pt idx="4433">
                  <c:v>52.354324770205203</c:v>
                </c:pt>
                <c:pt idx="4434">
                  <c:v>52.856293931065302</c:v>
                </c:pt>
                <c:pt idx="4435">
                  <c:v>53.651096143233303</c:v>
                </c:pt>
                <c:pt idx="4436">
                  <c:v>54.184546009431003</c:v>
                </c:pt>
                <c:pt idx="4437">
                  <c:v>54.416763242180402</c:v>
                </c:pt>
                <c:pt idx="4438">
                  <c:v>56.140511266191801</c:v>
                </c:pt>
                <c:pt idx="4439">
                  <c:v>58.8649249412613</c:v>
                </c:pt>
                <c:pt idx="4440">
                  <c:v>58.722872781808597</c:v>
                </c:pt>
                <c:pt idx="4441">
                  <c:v>57.534706986802597</c:v>
                </c:pt>
                <c:pt idx="4442">
                  <c:v>56.408436448222197</c:v>
                </c:pt>
                <c:pt idx="4443">
                  <c:v>55.291798450885302</c:v>
                </c:pt>
                <c:pt idx="4444">
                  <c:v>54.299992252225699</c:v>
                </c:pt>
                <c:pt idx="4445">
                  <c:v>53.656497645412799</c:v>
                </c:pt>
                <c:pt idx="4446">
                  <c:v>55.2203446952227</c:v>
                </c:pt>
                <c:pt idx="4447">
                  <c:v>56.047240478357097</c:v>
                </c:pt>
                <c:pt idx="4448">
                  <c:v>54.894322526675602</c:v>
                </c:pt>
                <c:pt idx="4449">
                  <c:v>54.071943601199202</c:v>
                </c:pt>
                <c:pt idx="4450">
                  <c:v>53.732283268846203</c:v>
                </c:pt>
                <c:pt idx="4451">
                  <c:v>54.472769180825097</c:v>
                </c:pt>
                <c:pt idx="4452">
                  <c:v>56.126579060740099</c:v>
                </c:pt>
                <c:pt idx="4453">
                  <c:v>56.696340191704003</c:v>
                </c:pt>
                <c:pt idx="4454">
                  <c:v>56.7499837776612</c:v>
                </c:pt>
                <c:pt idx="4455">
                  <c:v>60.984898553521099</c:v>
                </c:pt>
                <c:pt idx="4456">
                  <c:v>66.180017064517401</c:v>
                </c:pt>
                <c:pt idx="4457">
                  <c:v>73.276991155694205</c:v>
                </c:pt>
                <c:pt idx="4458">
                  <c:v>79.030608077164203</c:v>
                </c:pt>
                <c:pt idx="4459">
                  <c:v>69.336052217269298</c:v>
                </c:pt>
                <c:pt idx="4460">
                  <c:v>61.320752282060198</c:v>
                </c:pt>
                <c:pt idx="4461">
                  <c:v>59.191983163226801</c:v>
                </c:pt>
                <c:pt idx="4462">
                  <c:v>57.7496667418676</c:v>
                </c:pt>
                <c:pt idx="4463">
                  <c:v>57.534974726502703</c:v>
                </c:pt>
                <c:pt idx="4464">
                  <c:v>57.652760465978403</c:v>
                </c:pt>
                <c:pt idx="4465">
                  <c:v>58.109036808307302</c:v>
                </c:pt>
                <c:pt idx="4466">
                  <c:v>56.635184659875897</c:v>
                </c:pt>
                <c:pt idx="4467">
                  <c:v>54.040354274363203</c:v>
                </c:pt>
                <c:pt idx="4468">
                  <c:v>53.209088743785799</c:v>
                </c:pt>
                <c:pt idx="4469">
                  <c:v>52.9048299262545</c:v>
                </c:pt>
                <c:pt idx="4470">
                  <c:v>57.010259289894002</c:v>
                </c:pt>
                <c:pt idx="4471">
                  <c:v>61.577475039785597</c:v>
                </c:pt>
                <c:pt idx="4472">
                  <c:v>66.392811029887298</c:v>
                </c:pt>
                <c:pt idx="4473">
                  <c:v>70.038204400728503</c:v>
                </c:pt>
                <c:pt idx="4474">
                  <c:v>68.462733231634203</c:v>
                </c:pt>
                <c:pt idx="4475">
                  <c:v>66.263082373286593</c:v>
                </c:pt>
                <c:pt idx="4476">
                  <c:v>62.744693063898801</c:v>
                </c:pt>
                <c:pt idx="4477">
                  <c:v>59.571757656763197</c:v>
                </c:pt>
                <c:pt idx="4478">
                  <c:v>56.8050488751514</c:v>
                </c:pt>
                <c:pt idx="4479">
                  <c:v>54.129229901982399</c:v>
                </c:pt>
                <c:pt idx="4480">
                  <c:v>51.514411546735303</c:v>
                </c:pt>
                <c:pt idx="4481">
                  <c:v>57.538989707114297</c:v>
                </c:pt>
                <c:pt idx="4482">
                  <c:v>66.647207524887804</c:v>
                </c:pt>
                <c:pt idx="4483">
                  <c:v>67.823742320154807</c:v>
                </c:pt>
                <c:pt idx="4484">
                  <c:v>67.812035482977507</c:v>
                </c:pt>
                <c:pt idx="4485">
                  <c:v>63.566117372597802</c:v>
                </c:pt>
                <c:pt idx="4486">
                  <c:v>59.195239714855603</c:v>
                </c:pt>
                <c:pt idx="4487">
                  <c:v>54.142506702302299</c:v>
                </c:pt>
                <c:pt idx="4488">
                  <c:v>51.338728564489998</c:v>
                </c:pt>
                <c:pt idx="4489">
                  <c:v>53.928128548855298</c:v>
                </c:pt>
                <c:pt idx="4490">
                  <c:v>55.463362458754098</c:v>
                </c:pt>
                <c:pt idx="4491">
                  <c:v>55.624660068668199</c:v>
                </c:pt>
                <c:pt idx="4492">
                  <c:v>55.322795701168999</c:v>
                </c:pt>
                <c:pt idx="4493">
                  <c:v>54.677524728041902</c:v>
                </c:pt>
                <c:pt idx="4494">
                  <c:v>54.224346729754302</c:v>
                </c:pt>
                <c:pt idx="4495">
                  <c:v>53.847891611599401</c:v>
                </c:pt>
                <c:pt idx="4496">
                  <c:v>51.877140521561202</c:v>
                </c:pt>
                <c:pt idx="4497">
                  <c:v>49.6360557519751</c:v>
                </c:pt>
                <c:pt idx="4498">
                  <c:v>50.814003468597299</c:v>
                </c:pt>
                <c:pt idx="4499">
                  <c:v>51.979434928395499</c:v>
                </c:pt>
                <c:pt idx="4500">
                  <c:v>52.974663735626997</c:v>
                </c:pt>
                <c:pt idx="4501">
                  <c:v>54.244084636693302</c:v>
                </c:pt>
                <c:pt idx="4502">
                  <c:v>56.225825138870199</c:v>
                </c:pt>
                <c:pt idx="4503">
                  <c:v>55.3310701762965</c:v>
                </c:pt>
                <c:pt idx="4504">
                  <c:v>50.452326059604196</c:v>
                </c:pt>
                <c:pt idx="4505">
                  <c:v>49.577747719061101</c:v>
                </c:pt>
                <c:pt idx="4506">
                  <c:v>51.838038884954102</c:v>
                </c:pt>
                <c:pt idx="4507">
                  <c:v>55.075509260635201</c:v>
                </c:pt>
                <c:pt idx="4508">
                  <c:v>58.7265193988693</c:v>
                </c:pt>
                <c:pt idx="4509">
                  <c:v>54.723531574222399</c:v>
                </c:pt>
                <c:pt idx="4510">
                  <c:v>49.313612091081502</c:v>
                </c:pt>
                <c:pt idx="4511">
                  <c:v>51.430689464874803</c:v>
                </c:pt>
                <c:pt idx="4512">
                  <c:v>54.325485072569101</c:v>
                </c:pt>
                <c:pt idx="4513">
                  <c:v>61.7823615058389</c:v>
                </c:pt>
                <c:pt idx="4514">
                  <c:v>70.001767747238205</c:v>
                </c:pt>
                <c:pt idx="4515">
                  <c:v>80.259638073355404</c:v>
                </c:pt>
                <c:pt idx="4516">
                  <c:v>87.183905068624597</c:v>
                </c:pt>
                <c:pt idx="4517">
                  <c:v>89.409867259501993</c:v>
                </c:pt>
                <c:pt idx="4518">
                  <c:v>86.685463230645695</c:v>
                </c:pt>
                <c:pt idx="4519">
                  <c:v>80.042634931045995</c:v>
                </c:pt>
                <c:pt idx="4520">
                  <c:v>73.090775621951906</c:v>
                </c:pt>
                <c:pt idx="4521">
                  <c:v>66.007182750662096</c:v>
                </c:pt>
                <c:pt idx="4522">
                  <c:v>60.281374551545099</c:v>
                </c:pt>
                <c:pt idx="4523">
                  <c:v>54.804134412026798</c:v>
                </c:pt>
                <c:pt idx="4524">
                  <c:v>52.736457587449898</c:v>
                </c:pt>
                <c:pt idx="4525">
                  <c:v>51.216568789210299</c:v>
                </c:pt>
                <c:pt idx="4526">
                  <c:v>53.0217100179879</c:v>
                </c:pt>
                <c:pt idx="4527">
                  <c:v>54.819499492352698</c:v>
                </c:pt>
                <c:pt idx="4528">
                  <c:v>56.5979257745091</c:v>
                </c:pt>
                <c:pt idx="4529">
                  <c:v>58.009140020596</c:v>
                </c:pt>
                <c:pt idx="4530">
                  <c:v>58.916433265654298</c:v>
                </c:pt>
                <c:pt idx="4531">
                  <c:v>60.632614020734003</c:v>
                </c:pt>
                <c:pt idx="4532">
                  <c:v>62.9685199780426</c:v>
                </c:pt>
                <c:pt idx="4533">
                  <c:v>69.093486817526497</c:v>
                </c:pt>
                <c:pt idx="4534">
                  <c:v>76.758039549144797</c:v>
                </c:pt>
                <c:pt idx="4535">
                  <c:v>68.804019870813804</c:v>
                </c:pt>
                <c:pt idx="4536">
                  <c:v>58.240473773378703</c:v>
                </c:pt>
                <c:pt idx="4537">
                  <c:v>56.407096833346699</c:v>
                </c:pt>
                <c:pt idx="4538">
                  <c:v>55.091909460654897</c:v>
                </c:pt>
                <c:pt idx="4539">
                  <c:v>56.781709891094899</c:v>
                </c:pt>
                <c:pt idx="4540">
                  <c:v>58.821772001062897</c:v>
                </c:pt>
                <c:pt idx="4541">
                  <c:v>61.707388722188803</c:v>
                </c:pt>
                <c:pt idx="4542">
                  <c:v>63.117551919069101</c:v>
                </c:pt>
                <c:pt idx="4543">
                  <c:v>62.641048955800798</c:v>
                </c:pt>
                <c:pt idx="4544">
                  <c:v>61.943564930180202</c:v>
                </c:pt>
                <c:pt idx="4545">
                  <c:v>61.089345313762998</c:v>
                </c:pt>
                <c:pt idx="4546">
                  <c:v>59.728548459509298</c:v>
                </c:pt>
                <c:pt idx="4547">
                  <c:v>58.181760947191599</c:v>
                </c:pt>
                <c:pt idx="4548">
                  <c:v>55.031574135656001</c:v>
                </c:pt>
                <c:pt idx="4549">
                  <c:v>51.792036032687101</c:v>
                </c:pt>
                <c:pt idx="4550">
                  <c:v>53.734891604488702</c:v>
                </c:pt>
                <c:pt idx="4551">
                  <c:v>54.784217692088703</c:v>
                </c:pt>
                <c:pt idx="4552">
                  <c:v>51.536708166472202</c:v>
                </c:pt>
                <c:pt idx="4553">
                  <c:v>49.421523782865997</c:v>
                </c:pt>
                <c:pt idx="4554">
                  <c:v>49.718426186434598</c:v>
                </c:pt>
                <c:pt idx="4555">
                  <c:v>51.2424670599179</c:v>
                </c:pt>
                <c:pt idx="4556">
                  <c:v>54.166887107871503</c:v>
                </c:pt>
                <c:pt idx="4557">
                  <c:v>58.535562509957501</c:v>
                </c:pt>
                <c:pt idx="4558">
                  <c:v>63.8092052031717</c:v>
                </c:pt>
                <c:pt idx="4559">
                  <c:v>62.650203826426001</c:v>
                </c:pt>
                <c:pt idx="4560">
                  <c:v>59.491004907614602</c:v>
                </c:pt>
                <c:pt idx="4561">
                  <c:v>57.414074772336598</c:v>
                </c:pt>
                <c:pt idx="4562">
                  <c:v>55.621064106578501</c:v>
                </c:pt>
                <c:pt idx="4563">
                  <c:v>56.6473302568196</c:v>
                </c:pt>
                <c:pt idx="4564">
                  <c:v>57.879830402569397</c:v>
                </c:pt>
                <c:pt idx="4565">
                  <c:v>59.896617859742499</c:v>
                </c:pt>
                <c:pt idx="4566">
                  <c:v>61.662752257302799</c:v>
                </c:pt>
                <c:pt idx="4567">
                  <c:v>62.977438157398304</c:v>
                </c:pt>
                <c:pt idx="4568">
                  <c:v>65.951511478562296</c:v>
                </c:pt>
                <c:pt idx="4569">
                  <c:v>70.544511394131504</c:v>
                </c:pt>
                <c:pt idx="4570">
                  <c:v>75.185047299796494</c:v>
                </c:pt>
                <c:pt idx="4571">
                  <c:v>79.850708605887704</c:v>
                </c:pt>
                <c:pt idx="4572">
                  <c:v>70.091906415781494</c:v>
                </c:pt>
                <c:pt idx="4573">
                  <c:v>56.840762047150299</c:v>
                </c:pt>
                <c:pt idx="4574">
                  <c:v>57.181029001398301</c:v>
                </c:pt>
                <c:pt idx="4575">
                  <c:v>58.0741823676019</c:v>
                </c:pt>
                <c:pt idx="4576">
                  <c:v>58.2093329773923</c:v>
                </c:pt>
                <c:pt idx="4577">
                  <c:v>58.247913456580697</c:v>
                </c:pt>
                <c:pt idx="4578">
                  <c:v>58.004610174301497</c:v>
                </c:pt>
                <c:pt idx="4579">
                  <c:v>57.114197020939997</c:v>
                </c:pt>
                <c:pt idx="4580">
                  <c:v>55.275662029051901</c:v>
                </c:pt>
                <c:pt idx="4581">
                  <c:v>56.400681421854003</c:v>
                </c:pt>
                <c:pt idx="4582">
                  <c:v>59.888953102623802</c:v>
                </c:pt>
                <c:pt idx="4583">
                  <c:v>60.068386977843602</c:v>
                </c:pt>
                <c:pt idx="4584">
                  <c:v>58.8784308530837</c:v>
                </c:pt>
                <c:pt idx="4585">
                  <c:v>58.841570260201699</c:v>
                </c:pt>
                <c:pt idx="4586">
                  <c:v>58.978329771338899</c:v>
                </c:pt>
                <c:pt idx="4587">
                  <c:v>57.454521297396099</c:v>
                </c:pt>
                <c:pt idx="4588">
                  <c:v>56.052911024035303</c:v>
                </c:pt>
                <c:pt idx="4589">
                  <c:v>55.2863963473607</c:v>
                </c:pt>
                <c:pt idx="4590">
                  <c:v>53.855832659765902</c:v>
                </c:pt>
                <c:pt idx="4591">
                  <c:v>50.969745302422801</c:v>
                </c:pt>
                <c:pt idx="4592">
                  <c:v>51.063693435928499</c:v>
                </c:pt>
                <c:pt idx="4593">
                  <c:v>54.581582350966002</c:v>
                </c:pt>
                <c:pt idx="4594">
                  <c:v>55.692646993051298</c:v>
                </c:pt>
                <c:pt idx="4595">
                  <c:v>55.313746735132</c:v>
                </c:pt>
                <c:pt idx="4596">
                  <c:v>56.602510011154301</c:v>
                </c:pt>
                <c:pt idx="4597">
                  <c:v>58.388993358213</c:v>
                </c:pt>
                <c:pt idx="4598">
                  <c:v>57.352428775918</c:v>
                </c:pt>
                <c:pt idx="4599">
                  <c:v>56.280804144777697</c:v>
                </c:pt>
                <c:pt idx="4600">
                  <c:v>57.652521926716602</c:v>
                </c:pt>
                <c:pt idx="4601">
                  <c:v>59.748122283998001</c:v>
                </c:pt>
                <c:pt idx="4602">
                  <c:v>64.279009562765793</c:v>
                </c:pt>
                <c:pt idx="4603">
                  <c:v>69.973949112178403</c:v>
                </c:pt>
                <c:pt idx="4604">
                  <c:v>77.547506783238603</c:v>
                </c:pt>
                <c:pt idx="4605">
                  <c:v>80.285444675187904</c:v>
                </c:pt>
                <c:pt idx="4606">
                  <c:v>78.840948256746302</c:v>
                </c:pt>
                <c:pt idx="4607">
                  <c:v>74.293257616189607</c:v>
                </c:pt>
                <c:pt idx="4608">
                  <c:v>68.351964673139605</c:v>
                </c:pt>
                <c:pt idx="4609">
                  <c:v>62.128193609349502</c:v>
                </c:pt>
                <c:pt idx="4610">
                  <c:v>55.851968115787997</c:v>
                </c:pt>
                <c:pt idx="4611">
                  <c:v>56.429550564141302</c:v>
                </c:pt>
                <c:pt idx="4612">
                  <c:v>56.854707940060699</c:v>
                </c:pt>
                <c:pt idx="4613">
                  <c:v>56.385024540636401</c:v>
                </c:pt>
                <c:pt idx="4614">
                  <c:v>58.764602562533199</c:v>
                </c:pt>
                <c:pt idx="4615">
                  <c:v>67.545258930110094</c:v>
                </c:pt>
                <c:pt idx="4616">
                  <c:v>75.837023390535194</c:v>
                </c:pt>
                <c:pt idx="4617">
                  <c:v>83.561796914969307</c:v>
                </c:pt>
                <c:pt idx="4618">
                  <c:v>79.090137821608707</c:v>
                </c:pt>
                <c:pt idx="4619">
                  <c:v>67.090263003624699</c:v>
                </c:pt>
                <c:pt idx="4620">
                  <c:v>63.033954224965797</c:v>
                </c:pt>
                <c:pt idx="4621">
                  <c:v>61.298796556474201</c:v>
                </c:pt>
                <c:pt idx="4622">
                  <c:v>61.479131524271999</c:v>
                </c:pt>
                <c:pt idx="4623">
                  <c:v>62.6996256228894</c:v>
                </c:pt>
                <c:pt idx="4624">
                  <c:v>73.483303631781595</c:v>
                </c:pt>
                <c:pt idx="4625">
                  <c:v>81.391140642297898</c:v>
                </c:pt>
                <c:pt idx="4626">
                  <c:v>80.279176348580805</c:v>
                </c:pt>
                <c:pt idx="4627">
                  <c:v>74.8753169788138</c:v>
                </c:pt>
                <c:pt idx="4628">
                  <c:v>62.985619062771697</c:v>
                </c:pt>
                <c:pt idx="4629">
                  <c:v>57.517715171473398</c:v>
                </c:pt>
                <c:pt idx="4630">
                  <c:v>57.201216038705098</c:v>
                </c:pt>
                <c:pt idx="4631">
                  <c:v>56.55639400818</c:v>
                </c:pt>
                <c:pt idx="4632">
                  <c:v>55.778603894809201</c:v>
                </c:pt>
                <c:pt idx="4633">
                  <c:v>56.517619736929497</c:v>
                </c:pt>
                <c:pt idx="4634">
                  <c:v>57.4745191808302</c:v>
                </c:pt>
                <c:pt idx="4635">
                  <c:v>58.026321057834402</c:v>
                </c:pt>
                <c:pt idx="4636">
                  <c:v>58.796123719550401</c:v>
                </c:pt>
                <c:pt idx="4637">
                  <c:v>60.533181406825598</c:v>
                </c:pt>
                <c:pt idx="4638">
                  <c:v>61.583902309754102</c:v>
                </c:pt>
                <c:pt idx="4639">
                  <c:v>61.312449702892899</c:v>
                </c:pt>
                <c:pt idx="4640">
                  <c:v>63.885908958694202</c:v>
                </c:pt>
                <c:pt idx="4641">
                  <c:v>69.306659331380999</c:v>
                </c:pt>
                <c:pt idx="4642">
                  <c:v>67.866203286348906</c:v>
                </c:pt>
                <c:pt idx="4643">
                  <c:v>62.861047310408502</c:v>
                </c:pt>
                <c:pt idx="4644">
                  <c:v>63.118664638111703</c:v>
                </c:pt>
                <c:pt idx="4645">
                  <c:v>64.557958861697699</c:v>
                </c:pt>
                <c:pt idx="4646">
                  <c:v>61.511555281397698</c:v>
                </c:pt>
                <c:pt idx="4647">
                  <c:v>58.639138936600702</c:v>
                </c:pt>
                <c:pt idx="4648">
                  <c:v>57.616032064603402</c:v>
                </c:pt>
                <c:pt idx="4649">
                  <c:v>56.063692246196197</c:v>
                </c:pt>
                <c:pt idx="4650">
                  <c:v>53.238439456952499</c:v>
                </c:pt>
                <c:pt idx="4651">
                  <c:v>53.014712489769003</c:v>
                </c:pt>
                <c:pt idx="4652">
                  <c:v>55.930922690165197</c:v>
                </c:pt>
                <c:pt idx="4653">
                  <c:v>56.577086420302699</c:v>
                </c:pt>
                <c:pt idx="4654">
                  <c:v>55.789056849137602</c:v>
                </c:pt>
                <c:pt idx="4655">
                  <c:v>58.172115649173897</c:v>
                </c:pt>
                <c:pt idx="4656">
                  <c:v>61.487735502590297</c:v>
                </c:pt>
                <c:pt idx="4657">
                  <c:v>60.239278750142198</c:v>
                </c:pt>
                <c:pt idx="4658">
                  <c:v>58.624707132773203</c:v>
                </c:pt>
                <c:pt idx="4659">
                  <c:v>56.640356215416702</c:v>
                </c:pt>
                <c:pt idx="4660">
                  <c:v>55.489182761641501</c:v>
                </c:pt>
                <c:pt idx="4661">
                  <c:v>56.785081207147797</c:v>
                </c:pt>
                <c:pt idx="4662">
                  <c:v>57.757675963399301</c:v>
                </c:pt>
                <c:pt idx="4663">
                  <c:v>58.2742950313298</c:v>
                </c:pt>
                <c:pt idx="4664">
                  <c:v>58.2374872517181</c:v>
                </c:pt>
                <c:pt idx="4665">
                  <c:v>57.793314027517901</c:v>
                </c:pt>
                <c:pt idx="4666">
                  <c:v>58.605858810930002</c:v>
                </c:pt>
                <c:pt idx="4667">
                  <c:v>59.866036795331198</c:v>
                </c:pt>
                <c:pt idx="4668">
                  <c:v>61.778371974514201</c:v>
                </c:pt>
                <c:pt idx="4669">
                  <c:v>64.066880794484902</c:v>
                </c:pt>
                <c:pt idx="4670">
                  <c:v>71.031055172763999</c:v>
                </c:pt>
                <c:pt idx="4671">
                  <c:v>78.943724282293502</c:v>
                </c:pt>
                <c:pt idx="4672">
                  <c:v>90.162335443394099</c:v>
                </c:pt>
                <c:pt idx="4673">
                  <c:v>97.978849063647601</c:v>
                </c:pt>
                <c:pt idx="4674">
                  <c:v>100.364386287215</c:v>
                </c:pt>
                <c:pt idx="4675">
                  <c:v>93.617691223233095</c:v>
                </c:pt>
                <c:pt idx="4676">
                  <c:v>79.329668420356597</c:v>
                </c:pt>
                <c:pt idx="4677">
                  <c:v>85.7843660699655</c:v>
                </c:pt>
                <c:pt idx="4678">
                  <c:v>100.69136916215901</c:v>
                </c:pt>
                <c:pt idx="4679">
                  <c:v>105.144757505828</c:v>
                </c:pt>
                <c:pt idx="4680">
                  <c:v>107.333988351081</c:v>
                </c:pt>
                <c:pt idx="4681">
                  <c:v>89.864690348691994</c:v>
                </c:pt>
                <c:pt idx="4682">
                  <c:v>75.482521065720405</c:v>
                </c:pt>
                <c:pt idx="4683">
                  <c:v>73.431290187391497</c:v>
                </c:pt>
                <c:pt idx="4684">
                  <c:v>70.008665211274902</c:v>
                </c:pt>
                <c:pt idx="4685">
                  <c:v>64.189970162481799</c:v>
                </c:pt>
                <c:pt idx="4686">
                  <c:v>61.754894287692103</c:v>
                </c:pt>
                <c:pt idx="4687">
                  <c:v>62.345017175555803</c:v>
                </c:pt>
                <c:pt idx="4688">
                  <c:v>64.179582188677898</c:v>
                </c:pt>
                <c:pt idx="4689">
                  <c:v>66.567648928194103</c:v>
                </c:pt>
                <c:pt idx="4690">
                  <c:v>62.631532826968701</c:v>
                </c:pt>
                <c:pt idx="4691">
                  <c:v>57.838080002389297</c:v>
                </c:pt>
                <c:pt idx="4692">
                  <c:v>62.279196061948298</c:v>
                </c:pt>
                <c:pt idx="4693">
                  <c:v>65.969464743621998</c:v>
                </c:pt>
                <c:pt idx="4694">
                  <c:v>66.378214560641794</c:v>
                </c:pt>
                <c:pt idx="4695">
                  <c:v>69.369683755710398</c:v>
                </c:pt>
                <c:pt idx="4696">
                  <c:v>77.127952081316707</c:v>
                </c:pt>
                <c:pt idx="4697">
                  <c:v>81.928497974175201</c:v>
                </c:pt>
                <c:pt idx="4698">
                  <c:v>83.963743858527707</c:v>
                </c:pt>
                <c:pt idx="4699">
                  <c:v>92.039391743507394</c:v>
                </c:pt>
                <c:pt idx="4700">
                  <c:v>102.92587729092099</c:v>
                </c:pt>
                <c:pt idx="4701">
                  <c:v>154.87613031932401</c:v>
                </c:pt>
                <c:pt idx="4702">
                  <c:v>212.684135749853</c:v>
                </c:pt>
                <c:pt idx="4703">
                  <c:v>169.51059639758199</c:v>
                </c:pt>
                <c:pt idx="4704">
                  <c:v>130.25837868613999</c:v>
                </c:pt>
                <c:pt idx="4705">
                  <c:v>108.777602737864</c:v>
                </c:pt>
                <c:pt idx="4706">
                  <c:v>96.611172977289698</c:v>
                </c:pt>
                <c:pt idx="4707">
                  <c:v>101.938951137483</c:v>
                </c:pt>
                <c:pt idx="4708">
                  <c:v>94.098010934496699</c:v>
                </c:pt>
                <c:pt idx="4709">
                  <c:v>73.820449422539397</c:v>
                </c:pt>
                <c:pt idx="4710">
                  <c:v>66.988199938490098</c:v>
                </c:pt>
                <c:pt idx="4711">
                  <c:v>66.442536901641105</c:v>
                </c:pt>
                <c:pt idx="4712">
                  <c:v>65.225244806241605</c:v>
                </c:pt>
                <c:pt idx="4713">
                  <c:v>63.972051737752302</c:v>
                </c:pt>
                <c:pt idx="4714">
                  <c:v>67.774325095033703</c:v>
                </c:pt>
                <c:pt idx="4715">
                  <c:v>70.091029092714805</c:v>
                </c:pt>
                <c:pt idx="4716">
                  <c:v>65.824226972607704</c:v>
                </c:pt>
                <c:pt idx="4717">
                  <c:v>63.313150862010801</c:v>
                </c:pt>
                <c:pt idx="4718">
                  <c:v>64.031969665354893</c:v>
                </c:pt>
                <c:pt idx="4719">
                  <c:v>66.285426277861106</c:v>
                </c:pt>
                <c:pt idx="4720">
                  <c:v>69.952841944212807</c:v>
                </c:pt>
                <c:pt idx="4721">
                  <c:v>71.870930094759004</c:v>
                </c:pt>
                <c:pt idx="4722">
                  <c:v>72.999528936423403</c:v>
                </c:pt>
                <c:pt idx="4723">
                  <c:v>65.172271752702599</c:v>
                </c:pt>
                <c:pt idx="4724">
                  <c:v>56.1754981755386</c:v>
                </c:pt>
                <c:pt idx="4725">
                  <c:v>58.6152580516938</c:v>
                </c:pt>
                <c:pt idx="4726">
                  <c:v>61.294458966855601</c:v>
                </c:pt>
                <c:pt idx="4727">
                  <c:v>64.9546297717459</c:v>
                </c:pt>
                <c:pt idx="4728">
                  <c:v>66.627442948072002</c:v>
                </c:pt>
                <c:pt idx="4729">
                  <c:v>64.851729053275704</c:v>
                </c:pt>
                <c:pt idx="4730">
                  <c:v>62.651691661996303</c:v>
                </c:pt>
                <c:pt idx="4731">
                  <c:v>60.083362721944603</c:v>
                </c:pt>
                <c:pt idx="4732">
                  <c:v>65.815808497765204</c:v>
                </c:pt>
                <c:pt idx="4733">
                  <c:v>75.015772746337603</c:v>
                </c:pt>
                <c:pt idx="4734">
                  <c:v>76.973617371967507</c:v>
                </c:pt>
                <c:pt idx="4735">
                  <c:v>78.406230774577097</c:v>
                </c:pt>
                <c:pt idx="4736">
                  <c:v>90.250358950544097</c:v>
                </c:pt>
                <c:pt idx="4737">
                  <c:v>101.959013703007</c:v>
                </c:pt>
                <c:pt idx="4738">
                  <c:v>113.176129702247</c:v>
                </c:pt>
                <c:pt idx="4739">
                  <c:v>125.18928444504699</c:v>
                </c:pt>
                <c:pt idx="4740">
                  <c:v>138.45858460010999</c:v>
                </c:pt>
                <c:pt idx="4741">
                  <c:v>122.48653982528801</c:v>
                </c:pt>
                <c:pt idx="4742">
                  <c:v>83.447576585881194</c:v>
                </c:pt>
                <c:pt idx="4743">
                  <c:v>69.264163307289905</c:v>
                </c:pt>
                <c:pt idx="4744">
                  <c:v>64.250253448693499</c:v>
                </c:pt>
                <c:pt idx="4745">
                  <c:v>71.269879921672697</c:v>
                </c:pt>
                <c:pt idx="4746">
                  <c:v>78.6682425622202</c:v>
                </c:pt>
                <c:pt idx="4747">
                  <c:v>74.5103404687503</c:v>
                </c:pt>
                <c:pt idx="4748">
                  <c:v>71.122780028754704</c:v>
                </c:pt>
                <c:pt idx="4749">
                  <c:v>70.092271303391897</c:v>
                </c:pt>
                <c:pt idx="4750">
                  <c:v>68.076157548773097</c:v>
                </c:pt>
                <c:pt idx="4751">
                  <c:v>64.692308149567594</c:v>
                </c:pt>
                <c:pt idx="4752">
                  <c:v>62.630146669529402</c:v>
                </c:pt>
                <c:pt idx="4753">
                  <c:v>61.4807455352652</c:v>
                </c:pt>
                <c:pt idx="4754">
                  <c:v>61.377379107073402</c:v>
                </c:pt>
                <c:pt idx="4755">
                  <c:v>61.596344938504799</c:v>
                </c:pt>
                <c:pt idx="4756">
                  <c:v>59.993050453607999</c:v>
                </c:pt>
                <c:pt idx="4757">
                  <c:v>58.612031759462198</c:v>
                </c:pt>
                <c:pt idx="4758">
                  <c:v>59.980871336531401</c:v>
                </c:pt>
                <c:pt idx="4759">
                  <c:v>60.671539055727102</c:v>
                </c:pt>
                <c:pt idx="4760">
                  <c:v>59.658447984285402</c:v>
                </c:pt>
                <c:pt idx="4761">
                  <c:v>61.475456747871299</c:v>
                </c:pt>
                <c:pt idx="4762">
                  <c:v>66.632944964283396</c:v>
                </c:pt>
                <c:pt idx="4763">
                  <c:v>66.857040226338896</c:v>
                </c:pt>
                <c:pt idx="4764">
                  <c:v>64.2185712040162</c:v>
                </c:pt>
                <c:pt idx="4765">
                  <c:v>63.7542233943635</c:v>
                </c:pt>
                <c:pt idx="4766">
                  <c:v>63.809009425526703</c:v>
                </c:pt>
                <c:pt idx="4767">
                  <c:v>65.047389060603393</c:v>
                </c:pt>
                <c:pt idx="4768">
                  <c:v>66.468070562496393</c:v>
                </c:pt>
                <c:pt idx="4769">
                  <c:v>68.751330645762195</c:v>
                </c:pt>
                <c:pt idx="4770">
                  <c:v>74.042877030155097</c:v>
                </c:pt>
                <c:pt idx="4771">
                  <c:v>85.387800904163797</c:v>
                </c:pt>
                <c:pt idx="4772">
                  <c:v>87.750576204661002</c:v>
                </c:pt>
                <c:pt idx="4773">
                  <c:v>81.392087310570403</c:v>
                </c:pt>
                <c:pt idx="4774">
                  <c:v>82.303565079885303</c:v>
                </c:pt>
                <c:pt idx="4775">
                  <c:v>86.588875431869297</c:v>
                </c:pt>
                <c:pt idx="4776">
                  <c:v>111.737097879678</c:v>
                </c:pt>
                <c:pt idx="4777">
                  <c:v>138.493882165267</c:v>
                </c:pt>
                <c:pt idx="4778">
                  <c:v>115.24383597732199</c:v>
                </c:pt>
                <c:pt idx="4779">
                  <c:v>95.390539617489594</c:v>
                </c:pt>
                <c:pt idx="4780">
                  <c:v>88.206078476213406</c:v>
                </c:pt>
                <c:pt idx="4781">
                  <c:v>82.245224112339002</c:v>
                </c:pt>
                <c:pt idx="4782">
                  <c:v>78.213644343920706</c:v>
                </c:pt>
                <c:pt idx="4783">
                  <c:v>72.916075077564301</c:v>
                </c:pt>
                <c:pt idx="4784">
                  <c:v>66.643788839234901</c:v>
                </c:pt>
                <c:pt idx="4785">
                  <c:v>64.761987738693804</c:v>
                </c:pt>
                <c:pt idx="4786">
                  <c:v>64.4053465332846</c:v>
                </c:pt>
                <c:pt idx="4787">
                  <c:v>62.551707149480599</c:v>
                </c:pt>
                <c:pt idx="4788">
                  <c:v>60.932525158380201</c:v>
                </c:pt>
                <c:pt idx="4789">
                  <c:v>62.706986388998999</c:v>
                </c:pt>
                <c:pt idx="4790">
                  <c:v>63.8045777647771</c:v>
                </c:pt>
                <c:pt idx="4791">
                  <c:v>63.118471495473997</c:v>
                </c:pt>
                <c:pt idx="4792">
                  <c:v>62.618925427766399</c:v>
                </c:pt>
                <c:pt idx="4793">
                  <c:v>62.344441581667901</c:v>
                </c:pt>
                <c:pt idx="4794">
                  <c:v>65.433825003252693</c:v>
                </c:pt>
                <c:pt idx="4795">
                  <c:v>70.485089352263699</c:v>
                </c:pt>
                <c:pt idx="4796">
                  <c:v>70.731437417442606</c:v>
                </c:pt>
                <c:pt idx="4797">
                  <c:v>69.852824046221002</c:v>
                </c:pt>
                <c:pt idx="4798">
                  <c:v>67.634144553756798</c:v>
                </c:pt>
                <c:pt idx="4799">
                  <c:v>65.305123279922398</c:v>
                </c:pt>
                <c:pt idx="4800">
                  <c:v>62.503908102004502</c:v>
                </c:pt>
                <c:pt idx="4801">
                  <c:v>61.762278827731102</c:v>
                </c:pt>
                <c:pt idx="4802">
                  <c:v>64.884366967961299</c:v>
                </c:pt>
                <c:pt idx="4803">
                  <c:v>68.885570981704106</c:v>
                </c:pt>
                <c:pt idx="4804">
                  <c:v>73.674719195177005</c:v>
                </c:pt>
                <c:pt idx="4805">
                  <c:v>78.878769936603703</c:v>
                </c:pt>
                <c:pt idx="4806">
                  <c:v>84.254786157088404</c:v>
                </c:pt>
                <c:pt idx="4807">
                  <c:v>99.458115895756904</c:v>
                </c:pt>
                <c:pt idx="4808">
                  <c:v>114.03222676695</c:v>
                </c:pt>
                <c:pt idx="4809">
                  <c:v>102.810556243778</c:v>
                </c:pt>
                <c:pt idx="4810">
                  <c:v>91.230631994007894</c:v>
                </c:pt>
                <c:pt idx="4811">
                  <c:v>78.568829701605594</c:v>
                </c:pt>
                <c:pt idx="4812">
                  <c:v>71.732833842697701</c:v>
                </c:pt>
                <c:pt idx="4813">
                  <c:v>72.640004118401293</c:v>
                </c:pt>
                <c:pt idx="4814">
                  <c:v>71.124585825652602</c:v>
                </c:pt>
                <c:pt idx="4815">
                  <c:v>68.063564974053904</c:v>
                </c:pt>
                <c:pt idx="4816">
                  <c:v>69.495353719498695</c:v>
                </c:pt>
                <c:pt idx="4817">
                  <c:v>72.1077012792299</c:v>
                </c:pt>
                <c:pt idx="4818">
                  <c:v>77.4066275779671</c:v>
                </c:pt>
                <c:pt idx="4819">
                  <c:v>84.3756006032621</c:v>
                </c:pt>
                <c:pt idx="4820">
                  <c:v>100.01660623988199</c:v>
                </c:pt>
                <c:pt idx="4821">
                  <c:v>108.748057937333</c:v>
                </c:pt>
                <c:pt idx="4822">
                  <c:v>103.924829346121</c:v>
                </c:pt>
                <c:pt idx="4823">
                  <c:v>111.97894086705</c:v>
                </c:pt>
                <c:pt idx="4824">
                  <c:v>131.916783692645</c:v>
                </c:pt>
                <c:pt idx="4825">
                  <c:v>129.42532737222601</c:v>
                </c:pt>
                <c:pt idx="4826">
                  <c:v>117.446111145109</c:v>
                </c:pt>
                <c:pt idx="4827">
                  <c:v>94.213443421078907</c:v>
                </c:pt>
                <c:pt idx="4828">
                  <c:v>71.164122339152001</c:v>
                </c:pt>
                <c:pt idx="4829">
                  <c:v>70.255840868692601</c:v>
                </c:pt>
                <c:pt idx="4830">
                  <c:v>69.208594383529302</c:v>
                </c:pt>
                <c:pt idx="4831">
                  <c:v>67.749614976381096</c:v>
                </c:pt>
                <c:pt idx="4832">
                  <c:v>67.614821747562701</c:v>
                </c:pt>
                <c:pt idx="4833">
                  <c:v>69.193331735377896</c:v>
                </c:pt>
                <c:pt idx="4834">
                  <c:v>70.202992394521999</c:v>
                </c:pt>
                <c:pt idx="4835">
                  <c:v>70.863865844441406</c:v>
                </c:pt>
                <c:pt idx="4836">
                  <c:v>76.2045637003271</c:v>
                </c:pt>
                <c:pt idx="4837">
                  <c:v>82.685794721151396</c:v>
                </c:pt>
                <c:pt idx="4838">
                  <c:v>89.893591320427404</c:v>
                </c:pt>
                <c:pt idx="4839">
                  <c:v>96.913096954198096</c:v>
                </c:pt>
                <c:pt idx="4840">
                  <c:v>102.99180679269899</c:v>
                </c:pt>
                <c:pt idx="4841">
                  <c:v>127.78827840298899</c:v>
                </c:pt>
                <c:pt idx="4842">
                  <c:v>186.12353122526801</c:v>
                </c:pt>
                <c:pt idx="4843">
                  <c:v>190.300169088752</c:v>
                </c:pt>
                <c:pt idx="4844">
                  <c:v>148.966843281547</c:v>
                </c:pt>
                <c:pt idx="4845">
                  <c:v>110.629892481556</c:v>
                </c:pt>
                <c:pt idx="4846">
                  <c:v>73.405759740756693</c:v>
                </c:pt>
                <c:pt idx="4847">
                  <c:v>69.277156366537298</c:v>
                </c:pt>
                <c:pt idx="4848">
                  <c:v>68.152966230466504</c:v>
                </c:pt>
                <c:pt idx="4849">
                  <c:v>66.260084513303894</c:v>
                </c:pt>
                <c:pt idx="4850">
                  <c:v>65.890462438867402</c:v>
                </c:pt>
                <c:pt idx="4851">
                  <c:v>69.309207278945095</c:v>
                </c:pt>
                <c:pt idx="4852">
                  <c:v>71.357952756099706</c:v>
                </c:pt>
                <c:pt idx="4853">
                  <c:v>71.881874191639298</c:v>
                </c:pt>
                <c:pt idx="4854">
                  <c:v>71.222711838988005</c:v>
                </c:pt>
                <c:pt idx="4855">
                  <c:v>69.954072913382802</c:v>
                </c:pt>
                <c:pt idx="4856">
                  <c:v>69.051344173732204</c:v>
                </c:pt>
                <c:pt idx="4857">
                  <c:v>68.280845581761497</c:v>
                </c:pt>
                <c:pt idx="4858">
                  <c:v>69.375072748643902</c:v>
                </c:pt>
                <c:pt idx="4859">
                  <c:v>71.8747059596474</c:v>
                </c:pt>
                <c:pt idx="4860">
                  <c:v>79.305576665381295</c:v>
                </c:pt>
                <c:pt idx="4861">
                  <c:v>90.583082753430403</c:v>
                </c:pt>
                <c:pt idx="4862">
                  <c:v>107.406334080644</c:v>
                </c:pt>
                <c:pt idx="4863">
                  <c:v>106.810524295017</c:v>
                </c:pt>
                <c:pt idx="4864">
                  <c:v>94.483195477494206</c:v>
                </c:pt>
                <c:pt idx="4865">
                  <c:v>108.36427877896</c:v>
                </c:pt>
                <c:pt idx="4866">
                  <c:v>129.388427113782</c:v>
                </c:pt>
                <c:pt idx="4867">
                  <c:v>131.91714263388701</c:v>
                </c:pt>
                <c:pt idx="4868">
                  <c:v>130.02679385225201</c:v>
                </c:pt>
                <c:pt idx="4869">
                  <c:v>107.966951065974</c:v>
                </c:pt>
                <c:pt idx="4870">
                  <c:v>90.706912056031399</c:v>
                </c:pt>
                <c:pt idx="4871">
                  <c:v>82.275543854099993</c:v>
                </c:pt>
                <c:pt idx="4872">
                  <c:v>75.837612164098502</c:v>
                </c:pt>
                <c:pt idx="4873">
                  <c:v>71.087317420649995</c:v>
                </c:pt>
                <c:pt idx="4874">
                  <c:v>70.200415424273302</c:v>
                </c:pt>
                <c:pt idx="4875">
                  <c:v>70.734447316651</c:v>
                </c:pt>
                <c:pt idx="4876">
                  <c:v>68.970373061217899</c:v>
                </c:pt>
                <c:pt idx="4877">
                  <c:v>68.503746693953104</c:v>
                </c:pt>
                <c:pt idx="4878">
                  <c:v>80.006565754007298</c:v>
                </c:pt>
                <c:pt idx="4879">
                  <c:v>89.003755845371103</c:v>
                </c:pt>
                <c:pt idx="4880">
                  <c:v>92.190788184846397</c:v>
                </c:pt>
                <c:pt idx="4881">
                  <c:v>87.990911447982199</c:v>
                </c:pt>
                <c:pt idx="4882">
                  <c:v>76.162021599758106</c:v>
                </c:pt>
                <c:pt idx="4883">
                  <c:v>69.811765814793304</c:v>
                </c:pt>
                <c:pt idx="4884">
                  <c:v>66.0063889059563</c:v>
                </c:pt>
                <c:pt idx="4885">
                  <c:v>67.419159638350905</c:v>
                </c:pt>
                <c:pt idx="4886">
                  <c:v>69.160421084265494</c:v>
                </c:pt>
                <c:pt idx="4887">
                  <c:v>64.828818423959206</c:v>
                </c:pt>
                <c:pt idx="4888">
                  <c:v>61.861045767758199</c:v>
                </c:pt>
                <c:pt idx="4889">
                  <c:v>62.838115272268297</c:v>
                </c:pt>
                <c:pt idx="4890">
                  <c:v>64.109038581226997</c:v>
                </c:pt>
                <c:pt idx="4891">
                  <c:v>65.740819197426504</c:v>
                </c:pt>
                <c:pt idx="4892">
                  <c:v>67.331359664930105</c:v>
                </c:pt>
                <c:pt idx="4893">
                  <c:v>68.898855536023902</c:v>
                </c:pt>
                <c:pt idx="4894">
                  <c:v>69.321388210919906</c:v>
                </c:pt>
                <c:pt idx="4895">
                  <c:v>69.661044256750699</c:v>
                </c:pt>
                <c:pt idx="4896">
                  <c:v>75.452939936964299</c:v>
                </c:pt>
                <c:pt idx="4897">
                  <c:v>87.632889122505702</c:v>
                </c:pt>
                <c:pt idx="4898">
                  <c:v>122.592730550654</c:v>
                </c:pt>
                <c:pt idx="4899">
                  <c:v>136.18069042290901</c:v>
                </c:pt>
                <c:pt idx="4900">
                  <c:v>119.288428154679</c:v>
                </c:pt>
                <c:pt idx="4901">
                  <c:v>97.482860775533894</c:v>
                </c:pt>
                <c:pt idx="4902">
                  <c:v>72.477215861800005</c:v>
                </c:pt>
                <c:pt idx="4903">
                  <c:v>67.415740755028196</c:v>
                </c:pt>
                <c:pt idx="4904">
                  <c:v>67.360368859958797</c:v>
                </c:pt>
                <c:pt idx="4905">
                  <c:v>65.498914242881995</c:v>
                </c:pt>
                <c:pt idx="4906">
                  <c:v>65.105518803457599</c:v>
                </c:pt>
                <c:pt idx="4907">
                  <c:v>71.124041688739496</c:v>
                </c:pt>
                <c:pt idx="4908">
                  <c:v>73.577080310103895</c:v>
                </c:pt>
                <c:pt idx="4909">
                  <c:v>70.262669683583596</c:v>
                </c:pt>
                <c:pt idx="4910">
                  <c:v>72.923679601646597</c:v>
                </c:pt>
                <c:pt idx="4911">
                  <c:v>79.969085455457304</c:v>
                </c:pt>
                <c:pt idx="4912">
                  <c:v>74.620089473636597</c:v>
                </c:pt>
                <c:pt idx="4913">
                  <c:v>65.606433471659301</c:v>
                </c:pt>
                <c:pt idx="4914">
                  <c:v>68.856131821288102</c:v>
                </c:pt>
                <c:pt idx="4915">
                  <c:v>72.464540912545601</c:v>
                </c:pt>
                <c:pt idx="4916">
                  <c:v>75.771576329503702</c:v>
                </c:pt>
                <c:pt idx="4917">
                  <c:v>81.493016836582697</c:v>
                </c:pt>
                <c:pt idx="4918">
                  <c:v>91.535826291015795</c:v>
                </c:pt>
                <c:pt idx="4919">
                  <c:v>131.927022293178</c:v>
                </c:pt>
                <c:pt idx="4920">
                  <c:v>196.70294766990199</c:v>
                </c:pt>
                <c:pt idx="4921">
                  <c:v>210.17884668366</c:v>
                </c:pt>
                <c:pt idx="4922">
                  <c:v>206.629921599895</c:v>
                </c:pt>
                <c:pt idx="4923">
                  <c:v>147.91267586866601</c:v>
                </c:pt>
                <c:pt idx="4924">
                  <c:v>95.168696229050397</c:v>
                </c:pt>
                <c:pt idx="4925">
                  <c:v>96.037653839341104</c:v>
                </c:pt>
                <c:pt idx="4926">
                  <c:v>92.544830308519593</c:v>
                </c:pt>
                <c:pt idx="4927">
                  <c:v>80.636338158051103</c:v>
                </c:pt>
                <c:pt idx="4928">
                  <c:v>77.330306648771199</c:v>
                </c:pt>
                <c:pt idx="4929">
                  <c:v>81.389835908909703</c:v>
                </c:pt>
                <c:pt idx="4930">
                  <c:v>87.063719726133399</c:v>
                </c:pt>
                <c:pt idx="4931">
                  <c:v>93.315852115964702</c:v>
                </c:pt>
                <c:pt idx="4932">
                  <c:v>82.587448325817604</c:v>
                </c:pt>
                <c:pt idx="4933">
                  <c:v>73.238277670146402</c:v>
                </c:pt>
                <c:pt idx="4934">
                  <c:v>80.750061833373096</c:v>
                </c:pt>
                <c:pt idx="4935">
                  <c:v>89.493104610830201</c:v>
                </c:pt>
                <c:pt idx="4936">
                  <c:v>100.72559994166301</c:v>
                </c:pt>
                <c:pt idx="4937">
                  <c:v>112.72836023852</c:v>
                </c:pt>
                <c:pt idx="4938">
                  <c:v>125.415554011259</c:v>
                </c:pt>
                <c:pt idx="4939">
                  <c:v>106.718081018893</c:v>
                </c:pt>
                <c:pt idx="4940">
                  <c:v>76.323098745119694</c:v>
                </c:pt>
                <c:pt idx="4941">
                  <c:v>70.030476570229894</c:v>
                </c:pt>
                <c:pt idx="4942">
                  <c:v>65.889303847628895</c:v>
                </c:pt>
                <c:pt idx="4943">
                  <c:v>63.6304161264542</c:v>
                </c:pt>
                <c:pt idx="4944">
                  <c:v>62.406673185890398</c:v>
                </c:pt>
                <c:pt idx="4945">
                  <c:v>63.314079289021898</c:v>
                </c:pt>
                <c:pt idx="4946">
                  <c:v>64.2166795577442</c:v>
                </c:pt>
                <c:pt idx="4947">
                  <c:v>65.114972993336593</c:v>
                </c:pt>
                <c:pt idx="4948">
                  <c:v>64.868311298804002</c:v>
                </c:pt>
                <c:pt idx="4949">
                  <c:v>64.192165595005207</c:v>
                </c:pt>
                <c:pt idx="4950">
                  <c:v>65.492605760975195</c:v>
                </c:pt>
                <c:pt idx="4951">
                  <c:v>66.704013143119795</c:v>
                </c:pt>
                <c:pt idx="4952">
                  <c:v>66.268579648977806</c:v>
                </c:pt>
                <c:pt idx="4953">
                  <c:v>66.972396594135603</c:v>
                </c:pt>
                <c:pt idx="4954">
                  <c:v>69.993132023563007</c:v>
                </c:pt>
                <c:pt idx="4955">
                  <c:v>71.562538539452603</c:v>
                </c:pt>
                <c:pt idx="4956">
                  <c:v>71.849833472947594</c:v>
                </c:pt>
                <c:pt idx="4957">
                  <c:v>80.020166053203496</c:v>
                </c:pt>
                <c:pt idx="4958">
                  <c:v>91.068932215863498</c:v>
                </c:pt>
                <c:pt idx="4959">
                  <c:v>82.715409528670605</c:v>
                </c:pt>
                <c:pt idx="4960">
                  <c:v>73.223897174837106</c:v>
                </c:pt>
                <c:pt idx="4961">
                  <c:v>65.148522305368303</c:v>
                </c:pt>
                <c:pt idx="4962">
                  <c:v>60.752887425862802</c:v>
                </c:pt>
                <c:pt idx="4963">
                  <c:v>63.534759907181503</c:v>
                </c:pt>
                <c:pt idx="4964">
                  <c:v>65.397675917184998</c:v>
                </c:pt>
                <c:pt idx="4965">
                  <c:v>66.482784806826999</c:v>
                </c:pt>
                <c:pt idx="4966">
                  <c:v>66.027981138192203</c:v>
                </c:pt>
                <c:pt idx="4967">
                  <c:v>65.0447290213054</c:v>
                </c:pt>
                <c:pt idx="4968">
                  <c:v>65.951646426589505</c:v>
                </c:pt>
                <c:pt idx="4969">
                  <c:v>67.281303867972099</c:v>
                </c:pt>
                <c:pt idx="4970">
                  <c:v>70.398798968797294</c:v>
                </c:pt>
                <c:pt idx="4971">
                  <c:v>75.601215477118998</c:v>
                </c:pt>
                <c:pt idx="4972">
                  <c:v>84.593333891268799</c:v>
                </c:pt>
                <c:pt idx="4973">
                  <c:v>105.329546125891</c:v>
                </c:pt>
                <c:pt idx="4974">
                  <c:v>135.336074477306</c:v>
                </c:pt>
                <c:pt idx="4975">
                  <c:v>118.48610306589801</c:v>
                </c:pt>
                <c:pt idx="4976">
                  <c:v>87.091461663384806</c:v>
                </c:pt>
                <c:pt idx="4977">
                  <c:v>80.982980369999694</c:v>
                </c:pt>
                <c:pt idx="4978">
                  <c:v>77.0814380251107</c:v>
                </c:pt>
                <c:pt idx="4979">
                  <c:v>79.718426351214006</c:v>
                </c:pt>
                <c:pt idx="4980">
                  <c:v>81.181206683619095</c:v>
                </c:pt>
                <c:pt idx="4981">
                  <c:v>80.707584438860394</c:v>
                </c:pt>
                <c:pt idx="4982">
                  <c:v>94.687372217207098</c:v>
                </c:pt>
                <c:pt idx="4983">
                  <c:v>119.01330664145</c:v>
                </c:pt>
                <c:pt idx="4984">
                  <c:v>122.255789153061</c:v>
                </c:pt>
                <c:pt idx="4985">
                  <c:v>119.84044195688</c:v>
                </c:pt>
                <c:pt idx="4986">
                  <c:v>89.185588396395502</c:v>
                </c:pt>
                <c:pt idx="4987">
                  <c:v>64.509812588352403</c:v>
                </c:pt>
                <c:pt idx="4988">
                  <c:v>64.342554498219201</c:v>
                </c:pt>
                <c:pt idx="4989">
                  <c:v>64.587368216812195</c:v>
                </c:pt>
                <c:pt idx="4990">
                  <c:v>65.4330916790732</c:v>
                </c:pt>
                <c:pt idx="4991">
                  <c:v>63.9638573719985</c:v>
                </c:pt>
                <c:pt idx="4992">
                  <c:v>61.035864819655401</c:v>
                </c:pt>
                <c:pt idx="4993">
                  <c:v>61.387056468881802</c:v>
                </c:pt>
                <c:pt idx="4994">
                  <c:v>62.807576130737303</c:v>
                </c:pt>
                <c:pt idx="4995">
                  <c:v>76.6051295596763</c:v>
                </c:pt>
                <c:pt idx="4996">
                  <c:v>87.5643865632602</c:v>
                </c:pt>
                <c:pt idx="4997">
                  <c:v>89.284719526218694</c:v>
                </c:pt>
                <c:pt idx="4998">
                  <c:v>84.247265191919794</c:v>
                </c:pt>
                <c:pt idx="4999">
                  <c:v>70.705514159264496</c:v>
                </c:pt>
                <c:pt idx="5000">
                  <c:v>65.9524522784412</c:v>
                </c:pt>
                <c:pt idx="5001">
                  <c:v>65.915243434457395</c:v>
                </c:pt>
                <c:pt idx="5002">
                  <c:v>63.552321078491502</c:v>
                </c:pt>
                <c:pt idx="5003">
                  <c:v>60.856789162492497</c:v>
                </c:pt>
                <c:pt idx="5004">
                  <c:v>58.837701604147099</c:v>
                </c:pt>
                <c:pt idx="5005">
                  <c:v>58.150974693582498</c:v>
                </c:pt>
                <c:pt idx="5006">
                  <c:v>60.952114736103397</c:v>
                </c:pt>
                <c:pt idx="5007">
                  <c:v>61.8375217741985</c:v>
                </c:pt>
                <c:pt idx="5008">
                  <c:v>60.6926775074364</c:v>
                </c:pt>
                <c:pt idx="5009">
                  <c:v>60.3562698593542</c:v>
                </c:pt>
                <c:pt idx="5010">
                  <c:v>60.374888344479203</c:v>
                </c:pt>
                <c:pt idx="5011">
                  <c:v>60.932443751110199</c:v>
                </c:pt>
                <c:pt idx="5012">
                  <c:v>61.843029466183303</c:v>
                </c:pt>
                <c:pt idx="5013">
                  <c:v>65.046217871255095</c:v>
                </c:pt>
                <c:pt idx="5014">
                  <c:v>68.648621757805003</c:v>
                </c:pt>
                <c:pt idx="5015">
                  <c:v>73.081687879642402</c:v>
                </c:pt>
                <c:pt idx="5016">
                  <c:v>79.871974283931493</c:v>
                </c:pt>
                <c:pt idx="5017">
                  <c:v>88.711658531322101</c:v>
                </c:pt>
                <c:pt idx="5018">
                  <c:v>81.290676410975806</c:v>
                </c:pt>
                <c:pt idx="5019">
                  <c:v>68.322374072105006</c:v>
                </c:pt>
                <c:pt idx="5020">
                  <c:v>72.385894814310205</c:v>
                </c:pt>
                <c:pt idx="5021">
                  <c:v>76.308319868080702</c:v>
                </c:pt>
                <c:pt idx="5022">
                  <c:v>75.702606157927903</c:v>
                </c:pt>
                <c:pt idx="5023">
                  <c:v>79.350380458561801</c:v>
                </c:pt>
                <c:pt idx="5024">
                  <c:v>89.956825149041407</c:v>
                </c:pt>
                <c:pt idx="5025">
                  <c:v>100.82315708089099</c:v>
                </c:pt>
                <c:pt idx="5026">
                  <c:v>111.869525157326</c:v>
                </c:pt>
                <c:pt idx="5027">
                  <c:v>96.288852184506496</c:v>
                </c:pt>
                <c:pt idx="5028">
                  <c:v>74.602898154189106</c:v>
                </c:pt>
                <c:pt idx="5029">
                  <c:v>79.507428402354506</c:v>
                </c:pt>
                <c:pt idx="5030">
                  <c:v>81.316926929250798</c:v>
                </c:pt>
                <c:pt idx="5031">
                  <c:v>72.653271967984693</c:v>
                </c:pt>
                <c:pt idx="5032">
                  <c:v>66.181191363500304</c:v>
                </c:pt>
                <c:pt idx="5033">
                  <c:v>62.487552354157799</c:v>
                </c:pt>
                <c:pt idx="5034">
                  <c:v>60.917102928691797</c:v>
                </c:pt>
                <c:pt idx="5035">
                  <c:v>60.469312923020397</c:v>
                </c:pt>
                <c:pt idx="5036">
                  <c:v>61.656486288993399</c:v>
                </c:pt>
                <c:pt idx="5037">
                  <c:v>62.8228033156972</c:v>
                </c:pt>
                <c:pt idx="5038">
                  <c:v>60.928540784558898</c:v>
                </c:pt>
                <c:pt idx="5039">
                  <c:v>60.080926112544397</c:v>
                </c:pt>
                <c:pt idx="5040">
                  <c:v>61.732855440713102</c:v>
                </c:pt>
                <c:pt idx="5041">
                  <c:v>62.529069055340202</c:v>
                </c:pt>
                <c:pt idx="5042">
                  <c:v>62.501065473360903</c:v>
                </c:pt>
                <c:pt idx="5043">
                  <c:v>62.878536175553201</c:v>
                </c:pt>
                <c:pt idx="5044">
                  <c:v>63.410695148076798</c:v>
                </c:pt>
                <c:pt idx="5045">
                  <c:v>62.347793241896802</c:v>
                </c:pt>
                <c:pt idx="5046">
                  <c:v>62.120747752449297</c:v>
                </c:pt>
                <c:pt idx="5047">
                  <c:v>67.070162327206006</c:v>
                </c:pt>
                <c:pt idx="5048">
                  <c:v>69.7969810001957</c:v>
                </c:pt>
                <c:pt idx="5049">
                  <c:v>68.722867500589501</c:v>
                </c:pt>
                <c:pt idx="5050">
                  <c:v>68.631625845660295</c:v>
                </c:pt>
                <c:pt idx="5051">
                  <c:v>69.238837544238294</c:v>
                </c:pt>
                <c:pt idx="5052">
                  <c:v>65.359012219253401</c:v>
                </c:pt>
                <c:pt idx="5053">
                  <c:v>60.451245289092803</c:v>
                </c:pt>
                <c:pt idx="5054">
                  <c:v>60.927795575360101</c:v>
                </c:pt>
                <c:pt idx="5055">
                  <c:v>61.678754145470997</c:v>
                </c:pt>
                <c:pt idx="5056">
                  <c:v>63.3329481139886</c:v>
                </c:pt>
                <c:pt idx="5057">
                  <c:v>63.205164507875899</c:v>
                </c:pt>
                <c:pt idx="5058">
                  <c:v>60.8963725799101</c:v>
                </c:pt>
                <c:pt idx="5059">
                  <c:v>59.970868624927697</c:v>
                </c:pt>
                <c:pt idx="5060">
                  <c:v>59.737145010545397</c:v>
                </c:pt>
                <c:pt idx="5061">
                  <c:v>61.891682593890202</c:v>
                </c:pt>
                <c:pt idx="5062">
                  <c:v>64.123269727687301</c:v>
                </c:pt>
                <c:pt idx="5063">
                  <c:v>64.254188782666105</c:v>
                </c:pt>
                <c:pt idx="5064">
                  <c:v>65.447672158720096</c:v>
                </c:pt>
                <c:pt idx="5065">
                  <c:v>68.908272623155796</c:v>
                </c:pt>
                <c:pt idx="5066">
                  <c:v>70.223587052901806</c:v>
                </c:pt>
                <c:pt idx="5067">
                  <c:v>69.690375473289393</c:v>
                </c:pt>
                <c:pt idx="5068">
                  <c:v>71.842998949707805</c:v>
                </c:pt>
                <c:pt idx="5069">
                  <c:v>74.865053401570194</c:v>
                </c:pt>
                <c:pt idx="5070">
                  <c:v>95.897941180869907</c:v>
                </c:pt>
                <c:pt idx="5071">
                  <c:v>110.229835090213</c:v>
                </c:pt>
                <c:pt idx="5072">
                  <c:v>94.526047402450502</c:v>
                </c:pt>
                <c:pt idx="5073">
                  <c:v>82.284693335805301</c:v>
                </c:pt>
                <c:pt idx="5074">
                  <c:v>74.983694558117605</c:v>
                </c:pt>
                <c:pt idx="5075">
                  <c:v>78.997410815444198</c:v>
                </c:pt>
                <c:pt idx="5076">
                  <c:v>89.613779916054497</c:v>
                </c:pt>
                <c:pt idx="5077">
                  <c:v>117.668959932365</c:v>
                </c:pt>
                <c:pt idx="5078">
                  <c:v>144.61880111348199</c:v>
                </c:pt>
                <c:pt idx="5079">
                  <c:v>117.34991652532</c:v>
                </c:pt>
                <c:pt idx="5080">
                  <c:v>92.791683918954803</c:v>
                </c:pt>
                <c:pt idx="5081">
                  <c:v>74.827807629513003</c:v>
                </c:pt>
                <c:pt idx="5082">
                  <c:v>65.920932598772893</c:v>
                </c:pt>
                <c:pt idx="5083">
                  <c:v>65.6492730548363</c:v>
                </c:pt>
                <c:pt idx="5084">
                  <c:v>67.086904392038505</c:v>
                </c:pt>
                <c:pt idx="5085">
                  <c:v>69.148128597504595</c:v>
                </c:pt>
                <c:pt idx="5086">
                  <c:v>68.421104676418494</c:v>
                </c:pt>
                <c:pt idx="5087">
                  <c:v>67.709999999999994</c:v>
                </c:pt>
                <c:pt idx="5088">
                  <c:v>67.709999999999994</c:v>
                </c:pt>
                <c:pt idx="5089">
                  <c:v>67.088946258569294</c:v>
                </c:pt>
                <c:pt idx="5090">
                  <c:v>65.523607724714594</c:v>
                </c:pt>
                <c:pt idx="5091">
                  <c:v>69.769337106650497</c:v>
                </c:pt>
                <c:pt idx="5092">
                  <c:v>77.597396258932903</c:v>
                </c:pt>
                <c:pt idx="5093">
                  <c:v>77.779047355821007</c:v>
                </c:pt>
                <c:pt idx="5094">
                  <c:v>75.992718879504494</c:v>
                </c:pt>
                <c:pt idx="5095">
                  <c:v>66.502811186628406</c:v>
                </c:pt>
                <c:pt idx="5096">
                  <c:v>59.831280436781697</c:v>
                </c:pt>
                <c:pt idx="5097">
                  <c:v>60.197062215749199</c:v>
                </c:pt>
                <c:pt idx="5098">
                  <c:v>61.021237491975299</c:v>
                </c:pt>
                <c:pt idx="5099">
                  <c:v>62.287626933982303</c:v>
                </c:pt>
                <c:pt idx="5100">
                  <c:v>65.5464502563525</c:v>
                </c:pt>
                <c:pt idx="5101">
                  <c:v>69.533930656004799</c:v>
                </c:pt>
                <c:pt idx="5102">
                  <c:v>69.207744466833205</c:v>
                </c:pt>
                <c:pt idx="5103">
                  <c:v>67.908307151206202</c:v>
                </c:pt>
                <c:pt idx="5104">
                  <c:v>63.075147253938397</c:v>
                </c:pt>
                <c:pt idx="5105">
                  <c:v>60.693592926704703</c:v>
                </c:pt>
                <c:pt idx="5106">
                  <c:v>61.932601041577698</c:v>
                </c:pt>
                <c:pt idx="5107">
                  <c:v>61.0901286174226</c:v>
                </c:pt>
                <c:pt idx="5108">
                  <c:v>59.015363941796103</c:v>
                </c:pt>
                <c:pt idx="5109">
                  <c:v>57.2046531713871</c:v>
                </c:pt>
                <c:pt idx="5110">
                  <c:v>55.724172084896999</c:v>
                </c:pt>
                <c:pt idx="5111">
                  <c:v>57.621064035735401</c:v>
                </c:pt>
                <c:pt idx="5112">
                  <c:v>60.235187480931799</c:v>
                </c:pt>
                <c:pt idx="5113">
                  <c:v>64.499250311752206</c:v>
                </c:pt>
                <c:pt idx="5114">
                  <c:v>63.556376690454002</c:v>
                </c:pt>
                <c:pt idx="5115">
                  <c:v>57.967026852238703</c:v>
                </c:pt>
                <c:pt idx="5116">
                  <c:v>59.236398471402303</c:v>
                </c:pt>
                <c:pt idx="5117">
                  <c:v>62.740928699486503</c:v>
                </c:pt>
                <c:pt idx="5118">
                  <c:v>65.168060892562707</c:v>
                </c:pt>
                <c:pt idx="5119">
                  <c:v>65.997085942745102</c:v>
                </c:pt>
                <c:pt idx="5120">
                  <c:v>60.771790252937102</c:v>
                </c:pt>
                <c:pt idx="5121">
                  <c:v>58.4085669410048</c:v>
                </c:pt>
                <c:pt idx="5122">
                  <c:v>59.790319354125998</c:v>
                </c:pt>
                <c:pt idx="5123">
                  <c:v>59.682897640194597</c:v>
                </c:pt>
                <c:pt idx="5124">
                  <c:v>58.808572977565497</c:v>
                </c:pt>
                <c:pt idx="5125">
                  <c:v>60.7455086843351</c:v>
                </c:pt>
                <c:pt idx="5126">
                  <c:v>62.840303382628797</c:v>
                </c:pt>
                <c:pt idx="5127">
                  <c:v>63.395129940810897</c:v>
                </c:pt>
                <c:pt idx="5128">
                  <c:v>67.031962684209006</c:v>
                </c:pt>
                <c:pt idx="5129">
                  <c:v>76.5879592913209</c:v>
                </c:pt>
                <c:pt idx="5130">
                  <c:v>83.735640377399804</c:v>
                </c:pt>
                <c:pt idx="5131">
                  <c:v>89.069510702267905</c:v>
                </c:pt>
                <c:pt idx="5132">
                  <c:v>78.511433167739099</c:v>
                </c:pt>
                <c:pt idx="5133">
                  <c:v>64.360251205205202</c:v>
                </c:pt>
                <c:pt idx="5134">
                  <c:v>64.981290566619904</c:v>
                </c:pt>
                <c:pt idx="5135">
                  <c:v>64.9372592945289</c:v>
                </c:pt>
                <c:pt idx="5136">
                  <c:v>62.960873306070098</c:v>
                </c:pt>
                <c:pt idx="5137">
                  <c:v>63.345332133049801</c:v>
                </c:pt>
                <c:pt idx="5138">
                  <c:v>66.235134840486097</c:v>
                </c:pt>
                <c:pt idx="5139">
                  <c:v>68.735027912525297</c:v>
                </c:pt>
                <c:pt idx="5140">
                  <c:v>71.079292233784301</c:v>
                </c:pt>
                <c:pt idx="5141">
                  <c:v>84.501484401156901</c:v>
                </c:pt>
                <c:pt idx="5142">
                  <c:v>97.678441782078806</c:v>
                </c:pt>
                <c:pt idx="5143">
                  <c:v>106.587147430174</c:v>
                </c:pt>
                <c:pt idx="5144">
                  <c:v>120.40645137272701</c:v>
                </c:pt>
                <c:pt idx="5145">
                  <c:v>141.457734785409</c:v>
                </c:pt>
                <c:pt idx="5146">
                  <c:v>119.75263045491</c:v>
                </c:pt>
                <c:pt idx="5147">
                  <c:v>73.459788193628398</c:v>
                </c:pt>
                <c:pt idx="5148">
                  <c:v>65.6609925725311</c:v>
                </c:pt>
                <c:pt idx="5149">
                  <c:v>63.823036386711699</c:v>
                </c:pt>
                <c:pt idx="5150">
                  <c:v>61.891294292778703</c:v>
                </c:pt>
                <c:pt idx="5151">
                  <c:v>60.964428445712699</c:v>
                </c:pt>
                <c:pt idx="5152">
                  <c:v>62.0954069125792</c:v>
                </c:pt>
                <c:pt idx="5153">
                  <c:v>63.010159339728602</c:v>
                </c:pt>
                <c:pt idx="5154">
                  <c:v>63.754853683322999</c:v>
                </c:pt>
                <c:pt idx="5155">
                  <c:v>63.506972136091903</c:v>
                </c:pt>
                <c:pt idx="5156">
                  <c:v>63.027326141423899</c:v>
                </c:pt>
                <c:pt idx="5157">
                  <c:v>63.753362922353503</c:v>
                </c:pt>
                <c:pt idx="5158">
                  <c:v>64.687352152525506</c:v>
                </c:pt>
                <c:pt idx="5159">
                  <c:v>66.224563350839702</c:v>
                </c:pt>
                <c:pt idx="5160">
                  <c:v>67.558942438673995</c:v>
                </c:pt>
                <c:pt idx="5161">
                  <c:v>68.681402765638694</c:v>
                </c:pt>
                <c:pt idx="5162">
                  <c:v>74.858485294271006</c:v>
                </c:pt>
                <c:pt idx="5163">
                  <c:v>82.981277790549797</c:v>
                </c:pt>
                <c:pt idx="5164">
                  <c:v>77.637166626133904</c:v>
                </c:pt>
                <c:pt idx="5165">
                  <c:v>72.475843283896197</c:v>
                </c:pt>
                <c:pt idx="5166">
                  <c:v>70.796112868829297</c:v>
                </c:pt>
                <c:pt idx="5167">
                  <c:v>69.255923401530396</c:v>
                </c:pt>
                <c:pt idx="5168">
                  <c:v>67.906233638278394</c:v>
                </c:pt>
                <c:pt idx="5169">
                  <c:v>72.194200643915394</c:v>
                </c:pt>
                <c:pt idx="5170">
                  <c:v>79.425312578992305</c:v>
                </c:pt>
                <c:pt idx="5171">
                  <c:v>105.71214779137701</c:v>
                </c:pt>
                <c:pt idx="5172">
                  <c:v>137.18441567455201</c:v>
                </c:pt>
                <c:pt idx="5173">
                  <c:v>188.48634990522501</c:v>
                </c:pt>
                <c:pt idx="5174">
                  <c:v>192.50377965011199</c:v>
                </c:pt>
                <c:pt idx="5175">
                  <c:v>112.88781330408</c:v>
                </c:pt>
                <c:pt idx="5176">
                  <c:v>80.506466055622397</c:v>
                </c:pt>
                <c:pt idx="5177">
                  <c:v>80.081392843517506</c:v>
                </c:pt>
                <c:pt idx="5178">
                  <c:v>82.965517694458299</c:v>
                </c:pt>
                <c:pt idx="5179">
                  <c:v>85.538258899209794</c:v>
                </c:pt>
                <c:pt idx="5180">
                  <c:v>74.662874675152494</c:v>
                </c:pt>
                <c:pt idx="5181">
                  <c:v>66.751445688939896</c:v>
                </c:pt>
                <c:pt idx="5182">
                  <c:v>65.626853566168705</c:v>
                </c:pt>
                <c:pt idx="5183">
                  <c:v>64.277411564901797</c:v>
                </c:pt>
                <c:pt idx="5184">
                  <c:v>62.736724148935203</c:v>
                </c:pt>
                <c:pt idx="5185">
                  <c:v>60.953470960367902</c:v>
                </c:pt>
                <c:pt idx="5186">
                  <c:v>59.147470477211399</c:v>
                </c:pt>
                <c:pt idx="5187">
                  <c:v>60.622395467715997</c:v>
                </c:pt>
                <c:pt idx="5188">
                  <c:v>62.249572747249204</c:v>
                </c:pt>
                <c:pt idx="5189">
                  <c:v>64.329973655000302</c:v>
                </c:pt>
                <c:pt idx="5190">
                  <c:v>66.401316397010703</c:v>
                </c:pt>
                <c:pt idx="5191">
                  <c:v>68.463179990749396</c:v>
                </c:pt>
                <c:pt idx="5192">
                  <c:v>66.304503139593706</c:v>
                </c:pt>
                <c:pt idx="5193">
                  <c:v>62.558416904109201</c:v>
                </c:pt>
                <c:pt idx="5194">
                  <c:v>65.575817585578406</c:v>
                </c:pt>
                <c:pt idx="5195">
                  <c:v>68.997722042471807</c:v>
                </c:pt>
                <c:pt idx="5196">
                  <c:v>73.0381680118319</c:v>
                </c:pt>
                <c:pt idx="5197">
                  <c:v>74.335689913993306</c:v>
                </c:pt>
                <c:pt idx="5198">
                  <c:v>72.168403935875304</c:v>
                </c:pt>
                <c:pt idx="5199">
                  <c:v>70.593796350460494</c:v>
                </c:pt>
                <c:pt idx="5200">
                  <c:v>69.296973419686196</c:v>
                </c:pt>
                <c:pt idx="5201">
                  <c:v>65.691821103941294</c:v>
                </c:pt>
                <c:pt idx="5202">
                  <c:v>62.2530596569297</c:v>
                </c:pt>
                <c:pt idx="5203">
                  <c:v>60.747574691666102</c:v>
                </c:pt>
                <c:pt idx="5204">
                  <c:v>60.505231148316298</c:v>
                </c:pt>
                <c:pt idx="5205">
                  <c:v>62.1625149451135</c:v>
                </c:pt>
                <c:pt idx="5206">
                  <c:v>62.511668716579003</c:v>
                </c:pt>
                <c:pt idx="5207">
                  <c:v>62.123319624398299</c:v>
                </c:pt>
                <c:pt idx="5208">
                  <c:v>69.278038138311601</c:v>
                </c:pt>
                <c:pt idx="5209">
                  <c:v>75.796081882857607</c:v>
                </c:pt>
                <c:pt idx="5210">
                  <c:v>70.149258277908302</c:v>
                </c:pt>
                <c:pt idx="5211">
                  <c:v>65.7144357722119</c:v>
                </c:pt>
                <c:pt idx="5212">
                  <c:v>63.421176852756503</c:v>
                </c:pt>
                <c:pt idx="5213">
                  <c:v>62.464304370341999</c:v>
                </c:pt>
                <c:pt idx="5214">
                  <c:v>62.3884802220783</c:v>
                </c:pt>
                <c:pt idx="5215">
                  <c:v>62.296644709084497</c:v>
                </c:pt>
                <c:pt idx="5216">
                  <c:v>61.989056041352498</c:v>
                </c:pt>
                <c:pt idx="5217">
                  <c:v>59.4198040145695</c:v>
                </c:pt>
                <c:pt idx="5218">
                  <c:v>58.275046802147699</c:v>
                </c:pt>
                <c:pt idx="5219">
                  <c:v>60.048252070695803</c:v>
                </c:pt>
                <c:pt idx="5220">
                  <c:v>64.028793271224799</c:v>
                </c:pt>
                <c:pt idx="5221">
                  <c:v>69.671850130236805</c:v>
                </c:pt>
                <c:pt idx="5222">
                  <c:v>71.150837829002</c:v>
                </c:pt>
                <c:pt idx="5223">
                  <c:v>71.889910008734404</c:v>
                </c:pt>
                <c:pt idx="5224">
                  <c:v>76.291764099939002</c:v>
                </c:pt>
                <c:pt idx="5225">
                  <c:v>79.4135754030941</c:v>
                </c:pt>
                <c:pt idx="5226">
                  <c:v>79.536925992666994</c:v>
                </c:pt>
                <c:pt idx="5227">
                  <c:v>75.560603391002701</c:v>
                </c:pt>
                <c:pt idx="5228">
                  <c:v>68.129729025649695</c:v>
                </c:pt>
                <c:pt idx="5229">
                  <c:v>63.661808373447599</c:v>
                </c:pt>
                <c:pt idx="5230">
                  <c:v>60.1088382370068</c:v>
                </c:pt>
                <c:pt idx="5231">
                  <c:v>60.070866655346698</c:v>
                </c:pt>
                <c:pt idx="5232">
                  <c:v>60.526265457384</c:v>
                </c:pt>
                <c:pt idx="5233">
                  <c:v>62.282776419928503</c:v>
                </c:pt>
                <c:pt idx="5234">
                  <c:v>63.595393324296403</c:v>
                </c:pt>
                <c:pt idx="5235">
                  <c:v>64.4975526559748</c:v>
                </c:pt>
                <c:pt idx="5236">
                  <c:v>64.477647778643501</c:v>
                </c:pt>
                <c:pt idx="5237">
                  <c:v>64.175834021191207</c:v>
                </c:pt>
                <c:pt idx="5238">
                  <c:v>64.090342503605001</c:v>
                </c:pt>
                <c:pt idx="5239">
                  <c:v>64.063039364843505</c:v>
                </c:pt>
                <c:pt idx="5240">
                  <c:v>64.205551694834398</c:v>
                </c:pt>
                <c:pt idx="5241">
                  <c:v>66.3094884577621</c:v>
                </c:pt>
                <c:pt idx="5242">
                  <c:v>70.367093627162006</c:v>
                </c:pt>
                <c:pt idx="5243">
                  <c:v>74.048770845411099</c:v>
                </c:pt>
                <c:pt idx="5244">
                  <c:v>77.603400052081895</c:v>
                </c:pt>
                <c:pt idx="5245">
                  <c:v>71.186519803552301</c:v>
                </c:pt>
                <c:pt idx="5246">
                  <c:v>65.310484255564504</c:v>
                </c:pt>
                <c:pt idx="5247">
                  <c:v>61.355567540796301</c:v>
                </c:pt>
                <c:pt idx="5248">
                  <c:v>58.997884716614102</c:v>
                </c:pt>
                <c:pt idx="5249">
                  <c:v>58.3227610805776</c:v>
                </c:pt>
                <c:pt idx="5250">
                  <c:v>60.671005219081302</c:v>
                </c:pt>
                <c:pt idx="5251">
                  <c:v>64.113827073266293</c:v>
                </c:pt>
                <c:pt idx="5252">
                  <c:v>64.4474644680718</c:v>
                </c:pt>
                <c:pt idx="5253">
                  <c:v>64.502786423629203</c:v>
                </c:pt>
                <c:pt idx="5254">
                  <c:v>63.817834450127101</c:v>
                </c:pt>
                <c:pt idx="5255">
                  <c:v>63.7099303335388</c:v>
                </c:pt>
                <c:pt idx="5256">
                  <c:v>64.233255343440405</c:v>
                </c:pt>
                <c:pt idx="5257">
                  <c:v>65.233309678710995</c:v>
                </c:pt>
                <c:pt idx="5258">
                  <c:v>66.413390427899401</c:v>
                </c:pt>
                <c:pt idx="5259">
                  <c:v>68.289296311024202</c:v>
                </c:pt>
                <c:pt idx="5260">
                  <c:v>71.443320156105301</c:v>
                </c:pt>
                <c:pt idx="5261">
                  <c:v>78.973207923053096</c:v>
                </c:pt>
                <c:pt idx="5262">
                  <c:v>83.803067050588297</c:v>
                </c:pt>
                <c:pt idx="5263">
                  <c:v>85.621623497194605</c:v>
                </c:pt>
                <c:pt idx="5264">
                  <c:v>92.770742895417996</c:v>
                </c:pt>
                <c:pt idx="5265">
                  <c:v>101.96998412672301</c:v>
                </c:pt>
                <c:pt idx="5266">
                  <c:v>85.589679763068503</c:v>
                </c:pt>
                <c:pt idx="5267">
                  <c:v>72.488301272381506</c:v>
                </c:pt>
                <c:pt idx="5268">
                  <c:v>73.440871917846394</c:v>
                </c:pt>
                <c:pt idx="5269">
                  <c:v>75.212893751877701</c:v>
                </c:pt>
                <c:pt idx="5270">
                  <c:v>77.899647874023003</c:v>
                </c:pt>
                <c:pt idx="5271">
                  <c:v>77.402915484380998</c:v>
                </c:pt>
                <c:pt idx="5272">
                  <c:v>75.687643455579604</c:v>
                </c:pt>
                <c:pt idx="5273">
                  <c:v>77.147344319414898</c:v>
                </c:pt>
                <c:pt idx="5274">
                  <c:v>82.111687808032997</c:v>
                </c:pt>
                <c:pt idx="5275">
                  <c:v>98.830781665624798</c:v>
                </c:pt>
                <c:pt idx="5276">
                  <c:v>97.905990750059402</c:v>
                </c:pt>
                <c:pt idx="5277">
                  <c:v>77.627647028158805</c:v>
                </c:pt>
                <c:pt idx="5278">
                  <c:v>69.166642558174104</c:v>
                </c:pt>
                <c:pt idx="5279">
                  <c:v>65.104487507940902</c:v>
                </c:pt>
                <c:pt idx="5280">
                  <c:v>67.655083612492504</c:v>
                </c:pt>
                <c:pt idx="5281">
                  <c:v>69.894633954298101</c:v>
                </c:pt>
                <c:pt idx="5282">
                  <c:v>70.686310845766002</c:v>
                </c:pt>
                <c:pt idx="5283">
                  <c:v>70.856933468788299</c:v>
                </c:pt>
                <c:pt idx="5284">
                  <c:v>70.370389473466403</c:v>
                </c:pt>
                <c:pt idx="5285">
                  <c:v>70.426625101534498</c:v>
                </c:pt>
                <c:pt idx="5286">
                  <c:v>70.674714049343194</c:v>
                </c:pt>
                <c:pt idx="5287">
                  <c:v>70.487312972175502</c:v>
                </c:pt>
                <c:pt idx="5288">
                  <c:v>70.566080466396699</c:v>
                </c:pt>
                <c:pt idx="5289">
                  <c:v>71.472816730475998</c:v>
                </c:pt>
                <c:pt idx="5290">
                  <c:v>72.742016654524605</c:v>
                </c:pt>
                <c:pt idx="5291">
                  <c:v>74.374451199125104</c:v>
                </c:pt>
                <c:pt idx="5292">
                  <c:v>78.136810380989104</c:v>
                </c:pt>
                <c:pt idx="5293">
                  <c:v>82.707979480741599</c:v>
                </c:pt>
                <c:pt idx="5294">
                  <c:v>101.128226128723</c:v>
                </c:pt>
                <c:pt idx="5295">
                  <c:v>128.11909309500899</c:v>
                </c:pt>
                <c:pt idx="5296">
                  <c:v>179.159262440964</c:v>
                </c:pt>
                <c:pt idx="5297">
                  <c:v>180.50414695242699</c:v>
                </c:pt>
                <c:pt idx="5298">
                  <c:v>135.54893115661901</c:v>
                </c:pt>
                <c:pt idx="5299">
                  <c:v>122.300706252026</c:v>
                </c:pt>
                <c:pt idx="5300">
                  <c:v>117.83095821418701</c:v>
                </c:pt>
                <c:pt idx="5301">
                  <c:v>95.222716788312695</c:v>
                </c:pt>
                <c:pt idx="5302">
                  <c:v>78.795986821798493</c:v>
                </c:pt>
                <c:pt idx="5303">
                  <c:v>77.926273548456706</c:v>
                </c:pt>
                <c:pt idx="5304">
                  <c:v>78.591051040469097</c:v>
                </c:pt>
                <c:pt idx="5305">
                  <c:v>80.560227580307199</c:v>
                </c:pt>
                <c:pt idx="5306">
                  <c:v>93.486256775422703</c:v>
                </c:pt>
                <c:pt idx="5307">
                  <c:v>110.429466755856</c:v>
                </c:pt>
                <c:pt idx="5308">
                  <c:v>148.954135053595</c:v>
                </c:pt>
                <c:pt idx="5309">
                  <c:v>210.46761797314201</c:v>
                </c:pt>
                <c:pt idx="5310">
                  <c:v>322.97461691251198</c:v>
                </c:pt>
                <c:pt idx="5311">
                  <c:v>294.42036469772398</c:v>
                </c:pt>
                <c:pt idx="5312">
                  <c:v>158.58076335953501</c:v>
                </c:pt>
                <c:pt idx="5313">
                  <c:v>110.85060952621799</c:v>
                </c:pt>
                <c:pt idx="5314">
                  <c:v>84.242302705540794</c:v>
                </c:pt>
                <c:pt idx="5315">
                  <c:v>85.227831307358102</c:v>
                </c:pt>
                <c:pt idx="5316">
                  <c:v>82.875007016672299</c:v>
                </c:pt>
                <c:pt idx="5317">
                  <c:v>74.089682822516806</c:v>
                </c:pt>
                <c:pt idx="5318">
                  <c:v>71.547431587656604</c:v>
                </c:pt>
                <c:pt idx="5319">
                  <c:v>73.165083149609302</c:v>
                </c:pt>
                <c:pt idx="5320">
                  <c:v>73.796222455429501</c:v>
                </c:pt>
                <c:pt idx="5321">
                  <c:v>74.883061359507096</c:v>
                </c:pt>
                <c:pt idx="5322">
                  <c:v>80.589555849214193</c:v>
                </c:pt>
                <c:pt idx="5323">
                  <c:v>83.605017248044206</c:v>
                </c:pt>
                <c:pt idx="5324">
                  <c:v>82.178119893400606</c:v>
                </c:pt>
                <c:pt idx="5325">
                  <c:v>81.751501452078699</c:v>
                </c:pt>
                <c:pt idx="5326">
                  <c:v>81.895176419650994</c:v>
                </c:pt>
                <c:pt idx="5327">
                  <c:v>81.093853806865297</c:v>
                </c:pt>
                <c:pt idx="5328">
                  <c:v>80.764481303424702</c:v>
                </c:pt>
                <c:pt idx="5329">
                  <c:v>83.552579279693703</c:v>
                </c:pt>
                <c:pt idx="5330">
                  <c:v>89.453690516682101</c:v>
                </c:pt>
                <c:pt idx="5331">
                  <c:v>99.697848976849997</c:v>
                </c:pt>
                <c:pt idx="5332">
                  <c:v>111.925824268467</c:v>
                </c:pt>
                <c:pt idx="5333">
                  <c:v>125.09531308198</c:v>
                </c:pt>
                <c:pt idx="5334">
                  <c:v>206.550250714649</c:v>
                </c:pt>
                <c:pt idx="5335">
                  <c:v>308.097614043725</c:v>
                </c:pt>
                <c:pt idx="5336">
                  <c:v>472.073505744736</c:v>
                </c:pt>
                <c:pt idx="5337">
                  <c:v>446.50211212078102</c:v>
                </c:pt>
                <c:pt idx="5338">
                  <c:v>200.56275386275399</c:v>
                </c:pt>
                <c:pt idx="5339">
                  <c:v>119.58377371242599</c:v>
                </c:pt>
                <c:pt idx="5340">
                  <c:v>101.369986911346</c:v>
                </c:pt>
                <c:pt idx="5341">
                  <c:v>135.43383709193799</c:v>
                </c:pt>
                <c:pt idx="5342">
                  <c:v>204.392770655319</c:v>
                </c:pt>
                <c:pt idx="5343">
                  <c:v>376.36578165352699</c:v>
                </c:pt>
                <c:pt idx="5344">
                  <c:v>389.52433403827598</c:v>
                </c:pt>
                <c:pt idx="5345">
                  <c:v>251.29558777079001</c:v>
                </c:pt>
                <c:pt idx="5346">
                  <c:v>158.98832374375701</c:v>
                </c:pt>
                <c:pt idx="5347">
                  <c:v>82.923479337968303</c:v>
                </c:pt>
                <c:pt idx="5348">
                  <c:v>79.813509363208794</c:v>
                </c:pt>
                <c:pt idx="5349">
                  <c:v>77.216808690079603</c:v>
                </c:pt>
                <c:pt idx="5350">
                  <c:v>75.805530431086396</c:v>
                </c:pt>
                <c:pt idx="5351">
                  <c:v>77.574676577453303</c:v>
                </c:pt>
                <c:pt idx="5352">
                  <c:v>81.780525025104396</c:v>
                </c:pt>
                <c:pt idx="5353">
                  <c:v>91.211001659174698</c:v>
                </c:pt>
                <c:pt idx="5354">
                  <c:v>102.196262755416</c:v>
                </c:pt>
                <c:pt idx="5355">
                  <c:v>117.82390521271201</c:v>
                </c:pt>
                <c:pt idx="5356">
                  <c:v>126.23592096876899</c:v>
                </c:pt>
                <c:pt idx="5357">
                  <c:v>121.81667583543999</c:v>
                </c:pt>
                <c:pt idx="5358">
                  <c:v>110.207198163519</c:v>
                </c:pt>
                <c:pt idx="5359">
                  <c:v>94.285214355054705</c:v>
                </c:pt>
                <c:pt idx="5360">
                  <c:v>97.764098034022894</c:v>
                </c:pt>
                <c:pt idx="5361">
                  <c:v>100.6782750401</c:v>
                </c:pt>
                <c:pt idx="5362">
                  <c:v>87.6832209898066</c:v>
                </c:pt>
                <c:pt idx="5363">
                  <c:v>77.642929104996796</c:v>
                </c:pt>
                <c:pt idx="5364">
                  <c:v>71.644043898342701</c:v>
                </c:pt>
                <c:pt idx="5365">
                  <c:v>72.849248162158702</c:v>
                </c:pt>
                <c:pt idx="5366">
                  <c:v>77.310826954912898</c:v>
                </c:pt>
                <c:pt idx="5367">
                  <c:v>77.004706383888504</c:v>
                </c:pt>
                <c:pt idx="5368">
                  <c:v>76.674571128085205</c:v>
                </c:pt>
                <c:pt idx="5369">
                  <c:v>77.040065956250203</c:v>
                </c:pt>
                <c:pt idx="5370">
                  <c:v>75.6539680107105</c:v>
                </c:pt>
                <c:pt idx="5371">
                  <c:v>72.440833660905199</c:v>
                </c:pt>
                <c:pt idx="5372">
                  <c:v>70.771440214959497</c:v>
                </c:pt>
                <c:pt idx="5373">
                  <c:v>69.699455674779799</c:v>
                </c:pt>
                <c:pt idx="5374">
                  <c:v>72.634465375458205</c:v>
                </c:pt>
                <c:pt idx="5375">
                  <c:v>76.460531870581306</c:v>
                </c:pt>
                <c:pt idx="5376">
                  <c:v>82.437572862448206</c:v>
                </c:pt>
                <c:pt idx="5377">
                  <c:v>98.205246876507104</c:v>
                </c:pt>
                <c:pt idx="5378">
                  <c:v>121.627126090689</c:v>
                </c:pt>
                <c:pt idx="5379">
                  <c:v>231.42244368479001</c:v>
                </c:pt>
                <c:pt idx="5380">
                  <c:v>346.30523681601699</c:v>
                </c:pt>
                <c:pt idx="5381">
                  <c:v>346.25708892837702</c:v>
                </c:pt>
                <c:pt idx="5382">
                  <c:v>288.91864484571801</c:v>
                </c:pt>
                <c:pt idx="5383">
                  <c:v>133.26452803805901</c:v>
                </c:pt>
                <c:pt idx="5384">
                  <c:v>72.398216673129596</c:v>
                </c:pt>
                <c:pt idx="5385">
                  <c:v>65.3755004728648</c:v>
                </c:pt>
                <c:pt idx="5386">
                  <c:v>61.980966361468298</c:v>
                </c:pt>
                <c:pt idx="5387">
                  <c:v>59.566985839706597</c:v>
                </c:pt>
                <c:pt idx="5388">
                  <c:v>59.981342165233997</c:v>
                </c:pt>
                <c:pt idx="5389">
                  <c:v>60.2013609671247</c:v>
                </c:pt>
                <c:pt idx="5390">
                  <c:v>60.1820847914857</c:v>
                </c:pt>
                <c:pt idx="5391">
                  <c:v>62.276448534065203</c:v>
                </c:pt>
                <c:pt idx="5392">
                  <c:v>65.197363610766203</c:v>
                </c:pt>
                <c:pt idx="5393">
                  <c:v>70.867302229546993</c:v>
                </c:pt>
                <c:pt idx="5394">
                  <c:v>73.177010899471298</c:v>
                </c:pt>
                <c:pt idx="5395">
                  <c:v>65.906316406605001</c:v>
                </c:pt>
                <c:pt idx="5396">
                  <c:v>61.939528555059198</c:v>
                </c:pt>
                <c:pt idx="5397">
                  <c:v>60.868963397607502</c:v>
                </c:pt>
                <c:pt idx="5398">
                  <c:v>64.176697343259406</c:v>
                </c:pt>
                <c:pt idx="5399">
                  <c:v>67.997474755669899</c:v>
                </c:pt>
                <c:pt idx="5400">
                  <c:v>65.238265510098103</c:v>
                </c:pt>
                <c:pt idx="5401">
                  <c:v>63.406235280954398</c:v>
                </c:pt>
                <c:pt idx="5402">
                  <c:v>63.300090898057</c:v>
                </c:pt>
                <c:pt idx="5403">
                  <c:v>62.719476632311597</c:v>
                </c:pt>
                <c:pt idx="5404">
                  <c:v>61.850851022609</c:v>
                </c:pt>
                <c:pt idx="5405">
                  <c:v>65.986374999576199</c:v>
                </c:pt>
                <c:pt idx="5406">
                  <c:v>70.118579928951803</c:v>
                </c:pt>
                <c:pt idx="5407">
                  <c:v>71.354325000284405</c:v>
                </c:pt>
                <c:pt idx="5408">
                  <c:v>73.038787590591994</c:v>
                </c:pt>
                <c:pt idx="5409">
                  <c:v>75.288674968198805</c:v>
                </c:pt>
                <c:pt idx="5410">
                  <c:v>80.818373628969795</c:v>
                </c:pt>
                <c:pt idx="5411">
                  <c:v>87.646637153966296</c:v>
                </c:pt>
                <c:pt idx="5412">
                  <c:v>92.475569200116098</c:v>
                </c:pt>
                <c:pt idx="5413">
                  <c:v>104.89247366597201</c:v>
                </c:pt>
                <c:pt idx="5414">
                  <c:v>138.37733728820899</c:v>
                </c:pt>
                <c:pt idx="5415">
                  <c:v>230.896981721831</c:v>
                </c:pt>
                <c:pt idx="5416">
                  <c:v>373.685209308097</c:v>
                </c:pt>
                <c:pt idx="5417">
                  <c:v>287.18580963916099</c:v>
                </c:pt>
                <c:pt idx="5418">
                  <c:v>157.86388717928301</c:v>
                </c:pt>
                <c:pt idx="5419">
                  <c:v>120.070812072024</c:v>
                </c:pt>
                <c:pt idx="5420">
                  <c:v>95.403917913751897</c:v>
                </c:pt>
                <c:pt idx="5421">
                  <c:v>93.431713413450794</c:v>
                </c:pt>
                <c:pt idx="5422">
                  <c:v>85.259219106648004</c:v>
                </c:pt>
                <c:pt idx="5423">
                  <c:v>73.636369692769904</c:v>
                </c:pt>
                <c:pt idx="5424">
                  <c:v>85.604688190837194</c:v>
                </c:pt>
                <c:pt idx="5425">
                  <c:v>106.91636495892401</c:v>
                </c:pt>
                <c:pt idx="5426">
                  <c:v>158.10312493960799</c:v>
                </c:pt>
                <c:pt idx="5427">
                  <c:v>168.98667814302101</c:v>
                </c:pt>
                <c:pt idx="5428">
                  <c:v>134.855372810462</c:v>
                </c:pt>
                <c:pt idx="5429">
                  <c:v>106.675553417524</c:v>
                </c:pt>
                <c:pt idx="5430">
                  <c:v>81.215415339582805</c:v>
                </c:pt>
                <c:pt idx="5431">
                  <c:v>82.028308548894898</c:v>
                </c:pt>
                <c:pt idx="5432">
                  <c:v>79.998718661371896</c:v>
                </c:pt>
                <c:pt idx="5433">
                  <c:v>71.490674174885797</c:v>
                </c:pt>
                <c:pt idx="5434">
                  <c:v>65.228308280252904</c:v>
                </c:pt>
                <c:pt idx="5435">
                  <c:v>60.571668100863498</c:v>
                </c:pt>
                <c:pt idx="5436">
                  <c:v>65.373452307977601</c:v>
                </c:pt>
                <c:pt idx="5437">
                  <c:v>70.645729759732205</c:v>
                </c:pt>
                <c:pt idx="5438">
                  <c:v>69.473957588422806</c:v>
                </c:pt>
                <c:pt idx="5439">
                  <c:v>68.444169704852499</c:v>
                </c:pt>
                <c:pt idx="5440">
                  <c:v>67.611173277297794</c:v>
                </c:pt>
                <c:pt idx="5441">
                  <c:v>66.324747709977004</c:v>
                </c:pt>
                <c:pt idx="5442">
                  <c:v>64.842492256372495</c:v>
                </c:pt>
                <c:pt idx="5443">
                  <c:v>62.800972102590897</c:v>
                </c:pt>
                <c:pt idx="5444">
                  <c:v>61.871610750835899</c:v>
                </c:pt>
                <c:pt idx="5445">
                  <c:v>64.178034511794905</c:v>
                </c:pt>
                <c:pt idx="5446">
                  <c:v>64.946033747914996</c:v>
                </c:pt>
                <c:pt idx="5447">
                  <c:v>64.393544168898899</c:v>
                </c:pt>
                <c:pt idx="5448">
                  <c:v>64.356818830874204</c:v>
                </c:pt>
                <c:pt idx="5449">
                  <c:v>64.595325608289997</c:v>
                </c:pt>
                <c:pt idx="5450">
                  <c:v>66.292076278365002</c:v>
                </c:pt>
                <c:pt idx="5451">
                  <c:v>69.759961489836599</c:v>
                </c:pt>
                <c:pt idx="5452">
                  <c:v>76.111932675224494</c:v>
                </c:pt>
                <c:pt idx="5453">
                  <c:v>86.8424013976027</c:v>
                </c:pt>
                <c:pt idx="5454">
                  <c:v>99.810787292397606</c:v>
                </c:pt>
                <c:pt idx="5455">
                  <c:v>142.87451580681</c:v>
                </c:pt>
                <c:pt idx="5456">
                  <c:v>185.13228174793801</c:v>
                </c:pt>
                <c:pt idx="5457">
                  <c:v>218.421706922618</c:v>
                </c:pt>
                <c:pt idx="5458">
                  <c:v>213.39732612199799</c:v>
                </c:pt>
                <c:pt idx="5459">
                  <c:v>171.221582543739</c:v>
                </c:pt>
                <c:pt idx="5460">
                  <c:v>117.566837943821</c:v>
                </c:pt>
                <c:pt idx="5461">
                  <c:v>64.901358538645198</c:v>
                </c:pt>
                <c:pt idx="5462">
                  <c:v>63.416121601744699</c:v>
                </c:pt>
                <c:pt idx="5463">
                  <c:v>65.286206469999897</c:v>
                </c:pt>
                <c:pt idx="5464">
                  <c:v>73.218777409046893</c:v>
                </c:pt>
                <c:pt idx="5465">
                  <c:v>76.188488794457598</c:v>
                </c:pt>
                <c:pt idx="5466">
                  <c:v>76.363293077860703</c:v>
                </c:pt>
                <c:pt idx="5467">
                  <c:v>71.649817882057903</c:v>
                </c:pt>
                <c:pt idx="5468">
                  <c:v>67.032886279390496</c:v>
                </c:pt>
                <c:pt idx="5469">
                  <c:v>64.332313046057806</c:v>
                </c:pt>
                <c:pt idx="5470">
                  <c:v>62.658929536233302</c:v>
                </c:pt>
                <c:pt idx="5471">
                  <c:v>62.046805379652</c:v>
                </c:pt>
                <c:pt idx="5472">
                  <c:v>60.619680979986299</c:v>
                </c:pt>
                <c:pt idx="5473">
                  <c:v>59.270242921556303</c:v>
                </c:pt>
                <c:pt idx="5474">
                  <c:v>62.691403457358803</c:v>
                </c:pt>
                <c:pt idx="5475">
                  <c:v>63.602252514578304</c:v>
                </c:pt>
                <c:pt idx="5476">
                  <c:v>59.781830881518601</c:v>
                </c:pt>
                <c:pt idx="5477">
                  <c:v>59.3048150613076</c:v>
                </c:pt>
                <c:pt idx="5478">
                  <c:v>60.773009947167701</c:v>
                </c:pt>
                <c:pt idx="5479">
                  <c:v>58.527602246164101</c:v>
                </c:pt>
                <c:pt idx="5480">
                  <c:v>56.941329223975302</c:v>
                </c:pt>
                <c:pt idx="5481">
                  <c:v>59.217237474167298</c:v>
                </c:pt>
                <c:pt idx="5482">
                  <c:v>60.376666666666601</c:v>
                </c:pt>
                <c:pt idx="5483">
                  <c:v>60.376666666666601</c:v>
                </c:pt>
                <c:pt idx="5484">
                  <c:v>60.376666666666601</c:v>
                </c:pt>
                <c:pt idx="5485">
                  <c:v>60.377918928416697</c:v>
                </c:pt>
                <c:pt idx="5486">
                  <c:v>60.397381015291103</c:v>
                </c:pt>
                <c:pt idx="5487">
                  <c:v>60.786479437477098</c:v>
                </c:pt>
                <c:pt idx="5488">
                  <c:v>61.857111899875903</c:v>
                </c:pt>
                <c:pt idx="5489">
                  <c:v>62.8967387329253</c:v>
                </c:pt>
                <c:pt idx="5490">
                  <c:v>63.918914054552602</c:v>
                </c:pt>
                <c:pt idx="5491">
                  <c:v>69.942283843895297</c:v>
                </c:pt>
                <c:pt idx="5492">
                  <c:v>82.240509390956703</c:v>
                </c:pt>
                <c:pt idx="5493">
                  <c:v>115.96312485864399</c:v>
                </c:pt>
                <c:pt idx="5494">
                  <c:v>161.237319612422</c:v>
                </c:pt>
                <c:pt idx="5495">
                  <c:v>217.88494048842799</c:v>
                </c:pt>
                <c:pt idx="5496">
                  <c:v>163.70319106810001</c:v>
                </c:pt>
                <c:pt idx="5497">
                  <c:v>86.4670219452249</c:v>
                </c:pt>
                <c:pt idx="5498">
                  <c:v>75.759527512485604</c:v>
                </c:pt>
                <c:pt idx="5499">
                  <c:v>67.409605940411296</c:v>
                </c:pt>
                <c:pt idx="5500">
                  <c:v>63.053621160223102</c:v>
                </c:pt>
                <c:pt idx="5501">
                  <c:v>62.6782108671445</c:v>
                </c:pt>
                <c:pt idx="5502">
                  <c:v>64.344934776899905</c:v>
                </c:pt>
                <c:pt idx="5503">
                  <c:v>64.917974300594807</c:v>
                </c:pt>
                <c:pt idx="5504">
                  <c:v>65.7522145256237</c:v>
                </c:pt>
                <c:pt idx="5505">
                  <c:v>67.585198221095098</c:v>
                </c:pt>
                <c:pt idx="5506">
                  <c:v>66.612547449398306</c:v>
                </c:pt>
                <c:pt idx="5507">
                  <c:v>63.170123695161998</c:v>
                </c:pt>
                <c:pt idx="5508">
                  <c:v>64.566127813251597</c:v>
                </c:pt>
                <c:pt idx="5509">
                  <c:v>66.842288702709496</c:v>
                </c:pt>
                <c:pt idx="5510">
                  <c:v>67.856798818836097</c:v>
                </c:pt>
                <c:pt idx="5511">
                  <c:v>67.166422910407107</c:v>
                </c:pt>
                <c:pt idx="5512">
                  <c:v>63.9759150849628</c:v>
                </c:pt>
                <c:pt idx="5513">
                  <c:v>61.771665374594903</c:v>
                </c:pt>
                <c:pt idx="5514">
                  <c:v>59.995544464989301</c:v>
                </c:pt>
                <c:pt idx="5515">
                  <c:v>62.873521655024099</c:v>
                </c:pt>
                <c:pt idx="5516">
                  <c:v>64.737379614599902</c:v>
                </c:pt>
                <c:pt idx="5517">
                  <c:v>63.888093315218498</c:v>
                </c:pt>
                <c:pt idx="5518">
                  <c:v>65.3662824991044</c:v>
                </c:pt>
                <c:pt idx="5519">
                  <c:v>68.568847354692707</c:v>
                </c:pt>
                <c:pt idx="5520">
                  <c:v>72.246103714090594</c:v>
                </c:pt>
                <c:pt idx="5521">
                  <c:v>75.151551137159402</c:v>
                </c:pt>
                <c:pt idx="5522">
                  <c:v>73.647444052885405</c:v>
                </c:pt>
                <c:pt idx="5523">
                  <c:v>69.222839614800606</c:v>
                </c:pt>
                <c:pt idx="5524">
                  <c:v>61.2904609860771</c:v>
                </c:pt>
                <c:pt idx="5525">
                  <c:v>60.609210386366897</c:v>
                </c:pt>
                <c:pt idx="5526">
                  <c:v>62.248544392792503</c:v>
                </c:pt>
                <c:pt idx="5527">
                  <c:v>61.193172976350503</c:v>
                </c:pt>
                <c:pt idx="5528">
                  <c:v>60.829216054064098</c:v>
                </c:pt>
                <c:pt idx="5529">
                  <c:v>61.826161194255299</c:v>
                </c:pt>
                <c:pt idx="5530">
                  <c:v>59.945541256261301</c:v>
                </c:pt>
                <c:pt idx="5531">
                  <c:v>56.387081589621303</c:v>
                </c:pt>
                <c:pt idx="5532">
                  <c:v>60.902114687714899</c:v>
                </c:pt>
                <c:pt idx="5533">
                  <c:v>64.136443866295394</c:v>
                </c:pt>
                <c:pt idx="5534">
                  <c:v>60.655114335220702</c:v>
                </c:pt>
                <c:pt idx="5535">
                  <c:v>61.0838251878356</c:v>
                </c:pt>
                <c:pt idx="5536">
                  <c:v>65.152736160923894</c:v>
                </c:pt>
                <c:pt idx="5537">
                  <c:v>67.000753051066198</c:v>
                </c:pt>
                <c:pt idx="5538">
                  <c:v>67.938903476253103</c:v>
                </c:pt>
                <c:pt idx="5539">
                  <c:v>65.629862975078694</c:v>
                </c:pt>
                <c:pt idx="5540">
                  <c:v>67.547957396896507</c:v>
                </c:pt>
                <c:pt idx="5541">
                  <c:v>75.631271619296498</c:v>
                </c:pt>
                <c:pt idx="5542">
                  <c:v>97.393230488766406</c:v>
                </c:pt>
                <c:pt idx="5543">
                  <c:v>124.91681898285501</c:v>
                </c:pt>
                <c:pt idx="5544">
                  <c:v>151.74883832788601</c:v>
                </c:pt>
                <c:pt idx="5545">
                  <c:v>153.14886995843199</c:v>
                </c:pt>
                <c:pt idx="5546">
                  <c:v>94.734784240475193</c:v>
                </c:pt>
                <c:pt idx="5547">
                  <c:v>72.363446729714695</c:v>
                </c:pt>
                <c:pt idx="5548">
                  <c:v>74.410224495198904</c:v>
                </c:pt>
                <c:pt idx="5549">
                  <c:v>75.581354354362304</c:v>
                </c:pt>
                <c:pt idx="5550">
                  <c:v>75.212902675452497</c:v>
                </c:pt>
                <c:pt idx="5551">
                  <c:v>68.825751233475202</c:v>
                </c:pt>
                <c:pt idx="5552">
                  <c:v>66.077323016853299</c:v>
                </c:pt>
                <c:pt idx="5553">
                  <c:v>67.096344105645301</c:v>
                </c:pt>
                <c:pt idx="5554">
                  <c:v>70.144638643859906</c:v>
                </c:pt>
                <c:pt idx="5555">
                  <c:v>72.896918479570402</c:v>
                </c:pt>
                <c:pt idx="5556">
                  <c:v>67.172938443404206</c:v>
                </c:pt>
                <c:pt idx="5557">
                  <c:v>63.157746635901901</c:v>
                </c:pt>
                <c:pt idx="5558">
                  <c:v>61.824487614257798</c:v>
                </c:pt>
                <c:pt idx="5559">
                  <c:v>60.322172507166599</c:v>
                </c:pt>
                <c:pt idx="5560">
                  <c:v>58.743500471684499</c:v>
                </c:pt>
                <c:pt idx="5561">
                  <c:v>59.396096374798297</c:v>
                </c:pt>
                <c:pt idx="5562">
                  <c:v>60.109765809252103</c:v>
                </c:pt>
                <c:pt idx="5563">
                  <c:v>60.914061286324902</c:v>
                </c:pt>
                <c:pt idx="5564">
                  <c:v>59.702131671431403</c:v>
                </c:pt>
                <c:pt idx="5565">
                  <c:v>57.092531499602899</c:v>
                </c:pt>
                <c:pt idx="5566">
                  <c:v>59.216085517722298</c:v>
                </c:pt>
                <c:pt idx="5567">
                  <c:v>61.478622258190001</c:v>
                </c:pt>
                <c:pt idx="5568">
                  <c:v>61.920234190946204</c:v>
                </c:pt>
                <c:pt idx="5569">
                  <c:v>61.881062650404502</c:v>
                </c:pt>
                <c:pt idx="5570">
                  <c:v>61.351017638775197</c:v>
                </c:pt>
                <c:pt idx="5571">
                  <c:v>61.587524219338199</c:v>
                </c:pt>
                <c:pt idx="5572">
                  <c:v>61.730357651242002</c:v>
                </c:pt>
                <c:pt idx="5573">
                  <c:v>59.246219873810197</c:v>
                </c:pt>
                <c:pt idx="5574">
                  <c:v>58.635871344056703</c:v>
                </c:pt>
                <c:pt idx="5575">
                  <c:v>60.8160846316228</c:v>
                </c:pt>
                <c:pt idx="5576">
                  <c:v>60.664051806794703</c:v>
                </c:pt>
                <c:pt idx="5577">
                  <c:v>59.546586588468401</c:v>
                </c:pt>
                <c:pt idx="5578">
                  <c:v>59.959188922241097</c:v>
                </c:pt>
                <c:pt idx="5579">
                  <c:v>59.5212792961471</c:v>
                </c:pt>
                <c:pt idx="5580">
                  <c:v>57.202361327692998</c:v>
                </c:pt>
                <c:pt idx="5581">
                  <c:v>56.328137284289497</c:v>
                </c:pt>
                <c:pt idx="5582">
                  <c:v>56.357621235779497</c:v>
                </c:pt>
                <c:pt idx="5583">
                  <c:v>59.097936236301898</c:v>
                </c:pt>
                <c:pt idx="5584">
                  <c:v>60.952509758116797</c:v>
                </c:pt>
                <c:pt idx="5585">
                  <c:v>58.907645653708101</c:v>
                </c:pt>
                <c:pt idx="5586">
                  <c:v>56.306595675899302</c:v>
                </c:pt>
                <c:pt idx="5587">
                  <c:v>53.209155951057802</c:v>
                </c:pt>
                <c:pt idx="5588">
                  <c:v>57.201486868801403</c:v>
                </c:pt>
                <c:pt idx="5589">
                  <c:v>61.603345333397002</c:v>
                </c:pt>
                <c:pt idx="5590">
                  <c:v>59.754131825305898</c:v>
                </c:pt>
                <c:pt idx="5591">
                  <c:v>59.583585739098403</c:v>
                </c:pt>
                <c:pt idx="5592">
                  <c:v>61.5118946846505</c:v>
                </c:pt>
                <c:pt idx="5593">
                  <c:v>61.520819643714503</c:v>
                </c:pt>
                <c:pt idx="5594">
                  <c:v>60.857630746437998</c:v>
                </c:pt>
                <c:pt idx="5595">
                  <c:v>59.637294974815703</c:v>
                </c:pt>
                <c:pt idx="5596">
                  <c:v>58.459718043692199</c:v>
                </c:pt>
                <c:pt idx="5597">
                  <c:v>57.357247083145097</c:v>
                </c:pt>
                <c:pt idx="5598">
                  <c:v>58.760873213871903</c:v>
                </c:pt>
                <c:pt idx="5599">
                  <c:v>61.399484809353901</c:v>
                </c:pt>
                <c:pt idx="5600">
                  <c:v>61.671657618061197</c:v>
                </c:pt>
                <c:pt idx="5601">
                  <c:v>61.375580654322199</c:v>
                </c:pt>
                <c:pt idx="5602">
                  <c:v>59.789942964862597</c:v>
                </c:pt>
                <c:pt idx="5603">
                  <c:v>59.435008924483697</c:v>
                </c:pt>
                <c:pt idx="5604">
                  <c:v>59.927546952502297</c:v>
                </c:pt>
                <c:pt idx="5605">
                  <c:v>60.819260289423703</c:v>
                </c:pt>
                <c:pt idx="5606">
                  <c:v>62.230119548761799</c:v>
                </c:pt>
                <c:pt idx="5607">
                  <c:v>65.442485306434506</c:v>
                </c:pt>
                <c:pt idx="5608">
                  <c:v>67.523496393369797</c:v>
                </c:pt>
                <c:pt idx="5609">
                  <c:v>68.548516886007903</c:v>
                </c:pt>
                <c:pt idx="5610">
                  <c:v>66.788387513496502</c:v>
                </c:pt>
                <c:pt idx="5611">
                  <c:v>64.420804595930804</c:v>
                </c:pt>
                <c:pt idx="5612">
                  <c:v>61.916594493132003</c:v>
                </c:pt>
                <c:pt idx="5613">
                  <c:v>60.114196374360603</c:v>
                </c:pt>
                <c:pt idx="5614">
                  <c:v>59.187245191182697</c:v>
                </c:pt>
                <c:pt idx="5615">
                  <c:v>59.994816826137402</c:v>
                </c:pt>
                <c:pt idx="5616">
                  <c:v>61.172129691269397</c:v>
                </c:pt>
                <c:pt idx="5617">
                  <c:v>59.564245873099303</c:v>
                </c:pt>
                <c:pt idx="5618">
                  <c:v>58.593339115581102</c:v>
                </c:pt>
                <c:pt idx="5619">
                  <c:v>58.682136806783198</c:v>
                </c:pt>
                <c:pt idx="5620">
                  <c:v>59.163693618180602</c:v>
                </c:pt>
                <c:pt idx="5621">
                  <c:v>59.824883392459803</c:v>
                </c:pt>
                <c:pt idx="5622">
                  <c:v>61.549180412309497</c:v>
                </c:pt>
                <c:pt idx="5623">
                  <c:v>62.505677566460903</c:v>
                </c:pt>
                <c:pt idx="5624">
                  <c:v>61.735689000874501</c:v>
                </c:pt>
                <c:pt idx="5625">
                  <c:v>60.053061023901101</c:v>
                </c:pt>
                <c:pt idx="5626">
                  <c:v>57.811720554636601</c:v>
                </c:pt>
                <c:pt idx="5627">
                  <c:v>60.513991397764102</c:v>
                </c:pt>
                <c:pt idx="5628">
                  <c:v>62.986096515563801</c:v>
                </c:pt>
                <c:pt idx="5629">
                  <c:v>63.6379717326977</c:v>
                </c:pt>
                <c:pt idx="5630">
                  <c:v>64.856805934645706</c:v>
                </c:pt>
                <c:pt idx="5631">
                  <c:v>66.526356907096797</c:v>
                </c:pt>
                <c:pt idx="5632">
                  <c:v>69.657434153275403</c:v>
                </c:pt>
                <c:pt idx="5633">
                  <c:v>72.809772510455502</c:v>
                </c:pt>
                <c:pt idx="5634">
                  <c:v>75.082668618452601</c:v>
                </c:pt>
                <c:pt idx="5635">
                  <c:v>71.896659053965394</c:v>
                </c:pt>
                <c:pt idx="5636">
                  <c:v>63.178738274129699</c:v>
                </c:pt>
                <c:pt idx="5637">
                  <c:v>61.342385584210703</c:v>
                </c:pt>
                <c:pt idx="5638">
                  <c:v>62.009377939331699</c:v>
                </c:pt>
                <c:pt idx="5639">
                  <c:v>68.960239515857694</c:v>
                </c:pt>
                <c:pt idx="5640">
                  <c:v>74.431503816322405</c:v>
                </c:pt>
                <c:pt idx="5641">
                  <c:v>78.011516868383595</c:v>
                </c:pt>
                <c:pt idx="5642">
                  <c:v>71.095781976480396</c:v>
                </c:pt>
                <c:pt idx="5643">
                  <c:v>61.507573620101198</c:v>
                </c:pt>
                <c:pt idx="5644">
                  <c:v>62.200063246138797</c:v>
                </c:pt>
                <c:pt idx="5645">
                  <c:v>63.667711017601903</c:v>
                </c:pt>
                <c:pt idx="5646">
                  <c:v>66.378892936727397</c:v>
                </c:pt>
                <c:pt idx="5647">
                  <c:v>65.843256146347002</c:v>
                </c:pt>
                <c:pt idx="5648">
                  <c:v>63.961936831397999</c:v>
                </c:pt>
                <c:pt idx="5649">
                  <c:v>65.159594968556306</c:v>
                </c:pt>
                <c:pt idx="5650">
                  <c:v>65.500219944510604</c:v>
                </c:pt>
                <c:pt idx="5651">
                  <c:v>64.114202999437296</c:v>
                </c:pt>
                <c:pt idx="5652">
                  <c:v>66.091477902216496</c:v>
                </c:pt>
                <c:pt idx="5653">
                  <c:v>69.893939086894207</c:v>
                </c:pt>
                <c:pt idx="5654">
                  <c:v>67.283618420551804</c:v>
                </c:pt>
                <c:pt idx="5655">
                  <c:v>65.011318556451499</c:v>
                </c:pt>
                <c:pt idx="5656">
                  <c:v>64.189168002608398</c:v>
                </c:pt>
                <c:pt idx="5657">
                  <c:v>67.180801868655806</c:v>
                </c:pt>
                <c:pt idx="5658">
                  <c:v>72.719124731012897</c:v>
                </c:pt>
                <c:pt idx="5659">
                  <c:v>68.213462695816602</c:v>
                </c:pt>
                <c:pt idx="5660">
                  <c:v>65.884844351846198</c:v>
                </c:pt>
                <c:pt idx="5661">
                  <c:v>73.565672883338195</c:v>
                </c:pt>
                <c:pt idx="5662">
                  <c:v>84.683455590947304</c:v>
                </c:pt>
                <c:pt idx="5663">
                  <c:v>98.571395948487904</c:v>
                </c:pt>
                <c:pt idx="5664">
                  <c:v>85.665680975463005</c:v>
                </c:pt>
                <c:pt idx="5665">
                  <c:v>70.984106999912996</c:v>
                </c:pt>
                <c:pt idx="5666">
                  <c:v>65.3616922286392</c:v>
                </c:pt>
                <c:pt idx="5667">
                  <c:v>63.177175818299197</c:v>
                </c:pt>
                <c:pt idx="5668">
                  <c:v>64.288015342534194</c:v>
                </c:pt>
                <c:pt idx="5669">
                  <c:v>65.860128382470094</c:v>
                </c:pt>
                <c:pt idx="5670">
                  <c:v>66.602344062735298</c:v>
                </c:pt>
                <c:pt idx="5671">
                  <c:v>62.107942983559902</c:v>
                </c:pt>
                <c:pt idx="5672">
                  <c:v>61.1823974591276</c:v>
                </c:pt>
                <c:pt idx="5673">
                  <c:v>64.278546342409797</c:v>
                </c:pt>
                <c:pt idx="5674">
                  <c:v>62.070243826987401</c:v>
                </c:pt>
                <c:pt idx="5675">
                  <c:v>59.080162375751598</c:v>
                </c:pt>
                <c:pt idx="5676">
                  <c:v>61.055588759343998</c:v>
                </c:pt>
                <c:pt idx="5677">
                  <c:v>63.160056748373499</c:v>
                </c:pt>
                <c:pt idx="5678">
                  <c:v>65.433776908839704</c:v>
                </c:pt>
                <c:pt idx="5679">
                  <c:v>65.431845575667396</c:v>
                </c:pt>
                <c:pt idx="5680">
                  <c:v>64.842450911943402</c:v>
                </c:pt>
                <c:pt idx="5681">
                  <c:v>66.153491691384502</c:v>
                </c:pt>
                <c:pt idx="5682">
                  <c:v>68.057106965049798</c:v>
                </c:pt>
                <c:pt idx="5683">
                  <c:v>70.858572428114798</c:v>
                </c:pt>
                <c:pt idx="5684">
                  <c:v>68.675042082470497</c:v>
                </c:pt>
                <c:pt idx="5685">
                  <c:v>64.696685754573195</c:v>
                </c:pt>
                <c:pt idx="5686">
                  <c:v>63.991123304512001</c:v>
                </c:pt>
                <c:pt idx="5687">
                  <c:v>63.143849190341101</c:v>
                </c:pt>
                <c:pt idx="5688">
                  <c:v>62.050487558875098</c:v>
                </c:pt>
                <c:pt idx="5689">
                  <c:v>61.963279294900197</c:v>
                </c:pt>
                <c:pt idx="5690">
                  <c:v>62.342455376836</c:v>
                </c:pt>
                <c:pt idx="5691">
                  <c:v>63.6449729562625</c:v>
                </c:pt>
                <c:pt idx="5692">
                  <c:v>64.069027559767505</c:v>
                </c:pt>
                <c:pt idx="5693">
                  <c:v>62.756282476718603</c:v>
                </c:pt>
                <c:pt idx="5694">
                  <c:v>61.732263331590197</c:v>
                </c:pt>
                <c:pt idx="5695">
                  <c:v>60.856910043134903</c:v>
                </c:pt>
                <c:pt idx="5696">
                  <c:v>59.805169832491003</c:v>
                </c:pt>
                <c:pt idx="5697">
                  <c:v>59.387411827960499</c:v>
                </c:pt>
                <c:pt idx="5698">
                  <c:v>60.3924059276059</c:v>
                </c:pt>
                <c:pt idx="5699">
                  <c:v>60.848367611927301</c:v>
                </c:pt>
                <c:pt idx="5700">
                  <c:v>60.987703996607003</c:v>
                </c:pt>
                <c:pt idx="5701">
                  <c:v>60.143242249507402</c:v>
                </c:pt>
                <c:pt idx="5702">
                  <c:v>60.3988202955993</c:v>
                </c:pt>
                <c:pt idx="5703">
                  <c:v>63.514999956440498</c:v>
                </c:pt>
                <c:pt idx="5704">
                  <c:v>62.797471554951898</c:v>
                </c:pt>
                <c:pt idx="5705">
                  <c:v>59.640781699901702</c:v>
                </c:pt>
                <c:pt idx="5706">
                  <c:v>60.974475151663903</c:v>
                </c:pt>
                <c:pt idx="5707">
                  <c:v>61.674385481925903</c:v>
                </c:pt>
                <c:pt idx="5708">
                  <c:v>59.771783809095197</c:v>
                </c:pt>
                <c:pt idx="5709">
                  <c:v>57.074271217476301</c:v>
                </c:pt>
                <c:pt idx="5710">
                  <c:v>53.826191007857197</c:v>
                </c:pt>
                <c:pt idx="5711">
                  <c:v>57.704037432388702</c:v>
                </c:pt>
                <c:pt idx="5712">
                  <c:v>61.063508373440399</c:v>
                </c:pt>
                <c:pt idx="5713">
                  <c:v>60.874141152230102</c:v>
                </c:pt>
                <c:pt idx="5714">
                  <c:v>60.804762813654399</c:v>
                </c:pt>
                <c:pt idx="5715">
                  <c:v>60.824700555854299</c:v>
                </c:pt>
                <c:pt idx="5716">
                  <c:v>74.990027316714801</c:v>
                </c:pt>
                <c:pt idx="5717">
                  <c:v>86.314296305719594</c:v>
                </c:pt>
                <c:pt idx="5718">
                  <c:v>82.923769653311297</c:v>
                </c:pt>
                <c:pt idx="5719">
                  <c:v>73.834780241559898</c:v>
                </c:pt>
                <c:pt idx="5720">
                  <c:v>60.2397864656241</c:v>
                </c:pt>
                <c:pt idx="5721">
                  <c:v>61.9502126538478</c:v>
                </c:pt>
                <c:pt idx="5722">
                  <c:v>65.171199532945906</c:v>
                </c:pt>
                <c:pt idx="5723">
                  <c:v>66.837456959757603</c:v>
                </c:pt>
                <c:pt idx="5724">
                  <c:v>68.214915515631205</c:v>
                </c:pt>
                <c:pt idx="5725">
                  <c:v>69.352609669147398</c:v>
                </c:pt>
                <c:pt idx="5726">
                  <c:v>70.857779184713095</c:v>
                </c:pt>
                <c:pt idx="5727">
                  <c:v>75.816835771223893</c:v>
                </c:pt>
                <c:pt idx="5728">
                  <c:v>93.846228334725396</c:v>
                </c:pt>
                <c:pt idx="5729">
                  <c:v>89.838658768682095</c:v>
                </c:pt>
                <c:pt idx="5730">
                  <c:v>66.832664475192601</c:v>
                </c:pt>
                <c:pt idx="5731">
                  <c:v>60.335128036556398</c:v>
                </c:pt>
                <c:pt idx="5732">
                  <c:v>56.729840761972497</c:v>
                </c:pt>
                <c:pt idx="5733">
                  <c:v>54.652227323044301</c:v>
                </c:pt>
                <c:pt idx="5734">
                  <c:v>53.120226858961203</c:v>
                </c:pt>
                <c:pt idx="5735">
                  <c:v>52.071201396456601</c:v>
                </c:pt>
                <c:pt idx="5736">
                  <c:v>52.236817264126501</c:v>
                </c:pt>
                <c:pt idx="5737">
                  <c:v>52.555789776702603</c:v>
                </c:pt>
                <c:pt idx="5738">
                  <c:v>52.705699937892803</c:v>
                </c:pt>
                <c:pt idx="5739">
                  <c:v>54.8454161951191</c:v>
                </c:pt>
                <c:pt idx="5740">
                  <c:v>58.773925786495603</c:v>
                </c:pt>
                <c:pt idx="5741">
                  <c:v>55.598241521189202</c:v>
                </c:pt>
                <c:pt idx="5742">
                  <c:v>52.168313988006801</c:v>
                </c:pt>
                <c:pt idx="5743">
                  <c:v>52.558294727966498</c:v>
                </c:pt>
                <c:pt idx="5744">
                  <c:v>52.832685790743298</c:v>
                </c:pt>
                <c:pt idx="5745">
                  <c:v>53.002714815559699</c:v>
                </c:pt>
                <c:pt idx="5746">
                  <c:v>55.750925411716103</c:v>
                </c:pt>
                <c:pt idx="5747">
                  <c:v>58.118819143596198</c:v>
                </c:pt>
                <c:pt idx="5748">
                  <c:v>57.128322919070399</c:v>
                </c:pt>
                <c:pt idx="5749">
                  <c:v>56.944881340156002</c:v>
                </c:pt>
                <c:pt idx="5750">
                  <c:v>57.485271105786602</c:v>
                </c:pt>
                <c:pt idx="5751">
                  <c:v>57.508253282745102</c:v>
                </c:pt>
                <c:pt idx="5752">
                  <c:v>58.0816387814791</c:v>
                </c:pt>
                <c:pt idx="5753">
                  <c:v>61.244966070137401</c:v>
                </c:pt>
                <c:pt idx="5754">
                  <c:v>62.061328146872597</c:v>
                </c:pt>
                <c:pt idx="5755">
                  <c:v>60.809735742952903</c:v>
                </c:pt>
                <c:pt idx="5756">
                  <c:v>64.941232966424494</c:v>
                </c:pt>
                <c:pt idx="5757">
                  <c:v>72.536785249777594</c:v>
                </c:pt>
                <c:pt idx="5758">
                  <c:v>90.505591919437805</c:v>
                </c:pt>
                <c:pt idx="5759">
                  <c:v>155.401939003726</c:v>
                </c:pt>
                <c:pt idx="5760">
                  <c:v>260.47356934248501</c:v>
                </c:pt>
                <c:pt idx="5761">
                  <c:v>214.423845209825</c:v>
                </c:pt>
                <c:pt idx="5762">
                  <c:v>148.346364166483</c:v>
                </c:pt>
                <c:pt idx="5763">
                  <c:v>87.996313814542702</c:v>
                </c:pt>
                <c:pt idx="5764">
                  <c:v>60.193510004240402</c:v>
                </c:pt>
                <c:pt idx="5765">
                  <c:v>59.161057125352897</c:v>
                </c:pt>
                <c:pt idx="5766">
                  <c:v>64.026121202759398</c:v>
                </c:pt>
                <c:pt idx="5767">
                  <c:v>71.589488047983806</c:v>
                </c:pt>
                <c:pt idx="5768">
                  <c:v>85.888197285016901</c:v>
                </c:pt>
                <c:pt idx="5769">
                  <c:v>81.913258234085703</c:v>
                </c:pt>
                <c:pt idx="5770">
                  <c:v>63.659808227246799</c:v>
                </c:pt>
                <c:pt idx="5771">
                  <c:v>56.475873753174596</c:v>
                </c:pt>
                <c:pt idx="5772">
                  <c:v>52.664565371590797</c:v>
                </c:pt>
                <c:pt idx="5773">
                  <c:v>55.694442459965401</c:v>
                </c:pt>
                <c:pt idx="5774">
                  <c:v>58.116911220706001</c:v>
                </c:pt>
                <c:pt idx="5775">
                  <c:v>60.093792967031597</c:v>
                </c:pt>
                <c:pt idx="5776">
                  <c:v>56.629019216333802</c:v>
                </c:pt>
                <c:pt idx="5777">
                  <c:v>53.671540964003498</c:v>
                </c:pt>
                <c:pt idx="5778">
                  <c:v>53.6514644106772</c:v>
                </c:pt>
                <c:pt idx="5779">
                  <c:v>54.915764129431203</c:v>
                </c:pt>
                <c:pt idx="5780">
                  <c:v>57.054392358735598</c:v>
                </c:pt>
                <c:pt idx="5781">
                  <c:v>65.840896546857294</c:v>
                </c:pt>
                <c:pt idx="5782">
                  <c:v>78.599546384581402</c:v>
                </c:pt>
                <c:pt idx="5783">
                  <c:v>100.59559659826699</c:v>
                </c:pt>
                <c:pt idx="5784">
                  <c:v>97.132276128599401</c:v>
                </c:pt>
                <c:pt idx="5785">
                  <c:v>77.793544554034199</c:v>
                </c:pt>
                <c:pt idx="5786">
                  <c:v>68.201461335973903</c:v>
                </c:pt>
                <c:pt idx="5787">
                  <c:v>61.060654245398702</c:v>
                </c:pt>
                <c:pt idx="5788">
                  <c:v>58.658835399911403</c:v>
                </c:pt>
                <c:pt idx="5789">
                  <c:v>58.873442883489602</c:v>
                </c:pt>
                <c:pt idx="5790">
                  <c:v>60.562127028526298</c:v>
                </c:pt>
                <c:pt idx="5791">
                  <c:v>61.086686344599002</c:v>
                </c:pt>
                <c:pt idx="5792">
                  <c:v>61.117505627237499</c:v>
                </c:pt>
                <c:pt idx="5793">
                  <c:v>60.162275427218702</c:v>
                </c:pt>
                <c:pt idx="5794">
                  <c:v>61.511357325682098</c:v>
                </c:pt>
                <c:pt idx="5795">
                  <c:v>64.002733356777696</c:v>
                </c:pt>
                <c:pt idx="5796">
                  <c:v>65.058867669504707</c:v>
                </c:pt>
                <c:pt idx="5797">
                  <c:v>68.774279287199306</c:v>
                </c:pt>
                <c:pt idx="5798">
                  <c:v>77.386211991574598</c:v>
                </c:pt>
                <c:pt idx="5799">
                  <c:v>85.145519299632397</c:v>
                </c:pt>
                <c:pt idx="5800">
                  <c:v>92.551737406188394</c:v>
                </c:pt>
                <c:pt idx="5801">
                  <c:v>100.452011021202</c:v>
                </c:pt>
                <c:pt idx="5802">
                  <c:v>113.396052068787</c:v>
                </c:pt>
                <c:pt idx="5803">
                  <c:v>134.464805759499</c:v>
                </c:pt>
                <c:pt idx="5804">
                  <c:v>255.71454478552101</c:v>
                </c:pt>
                <c:pt idx="5805">
                  <c:v>396.43371743144002</c:v>
                </c:pt>
                <c:pt idx="5806">
                  <c:v>303.62152823922099</c:v>
                </c:pt>
                <c:pt idx="5807">
                  <c:v>207.045795908733</c:v>
                </c:pt>
                <c:pt idx="5808">
                  <c:v>105.20851071297299</c:v>
                </c:pt>
                <c:pt idx="5809">
                  <c:v>84.400375068695496</c:v>
                </c:pt>
                <c:pt idx="5810">
                  <c:v>95.640260422078597</c:v>
                </c:pt>
                <c:pt idx="5811">
                  <c:v>162.842623753731</c:v>
                </c:pt>
                <c:pt idx="5812">
                  <c:v>187.87064819525699</c:v>
                </c:pt>
                <c:pt idx="5813">
                  <c:v>162.051896347145</c:v>
                </c:pt>
                <c:pt idx="5814">
                  <c:v>111.49000346217299</c:v>
                </c:pt>
                <c:pt idx="5815">
                  <c:v>62.796576907650199</c:v>
                </c:pt>
                <c:pt idx="5816">
                  <c:v>61.334836248189497</c:v>
                </c:pt>
                <c:pt idx="5817">
                  <c:v>60.762255152576103</c:v>
                </c:pt>
                <c:pt idx="5818">
                  <c:v>61.105085121544498</c:v>
                </c:pt>
                <c:pt idx="5819">
                  <c:v>57.899348873919401</c:v>
                </c:pt>
                <c:pt idx="5820">
                  <c:v>55.319190860035299</c:v>
                </c:pt>
                <c:pt idx="5821">
                  <c:v>58.395614260089999</c:v>
                </c:pt>
                <c:pt idx="5822">
                  <c:v>59.529898046231203</c:v>
                </c:pt>
                <c:pt idx="5823">
                  <c:v>58.975008395614402</c:v>
                </c:pt>
                <c:pt idx="5824">
                  <c:v>56.727523614971801</c:v>
                </c:pt>
                <c:pt idx="5825">
                  <c:v>55.442466022871301</c:v>
                </c:pt>
                <c:pt idx="5826">
                  <c:v>58.106835583358396</c:v>
                </c:pt>
                <c:pt idx="5827">
                  <c:v>60.051750839534897</c:v>
                </c:pt>
                <c:pt idx="5828">
                  <c:v>61.475086888133298</c:v>
                </c:pt>
                <c:pt idx="5829">
                  <c:v>75.986495195599304</c:v>
                </c:pt>
                <c:pt idx="5830">
                  <c:v>92.652807154274996</c:v>
                </c:pt>
                <c:pt idx="5831">
                  <c:v>112.30350463292</c:v>
                </c:pt>
                <c:pt idx="5832">
                  <c:v>106.143773678328</c:v>
                </c:pt>
                <c:pt idx="5833">
                  <c:v>84.650395115996403</c:v>
                </c:pt>
                <c:pt idx="5834">
                  <c:v>79.2640026791655</c:v>
                </c:pt>
                <c:pt idx="5835">
                  <c:v>86.934894035666602</c:v>
                </c:pt>
                <c:pt idx="5836">
                  <c:v>120.67111846771699</c:v>
                </c:pt>
                <c:pt idx="5837">
                  <c:v>157.828653927213</c:v>
                </c:pt>
                <c:pt idx="5838">
                  <c:v>193.71829847902799</c:v>
                </c:pt>
                <c:pt idx="5839">
                  <c:v>130.84194153699301</c:v>
                </c:pt>
                <c:pt idx="5840">
                  <c:v>85.618866547747103</c:v>
                </c:pt>
                <c:pt idx="5841">
                  <c:v>69.261860056754202</c:v>
                </c:pt>
                <c:pt idx="5842">
                  <c:v>67.786433980648198</c:v>
                </c:pt>
                <c:pt idx="5843">
                  <c:v>73.438955672938306</c:v>
                </c:pt>
                <c:pt idx="5844">
                  <c:v>97.406357740798697</c:v>
                </c:pt>
                <c:pt idx="5845">
                  <c:v>121.288568492892</c:v>
                </c:pt>
                <c:pt idx="5846">
                  <c:v>145.05909204683999</c:v>
                </c:pt>
                <c:pt idx="5847">
                  <c:v>164.74890484762099</c:v>
                </c:pt>
                <c:pt idx="5848">
                  <c:v>192.64022059460601</c:v>
                </c:pt>
                <c:pt idx="5849">
                  <c:v>277.98009189574998</c:v>
                </c:pt>
                <c:pt idx="5850">
                  <c:v>251.574552312733</c:v>
                </c:pt>
                <c:pt idx="5851">
                  <c:v>109.91308070980701</c:v>
                </c:pt>
                <c:pt idx="5852">
                  <c:v>72.279317360979505</c:v>
                </c:pt>
                <c:pt idx="5853">
                  <c:v>56.950992509234098</c:v>
                </c:pt>
                <c:pt idx="5854">
                  <c:v>54.895762082187801</c:v>
                </c:pt>
                <c:pt idx="5855">
                  <c:v>53.540032606451803</c:v>
                </c:pt>
                <c:pt idx="5856">
                  <c:v>52.750158976865301</c:v>
                </c:pt>
                <c:pt idx="5857">
                  <c:v>54.366803289945601</c:v>
                </c:pt>
                <c:pt idx="5858">
                  <c:v>55.862481739569802</c:v>
                </c:pt>
                <c:pt idx="5859">
                  <c:v>56.318333269688502</c:v>
                </c:pt>
                <c:pt idx="5860">
                  <c:v>56.4558795679323</c:v>
                </c:pt>
                <c:pt idx="5861">
                  <c:v>56.3950855549134</c:v>
                </c:pt>
                <c:pt idx="5862">
                  <c:v>56.137455634062597</c:v>
                </c:pt>
                <c:pt idx="5863">
                  <c:v>55.96</c:v>
                </c:pt>
                <c:pt idx="5864">
                  <c:v>55.96</c:v>
                </c:pt>
                <c:pt idx="5865">
                  <c:v>54.293366895256298</c:v>
                </c:pt>
                <c:pt idx="5866">
                  <c:v>52.074499286388701</c:v>
                </c:pt>
                <c:pt idx="5867">
                  <c:v>55.5117051657815</c:v>
                </c:pt>
                <c:pt idx="5868">
                  <c:v>58.741307016950401</c:v>
                </c:pt>
                <c:pt idx="5869">
                  <c:v>61.651934392618102</c:v>
                </c:pt>
                <c:pt idx="5870">
                  <c:v>63.062242935385797</c:v>
                </c:pt>
                <c:pt idx="5871">
                  <c:v>65.0458237588293</c:v>
                </c:pt>
                <c:pt idx="5872">
                  <c:v>75.88071010729</c:v>
                </c:pt>
                <c:pt idx="5873">
                  <c:v>97.462575338628</c:v>
                </c:pt>
                <c:pt idx="5874">
                  <c:v>131.405418985437</c:v>
                </c:pt>
                <c:pt idx="5875">
                  <c:v>178.793089687096</c:v>
                </c:pt>
                <c:pt idx="5876">
                  <c:v>203.737961192342</c:v>
                </c:pt>
                <c:pt idx="5877">
                  <c:v>113.54801639201099</c:v>
                </c:pt>
                <c:pt idx="5878">
                  <c:v>67.426900344678302</c:v>
                </c:pt>
                <c:pt idx="5879">
                  <c:v>59.070876959199097</c:v>
                </c:pt>
                <c:pt idx="5880">
                  <c:v>59.539806395117303</c:v>
                </c:pt>
                <c:pt idx="5881">
                  <c:v>59.978490595548998</c:v>
                </c:pt>
                <c:pt idx="5882">
                  <c:v>57.3783995421743</c:v>
                </c:pt>
                <c:pt idx="5883">
                  <c:v>56.957428147989802</c:v>
                </c:pt>
                <c:pt idx="5884">
                  <c:v>57.902208365223998</c:v>
                </c:pt>
                <c:pt idx="5885">
                  <c:v>59.579481685617303</c:v>
                </c:pt>
                <c:pt idx="5886">
                  <c:v>60.438665644676398</c:v>
                </c:pt>
                <c:pt idx="5887">
                  <c:v>59.625672653114599</c:v>
                </c:pt>
                <c:pt idx="5888">
                  <c:v>61.499017728230598</c:v>
                </c:pt>
                <c:pt idx="5889">
                  <c:v>65.321264414982494</c:v>
                </c:pt>
                <c:pt idx="5890">
                  <c:v>82.501638141689796</c:v>
                </c:pt>
                <c:pt idx="5891">
                  <c:v>110.98960701291401</c:v>
                </c:pt>
                <c:pt idx="5892">
                  <c:v>155.44510822856199</c:v>
                </c:pt>
                <c:pt idx="5893">
                  <c:v>123.77895729167599</c:v>
                </c:pt>
                <c:pt idx="5894">
                  <c:v>76.411819588747605</c:v>
                </c:pt>
                <c:pt idx="5895">
                  <c:v>69.108520589432501</c:v>
                </c:pt>
                <c:pt idx="5896">
                  <c:v>72.533708897057807</c:v>
                </c:pt>
                <c:pt idx="5897">
                  <c:v>86.7672163990988</c:v>
                </c:pt>
                <c:pt idx="5898">
                  <c:v>78.451568307071597</c:v>
                </c:pt>
                <c:pt idx="5899">
                  <c:v>69.886200332475994</c:v>
                </c:pt>
                <c:pt idx="5900">
                  <c:v>73.305860642830197</c:v>
                </c:pt>
                <c:pt idx="5901">
                  <c:v>96.343522933545898</c:v>
                </c:pt>
                <c:pt idx="5902">
                  <c:v>133.32709019787799</c:v>
                </c:pt>
                <c:pt idx="5903">
                  <c:v>105.58144632144899</c:v>
                </c:pt>
                <c:pt idx="5904">
                  <c:v>79.289511075195193</c:v>
                </c:pt>
                <c:pt idx="5905">
                  <c:v>64.238436891004994</c:v>
                </c:pt>
                <c:pt idx="5906">
                  <c:v>57.288854046825001</c:v>
                </c:pt>
                <c:pt idx="5907">
                  <c:v>54.400632033197702</c:v>
                </c:pt>
                <c:pt idx="5908">
                  <c:v>55.042407907883103</c:v>
                </c:pt>
                <c:pt idx="5909">
                  <c:v>55.528885291385897</c:v>
                </c:pt>
                <c:pt idx="5910">
                  <c:v>55.783616854363203</c:v>
                </c:pt>
                <c:pt idx="5911">
                  <c:v>54.384401231510097</c:v>
                </c:pt>
                <c:pt idx="5912">
                  <c:v>52.420194947071799</c:v>
                </c:pt>
                <c:pt idx="5913">
                  <c:v>50.0656624039528</c:v>
                </c:pt>
                <c:pt idx="5914">
                  <c:v>49.603404104162799</c:v>
                </c:pt>
                <c:pt idx="5915">
                  <c:v>51.071502790907402</c:v>
                </c:pt>
                <c:pt idx="5916">
                  <c:v>51.9345333200854</c:v>
                </c:pt>
                <c:pt idx="5917">
                  <c:v>52.358593772892803</c:v>
                </c:pt>
                <c:pt idx="5918">
                  <c:v>51.614091935445899</c:v>
                </c:pt>
                <c:pt idx="5919">
                  <c:v>51.4608547100108</c:v>
                </c:pt>
                <c:pt idx="5920">
                  <c:v>51.715879905718701</c:v>
                </c:pt>
                <c:pt idx="5921">
                  <c:v>53.631955955049499</c:v>
                </c:pt>
                <c:pt idx="5922">
                  <c:v>54.4110996060178</c:v>
                </c:pt>
                <c:pt idx="5923">
                  <c:v>52.666123291249697</c:v>
                </c:pt>
                <c:pt idx="5924">
                  <c:v>51.195934540512397</c:v>
                </c:pt>
                <c:pt idx="5925">
                  <c:v>50.163750292086</c:v>
                </c:pt>
                <c:pt idx="5926">
                  <c:v>54.257188675004997</c:v>
                </c:pt>
                <c:pt idx="5927">
                  <c:v>56.774992023619802</c:v>
                </c:pt>
                <c:pt idx="5928">
                  <c:v>57.162988561477199</c:v>
                </c:pt>
                <c:pt idx="5929">
                  <c:v>54.684593019773899</c:v>
                </c:pt>
                <c:pt idx="5930">
                  <c:v>51.840263704583499</c:v>
                </c:pt>
                <c:pt idx="5931">
                  <c:v>50.992503563130001</c:v>
                </c:pt>
                <c:pt idx="5932">
                  <c:v>51.279880016614896</c:v>
                </c:pt>
                <c:pt idx="5933">
                  <c:v>52.577355370665302</c:v>
                </c:pt>
                <c:pt idx="5934">
                  <c:v>52.535711517998202</c:v>
                </c:pt>
                <c:pt idx="5935">
                  <c:v>52.532314361329298</c:v>
                </c:pt>
                <c:pt idx="5936">
                  <c:v>53.0535287644487</c:v>
                </c:pt>
                <c:pt idx="5937">
                  <c:v>53.100346184175599</c:v>
                </c:pt>
                <c:pt idx="5938">
                  <c:v>52.873146183612597</c:v>
                </c:pt>
                <c:pt idx="5939">
                  <c:v>52.218845829350499</c:v>
                </c:pt>
                <c:pt idx="5940">
                  <c:v>51.591324511673299</c:v>
                </c:pt>
                <c:pt idx="5941">
                  <c:v>51.008453129863703</c:v>
                </c:pt>
                <c:pt idx="5942">
                  <c:v>52.658923883896101</c:v>
                </c:pt>
                <c:pt idx="5943">
                  <c:v>54.987522172810898</c:v>
                </c:pt>
                <c:pt idx="5944">
                  <c:v>56.665139341490999</c:v>
                </c:pt>
                <c:pt idx="5945">
                  <c:v>57.1434111118038</c:v>
                </c:pt>
                <c:pt idx="5946">
                  <c:v>56.355566517025203</c:v>
                </c:pt>
                <c:pt idx="5947">
                  <c:v>53.329913042858003</c:v>
                </c:pt>
                <c:pt idx="5948">
                  <c:v>51.108279463249602</c:v>
                </c:pt>
                <c:pt idx="5949">
                  <c:v>52.848282797946801</c:v>
                </c:pt>
                <c:pt idx="5950">
                  <c:v>55.1786935183464</c:v>
                </c:pt>
                <c:pt idx="5951">
                  <c:v>57.901919872748699</c:v>
                </c:pt>
                <c:pt idx="5952">
                  <c:v>56.7120158571799</c:v>
                </c:pt>
                <c:pt idx="5953">
                  <c:v>53.889541383996303</c:v>
                </c:pt>
                <c:pt idx="5954">
                  <c:v>48.174915348417699</c:v>
                </c:pt>
                <c:pt idx="5955">
                  <c:v>49.6095625022216</c:v>
                </c:pt>
                <c:pt idx="5956">
                  <c:v>53.8033066249304</c:v>
                </c:pt>
                <c:pt idx="5957">
                  <c:v>57.419735647289102</c:v>
                </c:pt>
                <c:pt idx="5958">
                  <c:v>59.013283963448103</c:v>
                </c:pt>
                <c:pt idx="5959">
                  <c:v>58.265236343591198</c:v>
                </c:pt>
                <c:pt idx="5960">
                  <c:v>57.697250439411398</c:v>
                </c:pt>
                <c:pt idx="5961">
                  <c:v>57.698152569640499</c:v>
                </c:pt>
                <c:pt idx="5962">
                  <c:v>59.697060574503197</c:v>
                </c:pt>
                <c:pt idx="5963">
                  <c:v>68.977306390269803</c:v>
                </c:pt>
                <c:pt idx="5964">
                  <c:v>83.4240663897167</c:v>
                </c:pt>
                <c:pt idx="5965">
                  <c:v>72.341484321545806</c:v>
                </c:pt>
                <c:pt idx="5966">
                  <c:v>62.190277253569597</c:v>
                </c:pt>
                <c:pt idx="5967">
                  <c:v>56.046460074144797</c:v>
                </c:pt>
                <c:pt idx="5968">
                  <c:v>55.889730603004701</c:v>
                </c:pt>
                <c:pt idx="5969">
                  <c:v>58.1487234526234</c:v>
                </c:pt>
                <c:pt idx="5970">
                  <c:v>59.985331998525503</c:v>
                </c:pt>
                <c:pt idx="5971">
                  <c:v>59.517136387346099</c:v>
                </c:pt>
                <c:pt idx="5972">
                  <c:v>56.345937235721102</c:v>
                </c:pt>
                <c:pt idx="5973">
                  <c:v>52.298851232736098</c:v>
                </c:pt>
                <c:pt idx="5974">
                  <c:v>49.482891946537599</c:v>
                </c:pt>
                <c:pt idx="5975">
                  <c:v>51.864692083488997</c:v>
                </c:pt>
                <c:pt idx="5976">
                  <c:v>54.603679441548302</c:v>
                </c:pt>
                <c:pt idx="5977">
                  <c:v>57.591894919844997</c:v>
                </c:pt>
                <c:pt idx="5978">
                  <c:v>56.443237229009</c:v>
                </c:pt>
                <c:pt idx="5979">
                  <c:v>55.787258726546099</c:v>
                </c:pt>
                <c:pt idx="5980">
                  <c:v>56.352240048543401</c:v>
                </c:pt>
                <c:pt idx="5981">
                  <c:v>57.850346226455898</c:v>
                </c:pt>
                <c:pt idx="5982">
                  <c:v>59.723257519575597</c:v>
                </c:pt>
                <c:pt idx="5983">
                  <c:v>61.716801039313602</c:v>
                </c:pt>
                <c:pt idx="5984">
                  <c:v>70.492022384615595</c:v>
                </c:pt>
                <c:pt idx="5985">
                  <c:v>86.711347453601903</c:v>
                </c:pt>
                <c:pt idx="5986">
                  <c:v>81.921514502270696</c:v>
                </c:pt>
                <c:pt idx="5987">
                  <c:v>72.606525216658497</c:v>
                </c:pt>
                <c:pt idx="5988">
                  <c:v>60.124149790625097</c:v>
                </c:pt>
                <c:pt idx="5989">
                  <c:v>53.086942723441602</c:v>
                </c:pt>
                <c:pt idx="5990">
                  <c:v>49.487390247720697</c:v>
                </c:pt>
                <c:pt idx="5991">
                  <c:v>56.339777469513699</c:v>
                </c:pt>
                <c:pt idx="5992">
                  <c:v>64.394592295993704</c:v>
                </c:pt>
                <c:pt idx="5993">
                  <c:v>74.343144834486296</c:v>
                </c:pt>
                <c:pt idx="5994">
                  <c:v>81.599962805408296</c:v>
                </c:pt>
                <c:pt idx="5995">
                  <c:v>87.013617624646102</c:v>
                </c:pt>
                <c:pt idx="5996">
                  <c:v>86.159407754516394</c:v>
                </c:pt>
                <c:pt idx="5997">
                  <c:v>81.973448948833394</c:v>
                </c:pt>
                <c:pt idx="5998">
                  <c:v>74.623457869053993</c:v>
                </c:pt>
                <c:pt idx="5999">
                  <c:v>80.386456157108398</c:v>
                </c:pt>
                <c:pt idx="6000">
                  <c:v>80.634372990696903</c:v>
                </c:pt>
                <c:pt idx="6001">
                  <c:v>62.242612290806903</c:v>
                </c:pt>
                <c:pt idx="6002">
                  <c:v>54.060192777795599</c:v>
                </c:pt>
                <c:pt idx="6003">
                  <c:v>51.352015948986697</c:v>
                </c:pt>
                <c:pt idx="6004">
                  <c:v>52.011303977476501</c:v>
                </c:pt>
                <c:pt idx="6005">
                  <c:v>52.601335572780101</c:v>
                </c:pt>
                <c:pt idx="6006">
                  <c:v>53.095918084843902</c:v>
                </c:pt>
                <c:pt idx="6007">
                  <c:v>53.234710993755499</c:v>
                </c:pt>
                <c:pt idx="6008">
                  <c:v>53.378166774350902</c:v>
                </c:pt>
                <c:pt idx="6009">
                  <c:v>53.9244614076716</c:v>
                </c:pt>
                <c:pt idx="6010">
                  <c:v>53.555952697389401</c:v>
                </c:pt>
                <c:pt idx="6011">
                  <c:v>52.494035353518697</c:v>
                </c:pt>
                <c:pt idx="6012">
                  <c:v>55.938840642802901</c:v>
                </c:pt>
                <c:pt idx="6013">
                  <c:v>59.752066877380599</c:v>
                </c:pt>
                <c:pt idx="6014">
                  <c:v>63.846537170851697</c:v>
                </c:pt>
                <c:pt idx="6015">
                  <c:v>70.191595926509294</c:v>
                </c:pt>
                <c:pt idx="6016">
                  <c:v>76.326630502215394</c:v>
                </c:pt>
                <c:pt idx="6017">
                  <c:v>73.128304348298798</c:v>
                </c:pt>
                <c:pt idx="6018">
                  <c:v>68.4314432680344</c:v>
                </c:pt>
                <c:pt idx="6019">
                  <c:v>62.167434369388602</c:v>
                </c:pt>
                <c:pt idx="6020">
                  <c:v>70.935843695006298</c:v>
                </c:pt>
                <c:pt idx="6021">
                  <c:v>77.401814155400999</c:v>
                </c:pt>
                <c:pt idx="6022">
                  <c:v>71.063320411876404</c:v>
                </c:pt>
                <c:pt idx="6023">
                  <c:v>65.103389040448604</c:v>
                </c:pt>
                <c:pt idx="6024">
                  <c:v>59.505024590766098</c:v>
                </c:pt>
                <c:pt idx="6025">
                  <c:v>58.792465451753301</c:v>
                </c:pt>
                <c:pt idx="6026">
                  <c:v>58.849897337001401</c:v>
                </c:pt>
                <c:pt idx="6027">
                  <c:v>59.986130137220499</c:v>
                </c:pt>
                <c:pt idx="6028">
                  <c:v>57.887279125283001</c:v>
                </c:pt>
                <c:pt idx="6029">
                  <c:v>55.251203799171599</c:v>
                </c:pt>
                <c:pt idx="6030">
                  <c:v>53.711577872633697</c:v>
                </c:pt>
                <c:pt idx="6031">
                  <c:v>52.648671781888901</c:v>
                </c:pt>
                <c:pt idx="6032">
                  <c:v>51.935521641385698</c:v>
                </c:pt>
                <c:pt idx="6033">
                  <c:v>52.737249027834402</c:v>
                </c:pt>
                <c:pt idx="6034">
                  <c:v>53.664424579843597</c:v>
                </c:pt>
                <c:pt idx="6035">
                  <c:v>54.719021611511799</c:v>
                </c:pt>
                <c:pt idx="6036">
                  <c:v>57.571748173280398</c:v>
                </c:pt>
                <c:pt idx="6037">
                  <c:v>61.121857703316103</c:v>
                </c:pt>
                <c:pt idx="6038">
                  <c:v>65.114204665906996</c:v>
                </c:pt>
                <c:pt idx="6039">
                  <c:v>72.143754139501297</c:v>
                </c:pt>
                <c:pt idx="6040">
                  <c:v>82.013193302070803</c:v>
                </c:pt>
                <c:pt idx="6041">
                  <c:v>70.188635664071001</c:v>
                </c:pt>
                <c:pt idx="6042">
                  <c:v>60.898009856001998</c:v>
                </c:pt>
                <c:pt idx="6043">
                  <c:v>63.060953311565399</c:v>
                </c:pt>
                <c:pt idx="6044">
                  <c:v>68.972259390132294</c:v>
                </c:pt>
                <c:pt idx="6045">
                  <c:v>77.645081755567801</c:v>
                </c:pt>
                <c:pt idx="6046">
                  <c:v>99.178704660874203</c:v>
                </c:pt>
                <c:pt idx="6047">
                  <c:v>145.56356953611899</c:v>
                </c:pt>
                <c:pt idx="6048">
                  <c:v>220.597106204645</c:v>
                </c:pt>
                <c:pt idx="6049">
                  <c:v>162.85972604896</c:v>
                </c:pt>
                <c:pt idx="6050">
                  <c:v>95.707310642263806</c:v>
                </c:pt>
                <c:pt idx="6051">
                  <c:v>68.774262720549302</c:v>
                </c:pt>
                <c:pt idx="6052">
                  <c:v>59.765322992763899</c:v>
                </c:pt>
                <c:pt idx="6053">
                  <c:v>60.984627674632598</c:v>
                </c:pt>
                <c:pt idx="6054">
                  <c:v>62.445749555785198</c:v>
                </c:pt>
                <c:pt idx="6055">
                  <c:v>63.780821051873801</c:v>
                </c:pt>
                <c:pt idx="6056">
                  <c:v>64.941705157801195</c:v>
                </c:pt>
                <c:pt idx="6057">
                  <c:v>70.614352910182205</c:v>
                </c:pt>
                <c:pt idx="6058">
                  <c:v>79.484440410213196</c:v>
                </c:pt>
                <c:pt idx="6059">
                  <c:v>96.738032245774093</c:v>
                </c:pt>
                <c:pt idx="6060">
                  <c:v>158.500599684945</c:v>
                </c:pt>
                <c:pt idx="6061">
                  <c:v>250.32737753037401</c:v>
                </c:pt>
                <c:pt idx="6062">
                  <c:v>271.77371366528803</c:v>
                </c:pt>
                <c:pt idx="6063">
                  <c:v>238.32072967562701</c:v>
                </c:pt>
                <c:pt idx="6064">
                  <c:v>117.608367194556</c:v>
                </c:pt>
                <c:pt idx="6065">
                  <c:v>77.395004064619798</c:v>
                </c:pt>
                <c:pt idx="6066">
                  <c:v>62.986778885880497</c:v>
                </c:pt>
                <c:pt idx="6067">
                  <c:v>61.481874161183697</c:v>
                </c:pt>
                <c:pt idx="6068">
                  <c:v>61.869964069811502</c:v>
                </c:pt>
                <c:pt idx="6069">
                  <c:v>63.717806036197402</c:v>
                </c:pt>
                <c:pt idx="6070">
                  <c:v>70.305908050971794</c:v>
                </c:pt>
                <c:pt idx="6071">
                  <c:v>77.625996413928107</c:v>
                </c:pt>
                <c:pt idx="6072">
                  <c:v>85.913114644967806</c:v>
                </c:pt>
                <c:pt idx="6073">
                  <c:v>103.015185254172</c:v>
                </c:pt>
                <c:pt idx="6074">
                  <c:v>117.92517988001001</c:v>
                </c:pt>
                <c:pt idx="6075">
                  <c:v>102.331907601735</c:v>
                </c:pt>
                <c:pt idx="6076">
                  <c:v>117.264670289452</c:v>
                </c:pt>
                <c:pt idx="6077">
                  <c:v>158.19512421896999</c:v>
                </c:pt>
                <c:pt idx="6078">
                  <c:v>205.27888052952201</c:v>
                </c:pt>
                <c:pt idx="6079">
                  <c:v>206.01584783742601</c:v>
                </c:pt>
                <c:pt idx="6080">
                  <c:v>112.826348521559</c:v>
                </c:pt>
                <c:pt idx="6081">
                  <c:v>85.621133474074099</c:v>
                </c:pt>
                <c:pt idx="6082">
                  <c:v>88.6263155364894</c:v>
                </c:pt>
                <c:pt idx="6083">
                  <c:v>131.08360600823701</c:v>
                </c:pt>
                <c:pt idx="6084">
                  <c:v>144.872560139862</c:v>
                </c:pt>
                <c:pt idx="6085">
                  <c:v>132.536917383466</c:v>
                </c:pt>
                <c:pt idx="6086">
                  <c:v>92.354837830110895</c:v>
                </c:pt>
                <c:pt idx="6087">
                  <c:v>62.216074728090803</c:v>
                </c:pt>
                <c:pt idx="6088">
                  <c:v>58.678444800265197</c:v>
                </c:pt>
                <c:pt idx="6089">
                  <c:v>60.302458953397</c:v>
                </c:pt>
                <c:pt idx="6090">
                  <c:v>63.1412449115941</c:v>
                </c:pt>
                <c:pt idx="6091">
                  <c:v>59.654382722897701</c:v>
                </c:pt>
                <c:pt idx="6092">
                  <c:v>58.131261946168202</c:v>
                </c:pt>
                <c:pt idx="6093">
                  <c:v>58.464415417198701</c:v>
                </c:pt>
                <c:pt idx="6094">
                  <c:v>57.903799339702502</c:v>
                </c:pt>
                <c:pt idx="6095">
                  <c:v>58.231552541543302</c:v>
                </c:pt>
                <c:pt idx="6096">
                  <c:v>60.699860709598298</c:v>
                </c:pt>
                <c:pt idx="6097">
                  <c:v>60.3044666235919</c:v>
                </c:pt>
                <c:pt idx="6098">
                  <c:v>59.551622495102301</c:v>
                </c:pt>
                <c:pt idx="6099">
                  <c:v>65.115134985079393</c:v>
                </c:pt>
                <c:pt idx="6100">
                  <c:v>74.717901278733507</c:v>
                </c:pt>
                <c:pt idx="6101">
                  <c:v>88.161083844157304</c:v>
                </c:pt>
                <c:pt idx="6102">
                  <c:v>128.30604762829901</c:v>
                </c:pt>
                <c:pt idx="6103">
                  <c:v>149.29572181713601</c:v>
                </c:pt>
                <c:pt idx="6104">
                  <c:v>122.94172993670701</c:v>
                </c:pt>
                <c:pt idx="6105">
                  <c:v>88.967945480616393</c:v>
                </c:pt>
                <c:pt idx="6106">
                  <c:v>56.489856757767797</c:v>
                </c:pt>
                <c:pt idx="6107">
                  <c:v>58.168862847948901</c:v>
                </c:pt>
                <c:pt idx="6108">
                  <c:v>59.095740610578297</c:v>
                </c:pt>
                <c:pt idx="6109">
                  <c:v>59.325225365301399</c:v>
                </c:pt>
                <c:pt idx="6110">
                  <c:v>60.188951239363</c:v>
                </c:pt>
                <c:pt idx="6111">
                  <c:v>59.9355459086132</c:v>
                </c:pt>
                <c:pt idx="6112">
                  <c:v>57.232906188090702</c:v>
                </c:pt>
                <c:pt idx="6113">
                  <c:v>55.265265008270099</c:v>
                </c:pt>
                <c:pt idx="6114">
                  <c:v>54.247412027517399</c:v>
                </c:pt>
                <c:pt idx="6115">
                  <c:v>57.754809672875702</c:v>
                </c:pt>
                <c:pt idx="6116">
                  <c:v>59.6381223251378</c:v>
                </c:pt>
                <c:pt idx="6117">
                  <c:v>60.097535404329697</c:v>
                </c:pt>
                <c:pt idx="6118">
                  <c:v>68.332417474484302</c:v>
                </c:pt>
                <c:pt idx="6119">
                  <c:v>76.4721524926059</c:v>
                </c:pt>
                <c:pt idx="6120">
                  <c:v>83.407628444480906</c:v>
                </c:pt>
                <c:pt idx="6121">
                  <c:v>113.728982791432</c:v>
                </c:pt>
                <c:pt idx="6122">
                  <c:v>147.05966561054399</c:v>
                </c:pt>
                <c:pt idx="6123">
                  <c:v>151.96014594108999</c:v>
                </c:pt>
                <c:pt idx="6124">
                  <c:v>131.84391838235999</c:v>
                </c:pt>
                <c:pt idx="6125">
                  <c:v>91.627257693360704</c:v>
                </c:pt>
                <c:pt idx="6126">
                  <c:v>70.617572932759302</c:v>
                </c:pt>
                <c:pt idx="6127">
                  <c:v>56.853742376037097</c:v>
                </c:pt>
                <c:pt idx="6128">
                  <c:v>54.281784557605199</c:v>
                </c:pt>
                <c:pt idx="6129">
                  <c:v>56.878732535940699</c:v>
                </c:pt>
                <c:pt idx="6130">
                  <c:v>60.118967669993403</c:v>
                </c:pt>
                <c:pt idx="6131">
                  <c:v>59.229959902676796</c:v>
                </c:pt>
                <c:pt idx="6132">
                  <c:v>57.919412104576402</c:v>
                </c:pt>
                <c:pt idx="6133">
                  <c:v>56.308348554705098</c:v>
                </c:pt>
                <c:pt idx="6134">
                  <c:v>52.976463192519297</c:v>
                </c:pt>
                <c:pt idx="6135">
                  <c:v>53.1744726570004</c:v>
                </c:pt>
                <c:pt idx="6136">
                  <c:v>58.741990942276502</c:v>
                </c:pt>
                <c:pt idx="6137">
                  <c:v>56.6831472138647</c:v>
                </c:pt>
                <c:pt idx="6138">
                  <c:v>54.570612971553899</c:v>
                </c:pt>
                <c:pt idx="6139">
                  <c:v>59.082783063179498</c:v>
                </c:pt>
                <c:pt idx="6140">
                  <c:v>59.402001717375398</c:v>
                </c:pt>
                <c:pt idx="6141">
                  <c:v>57.2533320544253</c:v>
                </c:pt>
                <c:pt idx="6142">
                  <c:v>58.164473330718799</c:v>
                </c:pt>
                <c:pt idx="6143">
                  <c:v>58.1721097119893</c:v>
                </c:pt>
                <c:pt idx="6144">
                  <c:v>57.019811921560198</c:v>
                </c:pt>
                <c:pt idx="6145">
                  <c:v>55.512479720698202</c:v>
                </c:pt>
                <c:pt idx="6146">
                  <c:v>55.513414832862999</c:v>
                </c:pt>
                <c:pt idx="6147">
                  <c:v>60.082370901893199</c:v>
                </c:pt>
                <c:pt idx="6148">
                  <c:v>67.554229879987304</c:v>
                </c:pt>
                <c:pt idx="6149">
                  <c:v>76.668459225767805</c:v>
                </c:pt>
                <c:pt idx="6150">
                  <c:v>88.0321217517332</c:v>
                </c:pt>
                <c:pt idx="6151">
                  <c:v>88.544595877224396</c:v>
                </c:pt>
                <c:pt idx="6152">
                  <c:v>77.566134300239298</c:v>
                </c:pt>
                <c:pt idx="6153">
                  <c:v>68.165299791222395</c:v>
                </c:pt>
                <c:pt idx="6154">
                  <c:v>60.4757373834398</c:v>
                </c:pt>
                <c:pt idx="6155">
                  <c:v>56.2379916602397</c:v>
                </c:pt>
                <c:pt idx="6156">
                  <c:v>54.350235411579</c:v>
                </c:pt>
                <c:pt idx="6157">
                  <c:v>53.605132343228803</c:v>
                </c:pt>
                <c:pt idx="6158">
                  <c:v>54.339663795486899</c:v>
                </c:pt>
                <c:pt idx="6159">
                  <c:v>54.937958605696998</c:v>
                </c:pt>
                <c:pt idx="6160">
                  <c:v>55.4207684657122</c:v>
                </c:pt>
                <c:pt idx="6161">
                  <c:v>56.333921320805104</c:v>
                </c:pt>
                <c:pt idx="6162">
                  <c:v>56.988080558617199</c:v>
                </c:pt>
                <c:pt idx="6163">
                  <c:v>57.156075916324198</c:v>
                </c:pt>
                <c:pt idx="6164">
                  <c:v>57.054402477744397</c:v>
                </c:pt>
                <c:pt idx="6165">
                  <c:v>57.482283090813397</c:v>
                </c:pt>
                <c:pt idx="6166">
                  <c:v>60.475796859381802</c:v>
                </c:pt>
                <c:pt idx="6167">
                  <c:v>67.755751952467193</c:v>
                </c:pt>
                <c:pt idx="6168">
                  <c:v>77.970853977376905</c:v>
                </c:pt>
                <c:pt idx="6169">
                  <c:v>95.234525650192694</c:v>
                </c:pt>
                <c:pt idx="6170">
                  <c:v>93.937297607790995</c:v>
                </c:pt>
                <c:pt idx="6171">
                  <c:v>68.219381995807694</c:v>
                </c:pt>
                <c:pt idx="6172">
                  <c:v>63.4240384825615</c:v>
                </c:pt>
                <c:pt idx="6173">
                  <c:v>63.356193123562399</c:v>
                </c:pt>
                <c:pt idx="6174">
                  <c:v>65.900541284708098</c:v>
                </c:pt>
                <c:pt idx="6175">
                  <c:v>72.088209216926202</c:v>
                </c:pt>
                <c:pt idx="6176">
                  <c:v>79.614359509920007</c:v>
                </c:pt>
                <c:pt idx="6177">
                  <c:v>82.980022508653306</c:v>
                </c:pt>
                <c:pt idx="6178">
                  <c:v>105.789538024287</c:v>
                </c:pt>
                <c:pt idx="6179">
                  <c:v>147.59710436704</c:v>
                </c:pt>
                <c:pt idx="6180">
                  <c:v>184.590727935215</c:v>
                </c:pt>
                <c:pt idx="6181">
                  <c:v>179.04257002403199</c:v>
                </c:pt>
                <c:pt idx="6182">
                  <c:v>90.808169007776996</c:v>
                </c:pt>
                <c:pt idx="6183">
                  <c:v>64.054355188684895</c:v>
                </c:pt>
                <c:pt idx="6184">
                  <c:v>58.068318280538698</c:v>
                </c:pt>
                <c:pt idx="6185">
                  <c:v>55.4784270298885</c:v>
                </c:pt>
                <c:pt idx="6186">
                  <c:v>53.376920399184399</c:v>
                </c:pt>
                <c:pt idx="6187">
                  <c:v>51.628367868599902</c:v>
                </c:pt>
                <c:pt idx="6188">
                  <c:v>51.986452093813</c:v>
                </c:pt>
                <c:pt idx="6189">
                  <c:v>51.850803497709499</c:v>
                </c:pt>
                <c:pt idx="6190">
                  <c:v>51.039648924204599</c:v>
                </c:pt>
                <c:pt idx="6191">
                  <c:v>56.938223147033597</c:v>
                </c:pt>
                <c:pt idx="6192">
                  <c:v>61.936032922513299</c:v>
                </c:pt>
                <c:pt idx="6193">
                  <c:v>60.6819684122597</c:v>
                </c:pt>
                <c:pt idx="6194">
                  <c:v>61.496538798146297</c:v>
                </c:pt>
                <c:pt idx="6195">
                  <c:v>63.720399897013699</c:v>
                </c:pt>
                <c:pt idx="6196">
                  <c:v>69.929781241286904</c:v>
                </c:pt>
                <c:pt idx="6197">
                  <c:v>71.374886301135206</c:v>
                </c:pt>
                <c:pt idx="6198">
                  <c:v>68.327428613136703</c:v>
                </c:pt>
                <c:pt idx="6199">
                  <c:v>57.043779358975499</c:v>
                </c:pt>
                <c:pt idx="6200">
                  <c:v>50.302257142320101</c:v>
                </c:pt>
                <c:pt idx="6201">
                  <c:v>52.918341913510901</c:v>
                </c:pt>
                <c:pt idx="6202">
                  <c:v>56.645094745107897</c:v>
                </c:pt>
                <c:pt idx="6203">
                  <c:v>59.639536128034301</c:v>
                </c:pt>
                <c:pt idx="6204">
                  <c:v>58.246589570876097</c:v>
                </c:pt>
                <c:pt idx="6205">
                  <c:v>56.561473084486202</c:v>
                </c:pt>
                <c:pt idx="6206">
                  <c:v>54.764906346069502</c:v>
                </c:pt>
                <c:pt idx="6207">
                  <c:v>54.902141182005302</c:v>
                </c:pt>
                <c:pt idx="6208">
                  <c:v>56.139515104568702</c:v>
                </c:pt>
                <c:pt idx="6209">
                  <c:v>58.684265018900497</c:v>
                </c:pt>
                <c:pt idx="6210">
                  <c:v>57.805750741063001</c:v>
                </c:pt>
                <c:pt idx="6211">
                  <c:v>57.177305477422699</c:v>
                </c:pt>
                <c:pt idx="6212">
                  <c:v>58.233608994335803</c:v>
                </c:pt>
                <c:pt idx="6213">
                  <c:v>60.534345969706401</c:v>
                </c:pt>
                <c:pt idx="6214">
                  <c:v>62.836428630300503</c:v>
                </c:pt>
                <c:pt idx="6215">
                  <c:v>62.329215224488301</c:v>
                </c:pt>
                <c:pt idx="6216">
                  <c:v>65.644746010141503</c:v>
                </c:pt>
                <c:pt idx="6217">
                  <c:v>71.870214085606605</c:v>
                </c:pt>
                <c:pt idx="6218">
                  <c:v>74.985371292366807</c:v>
                </c:pt>
                <c:pt idx="6219">
                  <c:v>72.552994268588904</c:v>
                </c:pt>
                <c:pt idx="6220">
                  <c:v>62.3178728137731</c:v>
                </c:pt>
                <c:pt idx="6221">
                  <c:v>57.921610892226099</c:v>
                </c:pt>
                <c:pt idx="6222">
                  <c:v>54.850378178391303</c:v>
                </c:pt>
                <c:pt idx="6223">
                  <c:v>52.332958468371203</c:v>
                </c:pt>
                <c:pt idx="6224">
                  <c:v>52.233123487401102</c:v>
                </c:pt>
                <c:pt idx="6225">
                  <c:v>53.355653671635601</c:v>
                </c:pt>
                <c:pt idx="6226">
                  <c:v>55.419010836316403</c:v>
                </c:pt>
                <c:pt idx="6227">
                  <c:v>55.786823129897499</c:v>
                </c:pt>
                <c:pt idx="6228">
                  <c:v>54.686093613512298</c:v>
                </c:pt>
                <c:pt idx="6229">
                  <c:v>55.650568361945403</c:v>
                </c:pt>
                <c:pt idx="6230">
                  <c:v>55.544134484087003</c:v>
                </c:pt>
                <c:pt idx="6231">
                  <c:v>53.6065544210648</c:v>
                </c:pt>
                <c:pt idx="6232">
                  <c:v>61.6153813419781</c:v>
                </c:pt>
                <c:pt idx="6233">
                  <c:v>73.737700197132398</c:v>
                </c:pt>
                <c:pt idx="6234">
                  <c:v>91.659033626860506</c:v>
                </c:pt>
                <c:pt idx="6235">
                  <c:v>100.20376731978401</c:v>
                </c:pt>
                <c:pt idx="6236">
                  <c:v>101.95328809338901</c:v>
                </c:pt>
                <c:pt idx="6237">
                  <c:v>83.2094170466371</c:v>
                </c:pt>
                <c:pt idx="6238">
                  <c:v>67.147390341888993</c:v>
                </c:pt>
                <c:pt idx="6239">
                  <c:v>53.570875392053502</c:v>
                </c:pt>
                <c:pt idx="6240">
                  <c:v>53.6559041631225</c:v>
                </c:pt>
                <c:pt idx="6241">
                  <c:v>54.006927836300697</c:v>
                </c:pt>
                <c:pt idx="6242">
                  <c:v>53.508618884011803</c:v>
                </c:pt>
                <c:pt idx="6243">
                  <c:v>53.8948055279755</c:v>
                </c:pt>
                <c:pt idx="6244">
                  <c:v>55.371668743263001</c:v>
                </c:pt>
                <c:pt idx="6245">
                  <c:v>59.762663626091097</c:v>
                </c:pt>
                <c:pt idx="6246">
                  <c:v>61.155137538935101</c:v>
                </c:pt>
                <c:pt idx="6247">
                  <c:v>61.081846174283498</c:v>
                </c:pt>
                <c:pt idx="6248">
                  <c:v>61.898833223880203</c:v>
                </c:pt>
                <c:pt idx="6249">
                  <c:v>65.992354593308605</c:v>
                </c:pt>
                <c:pt idx="6250">
                  <c:v>73.145421769722404</c:v>
                </c:pt>
                <c:pt idx="6251">
                  <c:v>64.362403971015397</c:v>
                </c:pt>
                <c:pt idx="6252">
                  <c:v>57.247377867902102</c:v>
                </c:pt>
                <c:pt idx="6253">
                  <c:v>54.380836633053001</c:v>
                </c:pt>
                <c:pt idx="6254">
                  <c:v>57.835395041877902</c:v>
                </c:pt>
                <c:pt idx="6255">
                  <c:v>62.787673894119401</c:v>
                </c:pt>
                <c:pt idx="6256">
                  <c:v>67.683855021118703</c:v>
                </c:pt>
                <c:pt idx="6257">
                  <c:v>81.505748194812796</c:v>
                </c:pt>
                <c:pt idx="6258">
                  <c:v>100.42246682104199</c:v>
                </c:pt>
                <c:pt idx="6259">
                  <c:v>125.305634165607</c:v>
                </c:pt>
                <c:pt idx="6260">
                  <c:v>119.584974723522</c:v>
                </c:pt>
                <c:pt idx="6261">
                  <c:v>86.756940399548697</c:v>
                </c:pt>
                <c:pt idx="6262">
                  <c:v>72.401483663499306</c:v>
                </c:pt>
                <c:pt idx="6263">
                  <c:v>63.3307773654385</c:v>
                </c:pt>
                <c:pt idx="6264">
                  <c:v>61.268291011153202</c:v>
                </c:pt>
                <c:pt idx="6265">
                  <c:v>72.138300611553603</c:v>
                </c:pt>
                <c:pt idx="6266">
                  <c:v>78.641858317549605</c:v>
                </c:pt>
                <c:pt idx="6267">
                  <c:v>64.858443167396103</c:v>
                </c:pt>
                <c:pt idx="6268">
                  <c:v>57.9388432966078</c:v>
                </c:pt>
                <c:pt idx="6269">
                  <c:v>54.5041443150768</c:v>
                </c:pt>
                <c:pt idx="6270">
                  <c:v>54.057292315496397</c:v>
                </c:pt>
                <c:pt idx="6271">
                  <c:v>52.4692852375426</c:v>
                </c:pt>
                <c:pt idx="6272">
                  <c:v>49.979059522147097</c:v>
                </c:pt>
                <c:pt idx="6273">
                  <c:v>52.695523913690401</c:v>
                </c:pt>
                <c:pt idx="6274">
                  <c:v>54.013355331543004</c:v>
                </c:pt>
                <c:pt idx="6275">
                  <c:v>53.395888558265902</c:v>
                </c:pt>
                <c:pt idx="6276">
                  <c:v>54.189981315889703</c:v>
                </c:pt>
                <c:pt idx="6277">
                  <c:v>54.91</c:v>
                </c:pt>
                <c:pt idx="6278">
                  <c:v>54.91</c:v>
                </c:pt>
                <c:pt idx="6279">
                  <c:v>56.1475054589881</c:v>
                </c:pt>
                <c:pt idx="6280">
                  <c:v>57.9597989086799</c:v>
                </c:pt>
                <c:pt idx="6281">
                  <c:v>60.367595620068499</c:v>
                </c:pt>
                <c:pt idx="6282">
                  <c:v>60.0828116981926</c:v>
                </c:pt>
                <c:pt idx="6283">
                  <c:v>58.041528086935202</c:v>
                </c:pt>
                <c:pt idx="6284">
                  <c:v>56.666650210214598</c:v>
                </c:pt>
                <c:pt idx="6285">
                  <c:v>58.893815071769801</c:v>
                </c:pt>
                <c:pt idx="6286">
                  <c:v>65.119627112736694</c:v>
                </c:pt>
                <c:pt idx="6287">
                  <c:v>67.327050018268594</c:v>
                </c:pt>
                <c:pt idx="6288">
                  <c:v>64.890431403945996</c:v>
                </c:pt>
                <c:pt idx="6289">
                  <c:v>54.471074382872402</c:v>
                </c:pt>
                <c:pt idx="6290">
                  <c:v>53.272758660275002</c:v>
                </c:pt>
                <c:pt idx="6291">
                  <c:v>54.224702087621097</c:v>
                </c:pt>
                <c:pt idx="6292">
                  <c:v>53.840630525865798</c:v>
                </c:pt>
                <c:pt idx="6293">
                  <c:v>55.667499894640201</c:v>
                </c:pt>
                <c:pt idx="6294">
                  <c:v>57.950025943573202</c:v>
                </c:pt>
                <c:pt idx="6295">
                  <c:v>53.9371023812907</c:v>
                </c:pt>
                <c:pt idx="6296">
                  <c:v>54.750727707374601</c:v>
                </c:pt>
                <c:pt idx="6297">
                  <c:v>59.736115027619597</c:v>
                </c:pt>
                <c:pt idx="6298">
                  <c:v>66.346307920380596</c:v>
                </c:pt>
                <c:pt idx="6299">
                  <c:v>70.044308667232997</c:v>
                </c:pt>
                <c:pt idx="6300">
                  <c:v>69.563737079249606</c:v>
                </c:pt>
                <c:pt idx="6301">
                  <c:v>60.550358647498498</c:v>
                </c:pt>
                <c:pt idx="6302">
                  <c:v>52.495098973073802</c:v>
                </c:pt>
                <c:pt idx="6303">
                  <c:v>50.283636507332403</c:v>
                </c:pt>
                <c:pt idx="6304">
                  <c:v>50.7037941915478</c:v>
                </c:pt>
                <c:pt idx="6305">
                  <c:v>52.478721023869198</c:v>
                </c:pt>
                <c:pt idx="6306">
                  <c:v>56.144506899575902</c:v>
                </c:pt>
                <c:pt idx="6307">
                  <c:v>67.140467647525995</c:v>
                </c:pt>
                <c:pt idx="6308">
                  <c:v>82.437762678521594</c:v>
                </c:pt>
                <c:pt idx="6309">
                  <c:v>92.380815915379401</c:v>
                </c:pt>
                <c:pt idx="6310">
                  <c:v>84.194174991798803</c:v>
                </c:pt>
                <c:pt idx="6311">
                  <c:v>57.576446264696301</c:v>
                </c:pt>
                <c:pt idx="6312">
                  <c:v>56.030311607440098</c:v>
                </c:pt>
                <c:pt idx="6313">
                  <c:v>54.280681437162002</c:v>
                </c:pt>
                <c:pt idx="6314">
                  <c:v>49.455800032432997</c:v>
                </c:pt>
                <c:pt idx="6315">
                  <c:v>51.247064467036203</c:v>
                </c:pt>
                <c:pt idx="6316">
                  <c:v>54.041412821400499</c:v>
                </c:pt>
                <c:pt idx="6317">
                  <c:v>55.614640341098102</c:v>
                </c:pt>
                <c:pt idx="6318">
                  <c:v>55.706200189079603</c:v>
                </c:pt>
                <c:pt idx="6319">
                  <c:v>55.231221613065401</c:v>
                </c:pt>
                <c:pt idx="6320">
                  <c:v>55.038508662907702</c:v>
                </c:pt>
                <c:pt idx="6321">
                  <c:v>52.827733085284997</c:v>
                </c:pt>
                <c:pt idx="6322">
                  <c:v>49.3926206420944</c:v>
                </c:pt>
                <c:pt idx="6323">
                  <c:v>50.292288016333003</c:v>
                </c:pt>
                <c:pt idx="6324">
                  <c:v>52.755746767023801</c:v>
                </c:pt>
                <c:pt idx="6325">
                  <c:v>56.912401875070103</c:v>
                </c:pt>
                <c:pt idx="6326">
                  <c:v>57.404946223913399</c:v>
                </c:pt>
                <c:pt idx="6327">
                  <c:v>55.9492256393183</c:v>
                </c:pt>
                <c:pt idx="6328">
                  <c:v>51.673108329470502</c:v>
                </c:pt>
                <c:pt idx="6329">
                  <c:v>51.277894532753201</c:v>
                </c:pt>
                <c:pt idx="6330">
                  <c:v>51.673863517708597</c:v>
                </c:pt>
                <c:pt idx="6331">
                  <c:v>51.791796137366497</c:v>
                </c:pt>
                <c:pt idx="6332">
                  <c:v>51.660512684412701</c:v>
                </c:pt>
                <c:pt idx="6333">
                  <c:v>51.6354511934938</c:v>
                </c:pt>
                <c:pt idx="6334">
                  <c:v>52.804499343461401</c:v>
                </c:pt>
                <c:pt idx="6335">
                  <c:v>50.8274743553768</c:v>
                </c:pt>
                <c:pt idx="6336">
                  <c:v>47.002321149873502</c:v>
                </c:pt>
                <c:pt idx="6337">
                  <c:v>49.566619409201799</c:v>
                </c:pt>
                <c:pt idx="6338">
                  <c:v>51.937019075650802</c:v>
                </c:pt>
                <c:pt idx="6339">
                  <c:v>54.104882322494497</c:v>
                </c:pt>
                <c:pt idx="6340">
                  <c:v>48.787294690215198</c:v>
                </c:pt>
                <c:pt idx="6341">
                  <c:v>46.712137144525201</c:v>
                </c:pt>
                <c:pt idx="6342">
                  <c:v>50.673747635759099</c:v>
                </c:pt>
                <c:pt idx="6343">
                  <c:v>51.976854673508001</c:v>
                </c:pt>
                <c:pt idx="6344">
                  <c:v>52.442807784485701</c:v>
                </c:pt>
                <c:pt idx="6345">
                  <c:v>52.142083550780598</c:v>
                </c:pt>
                <c:pt idx="6346">
                  <c:v>52.06</c:v>
                </c:pt>
                <c:pt idx="6347">
                  <c:v>52.209006860744097</c:v>
                </c:pt>
                <c:pt idx="6348">
                  <c:v>53.057801386789997</c:v>
                </c:pt>
                <c:pt idx="6349">
                  <c:v>54.2488791906082</c:v>
                </c:pt>
                <c:pt idx="6350">
                  <c:v>55.544122952644798</c:v>
                </c:pt>
                <c:pt idx="6351">
                  <c:v>55.554871274346297</c:v>
                </c:pt>
                <c:pt idx="6352">
                  <c:v>54.924831597887803</c:v>
                </c:pt>
                <c:pt idx="6353">
                  <c:v>53.709963099334097</c:v>
                </c:pt>
                <c:pt idx="6354">
                  <c:v>55.433569353998998</c:v>
                </c:pt>
                <c:pt idx="6355">
                  <c:v>58.108273119841797</c:v>
                </c:pt>
                <c:pt idx="6356">
                  <c:v>61.969369219885699</c:v>
                </c:pt>
                <c:pt idx="6357">
                  <c:v>68.967164809605606</c:v>
                </c:pt>
                <c:pt idx="6358">
                  <c:v>70.696035482527904</c:v>
                </c:pt>
                <c:pt idx="6359">
                  <c:v>60.453239086773401</c:v>
                </c:pt>
                <c:pt idx="6360">
                  <c:v>65.777492633390494</c:v>
                </c:pt>
                <c:pt idx="6361">
                  <c:v>70.817678510128999</c:v>
                </c:pt>
                <c:pt idx="6362">
                  <c:v>59.333193263555501</c:v>
                </c:pt>
                <c:pt idx="6363">
                  <c:v>54.452827537810002</c:v>
                </c:pt>
                <c:pt idx="6364">
                  <c:v>53.271452970243899</c:v>
                </c:pt>
                <c:pt idx="6365">
                  <c:v>55.812570398246201</c:v>
                </c:pt>
                <c:pt idx="6366">
                  <c:v>56.857886866011498</c:v>
                </c:pt>
                <c:pt idx="6367">
                  <c:v>57.169765995322003</c:v>
                </c:pt>
                <c:pt idx="6368">
                  <c:v>67.338114835276201</c:v>
                </c:pt>
                <c:pt idx="6369">
                  <c:v>70.065156158578205</c:v>
                </c:pt>
                <c:pt idx="6370">
                  <c:v>64.936590484997296</c:v>
                </c:pt>
                <c:pt idx="6371">
                  <c:v>56.233399253347102</c:v>
                </c:pt>
                <c:pt idx="6372">
                  <c:v>49.988421056365297</c:v>
                </c:pt>
                <c:pt idx="6373">
                  <c:v>47.8974088635659</c:v>
                </c:pt>
                <c:pt idx="6374">
                  <c:v>49.529732497893498</c:v>
                </c:pt>
                <c:pt idx="6375">
                  <c:v>51.616514738409101</c:v>
                </c:pt>
                <c:pt idx="6376">
                  <c:v>53.190764554610503</c:v>
                </c:pt>
                <c:pt idx="6377">
                  <c:v>53.267318474125901</c:v>
                </c:pt>
                <c:pt idx="6378">
                  <c:v>53.546581600804402</c:v>
                </c:pt>
                <c:pt idx="6379">
                  <c:v>56.426618886787899</c:v>
                </c:pt>
                <c:pt idx="6380">
                  <c:v>57.6513589598161</c:v>
                </c:pt>
                <c:pt idx="6381">
                  <c:v>58.746763132945603</c:v>
                </c:pt>
                <c:pt idx="6382">
                  <c:v>65.048580934811795</c:v>
                </c:pt>
                <c:pt idx="6383">
                  <c:v>77.303137753686897</c:v>
                </c:pt>
                <c:pt idx="6384">
                  <c:v>92.943764090763906</c:v>
                </c:pt>
                <c:pt idx="6385">
                  <c:v>76.762186199677799</c:v>
                </c:pt>
                <c:pt idx="6386">
                  <c:v>65.668102865532703</c:v>
                </c:pt>
                <c:pt idx="6387">
                  <c:v>59.9345392650443</c:v>
                </c:pt>
                <c:pt idx="6388">
                  <c:v>57.827123566218198</c:v>
                </c:pt>
                <c:pt idx="6389">
                  <c:v>61.697778930842901</c:v>
                </c:pt>
                <c:pt idx="6390">
                  <c:v>74.206274154129005</c:v>
                </c:pt>
                <c:pt idx="6391">
                  <c:v>76.317431949942105</c:v>
                </c:pt>
                <c:pt idx="6392">
                  <c:v>72.499230061118197</c:v>
                </c:pt>
                <c:pt idx="6393">
                  <c:v>59.532088836573898</c:v>
                </c:pt>
                <c:pt idx="6394">
                  <c:v>56.710178356825203</c:v>
                </c:pt>
                <c:pt idx="6395">
                  <c:v>56.336081566969199</c:v>
                </c:pt>
                <c:pt idx="6396">
                  <c:v>54.130821863478801</c:v>
                </c:pt>
                <c:pt idx="6397">
                  <c:v>58.592808077195897</c:v>
                </c:pt>
                <c:pt idx="6398">
                  <c:v>66.269000158409696</c:v>
                </c:pt>
                <c:pt idx="6399">
                  <c:v>75.071796436936097</c:v>
                </c:pt>
                <c:pt idx="6400">
                  <c:v>90.524824663436206</c:v>
                </c:pt>
                <c:pt idx="6401">
                  <c:v>107.48544981699899</c:v>
                </c:pt>
                <c:pt idx="6402">
                  <c:v>83.706607956839605</c:v>
                </c:pt>
                <c:pt idx="6403">
                  <c:v>66.045573094982302</c:v>
                </c:pt>
                <c:pt idx="6404">
                  <c:v>53.9366833603003</c:v>
                </c:pt>
                <c:pt idx="6405">
                  <c:v>53.839181248951697</c:v>
                </c:pt>
                <c:pt idx="6406">
                  <c:v>53.258803396439802</c:v>
                </c:pt>
                <c:pt idx="6407">
                  <c:v>51.829859798852603</c:v>
                </c:pt>
                <c:pt idx="6408">
                  <c:v>53.1817821393307</c:v>
                </c:pt>
                <c:pt idx="6409">
                  <c:v>54.115958436652299</c:v>
                </c:pt>
                <c:pt idx="6410">
                  <c:v>53.812732604378901</c:v>
                </c:pt>
                <c:pt idx="6411">
                  <c:v>51.093622505865902</c:v>
                </c:pt>
                <c:pt idx="6412">
                  <c:v>48.731069717225402</c:v>
                </c:pt>
                <c:pt idx="6413">
                  <c:v>48.514396484700796</c:v>
                </c:pt>
                <c:pt idx="6414">
                  <c:v>50.927029148277597</c:v>
                </c:pt>
                <c:pt idx="6415">
                  <c:v>53.558656708580898</c:v>
                </c:pt>
                <c:pt idx="6416">
                  <c:v>53.710386372458203</c:v>
                </c:pt>
                <c:pt idx="6417">
                  <c:v>52.454124480670501</c:v>
                </c:pt>
                <c:pt idx="6418">
                  <c:v>50.789890759041803</c:v>
                </c:pt>
                <c:pt idx="6419">
                  <c:v>50.887468835841403</c:v>
                </c:pt>
                <c:pt idx="6420">
                  <c:v>51.536546812864401</c:v>
                </c:pt>
                <c:pt idx="6421">
                  <c:v>52.525977833526397</c:v>
                </c:pt>
                <c:pt idx="6422">
                  <c:v>53.057441036896599</c:v>
                </c:pt>
                <c:pt idx="6423">
                  <c:v>55.536087037865499</c:v>
                </c:pt>
                <c:pt idx="6424">
                  <c:v>59.778036724041101</c:v>
                </c:pt>
                <c:pt idx="6425">
                  <c:v>56.104745447035</c:v>
                </c:pt>
                <c:pt idx="6426">
                  <c:v>54.671953794009298</c:v>
                </c:pt>
                <c:pt idx="6427">
                  <c:v>56.061158524343398</c:v>
                </c:pt>
                <c:pt idx="6428">
                  <c:v>53.529394575852898</c:v>
                </c:pt>
                <c:pt idx="6429">
                  <c:v>53.027179325924202</c:v>
                </c:pt>
                <c:pt idx="6430">
                  <c:v>56.392958329164799</c:v>
                </c:pt>
                <c:pt idx="6431">
                  <c:v>59.152572935487697</c:v>
                </c:pt>
                <c:pt idx="6432">
                  <c:v>60.908979608331002</c:v>
                </c:pt>
                <c:pt idx="6433">
                  <c:v>60.691748704684798</c:v>
                </c:pt>
                <c:pt idx="6434">
                  <c:v>57.739225018945199</c:v>
                </c:pt>
                <c:pt idx="6435">
                  <c:v>54.5826583872024</c:v>
                </c:pt>
                <c:pt idx="6436">
                  <c:v>53.235306300744803</c:v>
                </c:pt>
                <c:pt idx="6437">
                  <c:v>53.552291803671402</c:v>
                </c:pt>
                <c:pt idx="6438">
                  <c:v>54.908983812140498</c:v>
                </c:pt>
                <c:pt idx="6439">
                  <c:v>57.941698181025302</c:v>
                </c:pt>
                <c:pt idx="6440">
                  <c:v>58.9777886812006</c:v>
                </c:pt>
                <c:pt idx="6441">
                  <c:v>59.006280627035601</c:v>
                </c:pt>
                <c:pt idx="6442">
                  <c:v>59.887086712854099</c:v>
                </c:pt>
                <c:pt idx="6443">
                  <c:v>61.7401174415211</c:v>
                </c:pt>
                <c:pt idx="6444">
                  <c:v>64.306114843542005</c:v>
                </c:pt>
                <c:pt idx="6445">
                  <c:v>66.8516506932624</c:v>
                </c:pt>
                <c:pt idx="6446">
                  <c:v>70.662682797591799</c:v>
                </c:pt>
                <c:pt idx="6447">
                  <c:v>75.678900589611501</c:v>
                </c:pt>
                <c:pt idx="6448">
                  <c:v>72.159368038494506</c:v>
                </c:pt>
                <c:pt idx="6449">
                  <c:v>70.547018095584207</c:v>
                </c:pt>
                <c:pt idx="6450">
                  <c:v>71.483160963685094</c:v>
                </c:pt>
                <c:pt idx="6451">
                  <c:v>66.503384589014303</c:v>
                </c:pt>
                <c:pt idx="6452">
                  <c:v>62.599811769403402</c:v>
                </c:pt>
                <c:pt idx="6453">
                  <c:v>61.238611558305401</c:v>
                </c:pt>
                <c:pt idx="6454">
                  <c:v>59.0936176331982</c:v>
                </c:pt>
                <c:pt idx="6455">
                  <c:v>58.153607084353602</c:v>
                </c:pt>
                <c:pt idx="6456">
                  <c:v>59.9728758729944</c:v>
                </c:pt>
                <c:pt idx="6457">
                  <c:v>58.555886660073099</c:v>
                </c:pt>
                <c:pt idx="6458">
                  <c:v>56.758841107932398</c:v>
                </c:pt>
                <c:pt idx="6459">
                  <c:v>56.1921423849018</c:v>
                </c:pt>
                <c:pt idx="6460">
                  <c:v>54.500085372627503</c:v>
                </c:pt>
                <c:pt idx="6461">
                  <c:v>53.3272599285499</c:v>
                </c:pt>
                <c:pt idx="6462">
                  <c:v>55.649446322929997</c:v>
                </c:pt>
                <c:pt idx="6463">
                  <c:v>55.9783023522455</c:v>
                </c:pt>
                <c:pt idx="6464">
                  <c:v>55.207594776964797</c:v>
                </c:pt>
                <c:pt idx="6465">
                  <c:v>53.538897429822697</c:v>
                </c:pt>
                <c:pt idx="6466">
                  <c:v>55.125981884978899</c:v>
                </c:pt>
                <c:pt idx="6467">
                  <c:v>58.296525776631</c:v>
                </c:pt>
                <c:pt idx="6468">
                  <c:v>57.805541686106203</c:v>
                </c:pt>
                <c:pt idx="6469">
                  <c:v>61.236834317617699</c:v>
                </c:pt>
                <c:pt idx="6470">
                  <c:v>67.219983764815197</c:v>
                </c:pt>
                <c:pt idx="6471">
                  <c:v>62.952218601757998</c:v>
                </c:pt>
                <c:pt idx="6472">
                  <c:v>58.880183566657799</c:v>
                </c:pt>
                <c:pt idx="6473">
                  <c:v>54.993435678872402</c:v>
                </c:pt>
                <c:pt idx="6474">
                  <c:v>53.725361677054202</c:v>
                </c:pt>
                <c:pt idx="6475">
                  <c:v>53.754485989366103</c:v>
                </c:pt>
                <c:pt idx="6476">
                  <c:v>55.261733095735998</c:v>
                </c:pt>
                <c:pt idx="6477">
                  <c:v>52.868413819033698</c:v>
                </c:pt>
                <c:pt idx="6478">
                  <c:v>52.053176832286702</c:v>
                </c:pt>
                <c:pt idx="6479">
                  <c:v>53.910653562614797</c:v>
                </c:pt>
                <c:pt idx="6480">
                  <c:v>54.368093841588298</c:v>
                </c:pt>
                <c:pt idx="6481">
                  <c:v>54.586448841862399</c:v>
                </c:pt>
                <c:pt idx="6482">
                  <c:v>54.706685340948603</c:v>
                </c:pt>
                <c:pt idx="6483">
                  <c:v>61.308076853085403</c:v>
                </c:pt>
                <c:pt idx="6484">
                  <c:v>66.411624029674996</c:v>
                </c:pt>
                <c:pt idx="6485">
                  <c:v>65.285334290600403</c:v>
                </c:pt>
                <c:pt idx="6486">
                  <c:v>62.304160344924703</c:v>
                </c:pt>
                <c:pt idx="6487">
                  <c:v>59.766675547241299</c:v>
                </c:pt>
                <c:pt idx="6488">
                  <c:v>59.919823181553902</c:v>
                </c:pt>
                <c:pt idx="6489">
                  <c:v>65.028441355042204</c:v>
                </c:pt>
                <c:pt idx="6490">
                  <c:v>71.838995983503295</c:v>
                </c:pt>
                <c:pt idx="6491">
                  <c:v>78.426914071977095</c:v>
                </c:pt>
                <c:pt idx="6492">
                  <c:v>71.341053839113201</c:v>
                </c:pt>
                <c:pt idx="6493">
                  <c:v>59.829908176654897</c:v>
                </c:pt>
                <c:pt idx="6494">
                  <c:v>56.589401345672698</c:v>
                </c:pt>
                <c:pt idx="6495">
                  <c:v>54.615297199580802</c:v>
                </c:pt>
                <c:pt idx="6496">
                  <c:v>53.896211259902898</c:v>
                </c:pt>
                <c:pt idx="6497">
                  <c:v>57.137983957128398</c:v>
                </c:pt>
                <c:pt idx="6498">
                  <c:v>59.7796058585879</c:v>
                </c:pt>
                <c:pt idx="6499">
                  <c:v>61.918798433554002</c:v>
                </c:pt>
                <c:pt idx="6500">
                  <c:v>62.850076730180902</c:v>
                </c:pt>
                <c:pt idx="6501">
                  <c:v>61.640355713266104</c:v>
                </c:pt>
                <c:pt idx="6502">
                  <c:v>59.132266942351002</c:v>
                </c:pt>
                <c:pt idx="6503">
                  <c:v>66.114105195410303</c:v>
                </c:pt>
                <c:pt idx="6504">
                  <c:v>78.774352702860995</c:v>
                </c:pt>
                <c:pt idx="6505">
                  <c:v>96.710406411883994</c:v>
                </c:pt>
                <c:pt idx="6506">
                  <c:v>95.889649745571404</c:v>
                </c:pt>
                <c:pt idx="6507">
                  <c:v>100.996954749631</c:v>
                </c:pt>
                <c:pt idx="6508">
                  <c:v>112.611694888549</c:v>
                </c:pt>
                <c:pt idx="6509">
                  <c:v>96.901349756767601</c:v>
                </c:pt>
                <c:pt idx="6510">
                  <c:v>79.211772128570303</c:v>
                </c:pt>
                <c:pt idx="6511">
                  <c:v>60.504608305409</c:v>
                </c:pt>
                <c:pt idx="6512">
                  <c:v>55.7487423459647</c:v>
                </c:pt>
                <c:pt idx="6513">
                  <c:v>54.058348352918202</c:v>
                </c:pt>
                <c:pt idx="6514">
                  <c:v>55.134020090245698</c:v>
                </c:pt>
                <c:pt idx="6515">
                  <c:v>54.717238666223999</c:v>
                </c:pt>
                <c:pt idx="6516">
                  <c:v>53.906182602148697</c:v>
                </c:pt>
                <c:pt idx="6517">
                  <c:v>52.753225404943201</c:v>
                </c:pt>
                <c:pt idx="6518">
                  <c:v>52.706873218379798</c:v>
                </c:pt>
                <c:pt idx="6519">
                  <c:v>52.744890102007297</c:v>
                </c:pt>
                <c:pt idx="6520">
                  <c:v>52.547162781408502</c:v>
                </c:pt>
                <c:pt idx="6521">
                  <c:v>51.5375359522289</c:v>
                </c:pt>
                <c:pt idx="6522">
                  <c:v>51.718041097980198</c:v>
                </c:pt>
                <c:pt idx="6523">
                  <c:v>55.190616114537399</c:v>
                </c:pt>
                <c:pt idx="6524">
                  <c:v>55.1215276853708</c:v>
                </c:pt>
                <c:pt idx="6525">
                  <c:v>54.029901993524597</c:v>
                </c:pt>
                <c:pt idx="6526">
                  <c:v>52.897574002949902</c:v>
                </c:pt>
                <c:pt idx="6527">
                  <c:v>54.521283611324002</c:v>
                </c:pt>
                <c:pt idx="6528">
                  <c:v>59.750284214484502</c:v>
                </c:pt>
                <c:pt idx="6529">
                  <c:v>73.893446938222993</c:v>
                </c:pt>
                <c:pt idx="6530">
                  <c:v>74.034490471301893</c:v>
                </c:pt>
                <c:pt idx="6531">
                  <c:v>67.589526024109901</c:v>
                </c:pt>
                <c:pt idx="6532">
                  <c:v>57.137516114340301</c:v>
                </c:pt>
                <c:pt idx="6533">
                  <c:v>54.084485217983598</c:v>
                </c:pt>
                <c:pt idx="6534">
                  <c:v>54.116134949376097</c:v>
                </c:pt>
                <c:pt idx="6535">
                  <c:v>52.586239572471698</c:v>
                </c:pt>
                <c:pt idx="6536">
                  <c:v>51.207805395264799</c:v>
                </c:pt>
                <c:pt idx="6537">
                  <c:v>50.490754215404699</c:v>
                </c:pt>
                <c:pt idx="6538">
                  <c:v>53.287490130125001</c:v>
                </c:pt>
                <c:pt idx="6539">
                  <c:v>54.2228521282439</c:v>
                </c:pt>
                <c:pt idx="6540">
                  <c:v>54.043699640468503</c:v>
                </c:pt>
                <c:pt idx="6541">
                  <c:v>53.757306911338098</c:v>
                </c:pt>
                <c:pt idx="6542">
                  <c:v>54.751036188223402</c:v>
                </c:pt>
                <c:pt idx="6543">
                  <c:v>56.343987080490102</c:v>
                </c:pt>
                <c:pt idx="6544">
                  <c:v>55.418353909931803</c:v>
                </c:pt>
                <c:pt idx="6545">
                  <c:v>55.2809845005049</c:v>
                </c:pt>
                <c:pt idx="6546">
                  <c:v>55.644093860989102</c:v>
                </c:pt>
                <c:pt idx="6547">
                  <c:v>54.883452769251697</c:v>
                </c:pt>
                <c:pt idx="6548">
                  <c:v>53.9215449278596</c:v>
                </c:pt>
                <c:pt idx="6549">
                  <c:v>53.209028074773002</c:v>
                </c:pt>
                <c:pt idx="6550">
                  <c:v>62.053587742153702</c:v>
                </c:pt>
                <c:pt idx="6551">
                  <c:v>68.040117147885198</c:v>
                </c:pt>
                <c:pt idx="6552">
                  <c:v>71.226911357084603</c:v>
                </c:pt>
                <c:pt idx="6553">
                  <c:v>60.801219197852198</c:v>
                </c:pt>
                <c:pt idx="6554">
                  <c:v>53.460273410757203</c:v>
                </c:pt>
                <c:pt idx="6555">
                  <c:v>49.101298265968303</c:v>
                </c:pt>
                <c:pt idx="6556">
                  <c:v>49.9856833760958</c:v>
                </c:pt>
                <c:pt idx="6557">
                  <c:v>50.340955937164402</c:v>
                </c:pt>
                <c:pt idx="6558">
                  <c:v>50.131200956711702</c:v>
                </c:pt>
                <c:pt idx="6559">
                  <c:v>50.9044496714818</c:v>
                </c:pt>
                <c:pt idx="6560">
                  <c:v>50.788100915099797</c:v>
                </c:pt>
                <c:pt idx="6561">
                  <c:v>49.639514993020697</c:v>
                </c:pt>
                <c:pt idx="6562">
                  <c:v>50.261227521255002</c:v>
                </c:pt>
                <c:pt idx="6563">
                  <c:v>49.836276494188503</c:v>
                </c:pt>
                <c:pt idx="6564">
                  <c:v>48.046426154454501</c:v>
                </c:pt>
                <c:pt idx="6565">
                  <c:v>51.8171697696298</c:v>
                </c:pt>
                <c:pt idx="6566">
                  <c:v>54.493605012338598</c:v>
                </c:pt>
                <c:pt idx="6567">
                  <c:v>55.300461329414397</c:v>
                </c:pt>
                <c:pt idx="6568">
                  <c:v>52.902715674353502</c:v>
                </c:pt>
                <c:pt idx="6569">
                  <c:v>53.021365132567901</c:v>
                </c:pt>
                <c:pt idx="6570">
                  <c:v>56.9908990446676</c:v>
                </c:pt>
                <c:pt idx="6571">
                  <c:v>56.396100562598903</c:v>
                </c:pt>
                <c:pt idx="6572">
                  <c:v>58.530427872819203</c:v>
                </c:pt>
                <c:pt idx="6573">
                  <c:v>65.344356645893896</c:v>
                </c:pt>
                <c:pt idx="6574">
                  <c:v>62.181213150347602</c:v>
                </c:pt>
                <c:pt idx="6575">
                  <c:v>57.764645895272103</c:v>
                </c:pt>
                <c:pt idx="6576">
                  <c:v>53.172275926583403</c:v>
                </c:pt>
                <c:pt idx="6577">
                  <c:v>53.554068551997503</c:v>
                </c:pt>
                <c:pt idx="6578">
                  <c:v>53.778022551135997</c:v>
                </c:pt>
                <c:pt idx="6579">
                  <c:v>52.6820594186742</c:v>
                </c:pt>
                <c:pt idx="6580">
                  <c:v>50.512523518735399</c:v>
                </c:pt>
                <c:pt idx="6581">
                  <c:v>49.728288662223903</c:v>
                </c:pt>
                <c:pt idx="6582">
                  <c:v>51.588841874611397</c:v>
                </c:pt>
                <c:pt idx="6583">
                  <c:v>50.303955253582103</c:v>
                </c:pt>
                <c:pt idx="6584">
                  <c:v>49.350672132038099</c:v>
                </c:pt>
                <c:pt idx="6585">
                  <c:v>49.882469518819697</c:v>
                </c:pt>
                <c:pt idx="6586">
                  <c:v>50.2344953908622</c:v>
                </c:pt>
                <c:pt idx="6587">
                  <c:v>50.303626939081603</c:v>
                </c:pt>
                <c:pt idx="6588">
                  <c:v>49.904620692899897</c:v>
                </c:pt>
                <c:pt idx="6589">
                  <c:v>49.918393700691198</c:v>
                </c:pt>
                <c:pt idx="6590">
                  <c:v>51.9386627525069</c:v>
                </c:pt>
                <c:pt idx="6591">
                  <c:v>57.660021909725799</c:v>
                </c:pt>
                <c:pt idx="6592">
                  <c:v>58.269340008042498</c:v>
                </c:pt>
                <c:pt idx="6593">
                  <c:v>57.4885239463201</c:v>
                </c:pt>
                <c:pt idx="6594">
                  <c:v>55.891231631764398</c:v>
                </c:pt>
                <c:pt idx="6595">
                  <c:v>52.497963120236399</c:v>
                </c:pt>
                <c:pt idx="6596">
                  <c:v>50.210754087857801</c:v>
                </c:pt>
                <c:pt idx="6597">
                  <c:v>50.865460215501301</c:v>
                </c:pt>
                <c:pt idx="6598">
                  <c:v>51.778226250579003</c:v>
                </c:pt>
                <c:pt idx="6599">
                  <c:v>51.518734082517497</c:v>
                </c:pt>
                <c:pt idx="6600">
                  <c:v>48.754554154955301</c:v>
                </c:pt>
                <c:pt idx="6601">
                  <c:v>48.230749825311499</c:v>
                </c:pt>
                <c:pt idx="6602">
                  <c:v>48.399717114622199</c:v>
                </c:pt>
                <c:pt idx="6603">
                  <c:v>49.032732796452301</c:v>
                </c:pt>
                <c:pt idx="6604">
                  <c:v>50.701663867876199</c:v>
                </c:pt>
                <c:pt idx="6605">
                  <c:v>51.283841062209497</c:v>
                </c:pt>
                <c:pt idx="6606">
                  <c:v>49.150729464175299</c:v>
                </c:pt>
                <c:pt idx="6607">
                  <c:v>46.669133881731497</c:v>
                </c:pt>
                <c:pt idx="6608">
                  <c:v>45.896221022341898</c:v>
                </c:pt>
                <c:pt idx="6609">
                  <c:v>48.830416838921401</c:v>
                </c:pt>
                <c:pt idx="6610">
                  <c:v>52.297035276091499</c:v>
                </c:pt>
                <c:pt idx="6611">
                  <c:v>53.575797897268401</c:v>
                </c:pt>
                <c:pt idx="6612">
                  <c:v>50.0956122960052</c:v>
                </c:pt>
                <c:pt idx="6613">
                  <c:v>53.006230550175701</c:v>
                </c:pt>
                <c:pt idx="6614">
                  <c:v>59.744829816209297</c:v>
                </c:pt>
                <c:pt idx="6615">
                  <c:v>71.579950232645103</c:v>
                </c:pt>
                <c:pt idx="6616">
                  <c:v>66.779797385287495</c:v>
                </c:pt>
                <c:pt idx="6617">
                  <c:v>58.007492854675199</c:v>
                </c:pt>
                <c:pt idx="6618">
                  <c:v>48.103869223233801</c:v>
                </c:pt>
                <c:pt idx="6619">
                  <c:v>47.109747114646403</c:v>
                </c:pt>
                <c:pt idx="6620">
                  <c:v>48.529467083206001</c:v>
                </c:pt>
                <c:pt idx="6621">
                  <c:v>51.212304248563399</c:v>
                </c:pt>
                <c:pt idx="6622">
                  <c:v>51.017212839436098</c:v>
                </c:pt>
                <c:pt idx="6623">
                  <c:v>49.447451771901001</c:v>
                </c:pt>
                <c:pt idx="6624">
                  <c:v>46.295809330077802</c:v>
                </c:pt>
                <c:pt idx="6625">
                  <c:v>44.481584533100303</c:v>
                </c:pt>
                <c:pt idx="6626">
                  <c:v>44.499758980035999</c:v>
                </c:pt>
                <c:pt idx="6627">
                  <c:v>47.4744035590222</c:v>
                </c:pt>
                <c:pt idx="6628">
                  <c:v>47.063518669383001</c:v>
                </c:pt>
                <c:pt idx="6629">
                  <c:v>47.2721896761011</c:v>
                </c:pt>
                <c:pt idx="6630">
                  <c:v>49.635022961529501</c:v>
                </c:pt>
                <c:pt idx="6631">
                  <c:v>49.998456053450198</c:v>
                </c:pt>
                <c:pt idx="6632">
                  <c:v>49.039589724830002</c:v>
                </c:pt>
                <c:pt idx="6633">
                  <c:v>46.3524655094024</c:v>
                </c:pt>
                <c:pt idx="6634">
                  <c:v>45.562403463380299</c:v>
                </c:pt>
                <c:pt idx="6635">
                  <c:v>46.423969196271003</c:v>
                </c:pt>
                <c:pt idx="6636">
                  <c:v>49.547187164315602</c:v>
                </c:pt>
                <c:pt idx="6637">
                  <c:v>49.732518627527803</c:v>
                </c:pt>
                <c:pt idx="6638">
                  <c:v>48.735502691096897</c:v>
                </c:pt>
                <c:pt idx="6639">
                  <c:v>46.492581749823998</c:v>
                </c:pt>
                <c:pt idx="6640">
                  <c:v>48.200616009517702</c:v>
                </c:pt>
                <c:pt idx="6641">
                  <c:v>50.379497507417703</c:v>
                </c:pt>
                <c:pt idx="6642">
                  <c:v>52.578662743826399</c:v>
                </c:pt>
                <c:pt idx="6643">
                  <c:v>51.781019169252502</c:v>
                </c:pt>
                <c:pt idx="6644">
                  <c:v>50.3838746726652</c:v>
                </c:pt>
                <c:pt idx="6645">
                  <c:v>48.563532423207498</c:v>
                </c:pt>
                <c:pt idx="6646">
                  <c:v>47.620960438715102</c:v>
                </c:pt>
                <c:pt idx="6647">
                  <c:v>46.5127962389315</c:v>
                </c:pt>
                <c:pt idx="6648">
                  <c:v>45.093924768447899</c:v>
                </c:pt>
                <c:pt idx="6649">
                  <c:v>46.155904250616899</c:v>
                </c:pt>
                <c:pt idx="6650">
                  <c:v>46.8768808312565</c:v>
                </c:pt>
                <c:pt idx="6651">
                  <c:v>46.988647757614501</c:v>
                </c:pt>
                <c:pt idx="6652">
                  <c:v>43.416317568115801</c:v>
                </c:pt>
                <c:pt idx="6653">
                  <c:v>43.5627265871695</c:v>
                </c:pt>
                <c:pt idx="6654">
                  <c:v>48.1358262868685</c:v>
                </c:pt>
                <c:pt idx="6655">
                  <c:v>45.087507168732003</c:v>
                </c:pt>
                <c:pt idx="6656">
                  <c:v>43.165675839968401</c:v>
                </c:pt>
                <c:pt idx="6657">
                  <c:v>42.628764305149197</c:v>
                </c:pt>
                <c:pt idx="6658">
                  <c:v>43.908163617185998</c:v>
                </c:pt>
                <c:pt idx="6659">
                  <c:v>43.914470201003397</c:v>
                </c:pt>
                <c:pt idx="6660">
                  <c:v>42.744150645253001</c:v>
                </c:pt>
                <c:pt idx="6661">
                  <c:v>45.754702302728703</c:v>
                </c:pt>
                <c:pt idx="6662">
                  <c:v>44.920182630881598</c:v>
                </c:pt>
                <c:pt idx="6663">
                  <c:v>41.000963457168098</c:v>
                </c:pt>
                <c:pt idx="6664">
                  <c:v>45.916066741818902</c:v>
                </c:pt>
                <c:pt idx="6665">
                  <c:v>47.861696430953501</c:v>
                </c:pt>
                <c:pt idx="6666">
                  <c:v>47.241915388936299</c:v>
                </c:pt>
                <c:pt idx="6667">
                  <c:v>44.531362413111601</c:v>
                </c:pt>
                <c:pt idx="6668">
                  <c:v>42.399206042882803</c:v>
                </c:pt>
                <c:pt idx="6669">
                  <c:v>40.980736464343003</c:v>
                </c:pt>
                <c:pt idx="6670">
                  <c:v>42.571865365916999</c:v>
                </c:pt>
                <c:pt idx="6671">
                  <c:v>42.820661751254498</c:v>
                </c:pt>
                <c:pt idx="6672">
                  <c:v>42.489156079334101</c:v>
                </c:pt>
                <c:pt idx="6673">
                  <c:v>44.686245123259098</c:v>
                </c:pt>
                <c:pt idx="6674">
                  <c:v>44.781135815805797</c:v>
                </c:pt>
                <c:pt idx="6675">
                  <c:v>43.647660913379497</c:v>
                </c:pt>
                <c:pt idx="6676">
                  <c:v>42.7168867339456</c:v>
                </c:pt>
                <c:pt idx="6677">
                  <c:v>41.332307899819199</c:v>
                </c:pt>
                <c:pt idx="6678">
                  <c:v>39.9860061909609</c:v>
                </c:pt>
                <c:pt idx="6679">
                  <c:v>40.042099487923103</c:v>
                </c:pt>
                <c:pt idx="6680">
                  <c:v>40.098200310296498</c:v>
                </c:pt>
                <c:pt idx="6681">
                  <c:v>40.384790525332903</c:v>
                </c:pt>
                <c:pt idx="6682">
                  <c:v>41.619339878312097</c:v>
                </c:pt>
                <c:pt idx="6683">
                  <c:v>41.402376165058698</c:v>
                </c:pt>
                <c:pt idx="6684">
                  <c:v>40.898384079174498</c:v>
                </c:pt>
                <c:pt idx="6685">
                  <c:v>41.437313504991799</c:v>
                </c:pt>
                <c:pt idx="6686">
                  <c:v>43.766408132864797</c:v>
                </c:pt>
                <c:pt idx="6687">
                  <c:v>45.725905247792802</c:v>
                </c:pt>
                <c:pt idx="6688">
                  <c:v>44.816095371279197</c:v>
                </c:pt>
                <c:pt idx="6689">
                  <c:v>51.839532853069599</c:v>
                </c:pt>
                <c:pt idx="6690">
                  <c:v>64.702541815105207</c:v>
                </c:pt>
                <c:pt idx="6691">
                  <c:v>86.175968992524403</c:v>
                </c:pt>
                <c:pt idx="6692">
                  <c:v>97.171690110532793</c:v>
                </c:pt>
                <c:pt idx="6693">
                  <c:v>91.183983885500993</c:v>
                </c:pt>
                <c:pt idx="6694">
                  <c:v>54.964576423884402</c:v>
                </c:pt>
                <c:pt idx="6695">
                  <c:v>46.836351636056598</c:v>
                </c:pt>
                <c:pt idx="6696">
                  <c:v>47.1850729758767</c:v>
                </c:pt>
                <c:pt idx="6697">
                  <c:v>53.201585084416102</c:v>
                </c:pt>
                <c:pt idx="6698">
                  <c:v>73.181919119989502</c:v>
                </c:pt>
                <c:pt idx="6699">
                  <c:v>81.914748508906598</c:v>
                </c:pt>
                <c:pt idx="6700">
                  <c:v>70.405633382541197</c:v>
                </c:pt>
                <c:pt idx="6701">
                  <c:v>56.2328060625454</c:v>
                </c:pt>
                <c:pt idx="6702">
                  <c:v>55.005636909964601</c:v>
                </c:pt>
                <c:pt idx="6703">
                  <c:v>71.111399812643896</c:v>
                </c:pt>
                <c:pt idx="6704">
                  <c:v>58.484423828744902</c:v>
                </c:pt>
                <c:pt idx="6705">
                  <c:v>47.967841376597299</c:v>
                </c:pt>
                <c:pt idx="6706">
                  <c:v>41.471139664006799</c:v>
                </c:pt>
                <c:pt idx="6707">
                  <c:v>39.8482994620773</c:v>
                </c:pt>
                <c:pt idx="6708">
                  <c:v>39.657499435769402</c:v>
                </c:pt>
                <c:pt idx="6709">
                  <c:v>40.783674388424402</c:v>
                </c:pt>
                <c:pt idx="6710">
                  <c:v>41.549729612081002</c:v>
                </c:pt>
                <c:pt idx="6711">
                  <c:v>39.364218817254297</c:v>
                </c:pt>
                <c:pt idx="6712">
                  <c:v>35.269106215913197</c:v>
                </c:pt>
                <c:pt idx="6713">
                  <c:v>37.466770792092902</c:v>
                </c:pt>
                <c:pt idx="6714">
                  <c:v>40.240151871743997</c:v>
                </c:pt>
                <c:pt idx="6715">
                  <c:v>43.261293174869799</c:v>
                </c:pt>
                <c:pt idx="6716">
                  <c:v>45.155431921336103</c:v>
                </c:pt>
                <c:pt idx="6717">
                  <c:v>44.4716658374929</c:v>
                </c:pt>
                <c:pt idx="6718">
                  <c:v>42.355272188995301</c:v>
                </c:pt>
                <c:pt idx="6719">
                  <c:v>40.437808200381802</c:v>
                </c:pt>
                <c:pt idx="6720">
                  <c:v>42.293799514585402</c:v>
                </c:pt>
                <c:pt idx="6721">
                  <c:v>45.1076261497141</c:v>
                </c:pt>
                <c:pt idx="6722">
                  <c:v>44.769113098859997</c:v>
                </c:pt>
                <c:pt idx="6723">
                  <c:v>48.548833974556203</c:v>
                </c:pt>
                <c:pt idx="6724">
                  <c:v>51.639687326114299</c:v>
                </c:pt>
                <c:pt idx="6725">
                  <c:v>48.0274183078905</c:v>
                </c:pt>
                <c:pt idx="6726">
                  <c:v>46.074393652631699</c:v>
                </c:pt>
                <c:pt idx="6727">
                  <c:v>44.2872978211565</c:v>
                </c:pt>
                <c:pt idx="6728">
                  <c:v>41.7463915201213</c:v>
                </c:pt>
                <c:pt idx="6729">
                  <c:v>45.9708823486339</c:v>
                </c:pt>
                <c:pt idx="6730">
                  <c:v>50.893750739429201</c:v>
                </c:pt>
                <c:pt idx="6731">
                  <c:v>54.362082317331598</c:v>
                </c:pt>
                <c:pt idx="6732">
                  <c:v>60.920645780981403</c:v>
                </c:pt>
                <c:pt idx="6733">
                  <c:v>70.023124085381099</c:v>
                </c:pt>
                <c:pt idx="6734">
                  <c:v>82.308486122297595</c:v>
                </c:pt>
                <c:pt idx="6735">
                  <c:v>103.37360107082</c:v>
                </c:pt>
                <c:pt idx="6736">
                  <c:v>150.595969304649</c:v>
                </c:pt>
                <c:pt idx="6737">
                  <c:v>229.27907801584499</c:v>
                </c:pt>
                <c:pt idx="6738">
                  <c:v>160.74328135027901</c:v>
                </c:pt>
                <c:pt idx="6739">
                  <c:v>100.00681900159201</c:v>
                </c:pt>
                <c:pt idx="6740">
                  <c:v>52.285077041580202</c:v>
                </c:pt>
                <c:pt idx="6741">
                  <c:v>44.083302761384701</c:v>
                </c:pt>
                <c:pt idx="6742">
                  <c:v>41.534585910294602</c:v>
                </c:pt>
                <c:pt idx="6743">
                  <c:v>43.475472908453398</c:v>
                </c:pt>
                <c:pt idx="6744">
                  <c:v>44.301642311015101</c:v>
                </c:pt>
                <c:pt idx="6745">
                  <c:v>44.235274238403399</c:v>
                </c:pt>
                <c:pt idx="6746">
                  <c:v>43.7982925102094</c:v>
                </c:pt>
                <c:pt idx="6747">
                  <c:v>44.704051704859403</c:v>
                </c:pt>
                <c:pt idx="6748">
                  <c:v>41.807854099291603</c:v>
                </c:pt>
                <c:pt idx="6749">
                  <c:v>37.9817934324848</c:v>
                </c:pt>
                <c:pt idx="6750">
                  <c:v>38.446183814425702</c:v>
                </c:pt>
                <c:pt idx="6751">
                  <c:v>38.340443632404899</c:v>
                </c:pt>
                <c:pt idx="6752">
                  <c:v>38.298362730574198</c:v>
                </c:pt>
                <c:pt idx="6753">
                  <c:v>39.125540573022697</c:v>
                </c:pt>
                <c:pt idx="6754">
                  <c:v>38.077174149272203</c:v>
                </c:pt>
                <c:pt idx="6755">
                  <c:v>37.643580620584899</c:v>
                </c:pt>
                <c:pt idx="6756">
                  <c:v>39.820057264226797</c:v>
                </c:pt>
                <c:pt idx="6757">
                  <c:v>40.006026422051697</c:v>
                </c:pt>
                <c:pt idx="6758">
                  <c:v>38.215770683468001</c:v>
                </c:pt>
                <c:pt idx="6759">
                  <c:v>33.679597773565803</c:v>
                </c:pt>
                <c:pt idx="6760">
                  <c:v>37.4398786454678</c:v>
                </c:pt>
                <c:pt idx="6761">
                  <c:v>39.145299816320303</c:v>
                </c:pt>
                <c:pt idx="6762">
                  <c:v>36.808218983049201</c:v>
                </c:pt>
                <c:pt idx="6763">
                  <c:v>38.4926475900211</c:v>
                </c:pt>
                <c:pt idx="6764">
                  <c:v>39.881883716366502</c:v>
                </c:pt>
                <c:pt idx="6765">
                  <c:v>40.855820846593097</c:v>
                </c:pt>
                <c:pt idx="6766">
                  <c:v>45.498469442318203</c:v>
                </c:pt>
                <c:pt idx="6767">
                  <c:v>43.8325244805716</c:v>
                </c:pt>
                <c:pt idx="6768">
                  <c:v>37.5882973396482</c:v>
                </c:pt>
                <c:pt idx="6769">
                  <c:v>37.134063401481001</c:v>
                </c:pt>
                <c:pt idx="6770">
                  <c:v>38.970666727578099</c:v>
                </c:pt>
                <c:pt idx="6771">
                  <c:v>41.288248529821999</c:v>
                </c:pt>
                <c:pt idx="6772">
                  <c:v>38.243639423680797</c:v>
                </c:pt>
                <c:pt idx="6773">
                  <c:v>35.400218091964803</c:v>
                </c:pt>
                <c:pt idx="6774">
                  <c:v>34.319245868961303</c:v>
                </c:pt>
                <c:pt idx="6775">
                  <c:v>39.308533073005897</c:v>
                </c:pt>
                <c:pt idx="6776">
                  <c:v>43.225490339516703</c:v>
                </c:pt>
                <c:pt idx="6777">
                  <c:v>44.145399521182902</c:v>
                </c:pt>
                <c:pt idx="6778">
                  <c:v>38.3809312094319</c:v>
                </c:pt>
                <c:pt idx="6779">
                  <c:v>36.629774869640002</c:v>
                </c:pt>
                <c:pt idx="6780">
                  <c:v>35.3330237585307</c:v>
                </c:pt>
                <c:pt idx="6781">
                  <c:v>33.217384439126199</c:v>
                </c:pt>
                <c:pt idx="6782">
                  <c:v>35.527355123124103</c:v>
                </c:pt>
                <c:pt idx="6783">
                  <c:v>37.797202147086502</c:v>
                </c:pt>
                <c:pt idx="6784">
                  <c:v>39.230962925093301</c:v>
                </c:pt>
                <c:pt idx="6785">
                  <c:v>38.008832411161798</c:v>
                </c:pt>
                <c:pt idx="6786">
                  <c:v>42.378849448035297</c:v>
                </c:pt>
                <c:pt idx="6787">
                  <c:v>52.551832044559099</c:v>
                </c:pt>
                <c:pt idx="6788">
                  <c:v>59.417142808224803</c:v>
                </c:pt>
                <c:pt idx="6789">
                  <c:v>82.104547887682301</c:v>
                </c:pt>
                <c:pt idx="6790">
                  <c:v>113.811194991135</c:v>
                </c:pt>
                <c:pt idx="6791">
                  <c:v>116.806742963601</c:v>
                </c:pt>
                <c:pt idx="6792">
                  <c:v>85.543007563074895</c:v>
                </c:pt>
                <c:pt idx="6793">
                  <c:v>43.100295984157697</c:v>
                </c:pt>
                <c:pt idx="6794">
                  <c:v>40.080732796394898</c:v>
                </c:pt>
                <c:pt idx="6795">
                  <c:v>36.4200400351342</c:v>
                </c:pt>
                <c:pt idx="6796">
                  <c:v>33.996637409352601</c:v>
                </c:pt>
                <c:pt idx="6797">
                  <c:v>36.082699021159797</c:v>
                </c:pt>
                <c:pt idx="6798">
                  <c:v>37.442090878535602</c:v>
                </c:pt>
                <c:pt idx="6799">
                  <c:v>37.043037287175899</c:v>
                </c:pt>
                <c:pt idx="6800">
                  <c:v>33.405188917348603</c:v>
                </c:pt>
                <c:pt idx="6801">
                  <c:v>36.407869822437597</c:v>
                </c:pt>
                <c:pt idx="6802">
                  <c:v>37.940118005430101</c:v>
                </c:pt>
                <c:pt idx="6803">
                  <c:v>35.738260737365302</c:v>
                </c:pt>
                <c:pt idx="6804">
                  <c:v>36.340699587687503</c:v>
                </c:pt>
                <c:pt idx="6805">
                  <c:v>36.479783563143997</c:v>
                </c:pt>
                <c:pt idx="6806">
                  <c:v>35.931472442623097</c:v>
                </c:pt>
                <c:pt idx="6807">
                  <c:v>35.3607312294953</c:v>
                </c:pt>
                <c:pt idx="6808">
                  <c:v>35.955032333054</c:v>
                </c:pt>
                <c:pt idx="6809">
                  <c:v>37.487568002870198</c:v>
                </c:pt>
                <c:pt idx="6810">
                  <c:v>39.246172055999402</c:v>
                </c:pt>
                <c:pt idx="6811">
                  <c:v>41.539883797617399</c:v>
                </c:pt>
                <c:pt idx="6812">
                  <c:v>46.092840940901397</c:v>
                </c:pt>
                <c:pt idx="6813">
                  <c:v>59.436298722124199</c:v>
                </c:pt>
                <c:pt idx="6814">
                  <c:v>90.834951401843</c:v>
                </c:pt>
                <c:pt idx="6815">
                  <c:v>111.656254162607</c:v>
                </c:pt>
                <c:pt idx="6816">
                  <c:v>83.952640159603305</c:v>
                </c:pt>
                <c:pt idx="6817">
                  <c:v>57.996941686991903</c:v>
                </c:pt>
                <c:pt idx="6818">
                  <c:v>40.949559534476897</c:v>
                </c:pt>
                <c:pt idx="6819">
                  <c:v>39.7719010092624</c:v>
                </c:pt>
                <c:pt idx="6820">
                  <c:v>37.147539485129997</c:v>
                </c:pt>
                <c:pt idx="6821">
                  <c:v>36.303543486423699</c:v>
                </c:pt>
                <c:pt idx="6822">
                  <c:v>38.019284894857698</c:v>
                </c:pt>
                <c:pt idx="6823">
                  <c:v>37.3452218282331</c:v>
                </c:pt>
                <c:pt idx="6824">
                  <c:v>36.981447028174003</c:v>
                </c:pt>
                <c:pt idx="6825">
                  <c:v>37.0923813763849</c:v>
                </c:pt>
                <c:pt idx="6826">
                  <c:v>39.198177895249501</c:v>
                </c:pt>
                <c:pt idx="6827">
                  <c:v>38.575483824870602</c:v>
                </c:pt>
                <c:pt idx="6828">
                  <c:v>36.748545967803203</c:v>
                </c:pt>
                <c:pt idx="6829">
                  <c:v>38.111007136629603</c:v>
                </c:pt>
                <c:pt idx="6830">
                  <c:v>39.028013499215596</c:v>
                </c:pt>
                <c:pt idx="6831">
                  <c:v>38.652068953131298</c:v>
                </c:pt>
                <c:pt idx="6832">
                  <c:v>34.792082872030498</c:v>
                </c:pt>
                <c:pt idx="6833">
                  <c:v>36.9974191627213</c:v>
                </c:pt>
                <c:pt idx="6834">
                  <c:v>38.566019771120899</c:v>
                </c:pt>
                <c:pt idx="6835">
                  <c:v>35.449258909990903</c:v>
                </c:pt>
                <c:pt idx="6836">
                  <c:v>37.988512744771398</c:v>
                </c:pt>
                <c:pt idx="6837">
                  <c:v>40.192003810350101</c:v>
                </c:pt>
                <c:pt idx="6838">
                  <c:v>40.8224907296119</c:v>
                </c:pt>
                <c:pt idx="6839">
                  <c:v>40.200344409353498</c:v>
                </c:pt>
                <c:pt idx="6840">
                  <c:v>38.187414546715303</c:v>
                </c:pt>
                <c:pt idx="6841">
                  <c:v>35.120827354958003</c:v>
                </c:pt>
                <c:pt idx="6842">
                  <c:v>35.579615212798998</c:v>
                </c:pt>
                <c:pt idx="6843">
                  <c:v>35.766961652325399</c:v>
                </c:pt>
                <c:pt idx="6844">
                  <c:v>35.734238658922202</c:v>
                </c:pt>
                <c:pt idx="6845">
                  <c:v>35.458852472807102</c:v>
                </c:pt>
                <c:pt idx="6846">
                  <c:v>35.722885152286899</c:v>
                </c:pt>
                <c:pt idx="6847">
                  <c:v>36.2221460398437</c:v>
                </c:pt>
                <c:pt idx="6848">
                  <c:v>36.738708072816799</c:v>
                </c:pt>
                <c:pt idx="6849">
                  <c:v>36.641907302973998</c:v>
                </c:pt>
                <c:pt idx="6850">
                  <c:v>37.429796670037099</c:v>
                </c:pt>
                <c:pt idx="6851">
                  <c:v>40.185930761193198</c:v>
                </c:pt>
                <c:pt idx="6852">
                  <c:v>36.788274857741399</c:v>
                </c:pt>
                <c:pt idx="6853">
                  <c:v>35.7210973751315</c:v>
                </c:pt>
                <c:pt idx="6854">
                  <c:v>38.489857613877398</c:v>
                </c:pt>
                <c:pt idx="6855">
                  <c:v>37.152610544676101</c:v>
                </c:pt>
                <c:pt idx="6856">
                  <c:v>35.928417607210903</c:v>
                </c:pt>
                <c:pt idx="6857">
                  <c:v>34.753077651229603</c:v>
                </c:pt>
                <c:pt idx="6858">
                  <c:v>32.867904656968797</c:v>
                </c:pt>
                <c:pt idx="6859">
                  <c:v>32.8209138317414</c:v>
                </c:pt>
                <c:pt idx="6860">
                  <c:v>33.594496708112302</c:v>
                </c:pt>
                <c:pt idx="6861">
                  <c:v>33.513998766031499</c:v>
                </c:pt>
                <c:pt idx="6862">
                  <c:v>33.082977247815698</c:v>
                </c:pt>
                <c:pt idx="6863">
                  <c:v>32.818589153663702</c:v>
                </c:pt>
                <c:pt idx="6864">
                  <c:v>33.244254123062802</c:v>
                </c:pt>
                <c:pt idx="6865">
                  <c:v>36.6276326859129</c:v>
                </c:pt>
                <c:pt idx="6866">
                  <c:v>37.7731191290626</c:v>
                </c:pt>
                <c:pt idx="6867">
                  <c:v>34.700158685445501</c:v>
                </c:pt>
                <c:pt idx="6868">
                  <c:v>35.591983635169001</c:v>
                </c:pt>
                <c:pt idx="6869">
                  <c:v>35.935643490816297</c:v>
                </c:pt>
                <c:pt idx="6870">
                  <c:v>35.499563880000899</c:v>
                </c:pt>
                <c:pt idx="6871">
                  <c:v>34.681958891792902</c:v>
                </c:pt>
                <c:pt idx="6872">
                  <c:v>34.660248318452197</c:v>
                </c:pt>
                <c:pt idx="6873">
                  <c:v>35.126200656345901</c:v>
                </c:pt>
                <c:pt idx="6874">
                  <c:v>35.437249534116098</c:v>
                </c:pt>
                <c:pt idx="6875">
                  <c:v>34.270510266243697</c:v>
                </c:pt>
                <c:pt idx="6876">
                  <c:v>33.3692444477525</c:v>
                </c:pt>
                <c:pt idx="6877">
                  <c:v>34.844457028855103</c:v>
                </c:pt>
                <c:pt idx="6878">
                  <c:v>33.276285903057001</c:v>
                </c:pt>
                <c:pt idx="6879">
                  <c:v>32.523728860823702</c:v>
                </c:pt>
                <c:pt idx="6880">
                  <c:v>34.253209610532899</c:v>
                </c:pt>
                <c:pt idx="6881">
                  <c:v>33.884079502444798</c:v>
                </c:pt>
                <c:pt idx="6882">
                  <c:v>34.563291829997603</c:v>
                </c:pt>
                <c:pt idx="6883">
                  <c:v>36.328049090266099</c:v>
                </c:pt>
                <c:pt idx="6884">
                  <c:v>32.890248909355698</c:v>
                </c:pt>
                <c:pt idx="6885">
                  <c:v>31.856393921456402</c:v>
                </c:pt>
                <c:pt idx="6886">
                  <c:v>32.61443558797</c:v>
                </c:pt>
                <c:pt idx="6887">
                  <c:v>34.207096992796302</c:v>
                </c:pt>
                <c:pt idx="6888">
                  <c:v>35.099943593090202</c:v>
                </c:pt>
                <c:pt idx="6889">
                  <c:v>35.301934184230902</c:v>
                </c:pt>
                <c:pt idx="6890">
                  <c:v>34.378269302732299</c:v>
                </c:pt>
                <c:pt idx="6891">
                  <c:v>35.976035675998098</c:v>
                </c:pt>
                <c:pt idx="6892">
                  <c:v>35.704274744347302</c:v>
                </c:pt>
                <c:pt idx="6893">
                  <c:v>31.372799273236801</c:v>
                </c:pt>
                <c:pt idx="6894">
                  <c:v>32.604943358753303</c:v>
                </c:pt>
                <c:pt idx="6895">
                  <c:v>35.121277054639002</c:v>
                </c:pt>
                <c:pt idx="6896">
                  <c:v>38.374490352608099</c:v>
                </c:pt>
                <c:pt idx="6897">
                  <c:v>37.969995552355002</c:v>
                </c:pt>
                <c:pt idx="6898">
                  <c:v>35.182778156407899</c:v>
                </c:pt>
                <c:pt idx="6899">
                  <c:v>31.9025697386604</c:v>
                </c:pt>
                <c:pt idx="6900">
                  <c:v>34.110872318244297</c:v>
                </c:pt>
                <c:pt idx="6901">
                  <c:v>33.300639515138798</c:v>
                </c:pt>
                <c:pt idx="6902">
                  <c:v>33.0713664235994</c:v>
                </c:pt>
                <c:pt idx="6903">
                  <c:v>37.339440649881702</c:v>
                </c:pt>
                <c:pt idx="6904">
                  <c:v>36.677560796917398</c:v>
                </c:pt>
                <c:pt idx="6905">
                  <c:v>36.055669905827799</c:v>
                </c:pt>
                <c:pt idx="6906">
                  <c:v>36.923525199782397</c:v>
                </c:pt>
                <c:pt idx="6907">
                  <c:v>36.405666175934002</c:v>
                </c:pt>
                <c:pt idx="6908">
                  <c:v>34.861801713862803</c:v>
                </c:pt>
                <c:pt idx="6909">
                  <c:v>32.661537625800499</c:v>
                </c:pt>
                <c:pt idx="6910">
                  <c:v>33.321473333857803</c:v>
                </c:pt>
                <c:pt idx="6911">
                  <c:v>33.315973380442799</c:v>
                </c:pt>
                <c:pt idx="6912">
                  <c:v>33.451039852323603</c:v>
                </c:pt>
                <c:pt idx="6913">
                  <c:v>35.663323255682997</c:v>
                </c:pt>
                <c:pt idx="6914">
                  <c:v>36.184524013328002</c:v>
                </c:pt>
                <c:pt idx="6915">
                  <c:v>36.314621237221203</c:v>
                </c:pt>
                <c:pt idx="6916">
                  <c:v>36.743357097793997</c:v>
                </c:pt>
                <c:pt idx="6917">
                  <c:v>36.189270436845597</c:v>
                </c:pt>
                <c:pt idx="6918">
                  <c:v>35.768701130039297</c:v>
                </c:pt>
                <c:pt idx="6919">
                  <c:v>35.651330807732698</c:v>
                </c:pt>
                <c:pt idx="6920">
                  <c:v>32.3122909178961</c:v>
                </c:pt>
                <c:pt idx="6921">
                  <c:v>33.071416199255999</c:v>
                </c:pt>
                <c:pt idx="6922">
                  <c:v>36.505550196698401</c:v>
                </c:pt>
                <c:pt idx="6923">
                  <c:v>37.224670691474003</c:v>
                </c:pt>
                <c:pt idx="6924">
                  <c:v>36.603688144045798</c:v>
                </c:pt>
                <c:pt idx="6925">
                  <c:v>35.481332414281098</c:v>
                </c:pt>
                <c:pt idx="6926">
                  <c:v>34.599462561046899</c:v>
                </c:pt>
                <c:pt idx="6927">
                  <c:v>34.223664228708103</c:v>
                </c:pt>
                <c:pt idx="6928">
                  <c:v>35.991103709825602</c:v>
                </c:pt>
                <c:pt idx="6929">
                  <c:v>40.9827103926878</c:v>
                </c:pt>
                <c:pt idx="6930">
                  <c:v>38.234105633579297</c:v>
                </c:pt>
                <c:pt idx="6931">
                  <c:v>36.380681538482001</c:v>
                </c:pt>
                <c:pt idx="6932">
                  <c:v>35.611170147322603</c:v>
                </c:pt>
                <c:pt idx="6933">
                  <c:v>33.346275775321097</c:v>
                </c:pt>
                <c:pt idx="6934">
                  <c:v>34.335547558714701</c:v>
                </c:pt>
                <c:pt idx="6935">
                  <c:v>36.252243056995603</c:v>
                </c:pt>
                <c:pt idx="6936">
                  <c:v>34.950837894890803</c:v>
                </c:pt>
                <c:pt idx="6937">
                  <c:v>35.011956991026899</c:v>
                </c:pt>
                <c:pt idx="6938">
                  <c:v>35.170672232748899</c:v>
                </c:pt>
                <c:pt idx="6939">
                  <c:v>34.763813372901502</c:v>
                </c:pt>
                <c:pt idx="6940">
                  <c:v>35.3922504456581</c:v>
                </c:pt>
                <c:pt idx="6941">
                  <c:v>35.400903460191699</c:v>
                </c:pt>
                <c:pt idx="6942">
                  <c:v>34.739109809349799</c:v>
                </c:pt>
                <c:pt idx="6943">
                  <c:v>37.018788052871699</c:v>
                </c:pt>
                <c:pt idx="6944">
                  <c:v>35.883509549536697</c:v>
                </c:pt>
                <c:pt idx="6945">
                  <c:v>33.461581598924397</c:v>
                </c:pt>
                <c:pt idx="6946">
                  <c:v>35.265141515859199</c:v>
                </c:pt>
                <c:pt idx="6947">
                  <c:v>33.752207337094603</c:v>
                </c:pt>
                <c:pt idx="6948">
                  <c:v>33.016373043909297</c:v>
                </c:pt>
                <c:pt idx="6949">
                  <c:v>36.508593036458798</c:v>
                </c:pt>
                <c:pt idx="6950">
                  <c:v>37.890051644954397</c:v>
                </c:pt>
                <c:pt idx="6951">
                  <c:v>37.986402885964303</c:v>
                </c:pt>
                <c:pt idx="6952">
                  <c:v>36.8307420755255</c:v>
                </c:pt>
                <c:pt idx="6953">
                  <c:v>34.221764079330399</c:v>
                </c:pt>
                <c:pt idx="6954">
                  <c:v>34.845104853868101</c:v>
                </c:pt>
                <c:pt idx="6955">
                  <c:v>38.384270041284502</c:v>
                </c:pt>
                <c:pt idx="6956">
                  <c:v>45.375527133625198</c:v>
                </c:pt>
                <c:pt idx="6957">
                  <c:v>41.516945294505298</c:v>
                </c:pt>
                <c:pt idx="6958">
                  <c:v>35.9995974289101</c:v>
                </c:pt>
                <c:pt idx="6959">
                  <c:v>36.302678674957797</c:v>
                </c:pt>
                <c:pt idx="6960">
                  <c:v>34.415196652819503</c:v>
                </c:pt>
                <c:pt idx="6961">
                  <c:v>34.462659457231197</c:v>
                </c:pt>
                <c:pt idx="6962">
                  <c:v>37.407751013749703</c:v>
                </c:pt>
                <c:pt idx="6963">
                  <c:v>34.771804943792901</c:v>
                </c:pt>
                <c:pt idx="6964">
                  <c:v>33.990535142882003</c:v>
                </c:pt>
                <c:pt idx="6965">
                  <c:v>35.0213197208748</c:v>
                </c:pt>
                <c:pt idx="6966">
                  <c:v>38.661849012285103</c:v>
                </c:pt>
                <c:pt idx="6967">
                  <c:v>36.175040080894398</c:v>
                </c:pt>
                <c:pt idx="6968">
                  <c:v>33.023964133201801</c:v>
                </c:pt>
                <c:pt idx="6969">
                  <c:v>33.981170791685997</c:v>
                </c:pt>
                <c:pt idx="6970">
                  <c:v>33.877612726555199</c:v>
                </c:pt>
                <c:pt idx="6971">
                  <c:v>34.621553865879498</c:v>
                </c:pt>
                <c:pt idx="6972">
                  <c:v>36.589907471241098</c:v>
                </c:pt>
                <c:pt idx="6973">
                  <c:v>31.602642943479299</c:v>
                </c:pt>
                <c:pt idx="6974">
                  <c:v>31.927179056870099</c:v>
                </c:pt>
                <c:pt idx="6975">
                  <c:v>35.2886806464372</c:v>
                </c:pt>
                <c:pt idx="6976">
                  <c:v>34.6226542107268</c:v>
                </c:pt>
                <c:pt idx="6977">
                  <c:v>35.177801498620198</c:v>
                </c:pt>
                <c:pt idx="6978">
                  <c:v>36.749259297616803</c:v>
                </c:pt>
                <c:pt idx="6979">
                  <c:v>39.613205442408898</c:v>
                </c:pt>
                <c:pt idx="6980">
                  <c:v>39.405110963078499</c:v>
                </c:pt>
                <c:pt idx="6981">
                  <c:v>38.201091817250699</c:v>
                </c:pt>
                <c:pt idx="6982">
                  <c:v>36.411106209253198</c:v>
                </c:pt>
                <c:pt idx="6983">
                  <c:v>38.224004479892102</c:v>
                </c:pt>
                <c:pt idx="6984">
                  <c:v>37.7365994854528</c:v>
                </c:pt>
                <c:pt idx="6985">
                  <c:v>35.913623624540101</c:v>
                </c:pt>
                <c:pt idx="6986">
                  <c:v>34.907335152431102</c:v>
                </c:pt>
                <c:pt idx="6987">
                  <c:v>34.863013557716997</c:v>
                </c:pt>
                <c:pt idx="6988">
                  <c:v>34.741916796345897</c:v>
                </c:pt>
                <c:pt idx="6989">
                  <c:v>33.828853202783499</c:v>
                </c:pt>
                <c:pt idx="6990">
                  <c:v>35.2925647436467</c:v>
                </c:pt>
                <c:pt idx="6991">
                  <c:v>37.426140897988603</c:v>
                </c:pt>
                <c:pt idx="6992">
                  <c:v>39.714831590178399</c:v>
                </c:pt>
                <c:pt idx="6993">
                  <c:v>37.278631054332898</c:v>
                </c:pt>
                <c:pt idx="6994">
                  <c:v>38.638162552045898</c:v>
                </c:pt>
                <c:pt idx="6995">
                  <c:v>42.335091272727603</c:v>
                </c:pt>
                <c:pt idx="6996">
                  <c:v>46.6588216209135</c:v>
                </c:pt>
                <c:pt idx="6997">
                  <c:v>51.678921725730902</c:v>
                </c:pt>
                <c:pt idx="6998">
                  <c:v>49.927499768594998</c:v>
                </c:pt>
                <c:pt idx="6999">
                  <c:v>36.306124245308503</c:v>
                </c:pt>
                <c:pt idx="7000">
                  <c:v>35.282237085346402</c:v>
                </c:pt>
                <c:pt idx="7001">
                  <c:v>34.929240903894097</c:v>
                </c:pt>
                <c:pt idx="7002">
                  <c:v>34.873813049857098</c:v>
                </c:pt>
                <c:pt idx="7003">
                  <c:v>37.548009207231601</c:v>
                </c:pt>
                <c:pt idx="7004">
                  <c:v>39.067266486667897</c:v>
                </c:pt>
                <c:pt idx="7005">
                  <c:v>39.271365281410603</c:v>
                </c:pt>
                <c:pt idx="7006">
                  <c:v>37.288341703016997</c:v>
                </c:pt>
                <c:pt idx="7007">
                  <c:v>35.057757801047103</c:v>
                </c:pt>
                <c:pt idx="7008">
                  <c:v>33.7334097796452</c:v>
                </c:pt>
                <c:pt idx="7009">
                  <c:v>33.717835106379397</c:v>
                </c:pt>
                <c:pt idx="7010">
                  <c:v>36.429880395782199</c:v>
                </c:pt>
                <c:pt idx="7011">
                  <c:v>35.559855089357796</c:v>
                </c:pt>
                <c:pt idx="7012">
                  <c:v>32.880242371329203</c:v>
                </c:pt>
                <c:pt idx="7013">
                  <c:v>34.019546335360197</c:v>
                </c:pt>
                <c:pt idx="7014">
                  <c:v>34.2662365824497</c:v>
                </c:pt>
                <c:pt idx="7015">
                  <c:v>34.418402564577399</c:v>
                </c:pt>
                <c:pt idx="7016">
                  <c:v>35.005920138338801</c:v>
                </c:pt>
                <c:pt idx="7017">
                  <c:v>35.401452961116199</c:v>
                </c:pt>
                <c:pt idx="7018">
                  <c:v>36.433912545105798</c:v>
                </c:pt>
                <c:pt idx="7019">
                  <c:v>37.839693960283398</c:v>
                </c:pt>
                <c:pt idx="7020">
                  <c:v>35.241406410071598</c:v>
                </c:pt>
                <c:pt idx="7021">
                  <c:v>34.027841175337301</c:v>
                </c:pt>
                <c:pt idx="7022">
                  <c:v>33.7799066495595</c:v>
                </c:pt>
                <c:pt idx="7023">
                  <c:v>34.285669042069003</c:v>
                </c:pt>
                <c:pt idx="7024">
                  <c:v>34.7722078566213</c:v>
                </c:pt>
                <c:pt idx="7025">
                  <c:v>34.865417952157699</c:v>
                </c:pt>
                <c:pt idx="7026">
                  <c:v>34.3829759188841</c:v>
                </c:pt>
                <c:pt idx="7027">
                  <c:v>32.820303596616597</c:v>
                </c:pt>
                <c:pt idx="7028">
                  <c:v>35.059020257203898</c:v>
                </c:pt>
                <c:pt idx="7029">
                  <c:v>39.930965515430202</c:v>
                </c:pt>
                <c:pt idx="7030">
                  <c:v>43.510110099372902</c:v>
                </c:pt>
                <c:pt idx="7031">
                  <c:v>51.764528896622203</c:v>
                </c:pt>
                <c:pt idx="7032">
                  <c:v>59.104818634062099</c:v>
                </c:pt>
                <c:pt idx="7033">
                  <c:v>61.095380698870699</c:v>
                </c:pt>
                <c:pt idx="7034">
                  <c:v>44.4874103661232</c:v>
                </c:pt>
                <c:pt idx="7035">
                  <c:v>34.4096910664734</c:v>
                </c:pt>
                <c:pt idx="7036">
                  <c:v>33.245291538638497</c:v>
                </c:pt>
                <c:pt idx="7037">
                  <c:v>35.7790899571594</c:v>
                </c:pt>
                <c:pt idx="7038">
                  <c:v>34.9087098788658</c:v>
                </c:pt>
                <c:pt idx="7039">
                  <c:v>33.581794717959902</c:v>
                </c:pt>
                <c:pt idx="7040">
                  <c:v>35.986973045022403</c:v>
                </c:pt>
                <c:pt idx="7041">
                  <c:v>33.8173612339531</c:v>
                </c:pt>
                <c:pt idx="7042">
                  <c:v>32.390543450675501</c:v>
                </c:pt>
                <c:pt idx="7043">
                  <c:v>33.185005500583898</c:v>
                </c:pt>
                <c:pt idx="7044">
                  <c:v>35.343808392108599</c:v>
                </c:pt>
                <c:pt idx="7045">
                  <c:v>36.132283762096399</c:v>
                </c:pt>
                <c:pt idx="7046">
                  <c:v>35.802418726918901</c:v>
                </c:pt>
                <c:pt idx="7047">
                  <c:v>34.598642561972703</c:v>
                </c:pt>
                <c:pt idx="7048">
                  <c:v>34.774377753589803</c:v>
                </c:pt>
                <c:pt idx="7049">
                  <c:v>34.908189071036801</c:v>
                </c:pt>
                <c:pt idx="7050">
                  <c:v>34.2588194163773</c:v>
                </c:pt>
                <c:pt idx="7051">
                  <c:v>34.338904577047998</c:v>
                </c:pt>
                <c:pt idx="7052">
                  <c:v>35.2338006689317</c:v>
                </c:pt>
                <c:pt idx="7053">
                  <c:v>36.576698815544397</c:v>
                </c:pt>
                <c:pt idx="7054">
                  <c:v>36.4467515743573</c:v>
                </c:pt>
                <c:pt idx="7055">
                  <c:v>37.070972044557202</c:v>
                </c:pt>
                <c:pt idx="7056">
                  <c:v>38.115894086709297</c:v>
                </c:pt>
                <c:pt idx="7057">
                  <c:v>39.439553601939302</c:v>
                </c:pt>
                <c:pt idx="7058">
                  <c:v>38.008483344650401</c:v>
                </c:pt>
                <c:pt idx="7059">
                  <c:v>37.345786596267203</c:v>
                </c:pt>
                <c:pt idx="7060">
                  <c:v>37.989379536700199</c:v>
                </c:pt>
                <c:pt idx="7061">
                  <c:v>40.543593620762699</c:v>
                </c:pt>
                <c:pt idx="7062">
                  <c:v>43.421771446195102</c:v>
                </c:pt>
                <c:pt idx="7063">
                  <c:v>45.132966597228197</c:v>
                </c:pt>
                <c:pt idx="7064">
                  <c:v>43.027212846668299</c:v>
                </c:pt>
                <c:pt idx="7065">
                  <c:v>45.172165267466198</c:v>
                </c:pt>
                <c:pt idx="7066">
                  <c:v>44.430300390343398</c:v>
                </c:pt>
                <c:pt idx="7067">
                  <c:v>39.284510655223201</c:v>
                </c:pt>
                <c:pt idx="7068">
                  <c:v>40.551044620645797</c:v>
                </c:pt>
                <c:pt idx="7069">
                  <c:v>42.601455213144099</c:v>
                </c:pt>
                <c:pt idx="7070">
                  <c:v>45.082330168854298</c:v>
                </c:pt>
                <c:pt idx="7071">
                  <c:v>47.415162239015601</c:v>
                </c:pt>
                <c:pt idx="7072">
                  <c:v>50.102984075305301</c:v>
                </c:pt>
                <c:pt idx="7073">
                  <c:v>52.936676409204402</c:v>
                </c:pt>
                <c:pt idx="7074">
                  <c:v>55.862839016626197</c:v>
                </c:pt>
                <c:pt idx="7075">
                  <c:v>68.400307674929493</c:v>
                </c:pt>
                <c:pt idx="7076">
                  <c:v>84.277855790551001</c:v>
                </c:pt>
                <c:pt idx="7077">
                  <c:v>101.78213137617099</c:v>
                </c:pt>
                <c:pt idx="7078">
                  <c:v>116.255277162423</c:v>
                </c:pt>
                <c:pt idx="7079">
                  <c:v>109.42500496828799</c:v>
                </c:pt>
                <c:pt idx="7080">
                  <c:v>96.585387910446897</c:v>
                </c:pt>
                <c:pt idx="7081">
                  <c:v>83.967888210158605</c:v>
                </c:pt>
                <c:pt idx="7082">
                  <c:v>76.556327115328003</c:v>
                </c:pt>
                <c:pt idx="7083">
                  <c:v>71.357865516998004</c:v>
                </c:pt>
                <c:pt idx="7084">
                  <c:v>67.615343001363897</c:v>
                </c:pt>
                <c:pt idx="7085">
                  <c:v>63.1302707398468</c:v>
                </c:pt>
                <c:pt idx="7086">
                  <c:v>58.635659929448302</c:v>
                </c:pt>
                <c:pt idx="7087">
                  <c:v>54.679339669283003</c:v>
                </c:pt>
                <c:pt idx="7088">
                  <c:v>51.7473721827918</c:v>
                </c:pt>
                <c:pt idx="7089">
                  <c:v>50.492121288772601</c:v>
                </c:pt>
                <c:pt idx="7090">
                  <c:v>50.247455117879703</c:v>
                </c:pt>
                <c:pt idx="7091">
                  <c:v>50.615801448360799</c:v>
                </c:pt>
                <c:pt idx="7092">
                  <c:v>49.915055852346804</c:v>
                </c:pt>
                <c:pt idx="7093">
                  <c:v>50.030665837953201</c:v>
                </c:pt>
                <c:pt idx="7094">
                  <c:v>50.692144696726899</c:v>
                </c:pt>
                <c:pt idx="7095">
                  <c:v>51.856590129961198</c:v>
                </c:pt>
                <c:pt idx="7096">
                  <c:v>50.029568845869903</c:v>
                </c:pt>
                <c:pt idx="7097">
                  <c:v>48.4340235857537</c:v>
                </c:pt>
                <c:pt idx="7098">
                  <c:v>47.274834378527899</c:v>
                </c:pt>
                <c:pt idx="7099">
                  <c:v>46.157283545074002</c:v>
                </c:pt>
                <c:pt idx="7100">
                  <c:v>43.594517784262699</c:v>
                </c:pt>
                <c:pt idx="7101">
                  <c:v>41.082382475636201</c:v>
                </c:pt>
                <c:pt idx="7102">
                  <c:v>39.892992476549097</c:v>
                </c:pt>
                <c:pt idx="7103">
                  <c:v>39.488161430329299</c:v>
                </c:pt>
                <c:pt idx="7104">
                  <c:v>38.762742891967598</c:v>
                </c:pt>
                <c:pt idx="7105">
                  <c:v>37.988085719660802</c:v>
                </c:pt>
                <c:pt idx="7106">
                  <c:v>39.689879312251101</c:v>
                </c:pt>
                <c:pt idx="7107">
                  <c:v>38.349545748910003</c:v>
                </c:pt>
                <c:pt idx="7108">
                  <c:v>36.753964326808997</c:v>
                </c:pt>
                <c:pt idx="7109">
                  <c:v>37.265910497968399</c:v>
                </c:pt>
                <c:pt idx="7110">
                  <c:v>36.2762025274995</c:v>
                </c:pt>
                <c:pt idx="7111">
                  <c:v>36.724963319387697</c:v>
                </c:pt>
                <c:pt idx="7112">
                  <c:v>38.571986611395197</c:v>
                </c:pt>
                <c:pt idx="7113">
                  <c:v>39.691760814278901</c:v>
                </c:pt>
                <c:pt idx="7114">
                  <c:v>38.6965862058589</c:v>
                </c:pt>
                <c:pt idx="7115">
                  <c:v>36.5479777278371</c:v>
                </c:pt>
                <c:pt idx="7116">
                  <c:v>33.7235133968234</c:v>
                </c:pt>
                <c:pt idx="7117">
                  <c:v>36.558784855538299</c:v>
                </c:pt>
                <c:pt idx="7118">
                  <c:v>37.0869962190149</c:v>
                </c:pt>
                <c:pt idx="7119">
                  <c:v>35.1979172930996</c:v>
                </c:pt>
                <c:pt idx="7120">
                  <c:v>34.554002407532401</c:v>
                </c:pt>
                <c:pt idx="7121">
                  <c:v>36.831008949436502</c:v>
                </c:pt>
                <c:pt idx="7122">
                  <c:v>37.868806151519799</c:v>
                </c:pt>
                <c:pt idx="7123">
                  <c:v>34.075244769078999</c:v>
                </c:pt>
                <c:pt idx="7124">
                  <c:v>32.067765925890299</c:v>
                </c:pt>
                <c:pt idx="7125">
                  <c:v>31.906011566287699</c:v>
                </c:pt>
                <c:pt idx="7126">
                  <c:v>33.340542770568902</c:v>
                </c:pt>
                <c:pt idx="7127">
                  <c:v>35.393574181262601</c:v>
                </c:pt>
                <c:pt idx="7128">
                  <c:v>37.305480935175297</c:v>
                </c:pt>
                <c:pt idx="7129">
                  <c:v>37.8688245108345</c:v>
                </c:pt>
                <c:pt idx="7130">
                  <c:v>35.958212224659299</c:v>
                </c:pt>
                <c:pt idx="7131">
                  <c:v>35.678732792509599</c:v>
                </c:pt>
                <c:pt idx="7132">
                  <c:v>34.879749124835399</c:v>
                </c:pt>
                <c:pt idx="7133">
                  <c:v>33.668789824584202</c:v>
                </c:pt>
                <c:pt idx="7134">
                  <c:v>32.880213263229301</c:v>
                </c:pt>
                <c:pt idx="7135">
                  <c:v>36.240358817988799</c:v>
                </c:pt>
                <c:pt idx="7136">
                  <c:v>38.872846932662398</c:v>
                </c:pt>
                <c:pt idx="7137">
                  <c:v>38.048073617329798</c:v>
                </c:pt>
                <c:pt idx="7138">
                  <c:v>36.349830744701102</c:v>
                </c:pt>
                <c:pt idx="7139">
                  <c:v>35.959530843126799</c:v>
                </c:pt>
                <c:pt idx="7140">
                  <c:v>36.270822113585098</c:v>
                </c:pt>
                <c:pt idx="7141">
                  <c:v>35.433618509324702</c:v>
                </c:pt>
                <c:pt idx="7142">
                  <c:v>37.089927938698601</c:v>
                </c:pt>
                <c:pt idx="7143">
                  <c:v>38.419327224525802</c:v>
                </c:pt>
                <c:pt idx="7144">
                  <c:v>38.3023136864566</c:v>
                </c:pt>
                <c:pt idx="7145">
                  <c:v>42.299249416367303</c:v>
                </c:pt>
                <c:pt idx="7146">
                  <c:v>45.944167575336103</c:v>
                </c:pt>
                <c:pt idx="7147">
                  <c:v>49.097451810057898</c:v>
                </c:pt>
                <c:pt idx="7148">
                  <c:v>51.300298788465497</c:v>
                </c:pt>
                <c:pt idx="7149">
                  <c:v>48.896763746368698</c:v>
                </c:pt>
                <c:pt idx="7150">
                  <c:v>46.323957105309802</c:v>
                </c:pt>
                <c:pt idx="7151">
                  <c:v>44.756049313895303</c:v>
                </c:pt>
                <c:pt idx="7152">
                  <c:v>43.210780436388397</c:v>
                </c:pt>
                <c:pt idx="7153">
                  <c:v>39.407336091174997</c:v>
                </c:pt>
                <c:pt idx="7154">
                  <c:v>36.177932159839102</c:v>
                </c:pt>
                <c:pt idx="7155">
                  <c:v>37.891638238591703</c:v>
                </c:pt>
                <c:pt idx="7156">
                  <c:v>37.5347734711345</c:v>
                </c:pt>
                <c:pt idx="7157">
                  <c:v>38.216283293436803</c:v>
                </c:pt>
                <c:pt idx="7158">
                  <c:v>39.8458461971967</c:v>
                </c:pt>
                <c:pt idx="7159">
                  <c:v>36.6083289122369</c:v>
                </c:pt>
                <c:pt idx="7160">
                  <c:v>37.2091668341928</c:v>
                </c:pt>
                <c:pt idx="7161">
                  <c:v>38.739587309881401</c:v>
                </c:pt>
                <c:pt idx="7162">
                  <c:v>38.727591365957501</c:v>
                </c:pt>
                <c:pt idx="7163">
                  <c:v>43.189068963413803</c:v>
                </c:pt>
                <c:pt idx="7164">
                  <c:v>44.918068878635601</c:v>
                </c:pt>
                <c:pt idx="7165">
                  <c:v>44.727458230414499</c:v>
                </c:pt>
                <c:pt idx="7166">
                  <c:v>49.216506252036901</c:v>
                </c:pt>
                <c:pt idx="7167">
                  <c:v>43.217943800635297</c:v>
                </c:pt>
                <c:pt idx="7168">
                  <c:v>37.280072418236799</c:v>
                </c:pt>
                <c:pt idx="7169">
                  <c:v>37.244048566912198</c:v>
                </c:pt>
                <c:pt idx="7170">
                  <c:v>37.537614738205299</c:v>
                </c:pt>
                <c:pt idx="7171">
                  <c:v>40.520621666477503</c:v>
                </c:pt>
                <c:pt idx="7172">
                  <c:v>45.074098959629701</c:v>
                </c:pt>
                <c:pt idx="7173">
                  <c:v>48.558396997719399</c:v>
                </c:pt>
                <c:pt idx="7174">
                  <c:v>55.610432151815402</c:v>
                </c:pt>
                <c:pt idx="7175">
                  <c:v>62.1015367225529</c:v>
                </c:pt>
                <c:pt idx="7176">
                  <c:v>66.609825558827495</c:v>
                </c:pt>
                <c:pt idx="7177">
                  <c:v>66.982498200500899</c:v>
                </c:pt>
                <c:pt idx="7178">
                  <c:v>61.580590382504198</c:v>
                </c:pt>
                <c:pt idx="7179">
                  <c:v>54.201461971377803</c:v>
                </c:pt>
                <c:pt idx="7180">
                  <c:v>49.571120628230098</c:v>
                </c:pt>
                <c:pt idx="7181">
                  <c:v>48.883467739682402</c:v>
                </c:pt>
                <c:pt idx="7182">
                  <c:v>48.5825862917387</c:v>
                </c:pt>
                <c:pt idx="7183">
                  <c:v>47.701079479733103</c:v>
                </c:pt>
                <c:pt idx="7184">
                  <c:v>43.284693216665197</c:v>
                </c:pt>
                <c:pt idx="7185">
                  <c:v>44.536747961211901</c:v>
                </c:pt>
                <c:pt idx="7186">
                  <c:v>45.224981784794899</c:v>
                </c:pt>
                <c:pt idx="7187">
                  <c:v>40.878931076891</c:v>
                </c:pt>
                <c:pt idx="7188">
                  <c:v>41.230771195621301</c:v>
                </c:pt>
                <c:pt idx="7189">
                  <c:v>43.120667143132103</c:v>
                </c:pt>
                <c:pt idx="7190">
                  <c:v>45.508456532302802</c:v>
                </c:pt>
                <c:pt idx="7191">
                  <c:v>45.845739580197403</c:v>
                </c:pt>
                <c:pt idx="7192">
                  <c:v>44.222811513385103</c:v>
                </c:pt>
                <c:pt idx="7193">
                  <c:v>45.7277526350953</c:v>
                </c:pt>
                <c:pt idx="7194">
                  <c:v>51.8333334143706</c:v>
                </c:pt>
                <c:pt idx="7195">
                  <c:v>52.761393745079999</c:v>
                </c:pt>
                <c:pt idx="7196">
                  <c:v>57.319349986519299</c:v>
                </c:pt>
                <c:pt idx="7197">
                  <c:v>66.177055674104295</c:v>
                </c:pt>
                <c:pt idx="7198">
                  <c:v>81.357973717198107</c:v>
                </c:pt>
                <c:pt idx="7199">
                  <c:v>83.904571213036803</c:v>
                </c:pt>
                <c:pt idx="7200">
                  <c:v>83.652274694200102</c:v>
                </c:pt>
                <c:pt idx="7201">
                  <c:v>81.391570709020399</c:v>
                </c:pt>
                <c:pt idx="7202">
                  <c:v>74.176797606521902</c:v>
                </c:pt>
                <c:pt idx="7203">
                  <c:v>82.764262002999502</c:v>
                </c:pt>
                <c:pt idx="7204">
                  <c:v>97.542772745561507</c:v>
                </c:pt>
                <c:pt idx="7205">
                  <c:v>113.92180739811501</c:v>
                </c:pt>
                <c:pt idx="7206">
                  <c:v>110.076618085937</c:v>
                </c:pt>
                <c:pt idx="7207">
                  <c:v>103.573603927164</c:v>
                </c:pt>
                <c:pt idx="7208">
                  <c:v>98.398749404480498</c:v>
                </c:pt>
                <c:pt idx="7209">
                  <c:v>103.03630417449</c:v>
                </c:pt>
                <c:pt idx="7210">
                  <c:v>83.0533902540394</c:v>
                </c:pt>
                <c:pt idx="7211">
                  <c:v>66.963117292971106</c:v>
                </c:pt>
                <c:pt idx="7212">
                  <c:v>60.834926276996001</c:v>
                </c:pt>
                <c:pt idx="7213">
                  <c:v>59.795710437832199</c:v>
                </c:pt>
                <c:pt idx="7214">
                  <c:v>56.459684938379397</c:v>
                </c:pt>
                <c:pt idx="7215">
                  <c:v>52.727429759866901</c:v>
                </c:pt>
                <c:pt idx="7216">
                  <c:v>50.104091953259797</c:v>
                </c:pt>
                <c:pt idx="7217">
                  <c:v>49.999673943230299</c:v>
                </c:pt>
                <c:pt idx="7218">
                  <c:v>49.358621275428298</c:v>
                </c:pt>
                <c:pt idx="7219">
                  <c:v>48.332543915772803</c:v>
                </c:pt>
                <c:pt idx="7220">
                  <c:v>47.764028814605403</c:v>
                </c:pt>
                <c:pt idx="7221">
                  <c:v>45.248200069268698</c:v>
                </c:pt>
                <c:pt idx="7222">
                  <c:v>42.891449246445902</c:v>
                </c:pt>
                <c:pt idx="7223">
                  <c:v>41.462510092354101</c:v>
                </c:pt>
                <c:pt idx="7224">
                  <c:v>42.575988352467199</c:v>
                </c:pt>
                <c:pt idx="7225">
                  <c:v>41.185127324425899</c:v>
                </c:pt>
                <c:pt idx="7226">
                  <c:v>40.109784488619098</c:v>
                </c:pt>
                <c:pt idx="7227">
                  <c:v>42.325593880758703</c:v>
                </c:pt>
                <c:pt idx="7228">
                  <c:v>39.508854812465302</c:v>
                </c:pt>
                <c:pt idx="7229">
                  <c:v>40.172755500865797</c:v>
                </c:pt>
                <c:pt idx="7230">
                  <c:v>42.564318271929203</c:v>
                </c:pt>
                <c:pt idx="7231">
                  <c:v>38.7843700265758</c:v>
                </c:pt>
                <c:pt idx="7232">
                  <c:v>35.7734834757741</c:v>
                </c:pt>
                <c:pt idx="7233">
                  <c:v>36.118094603626503</c:v>
                </c:pt>
                <c:pt idx="7234">
                  <c:v>40.315742438543602</c:v>
                </c:pt>
                <c:pt idx="7235">
                  <c:v>37.927669758813501</c:v>
                </c:pt>
                <c:pt idx="7236">
                  <c:v>36.444238731192101</c:v>
                </c:pt>
                <c:pt idx="7237">
                  <c:v>35.606787461297998</c:v>
                </c:pt>
                <c:pt idx="7238">
                  <c:v>35.267219306770599</c:v>
                </c:pt>
                <c:pt idx="7239">
                  <c:v>34.713356144975798</c:v>
                </c:pt>
                <c:pt idx="7240">
                  <c:v>34.850941564807897</c:v>
                </c:pt>
                <c:pt idx="7241">
                  <c:v>35.106741440736499</c:v>
                </c:pt>
                <c:pt idx="7242">
                  <c:v>33.347249988949002</c:v>
                </c:pt>
                <c:pt idx="7243">
                  <c:v>34.716993996107597</c:v>
                </c:pt>
                <c:pt idx="7244">
                  <c:v>34.441724954160001</c:v>
                </c:pt>
                <c:pt idx="7245">
                  <c:v>31.4705908683705</c:v>
                </c:pt>
                <c:pt idx="7246">
                  <c:v>34.590935921108397</c:v>
                </c:pt>
                <c:pt idx="7247">
                  <c:v>33.006389534926598</c:v>
                </c:pt>
                <c:pt idx="7248">
                  <c:v>30.661502571193299</c:v>
                </c:pt>
                <c:pt idx="7249">
                  <c:v>31.244542848960901</c:v>
                </c:pt>
                <c:pt idx="7250">
                  <c:v>31.0585622887006</c:v>
                </c:pt>
                <c:pt idx="7251">
                  <c:v>32.366462790087901</c:v>
                </c:pt>
                <c:pt idx="7252">
                  <c:v>34.275259742438998</c:v>
                </c:pt>
                <c:pt idx="7253">
                  <c:v>34.020032437381197</c:v>
                </c:pt>
                <c:pt idx="7254">
                  <c:v>34.047299450975601</c:v>
                </c:pt>
                <c:pt idx="7255">
                  <c:v>32.809721906039798</c:v>
                </c:pt>
                <c:pt idx="7256">
                  <c:v>30.506834820197302</c:v>
                </c:pt>
                <c:pt idx="7257">
                  <c:v>33.3037950959203</c:v>
                </c:pt>
                <c:pt idx="7258">
                  <c:v>31.4482412323148</c:v>
                </c:pt>
                <c:pt idx="7259">
                  <c:v>28.79392750033</c:v>
                </c:pt>
                <c:pt idx="7260">
                  <c:v>28.076135675411201</c:v>
                </c:pt>
                <c:pt idx="7261">
                  <c:v>37.135300086340798</c:v>
                </c:pt>
                <c:pt idx="7262">
                  <c:v>37.388821024093303</c:v>
                </c:pt>
                <c:pt idx="7263">
                  <c:v>33.204267133461997</c:v>
                </c:pt>
                <c:pt idx="7264">
                  <c:v>33.459899942329599</c:v>
                </c:pt>
                <c:pt idx="7265">
                  <c:v>32.7525455455756</c:v>
                </c:pt>
                <c:pt idx="7266">
                  <c:v>30.681685351244401</c:v>
                </c:pt>
                <c:pt idx="7267">
                  <c:v>28.234113904958999</c:v>
                </c:pt>
                <c:pt idx="7268">
                  <c:v>31.327840402474799</c:v>
                </c:pt>
                <c:pt idx="7269">
                  <c:v>32.831839180237303</c:v>
                </c:pt>
                <c:pt idx="7270">
                  <c:v>34.3776656730954</c:v>
                </c:pt>
                <c:pt idx="7271">
                  <c:v>36.5718787904569</c:v>
                </c:pt>
                <c:pt idx="7272">
                  <c:v>32.757326762793497</c:v>
                </c:pt>
                <c:pt idx="7273">
                  <c:v>33.398607548343797</c:v>
                </c:pt>
                <c:pt idx="7274">
                  <c:v>34.591817885887401</c:v>
                </c:pt>
                <c:pt idx="7275">
                  <c:v>31.568114361424101</c:v>
                </c:pt>
                <c:pt idx="7276">
                  <c:v>36.140623082411899</c:v>
                </c:pt>
                <c:pt idx="7277">
                  <c:v>35.972563648134702</c:v>
                </c:pt>
                <c:pt idx="7278">
                  <c:v>32.480669027119298</c:v>
                </c:pt>
                <c:pt idx="7279">
                  <c:v>32.7612553795636</c:v>
                </c:pt>
                <c:pt idx="7280">
                  <c:v>35.098577637392303</c:v>
                </c:pt>
                <c:pt idx="7281">
                  <c:v>36.0708491757497</c:v>
                </c:pt>
                <c:pt idx="7282">
                  <c:v>35.308090309954601</c:v>
                </c:pt>
                <c:pt idx="7283">
                  <c:v>38.103371310855401</c:v>
                </c:pt>
                <c:pt idx="7284">
                  <c:v>40.783302465021698</c:v>
                </c:pt>
                <c:pt idx="7285">
                  <c:v>43.047071527462101</c:v>
                </c:pt>
                <c:pt idx="7286">
                  <c:v>44.659024805962403</c:v>
                </c:pt>
                <c:pt idx="7287">
                  <c:v>40.46108544506</c:v>
                </c:pt>
                <c:pt idx="7288">
                  <c:v>38.2830196728817</c:v>
                </c:pt>
                <c:pt idx="7289">
                  <c:v>36.072524872546701</c:v>
                </c:pt>
                <c:pt idx="7290">
                  <c:v>242.74060264785899</c:v>
                </c:pt>
                <c:pt idx="7291">
                  <c:v>239.093540130001</c:v>
                </c:pt>
                <c:pt idx="7292">
                  <c:v>235.44643336405699</c:v>
                </c:pt>
                <c:pt idx="7293">
                  <c:v>234.18680924354601</c:v>
                </c:pt>
                <c:pt idx="7294">
                  <c:v>234.16676970873399</c:v>
                </c:pt>
                <c:pt idx="7295">
                  <c:v>234.146729930395</c:v>
                </c:pt>
                <c:pt idx="7296">
                  <c:v>234.12668990839501</c:v>
                </c:pt>
                <c:pt idx="7297">
                  <c:v>236.76116102057301</c:v>
                </c:pt>
                <c:pt idx="7298">
                  <c:v>242.05185558871699</c:v>
                </c:pt>
                <c:pt idx="7299">
                  <c:v>247.342614590387</c:v>
                </c:pt>
                <c:pt idx="7300">
                  <c:v>252.6334380612</c:v>
                </c:pt>
                <c:pt idx="7301">
                  <c:v>257.69289085986799</c:v>
                </c:pt>
                <c:pt idx="7302">
                  <c:v>262.30644112197399</c:v>
                </c:pt>
                <c:pt idx="7303">
                  <c:v>266.92004769245602</c:v>
                </c:pt>
                <c:pt idx="7304">
                  <c:v>271.53371060239698</c:v>
                </c:pt>
                <c:pt idx="7305">
                  <c:v>275.97588239136297</c:v>
                </c:pt>
                <c:pt idx="7306">
                  <c:v>279.65567915604299</c:v>
                </c:pt>
                <c:pt idx="7307">
                  <c:v>283.33552092958502</c:v>
                </c:pt>
                <c:pt idx="7308">
                  <c:v>287.01540773677698</c:v>
                </c:pt>
                <c:pt idx="7309">
                  <c:v>290.47755404005898</c:v>
                </c:pt>
                <c:pt idx="7310">
                  <c:v>285.75130913516199</c:v>
                </c:pt>
                <c:pt idx="7311">
                  <c:v>281.02500629744299</c:v>
                </c:pt>
                <c:pt idx="7312">
                  <c:v>276.29864549506101</c:v>
                </c:pt>
                <c:pt idx="7313">
                  <c:v>271.57222669618801</c:v>
                </c:pt>
                <c:pt idx="7314">
                  <c:v>268.18946534869599</c:v>
                </c:pt>
                <c:pt idx="7315">
                  <c:v>265.01037954235301</c:v>
                </c:pt>
                <c:pt idx="7316">
                  <c:v>261.83125466311998</c:v>
                </c:pt>
                <c:pt idx="7317">
                  <c:v>258.65209068956699</c:v>
                </c:pt>
                <c:pt idx="7318">
                  <c:v>257.562303391363</c:v>
                </c:pt>
                <c:pt idx="7319">
                  <c:v>257.32175542971902</c:v>
                </c:pt>
                <c:pt idx="7320">
                  <c:v>257.08120450526002</c:v>
                </c:pt>
                <c:pt idx="7321">
                  <c:v>256.84065061636602</c:v>
                </c:pt>
                <c:pt idx="7322">
                  <c:v>255.531956526557</c:v>
                </c:pt>
                <c:pt idx="7323">
                  <c:v>253.36290879256299</c:v>
                </c:pt>
                <c:pt idx="7324">
                  <c:v>251.193834285424</c:v>
                </c:pt>
                <c:pt idx="7325">
                  <c:v>249.02473299054</c:v>
                </c:pt>
                <c:pt idx="7326">
                  <c:v>248.324662225678</c:v>
                </c:pt>
                <c:pt idx="7327">
                  <c:v>249.856302109642</c:v>
                </c:pt>
                <c:pt idx="7328">
                  <c:v>251.387960939371</c:v>
                </c:pt>
                <c:pt idx="7329">
                  <c:v>252.91963872517999</c:v>
                </c:pt>
                <c:pt idx="7330">
                  <c:v>253.54770717602901</c:v>
                </c:pt>
                <c:pt idx="7331">
                  <c:v>251.31829894232601</c:v>
                </c:pt>
                <c:pt idx="7332">
                  <c:v>249.08886307307401</c:v>
                </c:pt>
                <c:pt idx="7333">
                  <c:v>246.85939955325301</c:v>
                </c:pt>
                <c:pt idx="7334">
                  <c:v>245.06758114368</c:v>
                </c:pt>
                <c:pt idx="7335">
                  <c:v>248.06299587910701</c:v>
                </c:pt>
                <c:pt idx="7336">
                  <c:v>251.058447824279</c:v>
                </c:pt>
                <c:pt idx="7337">
                  <c:v>254.053936999353</c:v>
                </c:pt>
                <c:pt idx="7338">
                  <c:v>257.04946342451302</c:v>
                </c:pt>
                <c:pt idx="7339">
                  <c:v>258.11468029898299</c:v>
                </c:pt>
                <c:pt idx="7340">
                  <c:v>259.029000278588</c:v>
                </c:pt>
                <c:pt idx="7341">
                  <c:v>259.94333164616398</c:v>
                </c:pt>
                <c:pt idx="7342">
                  <c:v>260.85767440786202</c:v>
                </c:pt>
                <c:pt idx="7343">
                  <c:v>264.46354109512401</c:v>
                </c:pt>
                <c:pt idx="7344">
                  <c:v>268.86693317460299</c:v>
                </c:pt>
                <c:pt idx="7345">
                  <c:v>273.270380214726</c:v>
                </c:pt>
                <c:pt idx="7346">
                  <c:v>277.67388224511802</c:v>
                </c:pt>
                <c:pt idx="7347">
                  <c:v>286.19544361678402</c:v>
                </c:pt>
                <c:pt idx="7348">
                  <c:v>297.28869595589703</c:v>
                </c:pt>
                <c:pt idx="7349">
                  <c:v>308.38208704649298</c:v>
                </c:pt>
                <c:pt idx="7350">
                  <c:v>319.47561696322299</c:v>
                </c:pt>
                <c:pt idx="7351">
                  <c:v>334.000548091827</c:v>
                </c:pt>
                <c:pt idx="7352">
                  <c:v>352.55440017096498</c:v>
                </c:pt>
                <c:pt idx="7353">
                  <c:v>371.10848480473499</c:v>
                </c:pt>
                <c:pt idx="7354">
                  <c:v>389.662802118093</c:v>
                </c:pt>
                <c:pt idx="7355">
                  <c:v>403.31178517017401</c:v>
                </c:pt>
                <c:pt idx="7356">
                  <c:v>405.75848159446502</c:v>
                </c:pt>
                <c:pt idx="7357">
                  <c:v>408.20520875008299</c:v>
                </c:pt>
                <c:pt idx="7358">
                  <c:v>410.65196665348498</c:v>
                </c:pt>
                <c:pt idx="7359">
                  <c:v>428.82867426553202</c:v>
                </c:pt>
                <c:pt idx="7360">
                  <c:v>536.60104301896195</c:v>
                </c:pt>
                <c:pt idx="7361">
                  <c:v>644.37476826256102</c:v>
                </c:pt>
                <c:pt idx="7362">
                  <c:v>752.14985072188301</c:v>
                </c:pt>
                <c:pt idx="7363">
                  <c:v>859.92629112268503</c:v>
                </c:pt>
                <c:pt idx="7364">
                  <c:v>816.18598798817504</c:v>
                </c:pt>
                <c:pt idx="7365">
                  <c:v>771.58688557073697</c:v>
                </c:pt>
                <c:pt idx="7366">
                  <c:v>726.98722033557101</c:v>
                </c:pt>
                <c:pt idx="7367">
                  <c:v>682.38699198252402</c:v>
                </c:pt>
                <c:pt idx="7368">
                  <c:v>597.573812880795</c:v>
                </c:pt>
                <c:pt idx="7369">
                  <c:v>505.07754974733803</c:v>
                </c:pt>
                <c:pt idx="7370">
                  <c:v>412.58011692755099</c:v>
                </c:pt>
                <c:pt idx="7371">
                  <c:v>320.08151379896702</c:v>
                </c:pt>
                <c:pt idx="7372">
                  <c:v>299.90406132324</c:v>
                </c:pt>
                <c:pt idx="7373">
                  <c:v>312.97462908182001</c:v>
                </c:pt>
                <c:pt idx="7374">
                  <c:v>326.045362471256</c:v>
                </c:pt>
                <c:pt idx="7375">
                  <c:v>339.116261579526</c:v>
                </c:pt>
                <c:pt idx="7376">
                  <c:v>360.468254283806</c:v>
                </c:pt>
                <c:pt idx="7377">
                  <c:v>389.14231401288498</c:v>
                </c:pt>
                <c:pt idx="7378">
                  <c:v>417.81673785446998</c:v>
                </c:pt>
                <c:pt idx="7379">
                  <c:v>446.49152600150899</c:v>
                </c:pt>
                <c:pt idx="7380">
                  <c:v>471.44628834392398</c:v>
                </c:pt>
                <c:pt idx="7381">
                  <c:v>490.24365769090002</c:v>
                </c:pt>
                <c:pt idx="7382">
                  <c:v>509.04126622671799</c:v>
                </c:pt>
                <c:pt idx="7383">
                  <c:v>527.83911407796495</c:v>
                </c:pt>
                <c:pt idx="7384">
                  <c:v>534.33120869691595</c:v>
                </c:pt>
                <c:pt idx="7385">
                  <c:v>497.88211558927298</c:v>
                </c:pt>
                <c:pt idx="7386">
                  <c:v>461.43255772427699</c:v>
                </c:pt>
                <c:pt idx="7387">
                  <c:v>424.98253485662099</c:v>
                </c:pt>
                <c:pt idx="7388">
                  <c:v>390.32543705212498</c:v>
                </c:pt>
                <c:pt idx="7389">
                  <c:v>379.83635815157601</c:v>
                </c:pt>
                <c:pt idx="7390">
                  <c:v>369.34714523073899</c:v>
                </c:pt>
                <c:pt idx="7391">
                  <c:v>358.85779821910302</c:v>
                </c:pt>
                <c:pt idx="7392">
                  <c:v>348.368317046019</c:v>
                </c:pt>
                <c:pt idx="7393">
                  <c:v>347.86913529496201</c:v>
                </c:pt>
                <c:pt idx="7394">
                  <c:v>348.29049096416702</c:v>
                </c:pt>
                <c:pt idx="7395">
                  <c:v>348.71185203091602</c:v>
                </c:pt>
                <c:pt idx="7396">
                  <c:v>349.13321849804203</c:v>
                </c:pt>
                <c:pt idx="7397">
                  <c:v>357.75123414839902</c:v>
                </c:pt>
                <c:pt idx="7398">
                  <c:v>368.92375164809198</c:v>
                </c:pt>
                <c:pt idx="7399">
                  <c:v>380.09641256046098</c:v>
                </c:pt>
                <c:pt idx="7400">
                  <c:v>391.26921696070599</c:v>
                </c:pt>
                <c:pt idx="7401">
                  <c:v>395.11239901982702</c:v>
                </c:pt>
                <c:pt idx="7402">
                  <c:v>394.25756119256403</c:v>
                </c:pt>
                <c:pt idx="7403">
                  <c:v>393.40271236999001</c:v>
                </c:pt>
                <c:pt idx="7404">
                  <c:v>392.54785254635698</c:v>
                </c:pt>
                <c:pt idx="7405">
                  <c:v>389.56712314215901</c:v>
                </c:pt>
                <c:pt idx="7406">
                  <c:v>384.05654675507498</c:v>
                </c:pt>
                <c:pt idx="7407">
                  <c:v>378.54589934384899</c:v>
                </c:pt>
                <c:pt idx="7408">
                  <c:v>373.035180871394</c:v>
                </c:pt>
                <c:pt idx="7409">
                  <c:v>378.433543641109</c:v>
                </c:pt>
                <c:pt idx="7410">
                  <c:v>408.801476709052</c:v>
                </c:pt>
                <c:pt idx="7411">
                  <c:v>439.16980197705101</c:v>
                </c:pt>
                <c:pt idx="7412">
                  <c:v>469.53851964924701</c:v>
                </c:pt>
                <c:pt idx="7413">
                  <c:v>505.00062611079699</c:v>
                </c:pt>
                <c:pt idx="7414">
                  <c:v>568.93874595972295</c:v>
                </c:pt>
                <c:pt idx="7415">
                  <c:v>632.87769324311603</c:v>
                </c:pt>
                <c:pt idx="7416">
                  <c:v>696.81746839112895</c:v>
                </c:pt>
                <c:pt idx="7417">
                  <c:v>760.75807183367294</c:v>
                </c:pt>
                <c:pt idx="7418">
                  <c:v>730.13133837259704</c:v>
                </c:pt>
                <c:pt idx="7419">
                  <c:v>699.46683123226398</c:v>
                </c:pt>
                <c:pt idx="7420">
                  <c:v>668.80192625164602</c:v>
                </c:pt>
                <c:pt idx="7421">
                  <c:v>638.136623224397</c:v>
                </c:pt>
                <c:pt idx="7422">
                  <c:v>707.89092862203995</c:v>
                </c:pt>
                <c:pt idx="7423">
                  <c:v>795.68613758802201</c:v>
                </c:pt>
                <c:pt idx="7424">
                  <c:v>883.48248790945195</c:v>
                </c:pt>
                <c:pt idx="7425">
                  <c:v>971.27998017592199</c:v>
                </c:pt>
                <c:pt idx="7426">
                  <c:v>898.43550585724097</c:v>
                </c:pt>
                <c:pt idx="7427">
                  <c:v>755.438693326818</c:v>
                </c:pt>
                <c:pt idx="7428">
                  <c:v>612.44001805982896</c:v>
                </c:pt>
                <c:pt idx="7429">
                  <c:v>469.43947909494398</c:v>
                </c:pt>
                <c:pt idx="7430">
                  <c:v>392.97330163316701</c:v>
                </c:pt>
                <c:pt idx="7431">
                  <c:v>372.14435784334302</c:v>
                </c:pt>
                <c:pt idx="7432">
                  <c:v>351.31514218081497</c:v>
                </c:pt>
                <c:pt idx="7433">
                  <c:v>330.48565450548398</c:v>
                </c:pt>
                <c:pt idx="7434">
                  <c:v>316.67016255280203</c:v>
                </c:pt>
                <c:pt idx="7435">
                  <c:v>313.670927010311</c:v>
                </c:pt>
                <c:pt idx="7436">
                  <c:v>310.67165224125699</c:v>
                </c:pt>
                <c:pt idx="7437">
                  <c:v>307.672338225457</c:v>
                </c:pt>
                <c:pt idx="7438">
                  <c:v>305.02335364504103</c:v>
                </c:pt>
                <c:pt idx="7439">
                  <c:v>303.46945147033802</c:v>
                </c:pt>
                <c:pt idx="7440">
                  <c:v>301.91552893163998</c:v>
                </c:pt>
                <c:pt idx="7441">
                  <c:v>300.36158601850201</c:v>
                </c:pt>
                <c:pt idx="7442">
                  <c:v>299.15160917100502</c:v>
                </c:pt>
                <c:pt idx="7443">
                  <c:v>301.35208220451102</c:v>
                </c:pt>
                <c:pt idx="7444">
                  <c:v>303.55258413302801</c:v>
                </c:pt>
                <c:pt idx="7445">
                  <c:v>305.75311497135402</c:v>
                </c:pt>
                <c:pt idx="7446">
                  <c:v>307.95367473429201</c:v>
                </c:pt>
                <c:pt idx="7447">
                  <c:v>307.90949613488101</c:v>
                </c:pt>
                <c:pt idx="7448">
                  <c:v>307.72477275495203</c:v>
                </c:pt>
                <c:pt idx="7449">
                  <c:v>307.540046943319</c:v>
                </c:pt>
                <c:pt idx="7450">
                  <c:v>307.35531869874097</c:v>
                </c:pt>
                <c:pt idx="7451">
                  <c:v>303.509094984424</c:v>
                </c:pt>
                <c:pt idx="7452">
                  <c:v>298.69398620353797</c:v>
                </c:pt>
                <c:pt idx="7453">
                  <c:v>293.878813910274</c:v>
                </c:pt>
                <c:pt idx="7454">
                  <c:v>289.063578072263</c:v>
                </c:pt>
                <c:pt idx="7455">
                  <c:v>287.47484960288398</c:v>
                </c:pt>
                <c:pt idx="7456">
                  <c:v>287.69573781502299</c:v>
                </c:pt>
                <c:pt idx="7457">
                  <c:v>287.91662894651301</c:v>
                </c:pt>
                <c:pt idx="7458">
                  <c:v>288.13752299884101</c:v>
                </c:pt>
                <c:pt idx="7459">
                  <c:v>291.67212861779598</c:v>
                </c:pt>
                <c:pt idx="7460">
                  <c:v>298.64453268540399</c:v>
                </c:pt>
                <c:pt idx="7461">
                  <c:v>305.61702908584198</c:v>
                </c:pt>
                <c:pt idx="7462">
                  <c:v>312.589617865989</c:v>
                </c:pt>
                <c:pt idx="7463">
                  <c:v>332.85490717868203</c:v>
                </c:pt>
                <c:pt idx="7464">
                  <c:v>378.78845545423502</c:v>
                </c:pt>
                <c:pt idx="7465">
                  <c:v>424.72261321265</c:v>
                </c:pt>
                <c:pt idx="7466">
                  <c:v>470.65738076274999</c:v>
                </c:pt>
                <c:pt idx="7467">
                  <c:v>518.65645636626004</c:v>
                </c:pt>
                <c:pt idx="7468">
                  <c:v>575.35341959333198</c:v>
                </c:pt>
                <c:pt idx="7469">
                  <c:v>632.05113660499705</c:v>
                </c:pt>
                <c:pt idx="7470">
                  <c:v>688.74960778285003</c:v>
                </c:pt>
                <c:pt idx="7471">
                  <c:v>738.33273405663897</c:v>
                </c:pt>
                <c:pt idx="7472">
                  <c:v>627.99372813513696</c:v>
                </c:pt>
                <c:pt idx="7473">
                  <c:v>517.65325237099</c:v>
                </c:pt>
                <c:pt idx="7474">
                  <c:v>407.311306022233</c:v>
                </c:pt>
                <c:pt idx="7475">
                  <c:v>296.9678883469</c:v>
                </c:pt>
                <c:pt idx="7476">
                  <c:v>287.16116753129501</c:v>
                </c:pt>
                <c:pt idx="7477">
                  <c:v>289.31844132955803</c:v>
                </c:pt>
                <c:pt idx="7478">
                  <c:v>291.47574393577599</c:v>
                </c:pt>
                <c:pt idx="7479">
                  <c:v>293.63307536444898</c:v>
                </c:pt>
                <c:pt idx="7480">
                  <c:v>297.813529024106</c:v>
                </c:pt>
                <c:pt idx="7481">
                  <c:v>302.686737588379</c:v>
                </c:pt>
                <c:pt idx="7482">
                  <c:v>307.56001135636802</c:v>
                </c:pt>
                <c:pt idx="7483">
                  <c:v>312.43335036083602</c:v>
                </c:pt>
                <c:pt idx="7484">
                  <c:v>310.87019820557498</c:v>
                </c:pt>
                <c:pt idx="7485">
                  <c:v>304.95212674231499</c:v>
                </c:pt>
                <c:pt idx="7486">
                  <c:v>299.03397594019998</c:v>
                </c:pt>
                <c:pt idx="7487">
                  <c:v>293.11574575945201</c:v>
                </c:pt>
                <c:pt idx="7488">
                  <c:v>291.49412137518698</c:v>
                </c:pt>
                <c:pt idx="7489">
                  <c:v>295.16247793278802</c:v>
                </c:pt>
                <c:pt idx="7490">
                  <c:v>298.83088376506703</c:v>
                </c:pt>
                <c:pt idx="7491">
                  <c:v>302.49933889668699</c:v>
                </c:pt>
                <c:pt idx="7492">
                  <c:v>308.23511261758</c:v>
                </c:pt>
                <c:pt idx="7493">
                  <c:v>318.79074333366702</c:v>
                </c:pt>
                <c:pt idx="7494">
                  <c:v>329.346516112904</c:v>
                </c:pt>
                <c:pt idx="7495">
                  <c:v>339.90243102615102</c:v>
                </c:pt>
                <c:pt idx="7496">
                  <c:v>351.63224976330201</c:v>
                </c:pt>
                <c:pt idx="7497">
                  <c:v>369.89162168835099</c:v>
                </c:pt>
                <c:pt idx="7498">
                  <c:v>388.151239834948</c:v>
                </c:pt>
                <c:pt idx="7499">
                  <c:v>406.41110432580001</c:v>
                </c:pt>
                <c:pt idx="7500">
                  <c:v>424.56051187619101</c:v>
                </c:pt>
                <c:pt idx="7501">
                  <c:v>419.81860564689703</c:v>
                </c:pt>
                <c:pt idx="7502">
                  <c:v>415.076635350603</c:v>
                </c:pt>
                <c:pt idx="7503">
                  <c:v>410.33460095543597</c:v>
                </c:pt>
                <c:pt idx="7504">
                  <c:v>405.59250242953902</c:v>
                </c:pt>
                <c:pt idx="7505">
                  <c:v>390.257213495862</c:v>
                </c:pt>
                <c:pt idx="7506">
                  <c:v>373.16108369924899</c:v>
                </c:pt>
                <c:pt idx="7507">
                  <c:v>356.06472236138598</c:v>
                </c:pt>
                <c:pt idx="7508">
                  <c:v>338.96812936736501</c:v>
                </c:pt>
                <c:pt idx="7509">
                  <c:v>330.46784554632802</c:v>
                </c:pt>
                <c:pt idx="7510">
                  <c:v>325.47216115118198</c:v>
                </c:pt>
                <c:pt idx="7511">
                  <c:v>320.47640896643998</c:v>
                </c:pt>
                <c:pt idx="7512">
                  <c:v>315.48058895858202</c:v>
                </c:pt>
                <c:pt idx="7513">
                  <c:v>315.20932982923398</c:v>
                </c:pt>
                <c:pt idx="7514">
                  <c:v>318.59757657204699</c:v>
                </c:pt>
                <c:pt idx="7515">
                  <c:v>321.98586938063698</c:v>
                </c:pt>
                <c:pt idx="7516">
                  <c:v>325.37420827778698</c:v>
                </c:pt>
                <c:pt idx="7517">
                  <c:v>338.72615162556298</c:v>
                </c:pt>
                <c:pt idx="7518">
                  <c:v>366.01447787307598</c:v>
                </c:pt>
                <c:pt idx="7519">
                  <c:v>393.30317583905497</c:v>
                </c:pt>
                <c:pt idx="7520">
                  <c:v>420.592245706884</c:v>
                </c:pt>
                <c:pt idx="7521">
                  <c:v>451.42737678316797</c:v>
                </c:pt>
                <c:pt idx="7522">
                  <c:v>491.82546677069701</c:v>
                </c:pt>
                <c:pt idx="7523">
                  <c:v>532.22410811174097</c:v>
                </c:pt>
                <c:pt idx="7524">
                  <c:v>572.62330107777098</c:v>
                </c:pt>
                <c:pt idx="7525">
                  <c:v>598.99350369730598</c:v>
                </c:pt>
                <c:pt idx="7526">
                  <c:v>526.55436414707594</c:v>
                </c:pt>
                <c:pt idx="7527">
                  <c:v>454.11423405417599</c:v>
                </c:pt>
                <c:pt idx="7528">
                  <c:v>381.67311293267102</c:v>
                </c:pt>
                <c:pt idx="7529">
                  <c:v>309.23100029580303</c:v>
                </c:pt>
                <c:pt idx="7530">
                  <c:v>304.33906176798598</c:v>
                </c:pt>
                <c:pt idx="7531">
                  <c:v>300.93796819586697</c:v>
                </c:pt>
                <c:pt idx="7532">
                  <c:v>297.53682800571602</c:v>
                </c:pt>
                <c:pt idx="7533">
                  <c:v>294.13564117470099</c:v>
                </c:pt>
                <c:pt idx="7534">
                  <c:v>291.70527659976801</c:v>
                </c:pt>
                <c:pt idx="7535">
                  <c:v>289.46991988488901</c:v>
                </c:pt>
                <c:pt idx="7536">
                  <c:v>287.23453247210898</c:v>
                </c:pt>
                <c:pt idx="7537">
                  <c:v>284.99911434642797</c:v>
                </c:pt>
                <c:pt idx="7538">
                  <c:v>285.34724960111299</c:v>
                </c:pt>
                <c:pt idx="7539">
                  <c:v>286.87107472177098</c:v>
                </c:pt>
                <c:pt idx="7540">
                  <c:v>288.39492080872702</c:v>
                </c:pt>
                <c:pt idx="7541">
                  <c:v>289.91878787220901</c:v>
                </c:pt>
                <c:pt idx="7542">
                  <c:v>292.69149730389603</c:v>
                </c:pt>
                <c:pt idx="7543">
                  <c:v>296.519363828878</c:v>
                </c:pt>
                <c:pt idx="7544">
                  <c:v>300.347283121354</c:v>
                </c:pt>
                <c:pt idx="7545">
                  <c:v>304.175255207026</c:v>
                </c:pt>
                <c:pt idx="7546">
                  <c:v>305.12783457835002</c:v>
                </c:pt>
                <c:pt idx="7547">
                  <c:v>301.713929106661</c:v>
                </c:pt>
                <c:pt idx="7548">
                  <c:v>298.29997648488501</c:v>
                </c:pt>
                <c:pt idx="7549">
                  <c:v>294.885976690088</c:v>
                </c:pt>
                <c:pt idx="7550">
                  <c:v>292.42870664498702</c:v>
                </c:pt>
                <c:pt idx="7551">
                  <c:v>292.80671000859201</c:v>
                </c:pt>
                <c:pt idx="7552">
                  <c:v>293.18471860273701</c:v>
                </c:pt>
                <c:pt idx="7553">
                  <c:v>293.56273242995798</c:v>
                </c:pt>
                <c:pt idx="7554">
                  <c:v>293.78121373377002</c:v>
                </c:pt>
                <c:pt idx="7555">
                  <c:v>292.67931311174198</c:v>
                </c:pt>
                <c:pt idx="7556">
                  <c:v>291.57739721365601</c:v>
                </c:pt>
                <c:pt idx="7557">
                  <c:v>290.47546603211998</c:v>
                </c:pt>
                <c:pt idx="7558">
                  <c:v>289.37351955973099</c:v>
                </c:pt>
                <c:pt idx="7559">
                  <c:v>289.728592842502</c:v>
                </c:pt>
                <c:pt idx="7560">
                  <c:v>290.13881788549702</c:v>
                </c:pt>
                <c:pt idx="7561">
                  <c:v>290.54904862896899</c:v>
                </c:pt>
                <c:pt idx="7562">
                  <c:v>290.959285075671</c:v>
                </c:pt>
                <c:pt idx="7563">
                  <c:v>294.29639172621199</c:v>
                </c:pt>
                <c:pt idx="7564">
                  <c:v>298.27820920473698</c:v>
                </c:pt>
                <c:pt idx="7565">
                  <c:v>302.26008211832499</c:v>
                </c:pt>
                <c:pt idx="7566">
                  <c:v>306.24201049370902</c:v>
                </c:pt>
                <c:pt idx="7567">
                  <c:v>312.74614933796897</c:v>
                </c:pt>
                <c:pt idx="7568">
                  <c:v>320.46084785234899</c:v>
                </c:pt>
                <c:pt idx="7569">
                  <c:v>328.17565397231198</c:v>
                </c:pt>
                <c:pt idx="7570">
                  <c:v>335.89056774963598</c:v>
                </c:pt>
                <c:pt idx="7571">
                  <c:v>361.56272588972797</c:v>
                </c:pt>
                <c:pt idx="7572">
                  <c:v>403.02249499971998</c:v>
                </c:pt>
                <c:pt idx="7573">
                  <c:v>444.482843476585</c:v>
                </c:pt>
                <c:pt idx="7574">
                  <c:v>485.94377159865701</c:v>
                </c:pt>
                <c:pt idx="7575">
                  <c:v>521.51147022342695</c:v>
                </c:pt>
                <c:pt idx="7576">
                  <c:v>547.81598123999697</c:v>
                </c:pt>
                <c:pt idx="7577">
                  <c:v>574.12086052663506</c:v>
                </c:pt>
                <c:pt idx="7578">
                  <c:v>600.42610825972395</c:v>
                </c:pt>
                <c:pt idx="7579">
                  <c:v>602.47317409711798</c:v>
                </c:pt>
                <c:pt idx="7580">
                  <c:v>530.07237659769999</c:v>
                </c:pt>
                <c:pt idx="7581">
                  <c:v>457.670563581306</c:v>
                </c:pt>
                <c:pt idx="7582">
                  <c:v>385.26773456261998</c:v>
                </c:pt>
                <c:pt idx="7583">
                  <c:v>320.56182110051901</c:v>
                </c:pt>
                <c:pt idx="7584">
                  <c:v>322.94353352977498</c:v>
                </c:pt>
                <c:pt idx="7585">
                  <c:v>325.32527942774198</c:v>
                </c:pt>
                <c:pt idx="7586">
                  <c:v>327.707058810413</c:v>
                </c:pt>
                <c:pt idx="7587">
                  <c:v>330.088871693778</c:v>
                </c:pt>
                <c:pt idx="7588">
                  <c:v>338.09258435476499</c:v>
                </c:pt>
                <c:pt idx="7589">
                  <c:v>346.32857797333003</c:v>
                </c:pt>
                <c:pt idx="7590">
                  <c:v>354.56468759538598</c:v>
                </c:pt>
                <c:pt idx="7591">
                  <c:v>362.80091327619698</c:v>
                </c:pt>
                <c:pt idx="7592">
                  <c:v>371.07016789500102</c:v>
                </c:pt>
                <c:pt idx="7593">
                  <c:v>379.34686258582002</c:v>
                </c:pt>
                <c:pt idx="7594">
                  <c:v>387.62367406895999</c:v>
                </c:pt>
                <c:pt idx="7595">
                  <c:v>395.90060239997098</c:v>
                </c:pt>
                <c:pt idx="7596">
                  <c:v>408.30607209184399</c:v>
                </c:pt>
                <c:pt idx="7597">
                  <c:v>422.69151440645902</c:v>
                </c:pt>
                <c:pt idx="7598">
                  <c:v>437.07716008851901</c:v>
                </c:pt>
                <c:pt idx="7599">
                  <c:v>451.46300923445398</c:v>
                </c:pt>
                <c:pt idx="7600">
                  <c:v>462.37210654123999</c:v>
                </c:pt>
                <c:pt idx="7601">
                  <c:v>470.24732436029097</c:v>
                </c:pt>
                <c:pt idx="7602">
                  <c:v>478.122653716542</c:v>
                </c:pt>
                <c:pt idx="7603">
                  <c:v>485.99809466288502</c:v>
                </c:pt>
                <c:pt idx="7604">
                  <c:v>489.42056332214702</c:v>
                </c:pt>
                <c:pt idx="7605">
                  <c:v>485.947544273647</c:v>
                </c:pt>
                <c:pt idx="7606">
                  <c:v>482.47447594613101</c:v>
                </c:pt>
                <c:pt idx="7607">
                  <c:v>479.00135831632099</c:v>
                </c:pt>
                <c:pt idx="7608">
                  <c:v>475.303925407387</c:v>
                </c:pt>
                <c:pt idx="7609">
                  <c:v>470.93725137471603</c:v>
                </c:pt>
                <c:pt idx="7610">
                  <c:v>466.57051526922299</c:v>
                </c:pt>
                <c:pt idx="7611">
                  <c:v>462.20371706160603</c:v>
                </c:pt>
                <c:pt idx="7612">
                  <c:v>457.85233446272201</c:v>
                </c:pt>
                <c:pt idx="7613">
                  <c:v>453.62628043072499</c:v>
                </c:pt>
                <c:pt idx="7614">
                  <c:v>449.40016621486802</c:v>
                </c:pt>
                <c:pt idx="7615">
                  <c:v>445.17399178678602</c:v>
                </c:pt>
                <c:pt idx="7616">
                  <c:v>440.947757118151</c:v>
                </c:pt>
                <c:pt idx="7617">
                  <c:v>437.34939353512198</c:v>
                </c:pt>
                <c:pt idx="7618">
                  <c:v>433.77107943629699</c:v>
                </c:pt>
                <c:pt idx="7619">
                  <c:v>430.19271426179603</c:v>
                </c:pt>
                <c:pt idx="7620">
                  <c:v>426.614297987604</c:v>
                </c:pt>
                <c:pt idx="7621">
                  <c:v>413.413116396178</c:v>
                </c:pt>
                <c:pt idx="7622">
                  <c:v>398.21749490060603</c:v>
                </c:pt>
                <c:pt idx="7623">
                  <c:v>383.02165611245101</c:v>
                </c:pt>
                <c:pt idx="7624">
                  <c:v>367.82559992971102</c:v>
                </c:pt>
                <c:pt idx="7625">
                  <c:v>367.62494170839</c:v>
                </c:pt>
                <c:pt idx="7626">
                  <c:v>374.22686109787099</c:v>
                </c:pt>
                <c:pt idx="7627">
                  <c:v>380.82887506443302</c:v>
                </c:pt>
                <c:pt idx="7628">
                  <c:v>387.43098365237699</c:v>
                </c:pt>
                <c:pt idx="7629">
                  <c:v>400.344455762557</c:v>
                </c:pt>
                <c:pt idx="7630">
                  <c:v>418.46856883063299</c:v>
                </c:pt>
                <c:pt idx="7631">
                  <c:v>436.59294201062602</c:v>
                </c:pt>
                <c:pt idx="7632">
                  <c:v>454.71757542397398</c:v>
                </c:pt>
                <c:pt idx="7633">
                  <c:v>464.82766640962302</c:v>
                </c:pt>
                <c:pt idx="7634">
                  <c:v>463.30180380216302</c:v>
                </c:pt>
                <c:pt idx="7635">
                  <c:v>461.77591925630998</c:v>
                </c:pt>
                <c:pt idx="7636">
                  <c:v>460.25001276182701</c:v>
                </c:pt>
                <c:pt idx="7637">
                  <c:v>463.94173942216003</c:v>
                </c:pt>
                <c:pt idx="7638">
                  <c:v>481.87065032215702</c:v>
                </c:pt>
                <c:pt idx="7639">
                  <c:v>499.79981946483701</c:v>
                </c:pt>
                <c:pt idx="7640">
                  <c:v>517.729246970281</c:v>
                </c:pt>
                <c:pt idx="7641">
                  <c:v>533.39822159559003</c:v>
                </c:pt>
                <c:pt idx="7642">
                  <c:v>533.77268484441902</c:v>
                </c:pt>
                <c:pt idx="7643">
                  <c:v>534.14715349663595</c:v>
                </c:pt>
                <c:pt idx="7644">
                  <c:v>534.52162755475103</c:v>
                </c:pt>
                <c:pt idx="7645">
                  <c:v>534.89610702127402</c:v>
                </c:pt>
                <c:pt idx="7646">
                  <c:v>500.16398299848299</c:v>
                </c:pt>
                <c:pt idx="7647">
                  <c:v>465.06256508917897</c:v>
                </c:pt>
                <c:pt idx="7648">
                  <c:v>429.96063953719801</c:v>
                </c:pt>
                <c:pt idx="7649">
                  <c:v>394.85820610720901</c:v>
                </c:pt>
                <c:pt idx="7650">
                  <c:v>401.099449716886</c:v>
                </c:pt>
                <c:pt idx="7651">
                  <c:v>414.59798866815402</c:v>
                </c:pt>
                <c:pt idx="7652">
                  <c:v>428.096723188287</c:v>
                </c:pt>
                <c:pt idx="7653">
                  <c:v>441.59565336782998</c:v>
                </c:pt>
                <c:pt idx="7654">
                  <c:v>438.43532194338002</c:v>
                </c:pt>
                <c:pt idx="7655">
                  <c:v>428.53635627808001</c:v>
                </c:pt>
                <c:pt idx="7656">
                  <c:v>418.63724693794001</c:v>
                </c:pt>
                <c:pt idx="7657">
                  <c:v>408.73799385660197</c:v>
                </c:pt>
                <c:pt idx="7658">
                  <c:v>392.409765408635</c:v>
                </c:pt>
                <c:pt idx="7659">
                  <c:v>371.30175355424899</c:v>
                </c:pt>
                <c:pt idx="7660">
                  <c:v>350.19343478734498</c:v>
                </c:pt>
                <c:pt idx="7661">
                  <c:v>329.084808966352</c:v>
                </c:pt>
                <c:pt idx="7662">
                  <c:v>317.41743619013897</c:v>
                </c:pt>
                <c:pt idx="7663">
                  <c:v>317.99339905420698</c:v>
                </c:pt>
                <c:pt idx="7664">
                  <c:v>318.56937030778602</c:v>
                </c:pt>
                <c:pt idx="7665">
                  <c:v>319.14534995474003</c:v>
                </c:pt>
                <c:pt idx="7666">
                  <c:v>319.39663451844098</c:v>
                </c:pt>
                <c:pt idx="7667">
                  <c:v>318.881057280704</c:v>
                </c:pt>
                <c:pt idx="7668">
                  <c:v>318.36547251964998</c:v>
                </c:pt>
                <c:pt idx="7669">
                  <c:v>317.84988023182302</c:v>
                </c:pt>
                <c:pt idx="7670">
                  <c:v>317.39478281824</c:v>
                </c:pt>
                <c:pt idx="7671">
                  <c:v>317.25782461543298</c:v>
                </c:pt>
                <c:pt idx="7672">
                  <c:v>317.12086441057301</c:v>
                </c:pt>
                <c:pt idx="7673">
                  <c:v>316.98390220274302</c:v>
                </c:pt>
                <c:pt idx="7674">
                  <c:v>316.91430218850098</c:v>
                </c:pt>
                <c:pt idx="7675">
                  <c:v>319.79059273555299</c:v>
                </c:pt>
                <c:pt idx="7676">
                  <c:v>322.666925402841</c:v>
                </c:pt>
                <c:pt idx="7677">
                  <c:v>325.543300209628</c:v>
                </c:pt>
                <c:pt idx="7678">
                  <c:v>328.41971717519198</c:v>
                </c:pt>
                <c:pt idx="7679">
                  <c:v>324.29597447871703</c:v>
                </c:pt>
                <c:pt idx="7680">
                  <c:v>319.26411148873098</c:v>
                </c:pt>
                <c:pt idx="7681">
                  <c:v>314.23217464922499</c:v>
                </c:pt>
                <c:pt idx="7682">
                  <c:v>309.20016392650899</c:v>
                </c:pt>
                <c:pt idx="7683">
                  <c:v>308.34332096369502</c:v>
                </c:pt>
                <c:pt idx="7684">
                  <c:v>308.89125816808797</c:v>
                </c:pt>
                <c:pt idx="7685">
                  <c:v>309.43920342842802</c:v>
                </c:pt>
                <c:pt idx="7686">
                  <c:v>309.98715674838598</c:v>
                </c:pt>
                <c:pt idx="7687">
                  <c:v>309.90184342700201</c:v>
                </c:pt>
                <c:pt idx="7688">
                  <c:v>309.41431178379997</c:v>
                </c:pt>
                <c:pt idx="7689">
                  <c:v>308.926772960108</c:v>
                </c:pt>
                <c:pt idx="7690">
                  <c:v>308.43922695265701</c:v>
                </c:pt>
                <c:pt idx="7691">
                  <c:v>307.47686735622102</c:v>
                </c:pt>
                <c:pt idx="7692">
                  <c:v>305.99000965391798</c:v>
                </c:pt>
                <c:pt idx="7693">
                  <c:v>304.503130014232</c:v>
                </c:pt>
                <c:pt idx="7694">
                  <c:v>303.016228427204</c:v>
                </c:pt>
                <c:pt idx="7695">
                  <c:v>302.99085079612598</c:v>
                </c:pt>
                <c:pt idx="7696">
                  <c:v>305.81564430190298</c:v>
                </c:pt>
                <c:pt idx="7697">
                  <c:v>308.64047955846098</c:v>
                </c:pt>
                <c:pt idx="7698">
                  <c:v>311.46535658472601</c:v>
                </c:pt>
                <c:pt idx="7699">
                  <c:v>314.340189996932</c:v>
                </c:pt>
                <c:pt idx="7700">
                  <c:v>317.41097458226801</c:v>
                </c:pt>
                <c:pt idx="7701">
                  <c:v>320.48180463375797</c:v>
                </c:pt>
                <c:pt idx="7702">
                  <c:v>323.55268017199802</c:v>
                </c:pt>
                <c:pt idx="7703">
                  <c:v>326.54783384262203</c:v>
                </c:pt>
                <c:pt idx="7704">
                  <c:v>328.494391395082</c:v>
                </c:pt>
                <c:pt idx="7705">
                  <c:v>330.44097781880203</c:v>
                </c:pt>
                <c:pt idx="7706">
                  <c:v>332.38759312683902</c:v>
                </c:pt>
                <c:pt idx="7707">
                  <c:v>334.33423733222202</c:v>
                </c:pt>
                <c:pt idx="7708">
                  <c:v>340.50287734285502</c:v>
                </c:pt>
                <c:pt idx="7709">
                  <c:v>346.97979282319898</c:v>
                </c:pt>
                <c:pt idx="7710">
                  <c:v>353.456804578694</c:v>
                </c:pt>
                <c:pt idx="7711">
                  <c:v>359.93391265276</c:v>
                </c:pt>
                <c:pt idx="7712">
                  <c:v>358.74170351814001</c:v>
                </c:pt>
                <c:pt idx="7713">
                  <c:v>355.59374337060302</c:v>
                </c:pt>
                <c:pt idx="7714">
                  <c:v>352.44573634910603</c:v>
                </c:pt>
                <c:pt idx="7715">
                  <c:v>349.29768243255302</c:v>
                </c:pt>
                <c:pt idx="7716">
                  <c:v>343.67896174688201</c:v>
                </c:pt>
                <c:pt idx="7717">
                  <c:v>336.79818294634498</c:v>
                </c:pt>
                <c:pt idx="7718">
                  <c:v>329.91730151095101</c:v>
                </c:pt>
                <c:pt idx="7719">
                  <c:v>323.03631739460201</c:v>
                </c:pt>
                <c:pt idx="7720">
                  <c:v>320.66751069557699</c:v>
                </c:pt>
                <c:pt idx="7721">
                  <c:v>322.34447313287501</c:v>
                </c:pt>
                <c:pt idx="7722">
                  <c:v>324.02146062745999</c:v>
                </c:pt>
                <c:pt idx="7723">
                  <c:v>325.69847319056601</c:v>
                </c:pt>
                <c:pt idx="7724">
                  <c:v>326.16393442100002</c:v>
                </c:pt>
                <c:pt idx="7725">
                  <c:v>324.75697554093</c:v>
                </c:pt>
                <c:pt idx="7726">
                  <c:v>323.34999560154301</c:v>
                </c:pt>
                <c:pt idx="7727">
                  <c:v>321.94299459342898</c:v>
                </c:pt>
                <c:pt idx="7728">
                  <c:v>321.18788420637202</c:v>
                </c:pt>
                <c:pt idx="7729">
                  <c:v>322.30061748998901</c:v>
                </c:pt>
                <c:pt idx="7730">
                  <c:v>323.413367457768</c:v>
                </c:pt>
                <c:pt idx="7731">
                  <c:v>324.52613411715703</c:v>
                </c:pt>
                <c:pt idx="7732">
                  <c:v>326.09945910672798</c:v>
                </c:pt>
                <c:pt idx="7733">
                  <c:v>330.90143330013302</c:v>
                </c:pt>
                <c:pt idx="7734">
                  <c:v>335.70347961795198</c:v>
                </c:pt>
                <c:pt idx="7735">
                  <c:v>340.50559809233198</c:v>
                </c:pt>
                <c:pt idx="7736">
                  <c:v>345.30778875542399</c:v>
                </c:pt>
                <c:pt idx="7737">
                  <c:v>347.11253801256998</c:v>
                </c:pt>
                <c:pt idx="7738">
                  <c:v>348.89073263508499</c:v>
                </c:pt>
                <c:pt idx="7739">
                  <c:v>350.66895402314799</c:v>
                </c:pt>
                <c:pt idx="7740">
                  <c:v>352.44720218866399</c:v>
                </c:pt>
                <c:pt idx="7741">
                  <c:v>378.28719825569698</c:v>
                </c:pt>
                <c:pt idx="7742">
                  <c:v>408.11508508155401</c:v>
                </c:pt>
                <c:pt idx="7743">
                  <c:v>437.94342165118798</c:v>
                </c:pt>
                <c:pt idx="7744">
                  <c:v>467.77220816446101</c:v>
                </c:pt>
                <c:pt idx="7745">
                  <c:v>557.97258568928601</c:v>
                </c:pt>
                <c:pt idx="7746">
                  <c:v>671.10521230612505</c:v>
                </c:pt>
                <c:pt idx="7747">
                  <c:v>784.23954765948895</c:v>
                </c:pt>
                <c:pt idx="7748">
                  <c:v>897.37559250738502</c:v>
                </c:pt>
                <c:pt idx="7749">
                  <c:v>901.21276122857603</c:v>
                </c:pt>
                <c:pt idx="7750">
                  <c:v>829.68090443947301</c:v>
                </c:pt>
                <c:pt idx="7751">
                  <c:v>758.14796539454699</c:v>
                </c:pt>
                <c:pt idx="7752">
                  <c:v>686.61394361535599</c:v>
                </c:pt>
                <c:pt idx="7753">
                  <c:v>611.36494890653</c:v>
                </c:pt>
                <c:pt idx="7754">
                  <c:v>531.74227105681905</c:v>
                </c:pt>
                <c:pt idx="7755">
                  <c:v>452.11838648061803</c:v>
                </c:pt>
                <c:pt idx="7756">
                  <c:v>372.49329464480599</c:v>
                </c:pt>
                <c:pt idx="7757">
                  <c:v>317.872763099883</c:v>
                </c:pt>
                <c:pt idx="7758">
                  <c:v>314.73073956143702</c:v>
                </c:pt>
                <c:pt idx="7759">
                  <c:v>311.588668322616</c:v>
                </c:pt>
                <c:pt idx="7760">
                  <c:v>308.44654936238999</c:v>
                </c:pt>
                <c:pt idx="7761">
                  <c:v>305.77440298854299</c:v>
                </c:pt>
                <c:pt idx="7762">
                  <c:v>305.04431207920902</c:v>
                </c:pt>
                <c:pt idx="7763">
                  <c:v>304.314210067185</c:v>
                </c:pt>
                <c:pt idx="7764">
                  <c:v>303.58409694758501</c:v>
                </c:pt>
                <c:pt idx="7765">
                  <c:v>302.87329908911403</c:v>
                </c:pt>
                <c:pt idx="7766">
                  <c:v>302.449739908514</c:v>
                </c:pt>
                <c:pt idx="7767">
                  <c:v>302.02617427578701</c:v>
                </c:pt>
                <c:pt idx="7768">
                  <c:v>301.60260218809998</c:v>
                </c:pt>
                <c:pt idx="7769">
                  <c:v>301.17902364261602</c:v>
                </c:pt>
                <c:pt idx="7770">
                  <c:v>302.02555045423998</c:v>
                </c:pt>
                <c:pt idx="7771">
                  <c:v>302.96552009625998</c:v>
                </c:pt>
                <c:pt idx="7772">
                  <c:v>303.905504087314</c:v>
                </c:pt>
                <c:pt idx="7773">
                  <c:v>304.845502433685</c:v>
                </c:pt>
                <c:pt idx="7774">
                  <c:v>303.69361036998799</c:v>
                </c:pt>
                <c:pt idx="7775">
                  <c:v>302.01931321765801</c:v>
                </c:pt>
                <c:pt idx="7776">
                  <c:v>300.34499046322202</c:v>
                </c:pt>
                <c:pt idx="7777">
                  <c:v>298.67064209548198</c:v>
                </c:pt>
                <c:pt idx="7778">
                  <c:v>298.61612144795902</c:v>
                </c:pt>
                <c:pt idx="7779">
                  <c:v>299.362540559222</c:v>
                </c:pt>
                <c:pt idx="7780">
                  <c:v>300.10897110345002</c:v>
                </c:pt>
                <c:pt idx="7781">
                  <c:v>300.85541308563899</c:v>
                </c:pt>
                <c:pt idx="7782">
                  <c:v>301.57797174527701</c:v>
                </c:pt>
                <c:pt idx="7783">
                  <c:v>302.28005222051098</c:v>
                </c:pt>
                <c:pt idx="7784">
                  <c:v>302.98214346770197</c:v>
                </c:pt>
                <c:pt idx="7785">
                  <c:v>303.684245491551</c:v>
                </c:pt>
                <c:pt idx="7786">
                  <c:v>303.39233294480499</c:v>
                </c:pt>
                <c:pt idx="7787">
                  <c:v>301.65719993193397</c:v>
                </c:pt>
                <c:pt idx="7788">
                  <c:v>299.92204025226999</c:v>
                </c:pt>
                <c:pt idx="7789">
                  <c:v>298.18685389419801</c:v>
                </c:pt>
                <c:pt idx="7790">
                  <c:v>297.47551743522399</c:v>
                </c:pt>
                <c:pt idx="7791">
                  <c:v>299.42867101396598</c:v>
                </c:pt>
                <c:pt idx="7792">
                  <c:v>301.38185466063197</c:v>
                </c:pt>
                <c:pt idx="7793">
                  <c:v>303.335068388276</c:v>
                </c:pt>
                <c:pt idx="7794">
                  <c:v>306.61728853326099</c:v>
                </c:pt>
                <c:pt idx="7795">
                  <c:v>317.57418670837598</c:v>
                </c:pt>
                <c:pt idx="7796">
                  <c:v>328.531253842838</c:v>
                </c:pt>
                <c:pt idx="7797">
                  <c:v>339.48849000990202</c:v>
                </c:pt>
                <c:pt idx="7798">
                  <c:v>350.42547599558998</c:v>
                </c:pt>
                <c:pt idx="7799">
                  <c:v>360.24087970381999</c:v>
                </c:pt>
                <c:pt idx="7800">
                  <c:v>370.05643502242202</c:v>
                </c:pt>
                <c:pt idx="7801">
                  <c:v>379.872142017052</c:v>
                </c:pt>
                <c:pt idx="7802">
                  <c:v>389.68800075338498</c:v>
                </c:pt>
                <c:pt idx="7803">
                  <c:v>387.07919668179198</c:v>
                </c:pt>
                <c:pt idx="7804">
                  <c:v>382.90974940528002</c:v>
                </c:pt>
                <c:pt idx="7805">
                  <c:v>378.74023759232603</c:v>
                </c:pt>
                <c:pt idx="7806">
                  <c:v>374.57066121500998</c:v>
                </c:pt>
                <c:pt idx="7807">
                  <c:v>399.47716084979498</c:v>
                </c:pt>
                <c:pt idx="7808">
                  <c:v>433.60577726864602</c:v>
                </c:pt>
                <c:pt idx="7809">
                  <c:v>467.73492282488201</c:v>
                </c:pt>
                <c:pt idx="7810">
                  <c:v>501.86459774688899</c:v>
                </c:pt>
                <c:pt idx="7811">
                  <c:v>525.33956490305798</c:v>
                </c:pt>
                <c:pt idx="7812">
                  <c:v>542.56438375833397</c:v>
                </c:pt>
                <c:pt idx="7813">
                  <c:v>559.78947011513503</c:v>
                </c:pt>
                <c:pt idx="7814">
                  <c:v>577.01482408872403</c:v>
                </c:pt>
                <c:pt idx="7815">
                  <c:v>552.28558373395799</c:v>
                </c:pt>
                <c:pt idx="7816">
                  <c:v>485.86881904665</c:v>
                </c:pt>
                <c:pt idx="7817">
                  <c:v>419.451021193896</c:v>
                </c:pt>
                <c:pt idx="7818">
                  <c:v>353.03218973129401</c:v>
                </c:pt>
                <c:pt idx="7819">
                  <c:v>311.04593339353897</c:v>
                </c:pt>
                <c:pt idx="7820">
                  <c:v>310.09717874344301</c:v>
                </c:pt>
                <c:pt idx="7821">
                  <c:v>309.148409310256</c:v>
                </c:pt>
                <c:pt idx="7822">
                  <c:v>308.199625087632</c:v>
                </c:pt>
                <c:pt idx="7823">
                  <c:v>307.00446730853599</c:v>
                </c:pt>
                <c:pt idx="7824">
                  <c:v>305.05031458880899</c:v>
                </c:pt>
                <c:pt idx="7825">
                  <c:v>303.09613136993198</c:v>
                </c:pt>
                <c:pt idx="7826">
                  <c:v>301.14191763883798</c:v>
                </c:pt>
                <c:pt idx="7827">
                  <c:v>299.60970232773099</c:v>
                </c:pt>
                <c:pt idx="7828">
                  <c:v>301.25710752659103</c:v>
                </c:pt>
                <c:pt idx="7829">
                  <c:v>302.90453847954001</c:v>
                </c:pt>
                <c:pt idx="7830">
                  <c:v>304.55199519758901</c:v>
                </c:pt>
                <c:pt idx="7831">
                  <c:v>306.19947769176002</c:v>
                </c:pt>
                <c:pt idx="7832">
                  <c:v>305.25365942930898</c:v>
                </c:pt>
                <c:pt idx="7833">
                  <c:v>304.280483661787</c:v>
                </c:pt>
                <c:pt idx="7834">
                  <c:v>303.30729264914601</c:v>
                </c:pt>
                <c:pt idx="7835">
                  <c:v>302.33408638487901</c:v>
                </c:pt>
                <c:pt idx="7836">
                  <c:v>310.11781453413403</c:v>
                </c:pt>
                <c:pt idx="7837">
                  <c:v>319.30096994383598</c:v>
                </c:pt>
                <c:pt idx="7838">
                  <c:v>328.484269447244</c:v>
                </c:pt>
                <c:pt idx="7839">
                  <c:v>337.66771310576797</c:v>
                </c:pt>
                <c:pt idx="7840">
                  <c:v>356.82683805013897</c:v>
                </c:pt>
                <c:pt idx="7841">
                  <c:v>379.58020082489099</c:v>
                </c:pt>
                <c:pt idx="7842">
                  <c:v>402.33392121078799</c:v>
                </c:pt>
                <c:pt idx="7843">
                  <c:v>425.08799935992801</c:v>
                </c:pt>
                <c:pt idx="7844">
                  <c:v>421.06172081208001</c:v>
                </c:pt>
                <c:pt idx="7845">
                  <c:v>399.79321781261802</c:v>
                </c:pt>
                <c:pt idx="7846">
                  <c:v>378.52437999173299</c:v>
                </c:pt>
                <c:pt idx="7847">
                  <c:v>357.25520720717998</c:v>
                </c:pt>
                <c:pt idx="7848">
                  <c:v>341.53569024257598</c:v>
                </c:pt>
                <c:pt idx="7849">
                  <c:v>331.78532918367699</c:v>
                </c:pt>
                <c:pt idx="7850">
                  <c:v>322.03481437776702</c:v>
                </c:pt>
                <c:pt idx="7851">
                  <c:v>312.28414575960301</c:v>
                </c:pt>
                <c:pt idx="7852">
                  <c:v>305.23170171759602</c:v>
                </c:pt>
                <c:pt idx="7853">
                  <c:v>303.07065267269098</c:v>
                </c:pt>
                <c:pt idx="7854">
                  <c:v>300.90956949600297</c:v>
                </c:pt>
                <c:pt idx="7855">
                  <c:v>298.74845217306802</c:v>
                </c:pt>
                <c:pt idx="7856">
                  <c:v>297.81301125992201</c:v>
                </c:pt>
                <c:pt idx="7857">
                  <c:v>300.992175957911</c:v>
                </c:pt>
                <c:pt idx="7858">
                  <c:v>304.17139094970901</c:v>
                </c:pt>
                <c:pt idx="7859">
                  <c:v>307.35065625657302</c:v>
                </c:pt>
                <c:pt idx="7860">
                  <c:v>310.72703262768403</c:v>
                </c:pt>
                <c:pt idx="7861">
                  <c:v>315.80513054753999</c:v>
                </c:pt>
                <c:pt idx="7862">
                  <c:v>320.88330893264703</c:v>
                </c:pt>
                <c:pt idx="7863">
                  <c:v>325.961567816958</c:v>
                </c:pt>
                <c:pt idx="7864">
                  <c:v>331.0399072344</c:v>
                </c:pt>
                <c:pt idx="7865">
                  <c:v>332.99187787113698</c:v>
                </c:pt>
                <c:pt idx="7866">
                  <c:v>334.87459964748001</c:v>
                </c:pt>
                <c:pt idx="7867">
                  <c:v>336.75735131712503</c:v>
                </c:pt>
                <c:pt idx="7868">
                  <c:v>338.64013289266302</c:v>
                </c:pt>
                <c:pt idx="7869">
                  <c:v>351.253293190063</c:v>
                </c:pt>
                <c:pt idx="7870">
                  <c:v>365.71400018636803</c:v>
                </c:pt>
                <c:pt idx="7871">
                  <c:v>380.17493715751903</c:v>
                </c:pt>
                <c:pt idx="7872">
                  <c:v>394.63610420008399</c:v>
                </c:pt>
                <c:pt idx="7873">
                  <c:v>404.79571867931298</c:v>
                </c:pt>
                <c:pt idx="7874">
                  <c:v>413.34985820579999</c:v>
                </c:pt>
                <c:pt idx="7875">
                  <c:v>421.90413399241601</c:v>
                </c:pt>
                <c:pt idx="7876">
                  <c:v>430.45854609629703</c:v>
                </c:pt>
                <c:pt idx="7877">
                  <c:v>421.277608629133</c:v>
                </c:pt>
                <c:pt idx="7878">
                  <c:v>400.44652657412502</c:v>
                </c:pt>
                <c:pt idx="7879">
                  <c:v>379.61511216227001</c:v>
                </c:pt>
                <c:pt idx="7880">
                  <c:v>358.783365254361</c:v>
                </c:pt>
                <c:pt idx="7881">
                  <c:v>347.824895958583</c:v>
                </c:pt>
                <c:pt idx="7882">
                  <c:v>347.59858847268902</c:v>
                </c:pt>
                <c:pt idx="7883">
                  <c:v>347.37227737027598</c:v>
                </c:pt>
                <c:pt idx="7884">
                  <c:v>347.14596264982998</c:v>
                </c:pt>
                <c:pt idx="7885">
                  <c:v>350.46390421504202</c:v>
                </c:pt>
                <c:pt idx="7886">
                  <c:v>360.219997321493</c:v>
                </c:pt>
                <c:pt idx="7887">
                  <c:v>369.97624658651301</c:v>
                </c:pt>
                <c:pt idx="7888">
                  <c:v>379.73265207522002</c:v>
                </c:pt>
                <c:pt idx="7889">
                  <c:v>385.04380224085497</c:v>
                </c:pt>
                <c:pt idx="7890">
                  <c:v>375.57404640716402</c:v>
                </c:pt>
                <c:pt idx="7891">
                  <c:v>366.10413875477002</c:v>
                </c:pt>
                <c:pt idx="7892">
                  <c:v>356.63407922045502</c:v>
                </c:pt>
                <c:pt idx="7893">
                  <c:v>347.42319402906497</c:v>
                </c:pt>
                <c:pt idx="7894">
                  <c:v>340.36185172712101</c:v>
                </c:pt>
                <c:pt idx="7895">
                  <c:v>333.30039603664699</c:v>
                </c:pt>
                <c:pt idx="7896">
                  <c:v>326.23882691049602</c:v>
                </c:pt>
                <c:pt idx="7897">
                  <c:v>319.17714430150198</c:v>
                </c:pt>
                <c:pt idx="7898">
                  <c:v>317.78144864900798</c:v>
                </c:pt>
                <c:pt idx="7899">
                  <c:v>316.47578360130802</c:v>
                </c:pt>
                <c:pt idx="7900">
                  <c:v>315.17009754578498</c:v>
                </c:pt>
                <c:pt idx="7901">
                  <c:v>313.86439047372301</c:v>
                </c:pt>
                <c:pt idx="7902">
                  <c:v>311.27730351524599</c:v>
                </c:pt>
                <c:pt idx="7903">
                  <c:v>308.48388973897301</c:v>
                </c:pt>
                <c:pt idx="7904">
                  <c:v>305.69043094564699</c:v>
                </c:pt>
                <c:pt idx="7905">
                  <c:v>302.896927116607</c:v>
                </c:pt>
                <c:pt idx="7906">
                  <c:v>303.068422248297</c:v>
                </c:pt>
                <c:pt idx="7907">
                  <c:v>304.28935622057202</c:v>
                </c:pt>
                <c:pt idx="7908">
                  <c:v>305.51030990006598</c:v>
                </c:pt>
                <c:pt idx="7909">
                  <c:v>306.73128329493198</c:v>
                </c:pt>
                <c:pt idx="7910">
                  <c:v>305.65808245083798</c:v>
                </c:pt>
                <c:pt idx="7911">
                  <c:v>303.15541041708798</c:v>
                </c:pt>
                <c:pt idx="7912">
                  <c:v>300.65269792321197</c:v>
                </c:pt>
                <c:pt idx="7913">
                  <c:v>298.14994495250698</c:v>
                </c:pt>
                <c:pt idx="7914">
                  <c:v>296.54982385332102</c:v>
                </c:pt>
                <c:pt idx="7915">
                  <c:v>295.87458431577198</c:v>
                </c:pt>
                <c:pt idx="7916">
                  <c:v>295.19933384445198</c:v>
                </c:pt>
                <c:pt idx="7917">
                  <c:v>294.52407243485101</c:v>
                </c:pt>
                <c:pt idx="7918">
                  <c:v>295.06569070094503</c:v>
                </c:pt>
                <c:pt idx="7919">
                  <c:v>297.66168997278601</c:v>
                </c:pt>
                <c:pt idx="7920">
                  <c:v>300.25773134678798</c:v>
                </c:pt>
                <c:pt idx="7921">
                  <c:v>302.85381484026999</c:v>
                </c:pt>
                <c:pt idx="7922">
                  <c:v>305.40033442219601</c:v>
                </c:pt>
                <c:pt idx="7923">
                  <c:v>307.79835232902201</c:v>
                </c:pt>
                <c:pt idx="7924">
                  <c:v>310.19640918863797</c:v>
                </c:pt>
                <c:pt idx="7925">
                  <c:v>312.59450501705101</c:v>
                </c:pt>
                <c:pt idx="7926">
                  <c:v>314.38602354705898</c:v>
                </c:pt>
                <c:pt idx="7927">
                  <c:v>312.08086490623901</c:v>
                </c:pt>
                <c:pt idx="7928">
                  <c:v>309.77566876188001</c:v>
                </c:pt>
                <c:pt idx="7929">
                  <c:v>307.47043509860799</c:v>
                </c:pt>
                <c:pt idx="7930">
                  <c:v>305.15958556653999</c:v>
                </c:pt>
                <c:pt idx="7931">
                  <c:v>302.14650658982498</c:v>
                </c:pt>
                <c:pt idx="7932">
                  <c:v>299.13337851487699</c:v>
                </c:pt>
                <c:pt idx="7933">
                  <c:v>296.12020132158801</c:v>
                </c:pt>
                <c:pt idx="7934">
                  <c:v>293.10697498983598</c:v>
                </c:pt>
                <c:pt idx="7935">
                  <c:v>294.73641025696202</c:v>
                </c:pt>
                <c:pt idx="7936">
                  <c:v>296.95696763049898</c:v>
                </c:pt>
                <c:pt idx="7937">
                  <c:v>299.17756125926502</c:v>
                </c:pt>
                <c:pt idx="7938">
                  <c:v>301.39819115808098</c:v>
                </c:pt>
                <c:pt idx="7939">
                  <c:v>300.93689935640998</c:v>
                </c:pt>
                <c:pt idx="7940">
                  <c:v>299.65868080495898</c:v>
                </c:pt>
                <c:pt idx="7941">
                  <c:v>298.38044135116502</c:v>
                </c:pt>
                <c:pt idx="7942">
                  <c:v>297.102180986495</c:v>
                </c:pt>
                <c:pt idx="7943">
                  <c:v>296.81731145267401</c:v>
                </c:pt>
                <c:pt idx="7944">
                  <c:v>297.07620810320901</c:v>
                </c:pt>
                <c:pt idx="7945">
                  <c:v>297.33510899404098</c:v>
                </c:pt>
                <c:pt idx="7946">
                  <c:v>297.59401412689999</c:v>
                </c:pt>
                <c:pt idx="7947">
                  <c:v>298.70665774687302</c:v>
                </c:pt>
                <c:pt idx="7948">
                  <c:v>300.58782703239399</c:v>
                </c:pt>
                <c:pt idx="7949">
                  <c:v>302.46902717655098</c:v>
                </c:pt>
                <c:pt idx="7950">
                  <c:v>304.35025819189298</c:v>
                </c:pt>
                <c:pt idx="7951">
                  <c:v>305.46173212844502</c:v>
                </c:pt>
                <c:pt idx="7952">
                  <c:v>305.44959475557198</c:v>
                </c:pt>
                <c:pt idx="7953">
                  <c:v>305.43745718328603</c:v>
                </c:pt>
                <c:pt idx="7954">
                  <c:v>305.42531941150799</c:v>
                </c:pt>
                <c:pt idx="7955">
                  <c:v>305.18083300611499</c:v>
                </c:pt>
                <c:pt idx="7956">
                  <c:v>304.35948343463201</c:v>
                </c:pt>
                <c:pt idx="7957">
                  <c:v>303.53812034768498</c:v>
                </c:pt>
                <c:pt idx="7958">
                  <c:v>302.71674373979198</c:v>
                </c:pt>
                <c:pt idx="7959">
                  <c:v>302.09586601787998</c:v>
                </c:pt>
                <c:pt idx="7960">
                  <c:v>302.46812777794298</c:v>
                </c:pt>
                <c:pt idx="7961">
                  <c:v>302.84039567317598</c:v>
                </c:pt>
                <c:pt idx="7962">
                  <c:v>303.21266970606302</c:v>
                </c:pt>
                <c:pt idx="7963">
                  <c:v>303.56010855786201</c:v>
                </c:pt>
                <c:pt idx="7964">
                  <c:v>303.426571075075</c:v>
                </c:pt>
                <c:pt idx="7965">
                  <c:v>303.293031388065</c:v>
                </c:pt>
                <c:pt idx="7966">
                  <c:v>303.15948949594099</c:v>
                </c:pt>
                <c:pt idx="7967">
                  <c:v>303.02594539781302</c:v>
                </c:pt>
                <c:pt idx="7968">
                  <c:v>309.25263946492902</c:v>
                </c:pt>
                <c:pt idx="7969">
                  <c:v>315.954346653274</c:v>
                </c:pt>
                <c:pt idx="7970">
                  <c:v>322.65616467708901</c:v>
                </c:pt>
                <c:pt idx="7971">
                  <c:v>329.35809358108099</c:v>
                </c:pt>
                <c:pt idx="7972">
                  <c:v>332.56264028504</c:v>
                </c:pt>
                <c:pt idx="7973">
                  <c:v>334.95857825165098</c:v>
                </c:pt>
                <c:pt idx="7974">
                  <c:v>337.35455590453199</c:v>
                </c:pt>
                <c:pt idx="7975">
                  <c:v>339.75057325966498</c:v>
                </c:pt>
                <c:pt idx="7976">
                  <c:v>336.56671843873698</c:v>
                </c:pt>
                <c:pt idx="7977">
                  <c:v>330.92455805056397</c:v>
                </c:pt>
                <c:pt idx="7978">
                  <c:v>325.28230406139397</c:v>
                </c:pt>
                <c:pt idx="7979">
                  <c:v>319.63995643359499</c:v>
                </c:pt>
                <c:pt idx="7980">
                  <c:v>318.27427608187901</c:v>
                </c:pt>
                <c:pt idx="7981">
                  <c:v>320.05122936228798</c:v>
                </c:pt>
                <c:pt idx="7982">
                  <c:v>321.82821216704002</c:v>
                </c:pt>
                <c:pt idx="7983">
                  <c:v>323.605224507976</c:v>
                </c:pt>
                <c:pt idx="7984">
                  <c:v>322.66979348983602</c:v>
                </c:pt>
                <c:pt idx="7985">
                  <c:v>318.53678677160201</c:v>
                </c:pt>
                <c:pt idx="7986">
                  <c:v>314.403711277154</c:v>
                </c:pt>
                <c:pt idx="7987">
                  <c:v>310.27056697892903</c:v>
                </c:pt>
                <c:pt idx="7988">
                  <c:v>308.44656680274301</c:v>
                </c:pt>
                <c:pt idx="7989">
                  <c:v>311.06984469552799</c:v>
                </c:pt>
                <c:pt idx="7990">
                  <c:v>313.693166308603</c:v>
                </c:pt>
                <c:pt idx="7991">
                  <c:v>316.31653165949098</c:v>
                </c:pt>
                <c:pt idx="7992">
                  <c:v>318.76423309935302</c:v>
                </c:pt>
                <c:pt idx="7993">
                  <c:v>320.60631806838802</c:v>
                </c:pt>
                <c:pt idx="7994">
                  <c:v>322.44843378523598</c:v>
                </c:pt>
                <c:pt idx="7995">
                  <c:v>324.29058026217899</c:v>
                </c:pt>
                <c:pt idx="7996">
                  <c:v>325.69972215319802</c:v>
                </c:pt>
                <c:pt idx="7997">
                  <c:v>323.541707027673</c:v>
                </c:pt>
                <c:pt idx="7998">
                  <c:v>321.38365582571703</c:v>
                </c:pt>
                <c:pt idx="7999">
                  <c:v>319.22556853294998</c:v>
                </c:pt>
                <c:pt idx="8000">
                  <c:v>317.06744513497603</c:v>
                </c:pt>
                <c:pt idx="8001">
                  <c:v>315.222560892903</c:v>
                </c:pt>
                <c:pt idx="8002">
                  <c:v>313.38019875132397</c:v>
                </c:pt>
                <c:pt idx="8003">
                  <c:v>311.53780575138097</c:v>
                </c:pt>
                <c:pt idx="8004">
                  <c:v>309.695381880772</c:v>
                </c:pt>
                <c:pt idx="8005">
                  <c:v>309.32479945440798</c:v>
                </c:pt>
                <c:pt idx="8006">
                  <c:v>309.162822694076</c:v>
                </c:pt>
                <c:pt idx="8007">
                  <c:v>309.00084321660103</c:v>
                </c:pt>
                <c:pt idx="8008">
                  <c:v>308.83886102090202</c:v>
                </c:pt>
                <c:pt idx="8009">
                  <c:v>307.43948097019103</c:v>
                </c:pt>
                <c:pt idx="8010">
                  <c:v>305.64951759917102</c:v>
                </c:pt>
                <c:pt idx="8011">
                  <c:v>303.85952415598001</c:v>
                </c:pt>
                <c:pt idx="8012">
                  <c:v>302.06950062867901</c:v>
                </c:pt>
                <c:pt idx="8013">
                  <c:v>301.19837910365197</c:v>
                </c:pt>
                <c:pt idx="8014">
                  <c:v>300.83388241628001</c:v>
                </c:pt>
                <c:pt idx="8015">
                  <c:v>300.46937959589599</c:v>
                </c:pt>
                <c:pt idx="8016">
                  <c:v>300.10487064006998</c:v>
                </c:pt>
                <c:pt idx="8017">
                  <c:v>300.05555259840901</c:v>
                </c:pt>
                <c:pt idx="8018">
                  <c:v>300.28641604660999</c:v>
                </c:pt>
                <c:pt idx="8019">
                  <c:v>300.51728338520797</c:v>
                </c:pt>
                <c:pt idx="8020">
                  <c:v>300.74815461574298</c:v>
                </c:pt>
                <c:pt idx="8021">
                  <c:v>303.31603671757398</c:v>
                </c:pt>
                <c:pt idx="8022">
                  <c:v>309.18522441168301</c:v>
                </c:pt>
                <c:pt idx="8023">
                  <c:v>315.05451116028001</c:v>
                </c:pt>
                <c:pt idx="8024">
                  <c:v>320.92389700249498</c:v>
                </c:pt>
                <c:pt idx="8025">
                  <c:v>324.30817871599999</c:v>
                </c:pt>
                <c:pt idx="8026">
                  <c:v>321.88986143813798</c:v>
                </c:pt>
                <c:pt idx="8027">
                  <c:v>319.47150328453699</c:v>
                </c:pt>
                <c:pt idx="8028">
                  <c:v>317.05310423908202</c:v>
                </c:pt>
                <c:pt idx="8029">
                  <c:v>314.36260700715599</c:v>
                </c:pt>
                <c:pt idx="8030">
                  <c:v>310.47764358747997</c:v>
                </c:pt>
                <c:pt idx="8031">
                  <c:v>306.59261440286798</c:v>
                </c:pt>
                <c:pt idx="8032">
                  <c:v>302.707519427438</c:v>
                </c:pt>
                <c:pt idx="8033">
                  <c:v>299.24996686852802</c:v>
                </c:pt>
                <c:pt idx="8034">
                  <c:v>301.34855643766701</c:v>
                </c:pt>
                <c:pt idx="8035">
                  <c:v>303.44718158541002</c:v>
                </c:pt>
                <c:pt idx="8036">
                  <c:v>305.54584232574399</c:v>
                </c:pt>
                <c:pt idx="8037">
                  <c:v>307.64453867265797</c:v>
                </c:pt>
                <c:pt idx="8038">
                  <c:v>308.20283606330003</c:v>
                </c:pt>
                <c:pt idx="8039">
                  <c:v>308.693088727092</c:v>
                </c:pt>
                <c:pt idx="8040">
                  <c:v>309.18334971805302</c:v>
                </c:pt>
                <c:pt idx="8041">
                  <c:v>309.67361903944698</c:v>
                </c:pt>
                <c:pt idx="8042">
                  <c:v>312.76015777848397</c:v>
                </c:pt>
                <c:pt idx="8043">
                  <c:v>316.32587408438599</c:v>
                </c:pt>
                <c:pt idx="8044">
                  <c:v>319.89165104654501</c:v>
                </c:pt>
                <c:pt idx="8045">
                  <c:v>323.45748868871101</c:v>
                </c:pt>
                <c:pt idx="8046">
                  <c:v>320.65765740874798</c:v>
                </c:pt>
                <c:pt idx="8047">
                  <c:v>315.51538233575297</c:v>
                </c:pt>
                <c:pt idx="8048">
                  <c:v>310.37301965664301</c:v>
                </c:pt>
                <c:pt idx="8049">
                  <c:v>305.23056933716902</c:v>
                </c:pt>
                <c:pt idx="8050">
                  <c:v>301.74623196103101</c:v>
                </c:pt>
                <c:pt idx="8051">
                  <c:v>299.28636292892901</c:v>
                </c:pt>
                <c:pt idx="8052">
                  <c:v>296.826451926689</c:v>
                </c:pt>
                <c:pt idx="8053">
                  <c:v>294.36649893792099</c:v>
                </c:pt>
                <c:pt idx="8054">
                  <c:v>293.242186692617</c:v>
                </c:pt>
                <c:pt idx="8055">
                  <c:v>293.42456175932898</c:v>
                </c:pt>
                <c:pt idx="8056">
                  <c:v>293.60693994235999</c:v>
                </c:pt>
                <c:pt idx="8057">
                  <c:v>293.78932124292601</c:v>
                </c:pt>
                <c:pt idx="8058">
                  <c:v>294.76046794689597</c:v>
                </c:pt>
                <c:pt idx="8059">
                  <c:v>296.949118418252</c:v>
                </c:pt>
                <c:pt idx="8060">
                  <c:v>299.13780634376701</c:v>
                </c:pt>
                <c:pt idx="8061">
                  <c:v>301.32653173800901</c:v>
                </c:pt>
                <c:pt idx="8062">
                  <c:v>303.27601337617602</c:v>
                </c:pt>
                <c:pt idx="8063">
                  <c:v>304.61361360561801</c:v>
                </c:pt>
                <c:pt idx="8064">
                  <c:v>305.951236759344</c:v>
                </c:pt>
                <c:pt idx="8065">
                  <c:v>307.28888284627197</c:v>
                </c:pt>
                <c:pt idx="8066">
                  <c:v>308.452175583403</c:v>
                </c:pt>
                <c:pt idx="8067">
                  <c:v>308.76025010002098</c:v>
                </c:pt>
                <c:pt idx="8068">
                  <c:v>309.06832990437903</c:v>
                </c:pt>
                <c:pt idx="8069">
                  <c:v>309.37641499852998</c:v>
                </c:pt>
                <c:pt idx="8070">
                  <c:v>309.67276938593398</c:v>
                </c:pt>
                <c:pt idx="8071">
                  <c:v>309.77817053958103</c:v>
                </c:pt>
                <c:pt idx="8072">
                  <c:v>309.88357350500002</c:v>
                </c:pt>
                <c:pt idx="8073">
                  <c:v>309.98897828289302</c:v>
                </c:pt>
                <c:pt idx="8074">
                  <c:v>310.09438487396102</c:v>
                </c:pt>
                <c:pt idx="8075">
                  <c:v>309.708503290436</c:v>
                </c:pt>
                <c:pt idx="8076">
                  <c:v>309.29497089075699</c:v>
                </c:pt>
                <c:pt idx="8077">
                  <c:v>308.881431369589</c:v>
                </c:pt>
                <c:pt idx="8078">
                  <c:v>308.46788472417597</c:v>
                </c:pt>
                <c:pt idx="8079">
                  <c:v>313.54436877664801</c:v>
                </c:pt>
                <c:pt idx="8080">
                  <c:v>319.69912808529898</c:v>
                </c:pt>
                <c:pt idx="8081">
                  <c:v>325.853993542399</c:v>
                </c:pt>
                <c:pt idx="8082">
                  <c:v>332.00896518894302</c:v>
                </c:pt>
                <c:pt idx="8083">
                  <c:v>333.108911293642</c:v>
                </c:pt>
                <c:pt idx="8084">
                  <c:v>332.29389679178098</c:v>
                </c:pt>
                <c:pt idx="8085">
                  <c:v>331.47886821297999</c:v>
                </c:pt>
                <c:pt idx="8086">
                  <c:v>330.66382555181502</c:v>
                </c:pt>
                <c:pt idx="8087">
                  <c:v>329.36249973100098</c:v>
                </c:pt>
                <c:pt idx="8088">
                  <c:v>327.75668851954902</c:v>
                </c:pt>
                <c:pt idx="8089">
                  <c:v>326.150849531662</c:v>
                </c:pt>
                <c:pt idx="8090">
                  <c:v>324.544982756644</c:v>
                </c:pt>
                <c:pt idx="8091">
                  <c:v>321.92954392780001</c:v>
                </c:pt>
                <c:pt idx="8092">
                  <c:v>318.32432928886402</c:v>
                </c:pt>
                <c:pt idx="8093">
                  <c:v>314.71905219722601</c:v>
                </c:pt>
                <c:pt idx="8094">
                  <c:v>311.11371262888798</c:v>
                </c:pt>
                <c:pt idx="8095">
                  <c:v>309.13049621425699</c:v>
                </c:pt>
                <c:pt idx="8096">
                  <c:v>309.62934002194203</c:v>
                </c:pt>
                <c:pt idx="8097">
                  <c:v>310.12819248372398</c:v>
                </c:pt>
                <c:pt idx="8098">
                  <c:v>310.62705360292398</c:v>
                </c:pt>
                <c:pt idx="8099">
                  <c:v>310.78046131164598</c:v>
                </c:pt>
                <c:pt idx="8100">
                  <c:v>310.07067490758601</c:v>
                </c:pt>
                <c:pt idx="8101">
                  <c:v>309.36087617188599</c:v>
                </c:pt>
                <c:pt idx="8102">
                  <c:v>308.65106509982502</c:v>
                </c:pt>
                <c:pt idx="8103">
                  <c:v>307.80721613662598</c:v>
                </c:pt>
                <c:pt idx="8104">
                  <c:v>306.33887016666</c:v>
                </c:pt>
                <c:pt idx="8105">
                  <c:v>304.87049864871898</c:v>
                </c:pt>
                <c:pt idx="8106">
                  <c:v>303.40210157304199</c:v>
                </c:pt>
                <c:pt idx="8107">
                  <c:v>301.99148949540501</c:v>
                </c:pt>
                <c:pt idx="8108">
                  <c:v>301.37490350227199</c:v>
                </c:pt>
                <c:pt idx="8109">
                  <c:v>300.75830676540198</c:v>
                </c:pt>
                <c:pt idx="8110">
                  <c:v>300.141699280686</c:v>
                </c:pt>
                <c:pt idx="8111">
                  <c:v>299.52508104402602</c:v>
                </c:pt>
                <c:pt idx="8112">
                  <c:v>299.39492240385101</c:v>
                </c:pt>
                <c:pt idx="8113">
                  <c:v>299.28538771090803</c:v>
                </c:pt>
                <c:pt idx="8114">
                  <c:v>299.17585110589198</c:v>
                </c:pt>
                <c:pt idx="8115">
                  <c:v>299.06631258807499</c:v>
                </c:pt>
                <c:pt idx="8116">
                  <c:v>303.45242593231097</c:v>
                </c:pt>
                <c:pt idx="8117">
                  <c:v>308.62525891927402</c:v>
                </c:pt>
                <c:pt idx="8118">
                  <c:v>313.79818233624502</c:v>
                </c:pt>
                <c:pt idx="8119">
                  <c:v>318.97119621763602</c:v>
                </c:pt>
                <c:pt idx="8120">
                  <c:v>320.646740838239</c:v>
                </c:pt>
                <c:pt idx="8121">
                  <c:v>321.113342732398</c:v>
                </c:pt>
                <c:pt idx="8122">
                  <c:v>321.57995279540899</c:v>
                </c:pt>
                <c:pt idx="8123">
                  <c:v>322.04657103037403</c:v>
                </c:pt>
                <c:pt idx="8124">
                  <c:v>325.61516718649</c:v>
                </c:pt>
                <c:pt idx="8125">
                  <c:v>330.96320533635901</c:v>
                </c:pt>
                <c:pt idx="8126">
                  <c:v>336.31133725070703</c:v>
                </c:pt>
                <c:pt idx="8127">
                  <c:v>341.659562965107</c:v>
                </c:pt>
                <c:pt idx="8128">
                  <c:v>349.01592696383</c:v>
                </c:pt>
                <c:pt idx="8129">
                  <c:v>358.16666464589099</c:v>
                </c:pt>
                <c:pt idx="8130">
                  <c:v>367.31756299551603</c:v>
                </c:pt>
                <c:pt idx="8131">
                  <c:v>376.46862207359999</c:v>
                </c:pt>
                <c:pt idx="8132">
                  <c:v>380.03572806227498</c:v>
                </c:pt>
                <c:pt idx="8133">
                  <c:v>375.92470869777497</c:v>
                </c:pt>
                <c:pt idx="8134">
                  <c:v>371.81361704815203</c:v>
                </c:pt>
                <c:pt idx="8135">
                  <c:v>367.70245308605001</c:v>
                </c:pt>
                <c:pt idx="8136">
                  <c:v>363.16136162414801</c:v>
                </c:pt>
                <c:pt idx="8137">
                  <c:v>357.68232243039802</c:v>
                </c:pt>
                <c:pt idx="8138">
                  <c:v>352.20318675828202</c:v>
                </c:pt>
                <c:pt idx="8139">
                  <c:v>346.72395457132399</c:v>
                </c:pt>
                <c:pt idx="8140">
                  <c:v>341.96580724990997</c:v>
                </c:pt>
                <c:pt idx="8141">
                  <c:v>339.956684630388</c:v>
                </c:pt>
                <c:pt idx="8142">
                  <c:v>337.94752658200701</c:v>
                </c:pt>
                <c:pt idx="8143">
                  <c:v>335.93833309139001</c:v>
                </c:pt>
                <c:pt idx="8144">
                  <c:v>333.91631403441102</c:v>
                </c:pt>
                <c:pt idx="8145">
                  <c:v>331.78121689829601</c:v>
                </c:pt>
                <c:pt idx="8146">
                  <c:v>329.64608205772703</c:v>
                </c:pt>
                <c:pt idx="8147">
                  <c:v>327.510909498518</c:v>
                </c:pt>
                <c:pt idx="8148">
                  <c:v>325.37569920644802</c:v>
                </c:pt>
                <c:pt idx="8149">
                  <c:v>323.09493071490601</c:v>
                </c:pt>
                <c:pt idx="8150">
                  <c:v>320.813503681047</c:v>
                </c:pt>
                <c:pt idx="8151">
                  <c:v>318.532036286341</c:v>
                </c:pt>
                <c:pt idx="8152">
                  <c:v>316.25052851561202</c:v>
                </c:pt>
                <c:pt idx="8153">
                  <c:v>314.93028146742301</c:v>
                </c:pt>
                <c:pt idx="8154">
                  <c:v>313.72859069124098</c:v>
                </c:pt>
                <c:pt idx="8155">
                  <c:v>312.52687862542001</c:v>
                </c:pt>
                <c:pt idx="8156">
                  <c:v>311.325145261969</c:v>
                </c:pt>
                <c:pt idx="8157">
                  <c:v>314.32033177246097</c:v>
                </c:pt>
                <c:pt idx="8158">
                  <c:v>318.46564690192798</c:v>
                </c:pt>
                <c:pt idx="8159">
                  <c:v>322.61103557651097</c:v>
                </c:pt>
                <c:pt idx="8160">
                  <c:v>326.75649782379702</c:v>
                </c:pt>
                <c:pt idx="8161">
                  <c:v>330.33884574876299</c:v>
                </c:pt>
                <c:pt idx="8162">
                  <c:v>333.65614539752102</c:v>
                </c:pt>
                <c:pt idx="8163">
                  <c:v>336.97350398502402</c:v>
                </c:pt>
                <c:pt idx="8164">
                  <c:v>340.29092153332601</c:v>
                </c:pt>
                <c:pt idx="8165">
                  <c:v>341.58320697279697</c:v>
                </c:pt>
                <c:pt idx="8166">
                  <c:v>341.380175422241</c:v>
                </c:pt>
                <c:pt idx="8167">
                  <c:v>341.17714025926398</c:v>
                </c:pt>
                <c:pt idx="8168">
                  <c:v>340.97410148251402</c:v>
                </c:pt>
                <c:pt idx="8169">
                  <c:v>341.11142206128602</c:v>
                </c:pt>
                <c:pt idx="8170">
                  <c:v>341.63121984264501</c:v>
                </c:pt>
                <c:pt idx="8171">
                  <c:v>342.15102688562899</c:v>
                </c:pt>
                <c:pt idx="8172">
                  <c:v>342.67084319369098</c:v>
                </c:pt>
                <c:pt idx="8173">
                  <c:v>345.33420283630301</c:v>
                </c:pt>
                <c:pt idx="8174">
                  <c:v>351.698118521769</c:v>
                </c:pt>
                <c:pt idx="8175">
                  <c:v>358.06214775900798</c:v>
                </c:pt>
                <c:pt idx="8176">
                  <c:v>364.42629059032402</c:v>
                </c:pt>
                <c:pt idx="8177">
                  <c:v>368.02175447705002</c:v>
                </c:pt>
                <c:pt idx="8178">
                  <c:v>363.85871720834899</c:v>
                </c:pt>
                <c:pt idx="8179">
                  <c:v>359.69560555291901</c:v>
                </c:pt>
                <c:pt idx="8180">
                  <c:v>355.53241948306697</c:v>
                </c:pt>
                <c:pt idx="8181">
                  <c:v>352.36768842689202</c:v>
                </c:pt>
                <c:pt idx="8182">
                  <c:v>354.46357218352802</c:v>
                </c:pt>
                <c:pt idx="8183">
                  <c:v>356.55949344326802</c:v>
                </c:pt>
                <c:pt idx="8184">
                  <c:v>358.65545222003999</c:v>
                </c:pt>
                <c:pt idx="8185">
                  <c:v>360.50766426017901</c:v>
                </c:pt>
                <c:pt idx="8186">
                  <c:v>358.277581730934</c:v>
                </c:pt>
                <c:pt idx="8187">
                  <c:v>356.04745924084</c:v>
                </c:pt>
                <c:pt idx="8188">
                  <c:v>353.81729677508599</c:v>
                </c:pt>
                <c:pt idx="8189">
                  <c:v>351.58709431884103</c:v>
                </c:pt>
                <c:pt idx="8190">
                  <c:v>344.79014573658799</c:v>
                </c:pt>
                <c:pt idx="8191">
                  <c:v>337.77024022044901</c:v>
                </c:pt>
                <c:pt idx="8192">
                  <c:v>330.75020869263801</c:v>
                </c:pt>
                <c:pt idx="8193">
                  <c:v>323.73005110651701</c:v>
                </c:pt>
                <c:pt idx="8194">
                  <c:v>320.94795712338401</c:v>
                </c:pt>
                <c:pt idx="8195">
                  <c:v>318.90846306027998</c:v>
                </c:pt>
                <c:pt idx="8196">
                  <c:v>316.868932335404</c:v>
                </c:pt>
                <c:pt idx="8197">
                  <c:v>314.82936493520901</c:v>
                </c:pt>
                <c:pt idx="8198">
                  <c:v>316.57965059191201</c:v>
                </c:pt>
                <c:pt idx="8199">
                  <c:v>319.602544513976</c:v>
                </c:pt>
                <c:pt idx="8200">
                  <c:v>322.62549285176698</c:v>
                </c:pt>
                <c:pt idx="8201">
                  <c:v>325.64849562536</c:v>
                </c:pt>
                <c:pt idx="8202">
                  <c:v>328.67418039005702</c:v>
                </c:pt>
                <c:pt idx="8203">
                  <c:v>331.70135541771299</c:v>
                </c:pt>
                <c:pt idx="8204">
                  <c:v>334.72858501468698</c:v>
                </c:pt>
                <c:pt idx="8205">
                  <c:v>337.755869201091</c:v>
                </c:pt>
                <c:pt idx="8206">
                  <c:v>335.27329099930802</c:v>
                </c:pt>
                <c:pt idx="8207">
                  <c:v>328.19040946797202</c:v>
                </c:pt>
                <c:pt idx="8208">
                  <c:v>321.10740007818498</c:v>
                </c:pt>
                <c:pt idx="8209">
                  <c:v>314.02426278286401</c:v>
                </c:pt>
                <c:pt idx="8210">
                  <c:v>311.12537010410398</c:v>
                </c:pt>
                <c:pt idx="8211">
                  <c:v>313.47430945985798</c:v>
                </c:pt>
                <c:pt idx="8212">
                  <c:v>315.823291277458</c:v>
                </c:pt>
                <c:pt idx="8213">
                  <c:v>318.17231557249801</c:v>
                </c:pt>
                <c:pt idx="8214">
                  <c:v>322.936921684092</c:v>
                </c:pt>
                <c:pt idx="8215">
                  <c:v>332.33742307408102</c:v>
                </c:pt>
                <c:pt idx="8216">
                  <c:v>341.738094634699</c:v>
                </c:pt>
                <c:pt idx="8217">
                  <c:v>351.13893642840497</c:v>
                </c:pt>
                <c:pt idx="8218">
                  <c:v>357.33985958260303</c:v>
                </c:pt>
                <c:pt idx="8219">
                  <c:v>353.50703855029002</c:v>
                </c:pt>
                <c:pt idx="8220">
                  <c:v>349.67414803832298</c:v>
                </c:pt>
                <c:pt idx="8221">
                  <c:v>345.84118802122998</c:v>
                </c:pt>
                <c:pt idx="8222">
                  <c:v>341.88289712385398</c:v>
                </c:pt>
                <c:pt idx="8223">
                  <c:v>337.163673306867</c:v>
                </c:pt>
                <c:pt idx="8224">
                  <c:v>332.44436382272198</c:v>
                </c:pt>
                <c:pt idx="8225">
                  <c:v>327.72496864007599</c:v>
                </c:pt>
                <c:pt idx="8226">
                  <c:v>323.63811334398201</c:v>
                </c:pt>
                <c:pt idx="8227">
                  <c:v>334.26831735060898</c:v>
                </c:pt>
                <c:pt idx="8228">
                  <c:v>344.89871459366299</c:v>
                </c:pt>
                <c:pt idx="8229">
                  <c:v>355.52930514372201</c:v>
                </c:pt>
                <c:pt idx="8230">
                  <c:v>366.16008907144197</c:v>
                </c:pt>
                <c:pt idx="8231">
                  <c:v>369.75312335111499</c:v>
                </c:pt>
                <c:pt idx="8232">
                  <c:v>372.90791823231098</c:v>
                </c:pt>
                <c:pt idx="8233">
                  <c:v>376.06277056109002</c:v>
                </c:pt>
                <c:pt idx="8234">
                  <c:v>379.21768035838397</c:v>
                </c:pt>
                <c:pt idx="8235">
                  <c:v>370.04766374884798</c:v>
                </c:pt>
                <c:pt idx="8236">
                  <c:v>358.56190981573701</c:v>
                </c:pt>
                <c:pt idx="8237">
                  <c:v>347.07594644173099</c:v>
                </c:pt>
                <c:pt idx="8238">
                  <c:v>335.58977355052002</c:v>
                </c:pt>
                <c:pt idx="8239">
                  <c:v>331.69730427035802</c:v>
                </c:pt>
                <c:pt idx="8240">
                  <c:v>330.43682867111897</c:v>
                </c:pt>
                <c:pt idx="8241">
                  <c:v>329.176330055503</c:v>
                </c:pt>
                <c:pt idx="8242">
                  <c:v>327.915808415144</c:v>
                </c:pt>
                <c:pt idx="8243">
                  <c:v>328.44558503423798</c:v>
                </c:pt>
                <c:pt idx="8244">
                  <c:v>329.96639898712198</c:v>
                </c:pt>
                <c:pt idx="8245">
                  <c:v>331.48724074853601</c:v>
                </c:pt>
                <c:pt idx="8246">
                  <c:v>333.008110328584</c:v>
                </c:pt>
                <c:pt idx="8247">
                  <c:v>331.62748065660202</c:v>
                </c:pt>
                <c:pt idx="8248">
                  <c:v>327.82516753760501</c:v>
                </c:pt>
                <c:pt idx="8249">
                  <c:v>324.02278479629899</c:v>
                </c:pt>
                <c:pt idx="8250">
                  <c:v>320.22033240744298</c:v>
                </c:pt>
                <c:pt idx="8251">
                  <c:v>318.12575145982601</c:v>
                </c:pt>
                <c:pt idx="8252">
                  <c:v>318.14608617511902</c:v>
                </c:pt>
                <c:pt idx="8253">
                  <c:v>318.16642126326298</c:v>
                </c:pt>
                <c:pt idx="8254">
                  <c:v>318.186756724394</c:v>
                </c:pt>
                <c:pt idx="8255">
                  <c:v>318.77024171523499</c:v>
                </c:pt>
                <c:pt idx="8256">
                  <c:v>320.40527279900999</c:v>
                </c:pt>
                <c:pt idx="8257">
                  <c:v>322.04033390348201</c:v>
                </c:pt>
                <c:pt idx="8258">
                  <c:v>323.67542503951103</c:v>
                </c:pt>
                <c:pt idx="8259">
                  <c:v>325.95087576681601</c:v>
                </c:pt>
                <c:pt idx="8260">
                  <c:v>330.13637481509801</c:v>
                </c:pt>
                <c:pt idx="8261">
                  <c:v>334.32195081854002</c:v>
                </c:pt>
                <c:pt idx="8262">
                  <c:v>338.50760380491198</c:v>
                </c:pt>
                <c:pt idx="8263">
                  <c:v>341.69425953999502</c:v>
                </c:pt>
                <c:pt idx="8264">
                  <c:v>339.37965875938698</c:v>
                </c:pt>
                <c:pt idx="8265">
                  <c:v>337.06501536388498</c:v>
                </c:pt>
                <c:pt idx="8266">
                  <c:v>334.750329338141</c:v>
                </c:pt>
                <c:pt idx="8267">
                  <c:v>333.173854673123</c:v>
                </c:pt>
                <c:pt idx="8268">
                  <c:v>343.89747019510099</c:v>
                </c:pt>
                <c:pt idx="8269">
                  <c:v>354.62128342326099</c:v>
                </c:pt>
                <c:pt idx="8270">
                  <c:v>365.345294428724</c:v>
                </c:pt>
                <c:pt idx="8271">
                  <c:v>376.06950328275502</c:v>
                </c:pt>
                <c:pt idx="8272">
                  <c:v>377.67934781375197</c:v>
                </c:pt>
                <c:pt idx="8273">
                  <c:v>378.90803925490599</c:v>
                </c:pt>
                <c:pt idx="8274">
                  <c:v>380.136753387542</c:v>
                </c:pt>
                <c:pt idx="8275">
                  <c:v>381.36549021980699</c:v>
                </c:pt>
                <c:pt idx="8276">
                  <c:v>367.81870509116902</c:v>
                </c:pt>
                <c:pt idx="8277">
                  <c:v>351.93404970254699</c:v>
                </c:pt>
                <c:pt idx="8278">
                  <c:v>336.04910055612203</c:v>
                </c:pt>
                <c:pt idx="8279">
                  <c:v>320.16385754652799</c:v>
                </c:pt>
                <c:pt idx="8280">
                  <c:v>317.144143896005</c:v>
                </c:pt>
                <c:pt idx="8281">
                  <c:v>318.02714218963399</c:v>
                </c:pt>
                <c:pt idx="8282">
                  <c:v>318.91015683493498</c:v>
                </c:pt>
                <c:pt idx="8283">
                  <c:v>319.79318783776802</c:v>
                </c:pt>
                <c:pt idx="8284">
                  <c:v>321.20083040752201</c:v>
                </c:pt>
                <c:pt idx="8285">
                  <c:v>322.86522242506999</c:v>
                </c:pt>
                <c:pt idx="8286">
                  <c:v>324.529645306303</c:v>
                </c:pt>
                <c:pt idx="8287">
                  <c:v>326.194099062259</c:v>
                </c:pt>
                <c:pt idx="8288">
                  <c:v>328.38826565288201</c:v>
                </c:pt>
                <c:pt idx="8289">
                  <c:v>330.97253794376002</c:v>
                </c:pt>
                <c:pt idx="8290">
                  <c:v>333.55685822115998</c:v>
                </c:pt>
                <c:pt idx="8291">
                  <c:v>336.14122650222203</c:v>
                </c:pt>
                <c:pt idx="8292">
                  <c:v>336.74186043661302</c:v>
                </c:pt>
                <c:pt idx="8293">
                  <c:v>335.199321877881</c:v>
                </c:pt>
                <c:pt idx="8294">
                  <c:v>333.65675463744799</c:v>
                </c:pt>
                <c:pt idx="8295">
                  <c:v>332.11415870507699</c:v>
                </c:pt>
                <c:pt idx="8296">
                  <c:v>331.27187480371299</c:v>
                </c:pt>
                <c:pt idx="8297">
                  <c:v>331.54458660910899</c:v>
                </c:pt>
                <c:pt idx="8298">
                  <c:v>331.81730349212103</c:v>
                </c:pt>
                <c:pt idx="8299">
                  <c:v>332.09002545455797</c:v>
                </c:pt>
                <c:pt idx="8300">
                  <c:v>331.860159574107</c:v>
                </c:pt>
                <c:pt idx="8301">
                  <c:v>330.40694510788398</c:v>
                </c:pt>
                <c:pt idx="8302">
                  <c:v>328.95370354775099</c:v>
                </c:pt>
                <c:pt idx="8303">
                  <c:v>327.50043488406499</c:v>
                </c:pt>
                <c:pt idx="8304">
                  <c:v>326.87044854766202</c:v>
                </c:pt>
                <c:pt idx="8305">
                  <c:v>329.59797331741203</c:v>
                </c:pt>
                <c:pt idx="8306">
                  <c:v>332.32554900804001</c:v>
                </c:pt>
                <c:pt idx="8307">
                  <c:v>335.05317563763401</c:v>
                </c:pt>
                <c:pt idx="8308">
                  <c:v>337.464369367068</c:v>
                </c:pt>
                <c:pt idx="8309">
                  <c:v>337.11831425102002</c:v>
                </c:pt>
                <c:pt idx="8310">
                  <c:v>336.77225266568098</c:v>
                </c:pt>
                <c:pt idx="8311">
                  <c:v>336.42618460875599</c:v>
                </c:pt>
                <c:pt idx="8312">
                  <c:v>336.06323538800899</c:v>
                </c:pt>
                <c:pt idx="8313">
                  <c:v>333.90531852095103</c:v>
                </c:pt>
                <c:pt idx="8314">
                  <c:v>331.74736125872801</c:v>
                </c:pt>
                <c:pt idx="8315">
                  <c:v>329.58936358701999</c:v>
                </c:pt>
                <c:pt idx="8316">
                  <c:v>327.43132549153302</c:v>
                </c:pt>
                <c:pt idx="8317">
                  <c:v>329.316266387361</c:v>
                </c:pt>
                <c:pt idx="8318">
                  <c:v>331.57211151611898</c:v>
                </c:pt>
                <c:pt idx="8319">
                  <c:v>333.82799894405099</c:v>
                </c:pt>
                <c:pt idx="8320">
                  <c:v>336.083928686109</c:v>
                </c:pt>
                <c:pt idx="8321">
                  <c:v>334.82113578411798</c:v>
                </c:pt>
                <c:pt idx="8322">
                  <c:v>332.80131060373299</c:v>
                </c:pt>
                <c:pt idx="8323">
                  <c:v>330.78144749903799</c:v>
                </c:pt>
                <c:pt idx="8324">
                  <c:v>328.761546456654</c:v>
                </c:pt>
                <c:pt idx="8325">
                  <c:v>330.14673405186898</c:v>
                </c:pt>
                <c:pt idx="8326">
                  <c:v>332.78980874080798</c:v>
                </c:pt>
                <c:pt idx="8327">
                  <c:v>335.43293312255798</c:v>
                </c:pt>
                <c:pt idx="8328">
                  <c:v>338.07610721465301</c:v>
                </c:pt>
                <c:pt idx="8329">
                  <c:v>342.08839234210899</c:v>
                </c:pt>
                <c:pt idx="8330">
                  <c:v>346.87805291660197</c:v>
                </c:pt>
                <c:pt idx="8331">
                  <c:v>351.66780366240602</c:v>
                </c:pt>
                <c:pt idx="8332">
                  <c:v>356.45764461125901</c:v>
                </c:pt>
                <c:pt idx="8333">
                  <c:v>360.960809402466</c:v>
                </c:pt>
                <c:pt idx="8334">
                  <c:v>365.22539482626399</c:v>
                </c:pt>
                <c:pt idx="8335">
                  <c:v>369.490060643211</c:v>
                </c:pt>
                <c:pt idx="8336">
                  <c:v>373.75480688156398</c:v>
                </c:pt>
                <c:pt idx="8337">
                  <c:v>373.13727194235202</c:v>
                </c:pt>
                <c:pt idx="8338">
                  <c:v>366.64825846058898</c:v>
                </c:pt>
                <c:pt idx="8339">
                  <c:v>360.15912248943403</c:v>
                </c:pt>
                <c:pt idx="8340">
                  <c:v>353.66986398589103</c:v>
                </c:pt>
                <c:pt idx="8341">
                  <c:v>348.97207585559403</c:v>
                </c:pt>
                <c:pt idx="8342">
                  <c:v>347.42404609727299</c:v>
                </c:pt>
                <c:pt idx="8343">
                  <c:v>345.87598707884399</c:v>
                </c:pt>
                <c:pt idx="8344">
                  <c:v>344.32789879005298</c:v>
                </c:pt>
                <c:pt idx="8345">
                  <c:v>344.07140104771901</c:v>
                </c:pt>
                <c:pt idx="8346">
                  <c:v>347.28176874748902</c:v>
                </c:pt>
                <c:pt idx="8347">
                  <c:v>350.49219720857201</c:v>
                </c:pt>
                <c:pt idx="8348">
                  <c:v>353.70268645225201</c:v>
                </c:pt>
                <c:pt idx="8349">
                  <c:v>355.67542288813098</c:v>
                </c:pt>
                <c:pt idx="8350">
                  <c:v>352.03292781176702</c:v>
                </c:pt>
                <c:pt idx="8351">
                  <c:v>348.39036370406097</c:v>
                </c:pt>
                <c:pt idx="8352">
                  <c:v>344.74773054087001</c:v>
                </c:pt>
                <c:pt idx="8353">
                  <c:v>341.86262705393602</c:v>
                </c:pt>
                <c:pt idx="8354">
                  <c:v>346.62593768493298</c:v>
                </c:pt>
                <c:pt idx="8355">
                  <c:v>351.38933870800099</c:v>
                </c:pt>
                <c:pt idx="8356">
                  <c:v>356.15283015469902</c:v>
                </c:pt>
                <c:pt idx="8357">
                  <c:v>360.916412056561</c:v>
                </c:pt>
                <c:pt idx="8358">
                  <c:v>372.061189869624</c:v>
                </c:pt>
                <c:pt idx="8359">
                  <c:v>383.206520537242</c:v>
                </c:pt>
                <c:pt idx="8360">
                  <c:v>394.35206305593999</c:v>
                </c:pt>
                <c:pt idx="8361">
                  <c:v>405.497817499532</c:v>
                </c:pt>
                <c:pt idx="8362">
                  <c:v>404.352559085069</c:v>
                </c:pt>
                <c:pt idx="8363">
                  <c:v>401.99291105576498</c:v>
                </c:pt>
                <c:pt idx="8364">
                  <c:v>399.63321811501999</c:v>
                </c:pt>
                <c:pt idx="8365">
                  <c:v>397.27348024720698</c:v>
                </c:pt>
                <c:pt idx="8366">
                  <c:v>394.13449450534199</c:v>
                </c:pt>
                <c:pt idx="8367">
                  <c:v>390.82502965507001</c:v>
                </c:pt>
                <c:pt idx="8368">
                  <c:v>387.51550173249399</c:v>
                </c:pt>
                <c:pt idx="8369">
                  <c:v>384.20591071569299</c:v>
                </c:pt>
                <c:pt idx="8370">
                  <c:v>382.422426487878</c:v>
                </c:pt>
                <c:pt idx="8371">
                  <c:v>381.199624540456</c:v>
                </c:pt>
                <c:pt idx="8372">
                  <c:v>379.97679925806199</c:v>
                </c:pt>
                <c:pt idx="8373">
                  <c:v>378.75395063259401</c:v>
                </c:pt>
                <c:pt idx="8374">
                  <c:v>374.48037854768597</c:v>
                </c:pt>
                <c:pt idx="8375">
                  <c:v>368.50857299064103</c:v>
                </c:pt>
                <c:pt idx="8376">
                  <c:v>362.536653322929</c:v>
                </c:pt>
                <c:pt idx="8377">
                  <c:v>356.56461950501</c:v>
                </c:pt>
                <c:pt idx="8378">
                  <c:v>355.59553167612802</c:v>
                </c:pt>
                <c:pt idx="8379">
                  <c:v>358.65708044063302</c:v>
                </c:pt>
                <c:pt idx="8380">
                  <c:v>361.71868778257101</c:v>
                </c:pt>
                <c:pt idx="8381">
                  <c:v>364.78035372221399</c:v>
                </c:pt>
                <c:pt idx="8382">
                  <c:v>369.17069096853697</c:v>
                </c:pt>
                <c:pt idx="8383">
                  <c:v>375.08633333501098</c:v>
                </c:pt>
                <c:pt idx="8384">
                  <c:v>381.00208903506598</c:v>
                </c:pt>
                <c:pt idx="8385">
                  <c:v>386.91795810789603</c:v>
                </c:pt>
                <c:pt idx="8386">
                  <c:v>389.10044235888</c:v>
                </c:pt>
                <c:pt idx="8387">
                  <c:v>385.12919670652701</c:v>
                </c:pt>
                <c:pt idx="8388">
                  <c:v>381.15787487252902</c:v>
                </c:pt>
                <c:pt idx="8389">
                  <c:v>377.18647683061499</c:v>
                </c:pt>
                <c:pt idx="8390">
                  <c:v>374.15501586986699</c:v>
                </c:pt>
                <c:pt idx="8391">
                  <c:v>373.42513132565301</c:v>
                </c:pt>
                <c:pt idx="8392">
                  <c:v>372.69523276158299</c:v>
                </c:pt>
                <c:pt idx="8393">
                  <c:v>371.965320172823</c:v>
                </c:pt>
                <c:pt idx="8394">
                  <c:v>373.19249632650798</c:v>
                </c:pt>
                <c:pt idx="8395">
                  <c:v>382.11897726856398</c:v>
                </c:pt>
                <c:pt idx="8396">
                  <c:v>391.04562989658302</c:v>
                </c:pt>
                <c:pt idx="8397">
                  <c:v>399.972454269612</c:v>
                </c:pt>
                <c:pt idx="8398">
                  <c:v>406.87068377043198</c:v>
                </c:pt>
                <c:pt idx="8399">
                  <c:v>398.26161491098497</c:v>
                </c:pt>
                <c:pt idx="8400">
                  <c:v>389.65238025521802</c:v>
                </c:pt>
                <c:pt idx="8401">
                  <c:v>381.042979746203</c:v>
                </c:pt>
                <c:pt idx="8402">
                  <c:v>372.60827445883001</c:v>
                </c:pt>
                <c:pt idx="8403">
                  <c:v>370.02249978658898</c:v>
                </c:pt>
                <c:pt idx="8404">
                  <c:v>367.436675252025</c:v>
                </c:pt>
                <c:pt idx="8405">
                  <c:v>364.85080083800301</c:v>
                </c:pt>
                <c:pt idx="8406">
                  <c:v>362.26487652741099</c:v>
                </c:pt>
                <c:pt idx="8407">
                  <c:v>362.60114349601099</c:v>
                </c:pt>
                <c:pt idx="8408">
                  <c:v>363.11508520506499</c:v>
                </c:pt>
                <c:pt idx="8409">
                  <c:v>363.62903684067498</c:v>
                </c:pt>
                <c:pt idx="8410">
                  <c:v>364.14299840624801</c:v>
                </c:pt>
                <c:pt idx="8411">
                  <c:v>366.37624921747903</c:v>
                </c:pt>
                <c:pt idx="8412">
                  <c:v>368.89720578304099</c:v>
                </c:pt>
                <c:pt idx="8413">
                  <c:v>371.41821110275703</c:v>
                </c:pt>
                <c:pt idx="8414">
                  <c:v>373.93926519329898</c:v>
                </c:pt>
                <c:pt idx="8415">
                  <c:v>373.52909022479599</c:v>
                </c:pt>
                <c:pt idx="8416">
                  <c:v>372.24811671633199</c:v>
                </c:pt>
                <c:pt idx="8417">
                  <c:v>370.96711840243501</c:v>
                </c:pt>
                <c:pt idx="8418">
                  <c:v>369.68609527462303</c:v>
                </c:pt>
                <c:pt idx="8419">
                  <c:v>379.610186661098</c:v>
                </c:pt>
                <c:pt idx="8420">
                  <c:v>394.67299146272501</c:v>
                </c:pt>
                <c:pt idx="8421">
                  <c:v>409.73608832443</c:v>
                </c:pt>
                <c:pt idx="8422">
                  <c:v>424.79947734594299</c:v>
                </c:pt>
                <c:pt idx="8423">
                  <c:v>428.93483952001299</c:v>
                </c:pt>
                <c:pt idx="8424">
                  <c:v>425.80127187225497</c:v>
                </c:pt>
                <c:pt idx="8425">
                  <c:v>422.66764338797998</c:v>
                </c:pt>
                <c:pt idx="8426">
                  <c:v>419.53395404647199</c:v>
                </c:pt>
                <c:pt idx="8427">
                  <c:v>413.32092630821899</c:v>
                </c:pt>
                <c:pt idx="8428">
                  <c:v>404.21736822923498</c:v>
                </c:pt>
                <c:pt idx="8429">
                  <c:v>395.11363318243502</c:v>
                </c:pt>
                <c:pt idx="8430">
                  <c:v>386.00972110760699</c:v>
                </c:pt>
                <c:pt idx="8431">
                  <c:v>380.36327673502802</c:v>
                </c:pt>
                <c:pt idx="8432">
                  <c:v>379.273702954123</c:v>
                </c:pt>
                <c:pt idx="8433">
                  <c:v>378.184107965355</c:v>
                </c:pt>
                <c:pt idx="8434">
                  <c:v>377.09449176152299</c:v>
                </c:pt>
                <c:pt idx="8435">
                  <c:v>376.90639981360903</c:v>
                </c:pt>
                <c:pt idx="8436">
                  <c:v>378.412332562355</c:v>
                </c:pt>
                <c:pt idx="8437">
                  <c:v>379.91829466068998</c:v>
                </c:pt>
                <c:pt idx="8438">
                  <c:v>381.42428611858003</c:v>
                </c:pt>
                <c:pt idx="8439">
                  <c:v>383.88454974927402</c:v>
                </c:pt>
                <c:pt idx="8440">
                  <c:v>389.010834464298</c:v>
                </c:pt>
                <c:pt idx="8441">
                  <c:v>394.13721921491202</c:v>
                </c:pt>
                <c:pt idx="8442">
                  <c:v>399.26370403503603</c:v>
                </c:pt>
                <c:pt idx="8443">
                  <c:v>404.08437584278499</c:v>
                </c:pt>
                <c:pt idx="8444">
                  <c:v>407.51305056502599</c:v>
                </c:pt>
                <c:pt idx="8445">
                  <c:v>410.94179228078002</c:v>
                </c:pt>
                <c:pt idx="8446">
                  <c:v>414.37060101271697</c:v>
                </c:pt>
                <c:pt idx="8447">
                  <c:v>417.00509073079797</c:v>
                </c:pt>
                <c:pt idx="8448">
                  <c:v>412.249473588314</c:v>
                </c:pt>
                <c:pt idx="8449">
                  <c:v>407.49376340642101</c:v>
                </c:pt>
                <c:pt idx="8450">
                  <c:v>402.73796015362302</c:v>
                </c:pt>
                <c:pt idx="8451">
                  <c:v>398.11432071266</c:v>
                </c:pt>
                <c:pt idx="8452">
                  <c:v>402.61720174808897</c:v>
                </c:pt>
                <c:pt idx="8453">
                  <c:v>407.12017099061802</c:v>
                </c:pt>
                <c:pt idx="8454">
                  <c:v>411.62322847000598</c:v>
                </c:pt>
                <c:pt idx="8455">
                  <c:v>416.126374216057</c:v>
                </c:pt>
                <c:pt idx="8456">
                  <c:v>408.660903893446</c:v>
                </c:pt>
                <c:pt idx="8457">
                  <c:v>400.31975466476302</c:v>
                </c:pt>
                <c:pt idx="8458">
                  <c:v>391.97844178121699</c:v>
                </c:pt>
                <c:pt idx="8459">
                  <c:v>383.63696518766801</c:v>
                </c:pt>
                <c:pt idx="8460">
                  <c:v>386.74785349900998</c:v>
                </c:pt>
                <c:pt idx="8461">
                  <c:v>391.88441231311901</c:v>
                </c:pt>
                <c:pt idx="8462">
                  <c:v>397.021072035391</c:v>
                </c:pt>
                <c:pt idx="8463">
                  <c:v>402.15783269975799</c:v>
                </c:pt>
                <c:pt idx="8464">
                  <c:v>397.63991383661102</c:v>
                </c:pt>
                <c:pt idx="8465">
                  <c:v>390.20397664537001</c:v>
                </c:pt>
                <c:pt idx="8466">
                  <c:v>382.76789318932299</c:v>
                </c:pt>
                <c:pt idx="8467">
                  <c:v>375.33166341928199</c:v>
                </c:pt>
                <c:pt idx="8468">
                  <c:v>376.65543403566397</c:v>
                </c:pt>
                <c:pt idx="8469">
                  <c:v>381.98065391449501</c:v>
                </c:pt>
                <c:pt idx="8470">
                  <c:v>387.30597867292499</c:v>
                </c:pt>
                <c:pt idx="8471">
                  <c:v>392.63140834619702</c:v>
                </c:pt>
                <c:pt idx="8472">
                  <c:v>399.16085239648498</c:v>
                </c:pt>
                <c:pt idx="8473">
                  <c:v>406.47543869929001</c:v>
                </c:pt>
                <c:pt idx="8474">
                  <c:v>413.79016924411798</c:v>
                </c:pt>
                <c:pt idx="8475">
                  <c:v>421.10504407933399</c:v>
                </c:pt>
                <c:pt idx="8476">
                  <c:v>421.03366193333898</c:v>
                </c:pt>
                <c:pt idx="8477">
                  <c:v>414.26580820878701</c:v>
                </c:pt>
                <c:pt idx="8478">
                  <c:v>407.497820855241</c:v>
                </c:pt>
                <c:pt idx="8479">
                  <c:v>400.72969982795502</c:v>
                </c:pt>
                <c:pt idx="8480">
                  <c:v>396.87779771214599</c:v>
                </c:pt>
                <c:pt idx="8481">
                  <c:v>396.67764621127702</c:v>
                </c:pt>
                <c:pt idx="8482">
                  <c:v>396.47749075350401</c:v>
                </c:pt>
                <c:pt idx="8483">
                  <c:v>396.27733133750502</c:v>
                </c:pt>
                <c:pt idx="8484">
                  <c:v>395.62382568433799</c:v>
                </c:pt>
                <c:pt idx="8485">
                  <c:v>394.177718804878</c:v>
                </c:pt>
                <c:pt idx="8486">
                  <c:v>392.731583300578</c:v>
                </c:pt>
                <c:pt idx="8487">
                  <c:v>391.285419161878</c:v>
                </c:pt>
                <c:pt idx="8488">
                  <c:v>390.05273583182998</c:v>
                </c:pt>
                <c:pt idx="8489">
                  <c:v>389.35822271276601</c:v>
                </c:pt>
                <c:pt idx="8490">
                  <c:v>388.66369582894902</c:v>
                </c:pt>
                <c:pt idx="8491">
                  <c:v>387.96915517578901</c:v>
                </c:pt>
                <c:pt idx="8492">
                  <c:v>387.82113669193899</c:v>
                </c:pt>
                <c:pt idx="8493">
                  <c:v>389.798613230272</c:v>
                </c:pt>
                <c:pt idx="8494">
                  <c:v>391.77612900993699</c:v>
                </c:pt>
                <c:pt idx="8495">
                  <c:v>393.75368404399597</c:v>
                </c:pt>
                <c:pt idx="8496">
                  <c:v>395.930556464821</c:v>
                </c:pt>
                <c:pt idx="8497">
                  <c:v>399.49765174815798</c:v>
                </c:pt>
                <c:pt idx="8498">
                  <c:v>403.06481790610502</c:v>
                </c:pt>
                <c:pt idx="8499">
                  <c:v>406.63205496224299</c:v>
                </c:pt>
                <c:pt idx="8500">
                  <c:v>409.80131028602801</c:v>
                </c:pt>
                <c:pt idx="8501">
                  <c:v>404.81596975188</c:v>
                </c:pt>
                <c:pt idx="8502">
                  <c:v>399.830530040106</c:v>
                </c:pt>
                <c:pt idx="8503">
                  <c:v>394.84499111779502</c:v>
                </c:pt>
                <c:pt idx="8504">
                  <c:v>389.85935295200198</c:v>
                </c:pt>
                <c:pt idx="8505">
                  <c:v>391.30220140863401</c:v>
                </c:pt>
                <c:pt idx="8506">
                  <c:v>392.95733574009898</c:v>
                </c:pt>
                <c:pt idx="8507">
                  <c:v>394.61250304994701</c:v>
                </c:pt>
                <c:pt idx="8508">
                  <c:v>396.26770334912499</c:v>
                </c:pt>
                <c:pt idx="8509">
                  <c:v>396.23178716317699</c:v>
                </c:pt>
                <c:pt idx="8510">
                  <c:v>395.98656252456698</c:v>
                </c:pt>
                <c:pt idx="8511">
                  <c:v>395.74133299379002</c:v>
                </c:pt>
                <c:pt idx="8512">
                  <c:v>395.49609856922598</c:v>
                </c:pt>
                <c:pt idx="8513">
                  <c:v>395.48650913763601</c:v>
                </c:pt>
                <c:pt idx="8514">
                  <c:v>395.53147057741899</c:v>
                </c:pt>
                <c:pt idx="8515">
                  <c:v>395.576432915287</c:v>
                </c:pt>
                <c:pt idx="8516">
                  <c:v>395.621396151537</c:v>
                </c:pt>
                <c:pt idx="8517">
                  <c:v>395.909558759535</c:v>
                </c:pt>
                <c:pt idx="8518">
                  <c:v>396.28562995219801</c:v>
                </c:pt>
                <c:pt idx="8519">
                  <c:v>396.66170866605501</c:v>
                </c:pt>
                <c:pt idx="8520">
                  <c:v>397.03779490358897</c:v>
                </c:pt>
                <c:pt idx="8521">
                  <c:v>397.14248190573602</c:v>
                </c:pt>
                <c:pt idx="8522">
                  <c:v>397.10568938800702</c:v>
                </c:pt>
                <c:pt idx="8523">
                  <c:v>397.06889613353701</c:v>
                </c:pt>
                <c:pt idx="8524">
                  <c:v>397.032102142084</c:v>
                </c:pt>
                <c:pt idx="8525">
                  <c:v>396.765102128232</c:v>
                </c:pt>
                <c:pt idx="8526">
                  <c:v>396.33173330468099</c:v>
                </c:pt>
                <c:pt idx="8527">
                  <c:v>395.89835579251297</c:v>
                </c:pt>
                <c:pt idx="8528">
                  <c:v>395.46496958886399</c:v>
                </c:pt>
                <c:pt idx="8529">
                  <c:v>404.72059170512</c:v>
                </c:pt>
                <c:pt idx="8530">
                  <c:v>423.512317398677</c:v>
                </c:pt>
                <c:pt idx="8531">
                  <c:v>442.30442031394801</c:v>
                </c:pt>
                <c:pt idx="8532">
                  <c:v>461.09690057494203</c:v>
                </c:pt>
                <c:pt idx="8533">
                  <c:v>477.74512303979998</c:v>
                </c:pt>
                <c:pt idx="8534">
                  <c:v>491.52519332811301</c:v>
                </c:pt>
                <c:pt idx="8535">
                  <c:v>505.30554057677102</c:v>
                </c:pt>
                <c:pt idx="8536">
                  <c:v>519.08616487680399</c:v>
                </c:pt>
                <c:pt idx="8537">
                  <c:v>518.74045724217797</c:v>
                </c:pt>
                <c:pt idx="8538">
                  <c:v>492.384464196127</c:v>
                </c:pt>
                <c:pt idx="8539">
                  <c:v>466.02794077766401</c:v>
                </c:pt>
                <c:pt idx="8540">
                  <c:v>439.67088681264499</c:v>
                </c:pt>
                <c:pt idx="8541">
                  <c:v>421.3676753849</c:v>
                </c:pt>
                <c:pt idx="8542">
                  <c:v>424.144581587971</c:v>
                </c:pt>
                <c:pt idx="8543">
                  <c:v>426.92154374069997</c:v>
                </c:pt>
                <c:pt idx="8544">
                  <c:v>429.69856186141499</c:v>
                </c:pt>
                <c:pt idx="8545">
                  <c:v>432.09283666752498</c:v>
                </c:pt>
                <c:pt idx="8546">
                  <c:v>432.96810300611099</c:v>
                </c:pt>
                <c:pt idx="8547">
                  <c:v>433.84338700142803</c:v>
                </c:pt>
                <c:pt idx="8548">
                  <c:v>434.71868865925001</c:v>
                </c:pt>
                <c:pt idx="8549">
                  <c:v>437.19465306952497</c:v>
                </c:pt>
                <c:pt idx="8550">
                  <c:v>450.72965369363197</c:v>
                </c:pt>
                <c:pt idx="8551">
                  <c:v>464.26492769432701</c:v>
                </c:pt>
                <c:pt idx="8552">
                  <c:v>477.80047516094101</c:v>
                </c:pt>
                <c:pt idx="8553">
                  <c:v>489.71113275020599</c:v>
                </c:pt>
                <c:pt idx="8554">
                  <c:v>471.95344554949099</c:v>
                </c:pt>
                <c:pt idx="8555">
                  <c:v>454.19539924359401</c:v>
                </c:pt>
                <c:pt idx="8556">
                  <c:v>436.43699371529101</c:v>
                </c:pt>
                <c:pt idx="8557">
                  <c:v>418.678228847421</c:v>
                </c:pt>
                <c:pt idx="8558">
                  <c:v>418.7913400274</c:v>
                </c:pt>
                <c:pt idx="8559">
                  <c:v>419.31091027737199</c:v>
                </c:pt>
                <c:pt idx="8560">
                  <c:v>419.83049105044603</c:v>
                </c:pt>
                <c:pt idx="8561">
                  <c:v>420.35008235005</c:v>
                </c:pt>
                <c:pt idx="8562">
                  <c:v>421.85343214635799</c:v>
                </c:pt>
                <c:pt idx="8563">
                  <c:v>423.461366466355</c:v>
                </c:pt>
                <c:pt idx="8564">
                  <c:v>425.06933339240601</c:v>
                </c:pt>
                <c:pt idx="8565">
                  <c:v>426.67733293512202</c:v>
                </c:pt>
                <c:pt idx="8566">
                  <c:v>433.21568257972802</c:v>
                </c:pt>
                <c:pt idx="8567">
                  <c:v>440.760902696085</c:v>
                </c:pt>
                <c:pt idx="8568">
                  <c:v>448.30627600283401</c:v>
                </c:pt>
                <c:pt idx="8569">
                  <c:v>455.85180254978502</c:v>
                </c:pt>
                <c:pt idx="8570">
                  <c:v>452.68810108060097</c:v>
                </c:pt>
                <c:pt idx="8571">
                  <c:v>446.091635201619</c:v>
                </c:pt>
                <c:pt idx="8572">
                  <c:v>439.49503523155698</c:v>
                </c:pt>
                <c:pt idx="8573">
                  <c:v>432.89830112690697</c:v>
                </c:pt>
                <c:pt idx="8574">
                  <c:v>429.24809908563498</c:v>
                </c:pt>
                <c:pt idx="8575">
                  <c:v>426.956336429006</c:v>
                </c:pt>
                <c:pt idx="8576">
                  <c:v>424.66452712939298</c:v>
                </c:pt>
                <c:pt idx="8577">
                  <c:v>422.37267117167198</c:v>
                </c:pt>
                <c:pt idx="8578">
                  <c:v>419.587366283324</c:v>
                </c:pt>
                <c:pt idx="8579">
                  <c:v>416.48914193563598</c:v>
                </c:pt>
                <c:pt idx="8580">
                  <c:v>413.39085445487302</c:v>
                </c:pt>
                <c:pt idx="8581">
                  <c:v>410.29250382059303</c:v>
                </c:pt>
                <c:pt idx="8582">
                  <c:v>411.14243146711101</c:v>
                </c:pt>
                <c:pt idx="8583">
                  <c:v>415.35832487886501</c:v>
                </c:pt>
                <c:pt idx="8584">
                  <c:v>419.57430430289003</c:v>
                </c:pt>
                <c:pt idx="8585">
                  <c:v>423.79036976696301</c:v>
                </c:pt>
                <c:pt idx="8586">
                  <c:v>429.15020403236002</c:v>
                </c:pt>
                <c:pt idx="8587">
                  <c:v>435.81022211017398</c:v>
                </c:pt>
                <c:pt idx="8588">
                  <c:v>442.47037622964399</c:v>
                </c:pt>
                <c:pt idx="8589">
                  <c:v>449.13066643472001</c:v>
                </c:pt>
                <c:pt idx="8590">
                  <c:v>452.98117784387898</c:v>
                </c:pt>
                <c:pt idx="8591">
                  <c:v>452.55542584582298</c:v>
                </c:pt>
                <c:pt idx="8592">
                  <c:v>452.129665140572</c:v>
                </c:pt>
                <c:pt idx="8593">
                  <c:v>451.70389572531701</c:v>
                </c:pt>
                <c:pt idx="8594">
                  <c:v>451.59651401638598</c:v>
                </c:pt>
                <c:pt idx="8595">
                  <c:v>452.14921809232402</c:v>
                </c:pt>
                <c:pt idx="8596">
                  <c:v>452.70193348545001</c:v>
                </c:pt>
                <c:pt idx="8597">
                  <c:v>453.25466019940899</c:v>
                </c:pt>
                <c:pt idx="8598">
                  <c:v>452.66903619539102</c:v>
                </c:pt>
                <c:pt idx="8599">
                  <c:v>448.75065735243197</c:v>
                </c:pt>
                <c:pt idx="8600">
                  <c:v>444.83219817982598</c:v>
                </c:pt>
                <c:pt idx="8601">
                  <c:v>440.91365865172401</c:v>
                </c:pt>
                <c:pt idx="8602">
                  <c:v>437.74682875336902</c:v>
                </c:pt>
                <c:pt idx="8603">
                  <c:v>437.91061978018598</c:v>
                </c:pt>
                <c:pt idx="8604">
                  <c:v>438.07441416888298</c:v>
                </c:pt>
                <c:pt idx="8605">
                  <c:v>438.23821192054203</c:v>
                </c:pt>
                <c:pt idx="8606">
                  <c:v>438.07184928734802</c:v>
                </c:pt>
                <c:pt idx="8607">
                  <c:v>435.34040956968101</c:v>
                </c:pt>
                <c:pt idx="8608">
                  <c:v>432.608913720614</c:v>
                </c:pt>
                <c:pt idx="8609">
                  <c:v>429.87736172214102</c:v>
                </c:pt>
                <c:pt idx="8610">
                  <c:v>427.31597456176701</c:v>
                </c:pt>
                <c:pt idx="8611">
                  <c:v>428.42993663606302</c:v>
                </c:pt>
                <c:pt idx="8612">
                  <c:v>429.543921629902</c:v>
                </c:pt>
                <c:pt idx="8613">
                  <c:v>430.65792955062</c:v>
                </c:pt>
                <c:pt idx="8614">
                  <c:v>431.77196040556902</c:v>
                </c:pt>
                <c:pt idx="8615">
                  <c:v>430.50636543574899</c:v>
                </c:pt>
                <c:pt idx="8616">
                  <c:v>429.17930343015598</c:v>
                </c:pt>
                <c:pt idx="8617">
                  <c:v>427.85221407961302</c:v>
                </c:pt>
                <c:pt idx="8618">
                  <c:v>426.52509737536298</c:v>
                </c:pt>
                <c:pt idx="8619">
                  <c:v>426.58921105326601</c:v>
                </c:pt>
                <c:pt idx="8620">
                  <c:v>426.79811766849002</c:v>
                </c:pt>
                <c:pt idx="8621">
                  <c:v>427.007028593521</c:v>
                </c:pt>
                <c:pt idx="8622">
                  <c:v>427.21594382973501</c:v>
                </c:pt>
                <c:pt idx="8623">
                  <c:v>427.52429549570098</c:v>
                </c:pt>
                <c:pt idx="8624">
                  <c:v>427.85201920191503</c:v>
                </c:pt>
                <c:pt idx="8625">
                  <c:v>428.17974967724899</c:v>
                </c:pt>
                <c:pt idx="8626">
                  <c:v>428.50748692386298</c:v>
                </c:pt>
                <c:pt idx="8627">
                  <c:v>430.538688535495</c:v>
                </c:pt>
                <c:pt idx="8628">
                  <c:v>433.08285408676102</c:v>
                </c:pt>
                <c:pt idx="8629">
                  <c:v>435.62707225038503</c:v>
                </c:pt>
                <c:pt idx="8630">
                  <c:v>438.17134304313601</c:v>
                </c:pt>
                <c:pt idx="8631">
                  <c:v>437.98619977618</c:v>
                </c:pt>
                <c:pt idx="8632">
                  <c:v>436.63411585761401</c:v>
                </c:pt>
                <c:pt idx="8633">
                  <c:v>435.28200394514602</c:v>
                </c:pt>
                <c:pt idx="8634">
                  <c:v>433.92986402986901</c:v>
                </c:pt>
                <c:pt idx="8635">
                  <c:v>432.958843596446</c:v>
                </c:pt>
                <c:pt idx="8636">
                  <c:v>432.20898948003799</c:v>
                </c:pt>
                <c:pt idx="8637">
                  <c:v>431.45911981997801</c:v>
                </c:pt>
                <c:pt idx="8638">
                  <c:v>430.709234611326</c:v>
                </c:pt>
                <c:pt idx="8639">
                  <c:v>430.279071165088</c:v>
                </c:pt>
                <c:pt idx="8640">
                  <c:v>430.09466551246697</c:v>
                </c:pt>
                <c:pt idx="8641">
                  <c:v>429.91025603277598</c:v>
                </c:pt>
                <c:pt idx="8642">
                  <c:v>429.72584272479997</c:v>
                </c:pt>
                <c:pt idx="8643">
                  <c:v>429.56184953088302</c:v>
                </c:pt>
                <c:pt idx="8644">
                  <c:v>429.418411000069</c:v>
                </c:pt>
                <c:pt idx="8645">
                  <c:v>429.27496948886602</c:v>
                </c:pt>
                <c:pt idx="8646">
                  <c:v>429.13152499632798</c:v>
                </c:pt>
                <c:pt idx="8647">
                  <c:v>428.98807752151203</c:v>
                </c:pt>
                <c:pt idx="8648">
                  <c:v>428.84462706347102</c:v>
                </c:pt>
                <c:pt idx="8649">
                  <c:v>428.70117362126098</c:v>
                </c:pt>
                <c:pt idx="8650">
                  <c:v>428.55771719393601</c:v>
                </c:pt>
                <c:pt idx="8651">
                  <c:v>428.86497420113398</c:v>
                </c:pt>
                <c:pt idx="8652">
                  <c:v>429.95528844408</c:v>
                </c:pt>
                <c:pt idx="8653">
                  <c:v>431.04562539544202</c:v>
                </c:pt>
                <c:pt idx="8654">
                  <c:v>432.13598506239902</c:v>
                </c:pt>
                <c:pt idx="8655">
                  <c:v>432.749085727021</c:v>
                </c:pt>
                <c:pt idx="8656">
                  <c:v>432.24487584084602</c:v>
                </c:pt>
                <c:pt idx="8657">
                  <c:v>431.74065544088302</c:v>
                </c:pt>
                <c:pt idx="8658">
                  <c:v>431.23642452380699</c:v>
                </c:pt>
                <c:pt idx="8659">
                  <c:v>431.30306829414297</c:v>
                </c:pt>
                <c:pt idx="8660">
                  <c:v>433.24218355980702</c:v>
                </c:pt>
                <c:pt idx="8661">
                  <c:v>435.18133930762502</c:v>
                </c:pt>
                <c:pt idx="8662">
                  <c:v>437.12053555038398</c:v>
                </c:pt>
                <c:pt idx="8663">
                  <c:v>439.07081463378302</c:v>
                </c:pt>
                <c:pt idx="8664">
                  <c:v>441.07569113586999</c:v>
                </c:pt>
                <c:pt idx="8665">
                  <c:v>443.08060954230501</c:v>
                </c:pt>
                <c:pt idx="8666">
                  <c:v>445.08556986629202</c:v>
                </c:pt>
                <c:pt idx="8667">
                  <c:v>446.94902251961702</c:v>
                </c:pt>
                <c:pt idx="8668">
                  <c:v>447.58456822676999</c:v>
                </c:pt>
                <c:pt idx="8669">
                  <c:v>448.220127233227</c:v>
                </c:pt>
                <c:pt idx="8670">
                  <c:v>448.85569954317202</c:v>
                </c:pt>
                <c:pt idx="8671">
                  <c:v>449.49636768861001</c:v>
                </c:pt>
                <c:pt idx="8672">
                  <c:v>450.26318704223701</c:v>
                </c:pt>
                <c:pt idx="8673">
                  <c:v>451.03002246102602</c:v>
                </c:pt>
                <c:pt idx="8674">
                  <c:v>451.796873950026</c:v>
                </c:pt>
                <c:pt idx="8675">
                  <c:v>452.56374151428298</c:v>
                </c:pt>
                <c:pt idx="8676">
                  <c:v>450.28551087518701</c:v>
                </c:pt>
                <c:pt idx="8677">
                  <c:v>447.92739673237401</c:v>
                </c:pt>
                <c:pt idx="8678">
                  <c:v>445.569233113709</c:v>
                </c:pt>
                <c:pt idx="8679">
                  <c:v>443.21102000367398</c:v>
                </c:pt>
                <c:pt idx="8680">
                  <c:v>443.731929655996</c:v>
                </c:pt>
                <c:pt idx="8681">
                  <c:v>444.53580648958302</c:v>
                </c:pt>
                <c:pt idx="8682">
                  <c:v>445.33970020914597</c:v>
                </c:pt>
                <c:pt idx="8683">
                  <c:v>446.14361081998101</c:v>
                </c:pt>
                <c:pt idx="8684">
                  <c:v>449.087420689608</c:v>
                </c:pt>
                <c:pt idx="8685">
                  <c:v>452.41804752792899</c:v>
                </c:pt>
                <c:pt idx="8686">
                  <c:v>455.74874441012298</c:v>
                </c:pt>
                <c:pt idx="8687">
                  <c:v>459.07951135813499</c:v>
                </c:pt>
                <c:pt idx="8688">
                  <c:v>464.43561869947803</c:v>
                </c:pt>
                <c:pt idx="8689">
                  <c:v>470.350850354231</c:v>
                </c:pt>
                <c:pt idx="8690">
                  <c:v>476.26620655301201</c:v>
                </c:pt>
                <c:pt idx="8691">
                  <c:v>482.181687334728</c:v>
                </c:pt>
                <c:pt idx="8692">
                  <c:v>481.14839911715399</c:v>
                </c:pt>
                <c:pt idx="8693">
                  <c:v>477.42337630267099</c:v>
                </c:pt>
                <c:pt idx="8694">
                  <c:v>473.69827496713498</c:v>
                </c:pt>
                <c:pt idx="8695">
                  <c:v>469.97309508602501</c:v>
                </c:pt>
                <c:pt idx="8696">
                  <c:v>467.644057405529</c:v>
                </c:pt>
                <c:pt idx="8697">
                  <c:v>466.039864911135</c:v>
                </c:pt>
                <c:pt idx="8698">
                  <c:v>464.43563856203502</c:v>
                </c:pt>
                <c:pt idx="8699">
                  <c:v>462.83137834767098</c:v>
                </c:pt>
                <c:pt idx="8700">
                  <c:v>465.99365573786099</c:v>
                </c:pt>
                <c:pt idx="8701">
                  <c:v>472.38634880050199</c:v>
                </c:pt>
                <c:pt idx="8702">
                  <c:v>478.77917693070202</c:v>
                </c:pt>
                <c:pt idx="8703">
                  <c:v>485.17214017055898</c:v>
                </c:pt>
                <c:pt idx="8704">
                  <c:v>488.84050073624599</c:v>
                </c:pt>
                <c:pt idx="8705">
                  <c:v>490.13309931094801</c:v>
                </c:pt>
                <c:pt idx="8706">
                  <c:v>491.42572522794097</c:v>
                </c:pt>
                <c:pt idx="8707">
                  <c:v>492.71837849572898</c:v>
                </c:pt>
                <c:pt idx="8708">
                  <c:v>490.45333711884899</c:v>
                </c:pt>
                <c:pt idx="8709">
                  <c:v>484.21961189903499</c:v>
                </c:pt>
                <c:pt idx="8710">
                  <c:v>477.98575466454901</c:v>
                </c:pt>
                <c:pt idx="8711">
                  <c:v>471.75176537442002</c:v>
                </c:pt>
                <c:pt idx="8712">
                  <c:v>468.77584987825998</c:v>
                </c:pt>
                <c:pt idx="8713">
                  <c:v>470.45856478612399</c:v>
                </c:pt>
                <c:pt idx="8714">
                  <c:v>472.14131537091902</c:v>
                </c:pt>
                <c:pt idx="8715">
                  <c:v>473.824101643723</c:v>
                </c:pt>
                <c:pt idx="8716">
                  <c:v>477.39862515439199</c:v>
                </c:pt>
                <c:pt idx="8717">
                  <c:v>484.47483648075399</c:v>
                </c:pt>
                <c:pt idx="8718">
                  <c:v>491.55119801045902</c:v>
                </c:pt>
                <c:pt idx="8719">
                  <c:v>498.627709790062</c:v>
                </c:pt>
                <c:pt idx="8720">
                  <c:v>502.83015786317202</c:v>
                </c:pt>
                <c:pt idx="8721">
                  <c:v>500.00600070290602</c:v>
                </c:pt>
                <c:pt idx="8722">
                  <c:v>497.181783526402</c:v>
                </c:pt>
                <c:pt idx="8723">
                  <c:v>494.35750631507699</c:v>
                </c:pt>
                <c:pt idx="8724">
                  <c:v>490.70723360949199</c:v>
                </c:pt>
                <c:pt idx="8725">
                  <c:v>484.29486640034298</c:v>
                </c:pt>
                <c:pt idx="8726">
                  <c:v>477.882362764687</c:v>
                </c:pt>
                <c:pt idx="8727">
                  <c:v>471.46972266036602</c:v>
                </c:pt>
                <c:pt idx="8728">
                  <c:v>465.94496491116701</c:v>
                </c:pt>
                <c:pt idx="8729">
                  <c:v>464.74203049486198</c:v>
                </c:pt>
                <c:pt idx="8730">
                  <c:v>463.53907045602301</c:v>
                </c:pt>
                <c:pt idx="8731">
                  <c:v>462.33608478674898</c:v>
                </c:pt>
                <c:pt idx="8732">
                  <c:v>461.57078494683702</c:v>
                </c:pt>
                <c:pt idx="8733">
                  <c:v>464.30943903639701</c:v>
                </c:pt>
                <c:pt idx="8734">
                  <c:v>467.048151526411</c:v>
                </c:pt>
                <c:pt idx="8735">
                  <c:v>469.786922434882</c:v>
                </c:pt>
                <c:pt idx="8736">
                  <c:v>472.91265166741499</c:v>
                </c:pt>
                <c:pt idx="8737">
                  <c:v>483.09211621726303</c:v>
                </c:pt>
                <c:pt idx="8738">
                  <c:v>493.27179808837502</c:v>
                </c:pt>
                <c:pt idx="8739">
                  <c:v>503.45169734769502</c:v>
                </c:pt>
                <c:pt idx="8740">
                  <c:v>513.63181406214801</c:v>
                </c:pt>
                <c:pt idx="8741">
                  <c:v>505.96598097043398</c:v>
                </c:pt>
                <c:pt idx="8742">
                  <c:v>498.17964524590701</c:v>
                </c:pt>
                <c:pt idx="8743">
                  <c:v>490.39314305274502</c:v>
                </c:pt>
                <c:pt idx="8744">
                  <c:v>482.60647433982098</c:v>
                </c:pt>
                <c:pt idx="8745">
                  <c:v>481.25139252708902</c:v>
                </c:pt>
                <c:pt idx="8746">
                  <c:v>480.34373038508602</c:v>
                </c:pt>
                <c:pt idx="8747">
                  <c:v>479.43604881544201</c:v>
                </c:pt>
                <c:pt idx="8748">
                  <c:v>478.52834781218399</c:v>
                </c:pt>
                <c:pt idx="8749">
                  <c:v>485.861975388578</c:v>
                </c:pt>
                <c:pt idx="8750">
                  <c:v>494.352013168079</c:v>
                </c:pt>
                <c:pt idx="8751">
                  <c:v>502.84223287638798</c:v>
                </c:pt>
                <c:pt idx="8752">
                  <c:v>511.33263456935498</c:v>
                </c:pt>
                <c:pt idx="8753">
                  <c:v>504.29129483853802</c:v>
                </c:pt>
                <c:pt idx="8754">
                  <c:v>493.82469041958899</c:v>
                </c:pt>
                <c:pt idx="8755">
                  <c:v>483.35786146100702</c:v>
                </c:pt>
                <c:pt idx="8756">
                  <c:v>472.89080789400498</c:v>
                </c:pt>
                <c:pt idx="8757">
                  <c:v>468.44344820687098</c:v>
                </c:pt>
                <c:pt idx="8758">
                  <c:v>465.87586996161298</c:v>
                </c:pt>
                <c:pt idx="8759">
                  <c:v>463.30823657143702</c:v>
                </c:pt>
                <c:pt idx="8760">
                  <c:v>460.740548019465</c:v>
                </c:pt>
                <c:pt idx="8761">
                  <c:v>463.52038287468702</c:v>
                </c:pt>
                <c:pt idx="8762">
                  <c:v>468.53683485687998</c:v>
                </c:pt>
                <c:pt idx="8763">
                  <c:v>473.55339470205797</c:v>
                </c:pt>
                <c:pt idx="8764">
                  <c:v>478.570062443182</c:v>
                </c:pt>
                <c:pt idx="8765">
                  <c:v>480.485216848856</c:v>
                </c:pt>
                <c:pt idx="8766">
                  <c:v>480.719420261648</c:v>
                </c:pt>
                <c:pt idx="8767">
                  <c:v>480.95362871596802</c:v>
                </c:pt>
                <c:pt idx="8768">
                  <c:v>481.18784221335602</c:v>
                </c:pt>
                <c:pt idx="8769">
                  <c:v>483.72688301238497</c:v>
                </c:pt>
                <c:pt idx="8770">
                  <c:v>487.85250551224101</c:v>
                </c:pt>
                <c:pt idx="8771">
                  <c:v>491.97821692218298</c:v>
                </c:pt>
                <c:pt idx="8772">
                  <c:v>496.10401726931502</c:v>
                </c:pt>
                <c:pt idx="8773">
                  <c:v>504.83053576470701</c:v>
                </c:pt>
                <c:pt idx="8774">
                  <c:v>517.53312434445002</c:v>
                </c:pt>
                <c:pt idx="8775">
                  <c:v>530.235986984222</c:v>
                </c:pt>
                <c:pt idx="8776">
                  <c:v>542.939123767399</c:v>
                </c:pt>
                <c:pt idx="8777">
                  <c:v>545.79982264810701</c:v>
                </c:pt>
                <c:pt idx="8778">
                  <c:v>538.03623106923897</c:v>
                </c:pt>
                <c:pt idx="8779">
                  <c:v>530.27247180032896</c:v>
                </c:pt>
                <c:pt idx="8780">
                  <c:v>522.50854479039299</c:v>
                </c:pt>
                <c:pt idx="8781">
                  <c:v>515.63864588884303</c:v>
                </c:pt>
                <c:pt idx="8782">
                  <c:v>509.97472110068099</c:v>
                </c:pt>
                <c:pt idx="8783">
                  <c:v>504.31067383610099</c:v>
                </c:pt>
                <c:pt idx="8784">
                  <c:v>498.64650405785898</c:v>
                </c:pt>
                <c:pt idx="8785">
                  <c:v>497.004533058817</c:v>
                </c:pt>
                <c:pt idx="8786">
                  <c:v>502.18389648086497</c:v>
                </c:pt>
                <c:pt idx="8787">
                  <c:v>507.36337202759302</c:v>
                </c:pt>
                <c:pt idx="8788">
                  <c:v>512.54295973301805</c:v>
                </c:pt>
                <c:pt idx="8789">
                  <c:v>514.35163229963996</c:v>
                </c:pt>
                <c:pt idx="8790">
                  <c:v>508.87994187246898</c:v>
                </c:pt>
                <c:pt idx="8791">
                  <c:v>503.40813285872002</c:v>
                </c:pt>
                <c:pt idx="8792">
                  <c:v>497.93620522246903</c:v>
                </c:pt>
                <c:pt idx="8793">
                  <c:v>494.15998324447798</c:v>
                </c:pt>
                <c:pt idx="8794">
                  <c:v>495.150811014851</c:v>
                </c:pt>
                <c:pt idx="8795">
                  <c:v>496.14166028334802</c:v>
                </c:pt>
                <c:pt idx="8796">
                  <c:v>497.13253105647499</c:v>
                </c:pt>
                <c:pt idx="8797">
                  <c:v>500.93394144976901</c:v>
                </c:pt>
                <c:pt idx="8798">
                  <c:v>515.394704276884</c:v>
                </c:pt>
                <c:pt idx="8799">
                  <c:v>529.85578121366598</c:v>
                </c:pt>
                <c:pt idx="8800">
                  <c:v>544.31717235514202</c:v>
                </c:pt>
                <c:pt idx="8801">
                  <c:v>559.017670411881</c:v>
                </c:pt>
                <c:pt idx="8802">
                  <c:v>575.01759056563401</c:v>
                </c:pt>
                <c:pt idx="8803">
                  <c:v>591.01785865199895</c:v>
                </c:pt>
                <c:pt idx="8804">
                  <c:v>607.01847477590502</c:v>
                </c:pt>
                <c:pt idx="8805">
                  <c:v>619.70896352246803</c:v>
                </c:pt>
                <c:pt idx="8806">
                  <c:v>603.33342344741095</c:v>
                </c:pt>
                <c:pt idx="8807">
                  <c:v>586.95752687249899</c:v>
                </c:pt>
                <c:pt idx="8808">
                  <c:v>570.58127369035105</c:v>
                </c:pt>
                <c:pt idx="8809">
                  <c:v>554.25910999298196</c:v>
                </c:pt>
                <c:pt idx="8810">
                  <c:v>538.98024727011898</c:v>
                </c:pt>
                <c:pt idx="8811">
                  <c:v>523.70105155016097</c:v>
                </c:pt>
                <c:pt idx="8812">
                  <c:v>508.42152273284398</c:v>
                </c:pt>
                <c:pt idx="8813">
                  <c:v>493.14166071778902</c:v>
                </c:pt>
                <c:pt idx="8814">
                  <c:v>491.03264564307199</c:v>
                </c:pt>
                <c:pt idx="8815">
                  <c:v>488.95959410323098</c:v>
                </c:pt>
                <c:pt idx="8816">
                  <c:v>486.886497318902</c:v>
                </c:pt>
                <c:pt idx="8817">
                  <c:v>484.81335527647002</c:v>
                </c:pt>
                <c:pt idx="8818">
                  <c:v>483.53732186654003</c:v>
                </c:pt>
                <c:pt idx="8819">
                  <c:v>482.30736839980199</c:v>
                </c:pt>
                <c:pt idx="8820">
                  <c:v>481.07738805929398</c:v>
                </c:pt>
                <c:pt idx="8821">
                  <c:v>479.84738083694799</c:v>
                </c:pt>
                <c:pt idx="8822">
                  <c:v>480.17257192688197</c:v>
                </c:pt>
                <c:pt idx="8823">
                  <c:v>480.68269756323599</c:v>
                </c:pt>
                <c:pt idx="8824">
                  <c:v>481.19283435795302</c:v>
                </c:pt>
                <c:pt idx="8825">
                  <c:v>481.702982314385</c:v>
                </c:pt>
                <c:pt idx="8826">
                  <c:v>481.64815175269399</c:v>
                </c:pt>
                <c:pt idx="8827">
                  <c:v>481.48769496796803</c:v>
                </c:pt>
                <c:pt idx="8828">
                  <c:v>481.327234669544</c:v>
                </c:pt>
                <c:pt idx="8829">
                  <c:v>481.16677085637002</c:v>
                </c:pt>
                <c:pt idx="8830">
                  <c:v>484.27650673672701</c:v>
                </c:pt>
                <c:pt idx="8831">
                  <c:v>488.24713151186501</c:v>
                </c:pt>
                <c:pt idx="8832">
                  <c:v>492.217843332695</c:v>
                </c:pt>
                <c:pt idx="8833">
                  <c:v>496.18864222528498</c:v>
                </c:pt>
                <c:pt idx="8834">
                  <c:v>495.145989991237</c:v>
                </c:pt>
                <c:pt idx="8835">
                  <c:v>492.351906318082</c:v>
                </c:pt>
                <c:pt idx="8836">
                  <c:v>489.557761323899</c:v>
                </c:pt>
                <c:pt idx="8837">
                  <c:v>486.76355499034599</c:v>
                </c:pt>
                <c:pt idx="8838">
                  <c:v>485.64977508441899</c:v>
                </c:pt>
                <c:pt idx="8839">
                  <c:v>485.28762345272401</c:v>
                </c:pt>
                <c:pt idx="8840">
                  <c:v>484.92546386417598</c:v>
                </c:pt>
                <c:pt idx="8841">
                  <c:v>484.56329631639801</c:v>
                </c:pt>
                <c:pt idx="8842">
                  <c:v>485.75800024483698</c:v>
                </c:pt>
                <c:pt idx="8843">
                  <c:v>487.82409233154198</c:v>
                </c:pt>
                <c:pt idx="8844">
                  <c:v>489.89022986269703</c:v>
                </c:pt>
                <c:pt idx="8845">
                  <c:v>491.95641285184797</c:v>
                </c:pt>
                <c:pt idx="8846">
                  <c:v>493.102007017446</c:v>
                </c:pt>
                <c:pt idx="8847">
                  <c:v>493.61240137856601</c:v>
                </c:pt>
                <c:pt idx="8848">
                  <c:v>494.12280697839799</c:v>
                </c:pt>
                <c:pt idx="8849">
                  <c:v>494.63322382029401</c:v>
                </c:pt>
                <c:pt idx="8850">
                  <c:v>498.72435627223399</c:v>
                </c:pt>
                <c:pt idx="8851">
                  <c:v>505.83345896076401</c:v>
                </c:pt>
                <c:pt idx="8852">
                  <c:v>512.94271836208895</c:v>
                </c:pt>
                <c:pt idx="8853">
                  <c:v>520.05213452283101</c:v>
                </c:pt>
                <c:pt idx="8854">
                  <c:v>524.98188674331504</c:v>
                </c:pt>
                <c:pt idx="8855">
                  <c:v>527.67839689487596</c:v>
                </c:pt>
                <c:pt idx="8856">
                  <c:v>530.37496655370001</c:v>
                </c:pt>
                <c:pt idx="8857">
                  <c:v>533.07159573747003</c:v>
                </c:pt>
                <c:pt idx="8858">
                  <c:v>536.13885972346304</c:v>
                </c:pt>
                <c:pt idx="8859">
                  <c:v>539.66727694745396</c:v>
                </c:pt>
                <c:pt idx="8860">
                  <c:v>543.19577212311003</c:v>
                </c:pt>
                <c:pt idx="8861">
                  <c:v>546.72434527358803</c:v>
                </c:pt>
                <c:pt idx="8862">
                  <c:v>554.08545222586997</c:v>
                </c:pt>
                <c:pt idx="8863">
                  <c:v>567.25333540450902</c:v>
                </c:pt>
                <c:pt idx="8864">
                  <c:v>580.42150981466102</c:v>
                </c:pt>
                <c:pt idx="8865">
                  <c:v>593.58997554268603</c:v>
                </c:pt>
                <c:pt idx="8866">
                  <c:v>594.36645866865194</c:v>
                </c:pt>
                <c:pt idx="8867">
                  <c:v>572.12567329907802</c:v>
                </c:pt>
                <c:pt idx="8868">
                  <c:v>549.88439549454495</c:v>
                </c:pt>
                <c:pt idx="8869">
                  <c:v>527.64262510928404</c:v>
                </c:pt>
                <c:pt idx="8870">
                  <c:v>510.87674471889602</c:v>
                </c:pt>
                <c:pt idx="8871">
                  <c:v>506.72553234486497</c:v>
                </c:pt>
                <c:pt idx="8872">
                  <c:v>502.574227957809</c:v>
                </c:pt>
                <c:pt idx="8873">
                  <c:v>498.42283153051699</c:v>
                </c:pt>
                <c:pt idx="8874">
                  <c:v>496.32578855189797</c:v>
                </c:pt>
                <c:pt idx="8875">
                  <c:v>500.205539459882</c:v>
                </c:pt>
                <c:pt idx="8876">
                  <c:v>504.08537645795201</c:v>
                </c:pt>
                <c:pt idx="8877">
                  <c:v>507.965299571554</c:v>
                </c:pt>
                <c:pt idx="8878">
                  <c:v>513.27100677204601</c:v>
                </c:pt>
                <c:pt idx="8879">
                  <c:v>523.96392366465898</c:v>
                </c:pt>
                <c:pt idx="8880">
                  <c:v>534.65707808803199</c:v>
                </c:pt>
                <c:pt idx="8881">
                  <c:v>545.35047011224901</c:v>
                </c:pt>
                <c:pt idx="8882">
                  <c:v>554.90465709811497</c:v>
                </c:pt>
                <c:pt idx="8883">
                  <c:v>558.61208417539206</c:v>
                </c:pt>
                <c:pt idx="8884">
                  <c:v>562.31959369875403</c:v>
                </c:pt>
                <c:pt idx="8885">
                  <c:v>566.02718569247895</c:v>
                </c:pt>
                <c:pt idx="8886">
                  <c:v>570.54273376141305</c:v>
                </c:pt>
                <c:pt idx="8887">
                  <c:v>581.13867934251004</c:v>
                </c:pt>
                <c:pt idx="8888">
                  <c:v>591.73486081394299</c:v>
                </c:pt>
                <c:pt idx="8889">
                  <c:v>602.331278245166</c:v>
                </c:pt>
                <c:pt idx="8890">
                  <c:v>611.79047387330297</c:v>
                </c:pt>
                <c:pt idx="8891">
                  <c:v>606.553830549194</c:v>
                </c:pt>
                <c:pt idx="8892">
                  <c:v>601.31707051836804</c:v>
                </c:pt>
                <c:pt idx="8893">
                  <c:v>596.08019374651201</c:v>
                </c:pt>
                <c:pt idx="8894">
                  <c:v>590.70461062461402</c:v>
                </c:pt>
                <c:pt idx="8895">
                  <c:v>580.28807641367098</c:v>
                </c:pt>
                <c:pt idx="8896">
                  <c:v>569.87130980179995</c:v>
                </c:pt>
                <c:pt idx="8897">
                  <c:v>559.45431072075201</c:v>
                </c:pt>
                <c:pt idx="8898">
                  <c:v>549.03707910226206</c:v>
                </c:pt>
                <c:pt idx="8899">
                  <c:v>541.96229609278498</c:v>
                </c:pt>
                <c:pt idx="8900">
                  <c:v>534.94848275397806</c:v>
                </c:pt>
                <c:pt idx="8901">
                  <c:v>527.93451271928495</c:v>
                </c:pt>
                <c:pt idx="8902">
                  <c:v>520.920385942743</c:v>
                </c:pt>
                <c:pt idx="8903">
                  <c:v>517.54637944041497</c:v>
                </c:pt>
                <c:pt idx="8904">
                  <c:v>514.41419688898497</c:v>
                </c:pt>
                <c:pt idx="8905">
                  <c:v>511.28194428552302</c:v>
                </c:pt>
                <c:pt idx="8906">
                  <c:v>508.149621609495</c:v>
                </c:pt>
                <c:pt idx="8907">
                  <c:v>510.932882983806</c:v>
                </c:pt>
                <c:pt idx="8908">
                  <c:v>514.41980877164406</c:v>
                </c:pt>
                <c:pt idx="8909">
                  <c:v>517.90681262983003</c:v>
                </c:pt>
                <c:pt idx="8910">
                  <c:v>521.39389458120502</c:v>
                </c:pt>
                <c:pt idx="8911">
                  <c:v>521.63985029483001</c:v>
                </c:pt>
                <c:pt idx="8912">
                  <c:v>521.31420984767306</c:v>
                </c:pt>
                <c:pt idx="8913">
                  <c:v>520.98856210172698</c:v>
                </c:pt>
                <c:pt idx="8914">
                  <c:v>520.66290705486006</c:v>
                </c:pt>
                <c:pt idx="8915">
                  <c:v>517.34382995109104</c:v>
                </c:pt>
                <c:pt idx="8916">
                  <c:v>513.30799966816699</c:v>
                </c:pt>
                <c:pt idx="8917">
                  <c:v>509.27207882996998</c:v>
                </c:pt>
                <c:pt idx="8918">
                  <c:v>505.23606741008399</c:v>
                </c:pt>
                <c:pt idx="8919">
                  <c:v>507.74464219794999</c:v>
                </c:pt>
                <c:pt idx="8920">
                  <c:v>512.27556736260203</c:v>
                </c:pt>
                <c:pt idx="8921">
                  <c:v>516.80659430094101</c:v>
                </c:pt>
                <c:pt idx="8922">
                  <c:v>521.33772304262902</c:v>
                </c:pt>
                <c:pt idx="8923">
                  <c:v>521.68683461280295</c:v>
                </c:pt>
                <c:pt idx="8924">
                  <c:v>520.42103019215904</c:v>
                </c:pt>
                <c:pt idx="8925">
                  <c:v>519.15519730840504</c:v>
                </c:pt>
                <c:pt idx="8926">
                  <c:v>517.88933595325</c:v>
                </c:pt>
                <c:pt idx="8927">
                  <c:v>514.59836971322704</c:v>
                </c:pt>
                <c:pt idx="8928">
                  <c:v>510.35115188749103</c:v>
                </c:pt>
                <c:pt idx="8929">
                  <c:v>506.103838455377</c:v>
                </c:pt>
                <c:pt idx="8930">
                  <c:v>501.85642938911002</c:v>
                </c:pt>
                <c:pt idx="8931">
                  <c:v>500.32455329386801</c:v>
                </c:pt>
                <c:pt idx="8932">
                  <c:v>500.33692494557101</c:v>
                </c:pt>
                <c:pt idx="8933">
                  <c:v>500.34929687606302</c:v>
                </c:pt>
                <c:pt idx="8934">
                  <c:v>500.36166908542498</c:v>
                </c:pt>
                <c:pt idx="8935">
                  <c:v>502.70942881330399</c:v>
                </c:pt>
                <c:pt idx="8936">
                  <c:v>506.63984457340001</c:v>
                </c:pt>
                <c:pt idx="8937">
                  <c:v>510.57034899842398</c:v>
                </c:pt>
                <c:pt idx="8938">
                  <c:v>514.50094211410499</c:v>
                </c:pt>
                <c:pt idx="8939">
                  <c:v>516.22710782847605</c:v>
                </c:pt>
                <c:pt idx="8940">
                  <c:v>516.18586154752995</c:v>
                </c:pt>
                <c:pt idx="8941">
                  <c:v>516.14461433512599</c:v>
                </c:pt>
                <c:pt idx="8942">
                  <c:v>516.10336619099598</c:v>
                </c:pt>
                <c:pt idx="8943">
                  <c:v>523.82300982918696</c:v>
                </c:pt>
                <c:pt idx="8944">
                  <c:v>538.87101289143595</c:v>
                </c:pt>
                <c:pt idx="8945">
                  <c:v>553.91935614317504</c:v>
                </c:pt>
                <c:pt idx="8946">
                  <c:v>568.96803968291499</c:v>
                </c:pt>
                <c:pt idx="8947">
                  <c:v>571.22993031054796</c:v>
                </c:pt>
                <c:pt idx="8948">
                  <c:v>559.30347402963503</c:v>
                </c:pt>
                <c:pt idx="8949">
                  <c:v>547.37674784013495</c:v>
                </c:pt>
                <c:pt idx="8950">
                  <c:v>535.44975166388895</c:v>
                </c:pt>
                <c:pt idx="8951">
                  <c:v>527.98363686238599</c:v>
                </c:pt>
                <c:pt idx="8952">
                  <c:v>526.33333781239401</c:v>
                </c:pt>
                <c:pt idx="8953">
                  <c:v>524.68300137453298</c:v>
                </c:pt>
                <c:pt idx="8954">
                  <c:v>523.03262753799004</c:v>
                </c:pt>
                <c:pt idx="8955">
                  <c:v>524.13318579170402</c:v>
                </c:pt>
                <c:pt idx="8956">
                  <c:v>529.45588274047998</c:v>
                </c:pt>
                <c:pt idx="8957">
                  <c:v>534.77870040447601</c:v>
                </c:pt>
                <c:pt idx="8958">
                  <c:v>540.10163881850804</c:v>
                </c:pt>
                <c:pt idx="8959">
                  <c:v>543.92920036023304</c:v>
                </c:pt>
                <c:pt idx="8960">
                  <c:v>545.04335431761501</c:v>
                </c:pt>
                <c:pt idx="8961">
                  <c:v>546.15753357013205</c:v>
                </c:pt>
                <c:pt idx="8962">
                  <c:v>547.27173812506896</c:v>
                </c:pt>
                <c:pt idx="8963">
                  <c:v>549.12780682241805</c:v>
                </c:pt>
                <c:pt idx="8964">
                  <c:v>552.58612475659004</c:v>
                </c:pt>
                <c:pt idx="8965">
                  <c:v>556.044521289866</c:v>
                </c:pt>
                <c:pt idx="8966">
                  <c:v>559.50299644486904</c:v>
                </c:pt>
                <c:pt idx="8967">
                  <c:v>559.63972690649996</c:v>
                </c:pt>
                <c:pt idx="8968">
                  <c:v>551.14998110311603</c:v>
                </c:pt>
                <c:pt idx="8969">
                  <c:v>542.66004214398799</c:v>
                </c:pt>
                <c:pt idx="8970">
                  <c:v>534.169909973583</c:v>
                </c:pt>
                <c:pt idx="8971">
                  <c:v>528.67232260042294</c:v>
                </c:pt>
                <c:pt idx="8972">
                  <c:v>532.65547797377701</c:v>
                </c:pt>
                <c:pt idx="8973">
                  <c:v>536.63872406645498</c:v>
                </c:pt>
                <c:pt idx="8974">
                  <c:v>540.62206090453105</c:v>
                </c:pt>
                <c:pt idx="8975">
                  <c:v>543.30919456346805</c:v>
                </c:pt>
                <c:pt idx="8976">
                  <c:v>540.88193153412601</c:v>
                </c:pt>
                <c:pt idx="8977">
                  <c:v>538.45461316359797</c:v>
                </c:pt>
                <c:pt idx="8978">
                  <c:v>536.02723943601302</c:v>
                </c:pt>
                <c:pt idx="8979">
                  <c:v>534.11570109348304</c:v>
                </c:pt>
                <c:pt idx="8980">
                  <c:v>534.81752484040203</c:v>
                </c:pt>
                <c:pt idx="8981">
                  <c:v>535.51936460568299</c:v>
                </c:pt>
                <c:pt idx="8982">
                  <c:v>536.221220393914</c:v>
                </c:pt>
                <c:pt idx="8983">
                  <c:v>536.92995612376501</c:v>
                </c:pt>
                <c:pt idx="8984">
                  <c:v>537.68551774827597</c:v>
                </c:pt>
                <c:pt idx="8985">
                  <c:v>538.441096635848</c:v>
                </c:pt>
                <c:pt idx="8986">
                  <c:v>539.19669279141999</c:v>
                </c:pt>
                <c:pt idx="8987">
                  <c:v>539.71184336938495</c:v>
                </c:pt>
                <c:pt idx="8988">
                  <c:v>537.83308942725705</c:v>
                </c:pt>
                <c:pt idx="8989">
                  <c:v>535.95429251417795</c:v>
                </c:pt>
                <c:pt idx="8990">
                  <c:v>534.07545261786595</c:v>
                </c:pt>
                <c:pt idx="8991">
                  <c:v>532.22884906427896</c:v>
                </c:pt>
                <c:pt idx="8992">
                  <c:v>530.93631322562101</c:v>
                </c:pt>
                <c:pt idx="8993">
                  <c:v>529.64374779292302</c:v>
                </c:pt>
                <c:pt idx="8994">
                  <c:v>528.35115275773899</c:v>
                </c:pt>
                <c:pt idx="8995">
                  <c:v>527.34715628260199</c:v>
                </c:pt>
                <c:pt idx="8996">
                  <c:v>541.09554621842597</c:v>
                </c:pt>
                <c:pt idx="8997">
                  <c:v>554.84425126958195</c:v>
                </c:pt>
                <c:pt idx="8998">
                  <c:v>568.59327152591595</c:v>
                </c:pt>
                <c:pt idx="8999">
                  <c:v>582.34260707732597</c:v>
                </c:pt>
                <c:pt idx="9000">
                  <c:v>575.56618787697903</c:v>
                </c:pt>
                <c:pt idx="9001">
                  <c:v>568.44957864705304</c:v>
                </c:pt>
                <c:pt idx="9002">
                  <c:v>561.33280608939901</c:v>
                </c:pt>
                <c:pt idx="9003">
                  <c:v>554.21587015751197</c:v>
                </c:pt>
                <c:pt idx="9004">
                  <c:v>559.95862815740702</c:v>
                </c:pt>
                <c:pt idx="9005">
                  <c:v>566.39844982674003</c:v>
                </c:pt>
                <c:pt idx="9006">
                  <c:v>572.83841944617097</c:v>
                </c:pt>
                <c:pt idx="9007">
                  <c:v>579.27853705777898</c:v>
                </c:pt>
                <c:pt idx="9008">
                  <c:v>608.58870228380897</c:v>
                </c:pt>
                <c:pt idx="9009">
                  <c:v>640.05543180435495</c:v>
                </c:pt>
                <c:pt idx="9010">
                  <c:v>671.52288500556597</c:v>
                </c:pt>
                <c:pt idx="9011">
                  <c:v>702.991062093192</c:v>
                </c:pt>
                <c:pt idx="9012">
                  <c:v>737.33408881870798</c:v>
                </c:pt>
                <c:pt idx="9013">
                  <c:v>772.071729755315</c:v>
                </c:pt>
                <c:pt idx="9014">
                  <c:v>806.81017043261897</c:v>
                </c:pt>
                <c:pt idx="9015">
                  <c:v>841.54941107748095</c:v>
                </c:pt>
                <c:pt idx="9016">
                  <c:v>796.62171076176799</c:v>
                </c:pt>
                <c:pt idx="9017">
                  <c:v>737.13504429690101</c:v>
                </c:pt>
                <c:pt idx="9018">
                  <c:v>677.64700688298797</c:v>
                </c:pt>
                <c:pt idx="9019">
                  <c:v>618.15759813146303</c:v>
                </c:pt>
                <c:pt idx="9020">
                  <c:v>598.18030113462498</c:v>
                </c:pt>
                <c:pt idx="9021">
                  <c:v>587.35791121723003</c:v>
                </c:pt>
                <c:pt idx="9022">
                  <c:v>576.53527162370096</c:v>
                </c:pt>
                <c:pt idx="9023">
                  <c:v>565.71238228331299</c:v>
                </c:pt>
                <c:pt idx="9024">
                  <c:v>562.01345684069497</c:v>
                </c:pt>
                <c:pt idx="9025">
                  <c:v>560.33973688509695</c:v>
                </c:pt>
                <c:pt idx="9026">
                  <c:v>558.66597827604699</c:v>
                </c:pt>
                <c:pt idx="9027">
                  <c:v>556.99218100261396</c:v>
                </c:pt>
                <c:pt idx="9028">
                  <c:v>558.74583550679904</c:v>
                </c:pt>
                <c:pt idx="9029">
                  <c:v>561.66788332643296</c:v>
                </c:pt>
                <c:pt idx="9030">
                  <c:v>564.58999869892898</c:v>
                </c:pt>
                <c:pt idx="9031">
                  <c:v>567.51218164339105</c:v>
                </c:pt>
                <c:pt idx="9032">
                  <c:v>566.23313676881298</c:v>
                </c:pt>
                <c:pt idx="9033">
                  <c:v>563.26535115556396</c:v>
                </c:pt>
                <c:pt idx="9034">
                  <c:v>560.297496860867</c:v>
                </c:pt>
                <c:pt idx="9035">
                  <c:v>557.32957386532803</c:v>
                </c:pt>
                <c:pt idx="9036">
                  <c:v>557.54063101651002</c:v>
                </c:pt>
                <c:pt idx="9037">
                  <c:v>559.239618268806</c:v>
                </c:pt>
                <c:pt idx="9038">
                  <c:v>560.93864488035501</c:v>
                </c:pt>
                <c:pt idx="9039">
                  <c:v>562.63771086225802</c:v>
                </c:pt>
                <c:pt idx="9040">
                  <c:v>563.98509783414704</c:v>
                </c:pt>
                <c:pt idx="9041">
                  <c:v>565.14266603767396</c:v>
                </c:pt>
                <c:pt idx="9042">
                  <c:v>566.30026108553</c:v>
                </c:pt>
                <c:pt idx="9043">
                  <c:v>567.45788298527202</c:v>
                </c:pt>
                <c:pt idx="9044">
                  <c:v>568.67430756632996</c:v>
                </c:pt>
                <c:pt idx="9045">
                  <c:v>569.92707797610797</c:v>
                </c:pt>
                <c:pt idx="9046">
                  <c:v>571.17987746800895</c:v>
                </c:pt>
                <c:pt idx="9047">
                  <c:v>572.43270605021098</c:v>
                </c:pt>
                <c:pt idx="9048">
                  <c:v>574.08854584089295</c:v>
                </c:pt>
                <c:pt idx="9049">
                  <c:v>576.02783265035805</c:v>
                </c:pt>
                <c:pt idx="9050">
                  <c:v>577.96716452536998</c:v>
                </c:pt>
                <c:pt idx="9051">
                  <c:v>579.90654147859595</c:v>
                </c:pt>
                <c:pt idx="9052">
                  <c:v>580.10850269902096</c:v>
                </c:pt>
                <c:pt idx="9053">
                  <c:v>578.92579991815705</c:v>
                </c:pt>
                <c:pt idx="9054">
                  <c:v>577.74306962506603</c:v>
                </c:pt>
                <c:pt idx="9055">
                  <c:v>576.56031181202798</c:v>
                </c:pt>
                <c:pt idx="9056">
                  <c:v>576.71823868693002</c:v>
                </c:pt>
                <c:pt idx="9057">
                  <c:v>578.08302277473297</c:v>
                </c:pt>
                <c:pt idx="9058">
                  <c:v>579.44783864304804</c:v>
                </c:pt>
                <c:pt idx="9059">
                  <c:v>580.81268630079001</c:v>
                </c:pt>
                <c:pt idx="9060">
                  <c:v>584.56136528327499</c:v>
                </c:pt>
                <c:pt idx="9061">
                  <c:v>590.72828253661999</c:v>
                </c:pt>
                <c:pt idx="9062">
                  <c:v>596.89534354111697</c:v>
                </c:pt>
                <c:pt idx="9063">
                  <c:v>603.06254833704304</c:v>
                </c:pt>
                <c:pt idx="9064">
                  <c:v>620.07731571278202</c:v>
                </c:pt>
                <c:pt idx="9065">
                  <c:v>649.47528297913698</c:v>
                </c:pt>
                <c:pt idx="9066">
                  <c:v>678.87393621720003</c:v>
                </c:pt>
                <c:pt idx="9067">
                  <c:v>708.27327561899995</c:v>
                </c:pt>
                <c:pt idx="9068">
                  <c:v>716.89343457048994</c:v>
                </c:pt>
                <c:pt idx="9069">
                  <c:v>698.83601101486499</c:v>
                </c:pt>
                <c:pt idx="9070">
                  <c:v>680.77816567547802</c:v>
                </c:pt>
                <c:pt idx="9071">
                  <c:v>662.71989843452104</c:v>
                </c:pt>
                <c:pt idx="9072">
                  <c:v>647.91972517407805</c:v>
                </c:pt>
                <c:pt idx="9073">
                  <c:v>637.82482670664103</c:v>
                </c:pt>
                <c:pt idx="9074">
                  <c:v>627.72969220197501</c:v>
                </c:pt>
                <c:pt idx="9075">
                  <c:v>617.63432159422405</c:v>
                </c:pt>
                <c:pt idx="9076">
                  <c:v>611.27303690049905</c:v>
                </c:pt>
                <c:pt idx="9077">
                  <c:v>610.98340206000205</c:v>
                </c:pt>
                <c:pt idx="9078">
                  <c:v>610.69376044038404</c:v>
                </c:pt>
                <c:pt idx="9079">
                  <c:v>610.40411203975702</c:v>
                </c:pt>
                <c:pt idx="9080">
                  <c:v>613.74874568731798</c:v>
                </c:pt>
                <c:pt idx="9081">
                  <c:v>623.75863570672902</c:v>
                </c:pt>
                <c:pt idx="9082">
                  <c:v>633.76876025438105</c:v>
                </c:pt>
                <c:pt idx="9083">
                  <c:v>643.77911939558101</c:v>
                </c:pt>
                <c:pt idx="9084">
                  <c:v>649.58832355103698</c:v>
                </c:pt>
                <c:pt idx="9085">
                  <c:v>646.68315545510995</c:v>
                </c:pt>
                <c:pt idx="9086">
                  <c:v>643.77791922267897</c:v>
                </c:pt>
                <c:pt idx="9087">
                  <c:v>640.87261483477698</c:v>
                </c:pt>
                <c:pt idx="9088">
                  <c:v>638.56190878433802</c:v>
                </c:pt>
                <c:pt idx="9089">
                  <c:v>637.65137179537396</c:v>
                </c:pt>
                <c:pt idx="9090">
                  <c:v>636.74081342932504</c:v>
                </c:pt>
                <c:pt idx="9091">
                  <c:v>635.83023368025499</c:v>
                </c:pt>
                <c:pt idx="9092">
                  <c:v>635.56865856007903</c:v>
                </c:pt>
                <c:pt idx="9093">
                  <c:v>637.05048977276499</c:v>
                </c:pt>
                <c:pt idx="9094">
                  <c:v>638.53235581045396</c:v>
                </c:pt>
                <c:pt idx="9095">
                  <c:v>640.01425668281297</c:v>
                </c:pt>
                <c:pt idx="9096">
                  <c:v>641.39787583688701</c:v>
                </c:pt>
                <c:pt idx="9097">
                  <c:v>642.47830689541399</c:v>
                </c:pt>
                <c:pt idx="9098">
                  <c:v>643.55876337131099</c:v>
                </c:pt>
                <c:pt idx="9099">
                  <c:v>644.63924527161998</c:v>
                </c:pt>
                <c:pt idx="9100">
                  <c:v>646.28951398600998</c:v>
                </c:pt>
                <c:pt idx="9101">
                  <c:v>649.97408933294003</c:v>
                </c:pt>
                <c:pt idx="9102">
                  <c:v>653.65875144822496</c:v>
                </c:pt>
                <c:pt idx="9103">
                  <c:v>657.34350035591206</c:v>
                </c:pt>
                <c:pt idx="9104">
                  <c:v>661.16107442004295</c:v>
                </c:pt>
                <c:pt idx="9105">
                  <c:v>665.53329714832296</c:v>
                </c:pt>
                <c:pt idx="9106">
                  <c:v>669.90562294278698</c:v>
                </c:pt>
                <c:pt idx="9107">
                  <c:v>674.27805183192595</c:v>
                </c:pt>
                <c:pt idx="9108">
                  <c:v>677.97504644215599</c:v>
                </c:pt>
                <c:pt idx="9109">
                  <c:v>678.32286969384097</c:v>
                </c:pt>
                <c:pt idx="9110">
                  <c:v>678.67070115304398</c:v>
                </c:pt>
                <c:pt idx="9111">
                  <c:v>679.01854082203101</c:v>
                </c:pt>
                <c:pt idx="9112">
                  <c:v>679.87663150521803</c:v>
                </c:pt>
                <c:pt idx="9113">
                  <c:v>683.79415372201697</c:v>
                </c:pt>
                <c:pt idx="9114">
                  <c:v>687.71176847327104</c:v>
                </c:pt>
                <c:pt idx="9115">
                  <c:v>691.62947578449905</c:v>
                </c:pt>
                <c:pt idx="9116">
                  <c:v>695.15346415336603</c:v>
                </c:pt>
                <c:pt idx="9117">
                  <c:v>695.74570371850302</c:v>
                </c:pt>
                <c:pt idx="9118">
                  <c:v>696.33795728684402</c:v>
                </c:pt>
                <c:pt idx="9119">
                  <c:v>696.93022486225505</c:v>
                </c:pt>
                <c:pt idx="9120">
                  <c:v>697.52445888852401</c:v>
                </c:pt>
                <c:pt idx="9121">
                  <c:v>698.13746412605894</c:v>
                </c:pt>
                <c:pt idx="9122">
                  <c:v>698.75048387240497</c:v>
                </c:pt>
                <c:pt idx="9123">
                  <c:v>699.36351813156398</c:v>
                </c:pt>
                <c:pt idx="9124">
                  <c:v>700.36975873770302</c:v>
                </c:pt>
                <c:pt idx="9125">
                  <c:v>706.55838417937605</c:v>
                </c:pt>
                <c:pt idx="9126">
                  <c:v>712.74715624297403</c:v>
                </c:pt>
                <c:pt idx="9127">
                  <c:v>718.93607496885102</c:v>
                </c:pt>
                <c:pt idx="9128">
                  <c:v>725.00716752809706</c:v>
                </c:pt>
                <c:pt idx="9129">
                  <c:v>728.69418147227304</c:v>
                </c:pt>
                <c:pt idx="9130">
                  <c:v>732.38128285761297</c:v>
                </c:pt>
                <c:pt idx="9131">
                  <c:v>736.06847170817696</c:v>
                </c:pt>
                <c:pt idx="9132">
                  <c:v>739.88566673668095</c:v>
                </c:pt>
                <c:pt idx="9133">
                  <c:v>748.95078146759499</c:v>
                </c:pt>
                <c:pt idx="9134">
                  <c:v>758.01611140256705</c:v>
                </c:pt>
                <c:pt idx="9135">
                  <c:v>767.08165660066504</c:v>
                </c:pt>
                <c:pt idx="9136">
                  <c:v>776.180689103703</c:v>
                </c:pt>
                <c:pt idx="9137">
                  <c:v>806.66441154789402</c:v>
                </c:pt>
                <c:pt idx="9138">
                  <c:v>837.14885839549504</c:v>
                </c:pt>
                <c:pt idx="9139">
                  <c:v>867.63402984506502</c:v>
                </c:pt>
                <c:pt idx="9140">
                  <c:v>898.11992609538697</c:v>
                </c:pt>
                <c:pt idx="9141">
                  <c:v>883.61678468810896</c:v>
                </c:pt>
                <c:pt idx="9142">
                  <c:v>868.16383988686596</c:v>
                </c:pt>
                <c:pt idx="9143">
                  <c:v>852.71052740801895</c:v>
                </c:pt>
                <c:pt idx="9144">
                  <c:v>837.25684715098305</c:v>
                </c:pt>
                <c:pt idx="9145">
                  <c:v>830.38192170997797</c:v>
                </c:pt>
                <c:pt idx="9146">
                  <c:v>823.88766854476</c:v>
                </c:pt>
                <c:pt idx="9147">
                  <c:v>817.39326070489301</c:v>
                </c:pt>
                <c:pt idx="9148">
                  <c:v>810.89869814806002</c:v>
                </c:pt>
                <c:pt idx="9149">
                  <c:v>812.64039778180995</c:v>
                </c:pt>
                <c:pt idx="9150">
                  <c:v>814.94489612095094</c:v>
                </c:pt>
                <c:pt idx="9151">
                  <c:v>817.24944940150999</c:v>
                </c:pt>
                <c:pt idx="9152">
                  <c:v>819.55405763849797</c:v>
                </c:pt>
                <c:pt idx="9153">
                  <c:v>819.90170653574899</c:v>
                </c:pt>
                <c:pt idx="9154">
                  <c:v>820.06751360012902</c:v>
                </c:pt>
                <c:pt idx="9155">
                  <c:v>820.23332462144901</c:v>
                </c:pt>
                <c:pt idx="9156">
                  <c:v>820.39913960078798</c:v>
                </c:pt>
                <c:pt idx="9157">
                  <c:v>830.23729592698896</c:v>
                </c:pt>
                <c:pt idx="9158">
                  <c:v>841.21891738798502</c:v>
                </c:pt>
                <c:pt idx="9159">
                  <c:v>852.200801183419</c:v>
                </c:pt>
                <c:pt idx="9160">
                  <c:v>863.18294738478505</c:v>
                </c:pt>
                <c:pt idx="9161">
                  <c:v>873.20512477249304</c:v>
                </c:pt>
                <c:pt idx="9162">
                  <c:v>883.08911428065005</c:v>
                </c:pt>
                <c:pt idx="9163">
                  <c:v>892.97334013735895</c:v>
                </c:pt>
                <c:pt idx="9164">
                  <c:v>902.85780240694203</c:v>
                </c:pt>
                <c:pt idx="9165">
                  <c:v>905.04367669559394</c:v>
                </c:pt>
                <c:pt idx="9166">
                  <c:v>905.91441344500004</c:v>
                </c:pt>
                <c:pt idx="9167">
                  <c:v>906.78517103637705</c:v>
                </c:pt>
                <c:pt idx="9168">
                  <c:v>907.65594947539705</c:v>
                </c:pt>
                <c:pt idx="9169">
                  <c:v>909.69646821292304</c:v>
                </c:pt>
                <c:pt idx="9170">
                  <c:v>911.96889413158203</c:v>
                </c:pt>
                <c:pt idx="9171">
                  <c:v>914.24137449704097</c:v>
                </c:pt>
                <c:pt idx="9172">
                  <c:v>916.513909324103</c:v>
                </c:pt>
                <c:pt idx="9173">
                  <c:v>924.60300283569097</c:v>
                </c:pt>
                <c:pt idx="9174">
                  <c:v>934.00876219016004</c:v>
                </c:pt>
                <c:pt idx="9175">
                  <c:v>943.41474712777801</c:v>
                </c:pt>
                <c:pt idx="9176">
                  <c:v>952.82095770979095</c:v>
                </c:pt>
                <c:pt idx="9177">
                  <c:v>950.11397847952799</c:v>
                </c:pt>
                <c:pt idx="9178">
                  <c:v>944.31569208084898</c:v>
                </c:pt>
                <c:pt idx="9179">
                  <c:v>938.51726648124099</c:v>
                </c:pt>
                <c:pt idx="9180">
                  <c:v>932.718701642974</c:v>
                </c:pt>
                <c:pt idx="9181">
                  <c:v>929.05398534456504</c:v>
                </c:pt>
                <c:pt idx="9182">
                  <c:v>925.99694127658597</c:v>
                </c:pt>
                <c:pt idx="9183">
                  <c:v>922.939823744828</c:v>
                </c:pt>
                <c:pt idx="9184">
                  <c:v>919.88263272941197</c:v>
                </c:pt>
                <c:pt idx="9185">
                  <c:v>917.63914704585602</c:v>
                </c:pt>
                <c:pt idx="9186">
                  <c:v>915.65208473604798</c:v>
                </c:pt>
                <c:pt idx="9187">
                  <c:v>913.664974628045</c:v>
                </c:pt>
                <c:pt idx="9188">
                  <c:v>911.67781670891304</c:v>
                </c:pt>
                <c:pt idx="9189">
                  <c:v>908.55968728669404</c:v>
                </c:pt>
                <c:pt idx="9190">
                  <c:v>905.04984067117505</c:v>
                </c:pt>
                <c:pt idx="9191">
                  <c:v>901.53990954408596</c:v>
                </c:pt>
                <c:pt idx="9192">
                  <c:v>898.02989388260005</c:v>
                </c:pt>
                <c:pt idx="9193">
                  <c:v>890.30511020769802</c:v>
                </c:pt>
                <c:pt idx="9194">
                  <c:v>880.986108956978</c:v>
                </c:pt>
                <c:pt idx="9195">
                  <c:v>871.66688309845495</c:v>
                </c:pt>
                <c:pt idx="9196">
                  <c:v>862.34743257154298</c:v>
                </c:pt>
                <c:pt idx="9197">
                  <c:v>858.08046417154901</c:v>
                </c:pt>
                <c:pt idx="9198">
                  <c:v>855.88949924541703</c:v>
                </c:pt>
                <c:pt idx="9199">
                  <c:v>853.69848146043796</c:v>
                </c:pt>
                <c:pt idx="9200">
                  <c:v>851.50741080235605</c:v>
                </c:pt>
                <c:pt idx="9201">
                  <c:v>847.53490739445203</c:v>
                </c:pt>
                <c:pt idx="9202">
                  <c:v>842.77075860427703</c:v>
                </c:pt>
                <c:pt idx="9203">
                  <c:v>838.00649476216495</c:v>
                </c:pt>
                <c:pt idx="9204">
                  <c:v>833.24211583713202</c:v>
                </c:pt>
                <c:pt idx="9205">
                  <c:v>840.43522732061604</c:v>
                </c:pt>
                <c:pt idx="9206">
                  <c:v>853.35113653679105</c:v>
                </c:pt>
                <c:pt idx="9207">
                  <c:v>866.26735797197296</c:v>
                </c:pt>
                <c:pt idx="9208">
                  <c:v>879.18389171019896</c:v>
                </c:pt>
                <c:pt idx="9209">
                  <c:v>895.298272213004</c:v>
                </c:pt>
                <c:pt idx="9210">
                  <c:v>913.05521452502705</c:v>
                </c:pt>
                <c:pt idx="9211">
                  <c:v>930.81258649989195</c:v>
                </c:pt>
                <c:pt idx="9212">
                  <c:v>948.57038825309201</c:v>
                </c:pt>
                <c:pt idx="9213">
                  <c:v>933.51281737479906</c:v>
                </c:pt>
                <c:pt idx="9214">
                  <c:v>900.42807370928494</c:v>
                </c:pt>
                <c:pt idx="9215">
                  <c:v>867.34252871260003</c:v>
                </c:pt>
                <c:pt idx="9216">
                  <c:v>834.25618216958003</c:v>
                </c:pt>
                <c:pt idx="9217">
                  <c:v>813.25566757203796</c:v>
                </c:pt>
                <c:pt idx="9218">
                  <c:v>799.33547970586096</c:v>
                </c:pt>
                <c:pt idx="9219">
                  <c:v>785.41495435541799</c:v>
                </c:pt>
                <c:pt idx="9220">
                  <c:v>771.49409143021296</c:v>
                </c:pt>
                <c:pt idx="9221">
                  <c:v>767.00694350393906</c:v>
                </c:pt>
                <c:pt idx="9222">
                  <c:v>768.39785174910298</c:v>
                </c:pt>
                <c:pt idx="9223">
                  <c:v>769.78879374867302</c:v>
                </c:pt>
                <c:pt idx="9224">
                  <c:v>771.17976951169703</c:v>
                </c:pt>
                <c:pt idx="9225">
                  <c:v>772.86326008759704</c:v>
                </c:pt>
                <c:pt idx="9226">
                  <c:v>774.74013047360802</c:v>
                </c:pt>
                <c:pt idx="9227">
                  <c:v>776.61704645169505</c:v>
                </c:pt>
                <c:pt idx="9228">
                  <c:v>778.49400803406604</c:v>
                </c:pt>
                <c:pt idx="9229">
                  <c:v>789.91923248268802</c:v>
                </c:pt>
                <c:pt idx="9230">
                  <c:v>808.02531727931398</c:v>
                </c:pt>
                <c:pt idx="9231">
                  <c:v>826.13184232877802</c:v>
                </c:pt>
                <c:pt idx="9232">
                  <c:v>844.23880774878501</c:v>
                </c:pt>
                <c:pt idx="9233">
                  <c:v>859.625968086238</c:v>
                </c:pt>
                <c:pt idx="9234">
                  <c:v>873.00334735742797</c:v>
                </c:pt>
                <c:pt idx="9235">
                  <c:v>886.38105221834996</c:v>
                </c:pt>
                <c:pt idx="9236">
                  <c:v>899.75908275588904</c:v>
                </c:pt>
                <c:pt idx="9237">
                  <c:v>882.617719741786</c:v>
                </c:pt>
                <c:pt idx="9238">
                  <c:v>841.70495377014902</c:v>
                </c:pt>
                <c:pt idx="9239">
                  <c:v>800.79119106303801</c:v>
                </c:pt>
                <c:pt idx="9240">
                  <c:v>759.87643135460598</c:v>
                </c:pt>
                <c:pt idx="9241">
                  <c:v>737.87453970326703</c:v>
                </c:pt>
                <c:pt idx="9242">
                  <c:v>731.36939883412401</c:v>
                </c:pt>
                <c:pt idx="9243">
                  <c:v>724.86409933010998</c:v>
                </c:pt>
                <c:pt idx="9244">
                  <c:v>718.35864114892604</c:v>
                </c:pt>
                <c:pt idx="9245">
                  <c:v>712.28623835804103</c:v>
                </c:pt>
                <c:pt idx="9246">
                  <c:v>706.58641446995898</c:v>
                </c:pt>
                <c:pt idx="9247">
                  <c:v>700.88645145092198</c:v>
                </c:pt>
                <c:pt idx="9248">
                  <c:v>695.18634926387995</c:v>
                </c:pt>
                <c:pt idx="9249">
                  <c:v>692.40031980014203</c:v>
                </c:pt>
                <c:pt idx="9250">
                  <c:v>692.24243753767905</c:v>
                </c:pt>
                <c:pt idx="9251">
                  <c:v>692.08455141763102</c:v>
                </c:pt>
                <c:pt idx="9252">
                  <c:v>691.92666143897202</c:v>
                </c:pt>
                <c:pt idx="9253">
                  <c:v>695.37292089698497</c:v>
                </c:pt>
                <c:pt idx="9254">
                  <c:v>702.22069478872004</c:v>
                </c:pt>
                <c:pt idx="9255">
                  <c:v>709.06863615577799</c:v>
                </c:pt>
                <c:pt idx="9256">
                  <c:v>715.91674504272498</c:v>
                </c:pt>
                <c:pt idx="9257">
                  <c:v>716.55672733579797</c:v>
                </c:pt>
                <c:pt idx="9258">
                  <c:v>711.075478722144</c:v>
                </c:pt>
                <c:pt idx="9259">
                  <c:v>705.59409592476197</c:v>
                </c:pt>
                <c:pt idx="9260">
                  <c:v>700.11257890806405</c:v>
                </c:pt>
                <c:pt idx="9261">
                  <c:v>691.55358619845197</c:v>
                </c:pt>
                <c:pt idx="9262">
                  <c:v>679.82946408254804</c:v>
                </c:pt>
                <c:pt idx="9263">
                  <c:v>668.10505467770804</c:v>
                </c:pt>
                <c:pt idx="9264">
                  <c:v>656.38035790781703</c:v>
                </c:pt>
                <c:pt idx="9265">
                  <c:v>662.261372713333</c:v>
                </c:pt>
                <c:pt idx="9266">
                  <c:v>687.00040756922704</c:v>
                </c:pt>
                <c:pt idx="9267">
                  <c:v>711.74004921603705</c:v>
                </c:pt>
                <c:pt idx="9268">
                  <c:v>736.48029781431103</c:v>
                </c:pt>
                <c:pt idx="9269">
                  <c:v>759.79348930124002</c:v>
                </c:pt>
                <c:pt idx="9270">
                  <c:v>781.51709238452304</c:v>
                </c:pt>
                <c:pt idx="9271">
                  <c:v>803.24122880925199</c:v>
                </c:pt>
                <c:pt idx="9272">
                  <c:v>824.96589871647302</c:v>
                </c:pt>
                <c:pt idx="9273">
                  <c:v>813.87496813121595</c:v>
                </c:pt>
                <c:pt idx="9274">
                  <c:v>764.83200546838498</c:v>
                </c:pt>
                <c:pt idx="9275">
                  <c:v>715.78783758415102</c:v>
                </c:pt>
                <c:pt idx="9276">
                  <c:v>666.74246415994503</c:v>
                </c:pt>
                <c:pt idx="9277">
                  <c:v>635.13533201572295</c:v>
                </c:pt>
                <c:pt idx="9278">
                  <c:v>624.43770109370098</c:v>
                </c:pt>
                <c:pt idx="9279">
                  <c:v>613.73980702741096</c:v>
                </c:pt>
                <c:pt idx="9280">
                  <c:v>603.04164974738899</c:v>
                </c:pt>
                <c:pt idx="9281">
                  <c:v>596.53227770165495</c:v>
                </c:pt>
                <c:pt idx="9282">
                  <c:v>595.22248934817901</c:v>
                </c:pt>
                <c:pt idx="9283">
                  <c:v>593.91266874520102</c:v>
                </c:pt>
                <c:pt idx="9284">
                  <c:v>592.60281588421799</c:v>
                </c:pt>
                <c:pt idx="9285">
                  <c:v>591.37853579725197</c:v>
                </c:pt>
                <c:pt idx="9286">
                  <c:v>590.26406638813</c:v>
                </c:pt>
                <c:pt idx="9287">
                  <c:v>589.14956951239503</c:v>
                </c:pt>
                <c:pt idx="9288">
                  <c:v>588.03504516280896</c:v>
                </c:pt>
                <c:pt idx="9289">
                  <c:v>584.68756675940006</c:v>
                </c:pt>
                <c:pt idx="9290">
                  <c:v>578.38270762657203</c:v>
                </c:pt>
                <c:pt idx="9291">
                  <c:v>572.07769295919002</c:v>
                </c:pt>
                <c:pt idx="9292">
                  <c:v>565.77252271629095</c:v>
                </c:pt>
                <c:pt idx="9293">
                  <c:v>562.74007283488004</c:v>
                </c:pt>
                <c:pt idx="9294">
                  <c:v>564.17502740167299</c:v>
                </c:pt>
                <c:pt idx="9295">
                  <c:v>565.61001740112602</c:v>
                </c:pt>
                <c:pt idx="9296">
                  <c:v>567.04504284255597</c:v>
                </c:pt>
                <c:pt idx="9297">
                  <c:v>568.47318465814499</c:v>
                </c:pt>
                <c:pt idx="9298">
                  <c:v>569.89164221316605</c:v>
                </c:pt>
                <c:pt idx="9299">
                  <c:v>571.31013482685603</c:v>
                </c:pt>
                <c:pt idx="9300">
                  <c:v>572.72866250842901</c:v>
                </c:pt>
                <c:pt idx="9301">
                  <c:v>573.34533934099295</c:v>
                </c:pt>
                <c:pt idx="9302">
                  <c:v>572.80452491330004</c:v>
                </c:pt>
                <c:pt idx="9303">
                  <c:v>572.26369710609094</c:v>
                </c:pt>
                <c:pt idx="9304">
                  <c:v>571.72285591585501</c:v>
                </c:pt>
                <c:pt idx="9305">
                  <c:v>573.28484996052703</c:v>
                </c:pt>
                <c:pt idx="9306">
                  <c:v>577.96127761206299</c:v>
                </c:pt>
                <c:pt idx="9307">
                  <c:v>582.63782106636404</c:v>
                </c:pt>
                <c:pt idx="9308">
                  <c:v>587.31448035373103</c:v>
                </c:pt>
                <c:pt idx="9309">
                  <c:v>587.29520845080003</c:v>
                </c:pt>
                <c:pt idx="9310">
                  <c:v>580.15088289602795</c:v>
                </c:pt>
                <c:pt idx="9311">
                  <c:v>573.00638025787202</c:v>
                </c:pt>
                <c:pt idx="9312">
                  <c:v>565.86170048995405</c:v>
                </c:pt>
                <c:pt idx="9313">
                  <c:v>560.73558613386501</c:v>
                </c:pt>
                <c:pt idx="9314">
                  <c:v>558.74230053937697</c:v>
                </c:pt>
                <c:pt idx="9315">
                  <c:v>556.74896549132598</c:v>
                </c:pt>
                <c:pt idx="9316">
                  <c:v>554.75558097678504</c:v>
                </c:pt>
                <c:pt idx="9317">
                  <c:v>551.68023210276601</c:v>
                </c:pt>
                <c:pt idx="9318">
                  <c:v>546.89004527027703</c:v>
                </c:pt>
                <c:pt idx="9319">
                  <c:v>542.09973948039703</c:v>
                </c:pt>
                <c:pt idx="9320">
                  <c:v>537.30931470206804</c:v>
                </c:pt>
                <c:pt idx="9321">
                  <c:v>534.76047533164206</c:v>
                </c:pt>
                <c:pt idx="9322">
                  <c:v>535.834316352418</c:v>
                </c:pt>
                <c:pt idx="9323">
                  <c:v>536.90818406570304</c:v>
                </c:pt>
                <c:pt idx="9324">
                  <c:v>537.98207847846095</c:v>
                </c:pt>
                <c:pt idx="9325">
                  <c:v>538.83254245476098</c:v>
                </c:pt>
                <c:pt idx="9326">
                  <c:v>539.31540272058203</c:v>
                </c:pt>
                <c:pt idx="9327">
                  <c:v>539.79827500021304</c:v>
                </c:pt>
                <c:pt idx="9328">
                  <c:v>540.281159296787</c:v>
                </c:pt>
                <c:pt idx="9329">
                  <c:v>539.40396466059997</c:v>
                </c:pt>
                <c:pt idx="9330">
                  <c:v>536.25257144276202</c:v>
                </c:pt>
                <c:pt idx="9331">
                  <c:v>533.10109974270404</c:v>
                </c:pt>
                <c:pt idx="9332">
                  <c:v>529.94954953998899</c:v>
                </c:pt>
                <c:pt idx="9333">
                  <c:v>527.67332226511405</c:v>
                </c:pt>
                <c:pt idx="9334">
                  <c:v>526.88227288442999</c:v>
                </c:pt>
                <c:pt idx="9335">
                  <c:v>526.09120378491696</c:v>
                </c:pt>
                <c:pt idx="9336">
                  <c:v>525.30011496144004</c:v>
                </c:pt>
                <c:pt idx="9337">
                  <c:v>523.88873059620801</c:v>
                </c:pt>
                <c:pt idx="9338">
                  <c:v>521.41124990864</c:v>
                </c:pt>
                <c:pt idx="9339">
                  <c:v>518.93370740574005</c:v>
                </c:pt>
                <c:pt idx="9340">
                  <c:v>516.45610307143102</c:v>
                </c:pt>
                <c:pt idx="9341">
                  <c:v>513.97083271787301</c:v>
                </c:pt>
                <c:pt idx="9342">
                  <c:v>511.47228342849797</c:v>
                </c:pt>
                <c:pt idx="9343">
                  <c:v>508.97367173954098</c:v>
                </c:pt>
                <c:pt idx="9344">
                  <c:v>506.47499763479198</c:v>
                </c:pt>
                <c:pt idx="9345">
                  <c:v>504.75180785921702</c:v>
                </c:pt>
                <c:pt idx="9346">
                  <c:v>504.389482006403</c:v>
                </c:pt>
                <c:pt idx="9347">
                  <c:v>504.02714709625297</c:v>
                </c:pt>
                <c:pt idx="9348">
                  <c:v>503.66480312641897</c:v>
                </c:pt>
                <c:pt idx="9349">
                  <c:v>511.16296644673599</c:v>
                </c:pt>
                <c:pt idx="9350">
                  <c:v>532.56315553341597</c:v>
                </c:pt>
                <c:pt idx="9351">
                  <c:v>553.96388007834298</c:v>
                </c:pt>
                <c:pt idx="9352">
                  <c:v>575.36514022018798</c:v>
                </c:pt>
                <c:pt idx="9353">
                  <c:v>599.34318427845903</c:v>
                </c:pt>
                <c:pt idx="9354">
                  <c:v>627.90600810547699</c:v>
                </c:pt>
                <c:pt idx="9355">
                  <c:v>656.469547277375</c:v>
                </c:pt>
                <c:pt idx="9356">
                  <c:v>685.03380197932199</c:v>
                </c:pt>
                <c:pt idx="9357">
                  <c:v>709.19256253429603</c:v>
                </c:pt>
                <c:pt idx="9358">
                  <c:v>725.47712835236598</c:v>
                </c:pt>
                <c:pt idx="9359">
                  <c:v>741.76210239243505</c:v>
                </c:pt>
                <c:pt idx="9360">
                  <c:v>758.04748475997201</c:v>
                </c:pt>
                <c:pt idx="9361">
                  <c:v>758.595817371424</c:v>
                </c:pt>
                <c:pt idx="9362">
                  <c:v>730.94385906649097</c:v>
                </c:pt>
                <c:pt idx="9363">
                  <c:v>703.29120693432901</c:v>
                </c:pt>
                <c:pt idx="9364">
                  <c:v>675.63786079566103</c:v>
                </c:pt>
                <c:pt idx="9365">
                  <c:v>650.68355201873396</c:v>
                </c:pt>
                <c:pt idx="9366">
                  <c:v>630.570638903646</c:v>
                </c:pt>
                <c:pt idx="9367">
                  <c:v>610.45722065603297</c:v>
                </c:pt>
                <c:pt idx="9368">
                  <c:v>590.34329714565399</c:v>
                </c:pt>
                <c:pt idx="9369">
                  <c:v>570.39603213070995</c:v>
                </c:pt>
                <c:pt idx="9370">
                  <c:v>550.74782085601601</c:v>
                </c:pt>
                <c:pt idx="9371">
                  <c:v>531.09911566009805</c:v>
                </c:pt>
                <c:pt idx="9372">
                  <c:v>511.44991641570198</c:v>
                </c:pt>
                <c:pt idx="9373">
                  <c:v>498.371542175728</c:v>
                </c:pt>
                <c:pt idx="9374">
                  <c:v>497.03791331646403</c:v>
                </c:pt>
                <c:pt idx="9375">
                  <c:v>495.70425090094602</c:v>
                </c:pt>
                <c:pt idx="9376">
                  <c:v>494.37055492053901</c:v>
                </c:pt>
                <c:pt idx="9377">
                  <c:v>492.42052919682902</c:v>
                </c:pt>
                <c:pt idx="9378">
                  <c:v>489.37371403278001</c:v>
                </c:pt>
                <c:pt idx="9379">
                  <c:v>486.32682213473203</c:v>
                </c:pt>
                <c:pt idx="9380">
                  <c:v>483.27985348293299</c:v>
                </c:pt>
                <c:pt idx="9381">
                  <c:v>481.70218243393401</c:v>
                </c:pt>
                <c:pt idx="9382">
                  <c:v>482.72344774656</c:v>
                </c:pt>
                <c:pt idx="9383">
                  <c:v>483.74473880360603</c:v>
                </c:pt>
                <c:pt idx="9384">
                  <c:v>484.76605561169401</c:v>
                </c:pt>
                <c:pt idx="9385">
                  <c:v>485.51956357577598</c:v>
                </c:pt>
                <c:pt idx="9386">
                  <c:v>485.80304539798198</c:v>
                </c:pt>
                <c:pt idx="9387">
                  <c:v>486.08653437292099</c:v>
                </c:pt>
                <c:pt idx="9388">
                  <c:v>486.37003050243197</c:v>
                </c:pt>
                <c:pt idx="9389">
                  <c:v>486.05669194962798</c:v>
                </c:pt>
                <c:pt idx="9390">
                  <c:v>484.70584806863599</c:v>
                </c:pt>
                <c:pt idx="9391">
                  <c:v>483.35497007197603</c:v>
                </c:pt>
                <c:pt idx="9392">
                  <c:v>482.00405795089898</c:v>
                </c:pt>
                <c:pt idx="9393">
                  <c:v>484.45952147717702</c:v>
                </c:pt>
                <c:pt idx="9394">
                  <c:v>493.45771806631598</c:v>
                </c:pt>
                <c:pt idx="9395">
                  <c:v>502.45614211571899</c:v>
                </c:pt>
                <c:pt idx="9396">
                  <c:v>511.45479368362999</c:v>
                </c:pt>
                <c:pt idx="9397">
                  <c:v>514.20490457102096</c:v>
                </c:pt>
                <c:pt idx="9398">
                  <c:v>506.35257923914901</c:v>
                </c:pt>
                <c:pt idx="9399">
                  <c:v>498.50005522955797</c:v>
                </c:pt>
                <c:pt idx="9400">
                  <c:v>490.64733249142699</c:v>
                </c:pt>
                <c:pt idx="9401">
                  <c:v>486.79621497262002</c:v>
                </c:pt>
                <c:pt idx="9402">
                  <c:v>489.63635037187902</c:v>
                </c:pt>
                <c:pt idx="9403">
                  <c:v>492.47655769786098</c:v>
                </c:pt>
                <c:pt idx="9404">
                  <c:v>495.316836968931</c:v>
                </c:pt>
                <c:pt idx="9405">
                  <c:v>497.48386070047098</c:v>
                </c:pt>
                <c:pt idx="9406">
                  <c:v>498.54328433773202</c:v>
                </c:pt>
                <c:pt idx="9407">
                  <c:v>499.602734829714</c:v>
                </c:pt>
                <c:pt idx="9408">
                  <c:v>500.66221218327797</c:v>
                </c:pt>
                <c:pt idx="9409">
                  <c:v>499.39507243427602</c:v>
                </c:pt>
                <c:pt idx="9410">
                  <c:v>494.36855679552599</c:v>
                </c:pt>
                <c:pt idx="9411">
                  <c:v>489.34191362529498</c:v>
                </c:pt>
                <c:pt idx="9412">
                  <c:v>484.31514289106201</c:v>
                </c:pt>
                <c:pt idx="9413">
                  <c:v>481.28982968773698</c:v>
                </c:pt>
                <c:pt idx="9414">
                  <c:v>481.43584288989098</c:v>
                </c:pt>
                <c:pt idx="9415">
                  <c:v>481.58185980005698</c:v>
                </c:pt>
                <c:pt idx="9416">
                  <c:v>481.72788041918301</c:v>
                </c:pt>
                <c:pt idx="9417">
                  <c:v>479.15918430917299</c:v>
                </c:pt>
                <c:pt idx="9418">
                  <c:v>472.37931102915098</c:v>
                </c:pt>
                <c:pt idx="9419">
                  <c:v>465.59926541584599</c:v>
                </c:pt>
                <c:pt idx="9420">
                  <c:v>458.819047425402</c:v>
                </c:pt>
                <c:pt idx="9421">
                  <c:v>455.57075582028398</c:v>
                </c:pt>
                <c:pt idx="9422">
                  <c:v>457.67794612954498</c:v>
                </c:pt>
                <c:pt idx="9423">
                  <c:v>459.78519004922498</c:v>
                </c:pt>
                <c:pt idx="9424">
                  <c:v>461.89248759295299</c:v>
                </c:pt>
                <c:pt idx="9425">
                  <c:v>461.46883379090298</c:v>
                </c:pt>
                <c:pt idx="9426">
                  <c:v>457.299927993094</c:v>
                </c:pt>
                <c:pt idx="9427">
                  <c:v>453.13091603429001</c:v>
                </c:pt>
                <c:pt idx="9428">
                  <c:v>448.961797887572</c:v>
                </c:pt>
                <c:pt idx="9429">
                  <c:v>446.70509627316</c:v>
                </c:pt>
                <c:pt idx="9430">
                  <c:v>447.20591676607597</c:v>
                </c:pt>
                <c:pt idx="9431">
                  <c:v>447.70675002401799</c:v>
                </c:pt>
                <c:pt idx="9432">
                  <c:v>448.20759605022698</c:v>
                </c:pt>
                <c:pt idx="9433">
                  <c:v>449.354664876578</c:v>
                </c:pt>
                <c:pt idx="9434">
                  <c:v>451.40823832368602</c:v>
                </c:pt>
                <c:pt idx="9435">
                  <c:v>453.46186416053501</c:v>
                </c:pt>
                <c:pt idx="9436">
                  <c:v>455.51554240042401</c:v>
                </c:pt>
                <c:pt idx="9437">
                  <c:v>455.76712159776901</c:v>
                </c:pt>
                <c:pt idx="9438">
                  <c:v>453.563061700817</c:v>
                </c:pt>
                <c:pt idx="9439">
                  <c:v>451.35894552369399</c:v>
                </c:pt>
                <c:pt idx="9440">
                  <c:v>449.15477305215802</c:v>
                </c:pt>
                <c:pt idx="9441">
                  <c:v>447.86403576787598</c:v>
                </c:pt>
                <c:pt idx="9442">
                  <c:v>447.78054012003003</c:v>
                </c:pt>
                <c:pt idx="9443">
                  <c:v>447.69704233819903</c:v>
                </c:pt>
                <c:pt idx="9444">
                  <c:v>447.61354242184399</c:v>
                </c:pt>
                <c:pt idx="9445">
                  <c:v>449.12145294214798</c:v>
                </c:pt>
                <c:pt idx="9446">
                  <c:v>452.66620568131498</c:v>
                </c:pt>
                <c:pt idx="9447">
                  <c:v>456.21104909980198</c:v>
                </c:pt>
                <c:pt idx="9448">
                  <c:v>459.755983220541</c:v>
                </c:pt>
                <c:pt idx="9449">
                  <c:v>459.714312930549</c:v>
                </c:pt>
                <c:pt idx="9450">
                  <c:v>455.233854706324</c:v>
                </c:pt>
                <c:pt idx="9451">
                  <c:v>450.75328176209399</c:v>
                </c:pt>
                <c:pt idx="9452">
                  <c:v>446.27259406885298</c:v>
                </c:pt>
                <c:pt idx="9453">
                  <c:v>443.865678356172</c:v>
                </c:pt>
                <c:pt idx="9454">
                  <c:v>443.93667145377498</c:v>
                </c:pt>
                <c:pt idx="9455">
                  <c:v>444.00766637077299</c:v>
                </c:pt>
                <c:pt idx="9456">
                  <c:v>444.07866310762398</c:v>
                </c:pt>
                <c:pt idx="9457">
                  <c:v>448.94169992131901</c:v>
                </c:pt>
                <c:pt idx="9458">
                  <c:v>459.32446107111298</c:v>
                </c:pt>
                <c:pt idx="9459">
                  <c:v>469.707488549088</c:v>
                </c:pt>
                <c:pt idx="9460">
                  <c:v>480.09078242234</c:v>
                </c:pt>
                <c:pt idx="9461">
                  <c:v>481.08719057368199</c:v>
                </c:pt>
                <c:pt idx="9462">
                  <c:v>471.676586419496</c:v>
                </c:pt>
                <c:pt idx="9463">
                  <c:v>462.26574065540302</c:v>
                </c:pt>
                <c:pt idx="9464">
                  <c:v>452.85465322056399</c:v>
                </c:pt>
                <c:pt idx="9465">
                  <c:v>481.43382603686899</c:v>
                </c:pt>
                <c:pt idx="9466">
                  <c:v>550.489609223858</c:v>
                </c:pt>
                <c:pt idx="9467">
                  <c:v>619.54716696736705</c:v>
                </c:pt>
                <c:pt idx="9468">
                  <c:v>688.60649971355303</c:v>
                </c:pt>
                <c:pt idx="9469">
                  <c:v>724.50208793414095</c:v>
                </c:pt>
                <c:pt idx="9470">
                  <c:v>726.49488907813497</c:v>
                </c:pt>
                <c:pt idx="9471">
                  <c:v>728.48774147825497</c:v>
                </c:pt>
                <c:pt idx="9472">
                  <c:v>730.48064514737996</c:v>
                </c:pt>
                <c:pt idx="9473">
                  <c:v>696.90372939705196</c:v>
                </c:pt>
                <c:pt idx="9474">
                  <c:v>628.49389446628595</c:v>
                </c:pt>
                <c:pt idx="9475">
                  <c:v>560.08229840333195</c:v>
                </c:pt>
                <c:pt idx="9476">
                  <c:v>491.66894076642001</c:v>
                </c:pt>
                <c:pt idx="9477">
                  <c:v>457.29297430885703</c:v>
                </c:pt>
                <c:pt idx="9478">
                  <c:v>454.79414724585098</c:v>
                </c:pt>
                <c:pt idx="9479">
                  <c:v>452.295255795473</c:v>
                </c:pt>
                <c:pt idx="9480">
                  <c:v>449.79629994157898</c:v>
                </c:pt>
                <c:pt idx="9481">
                  <c:v>446.822918121692</c:v>
                </c:pt>
                <c:pt idx="9482">
                  <c:v>443.425333056971</c:v>
                </c:pt>
                <c:pt idx="9483">
                  <c:v>440.027660367772</c:v>
                </c:pt>
                <c:pt idx="9484">
                  <c:v>436.62990003214799</c:v>
                </c:pt>
                <c:pt idx="9485">
                  <c:v>438.23493106085601</c:v>
                </c:pt>
                <c:pt idx="9486">
                  <c:v>444.102952850299</c:v>
                </c:pt>
                <c:pt idx="9487">
                  <c:v>449.97112611336303</c:v>
                </c:pt>
                <c:pt idx="9488">
                  <c:v>455.83945088790898</c:v>
                </c:pt>
                <c:pt idx="9489">
                  <c:v>462.49515644685602</c:v>
                </c:pt>
                <c:pt idx="9490">
                  <c:v>469.78914199185198</c:v>
                </c:pt>
                <c:pt idx="9491">
                  <c:v>477.08331598844097</c:v>
                </c:pt>
                <c:pt idx="9492">
                  <c:v>484.37767848369202</c:v>
                </c:pt>
                <c:pt idx="9493">
                  <c:v>484.11047782919002</c:v>
                </c:pt>
                <c:pt idx="9494">
                  <c:v>478.02386412884698</c:v>
                </c:pt>
                <c:pt idx="9495">
                  <c:v>471.93709303029999</c:v>
                </c:pt>
                <c:pt idx="9496">
                  <c:v>465.85016449423102</c:v>
                </c:pt>
                <c:pt idx="9497">
                  <c:v>461.00580581231998</c:v>
                </c:pt>
                <c:pt idx="9498">
                  <c:v>457.06749303459299</c:v>
                </c:pt>
                <c:pt idx="9499">
                  <c:v>453.12907832195498</c:v>
                </c:pt>
                <c:pt idx="9500">
                  <c:v>449.19056164895602</c:v>
                </c:pt>
                <c:pt idx="9501">
                  <c:v>445.56873488394001</c:v>
                </c:pt>
                <c:pt idx="9502">
                  <c:v>442.16521192707199</c:v>
                </c:pt>
                <c:pt idx="9503">
                  <c:v>438.76160079839502</c:v>
                </c:pt>
                <c:pt idx="9504">
                  <c:v>435.35790147594798</c:v>
                </c:pt>
                <c:pt idx="9505">
                  <c:v>433.64165707959</c:v>
                </c:pt>
                <c:pt idx="9506">
                  <c:v>433.02277057487697</c:v>
                </c:pt>
                <c:pt idx="9507">
                  <c:v>432.40386802294302</c:v>
                </c:pt>
                <c:pt idx="9508">
                  <c:v>431.78494941979602</c:v>
                </c:pt>
                <c:pt idx="9509">
                  <c:v>432.87059788127402</c:v>
                </c:pt>
                <c:pt idx="9510">
                  <c:v>434.99928649776803</c:v>
                </c:pt>
                <c:pt idx="9511">
                  <c:v>437.12803035865602</c:v>
                </c:pt>
                <c:pt idx="9512">
                  <c:v>439.25682947768098</c:v>
                </c:pt>
                <c:pt idx="9513">
                  <c:v>441.02700543585399</c:v>
                </c:pt>
                <c:pt idx="9514">
                  <c:v>442.59127305671598</c:v>
                </c:pt>
                <c:pt idx="9515">
                  <c:v>444.15558131011699</c:v>
                </c:pt>
                <c:pt idx="9516">
                  <c:v>445.71993020615599</c:v>
                </c:pt>
                <c:pt idx="9517">
                  <c:v>442.783789787057</c:v>
                </c:pt>
                <c:pt idx="9518">
                  <c:v>437.42959013238197</c:v>
                </c:pt>
                <c:pt idx="9519">
                  <c:v>432.07525127623001</c:v>
                </c:pt>
                <c:pt idx="9520">
                  <c:v>426.720773184064</c:v>
                </c:pt>
                <c:pt idx="9521">
                  <c:v>424.749400742869</c:v>
                </c:pt>
                <c:pt idx="9522">
                  <c:v>424.473296102181</c:v>
                </c:pt>
                <c:pt idx="9523">
                  <c:v>424.19718427678902</c:v>
                </c:pt>
                <c:pt idx="9524">
                  <c:v>423.92106526491199</c:v>
                </c:pt>
                <c:pt idx="9525">
                  <c:v>422.97985020756101</c:v>
                </c:pt>
                <c:pt idx="9526">
                  <c:v>421.72888227319601</c:v>
                </c:pt>
                <c:pt idx="9527">
                  <c:v>420.47788175766101</c:v>
                </c:pt>
                <c:pt idx="9528">
                  <c:v>419.22684865287698</c:v>
                </c:pt>
                <c:pt idx="9529">
                  <c:v>419.63650296402</c:v>
                </c:pt>
                <c:pt idx="9530">
                  <c:v>420.762073013237</c:v>
                </c:pt>
                <c:pt idx="9531">
                  <c:v>421.88767240366798</c:v>
                </c:pt>
                <c:pt idx="9532">
                  <c:v>423.01330114256899</c:v>
                </c:pt>
                <c:pt idx="9533">
                  <c:v>425.20813562265198</c:v>
                </c:pt>
                <c:pt idx="9534">
                  <c:v>427.82776517091202</c:v>
                </c:pt>
                <c:pt idx="9535">
                  <c:v>430.447463067814</c:v>
                </c:pt>
                <c:pt idx="9536">
                  <c:v>433.06722933025799</c:v>
                </c:pt>
                <c:pt idx="9537">
                  <c:v>434.79128759483098</c:v>
                </c:pt>
                <c:pt idx="9538">
                  <c:v>436.18912723823399</c:v>
                </c:pt>
                <c:pt idx="9539">
                  <c:v>437.587003384882</c:v>
                </c:pt>
                <c:pt idx="9540">
                  <c:v>438.98491604377801</c:v>
                </c:pt>
                <c:pt idx="9541">
                  <c:v>441.699493553791</c:v>
                </c:pt>
                <c:pt idx="9542">
                  <c:v>444.85123978125301</c:v>
                </c:pt>
                <c:pt idx="9543">
                  <c:v>448.00306838626199</c:v>
                </c:pt>
                <c:pt idx="9544">
                  <c:v>451.15497938914399</c:v>
                </c:pt>
                <c:pt idx="9545">
                  <c:v>455.92595110619902</c:v>
                </c:pt>
                <c:pt idx="9546">
                  <c:v>461.18359689593598</c:v>
                </c:pt>
                <c:pt idx="9547">
                  <c:v>466.44138022660502</c:v>
                </c:pt>
                <c:pt idx="9548">
                  <c:v>471.69930113214099</c:v>
                </c:pt>
                <c:pt idx="9549">
                  <c:v>471.26720352933597</c:v>
                </c:pt>
                <c:pt idx="9550">
                  <c:v>469.29956643238199</c:v>
                </c:pt>
                <c:pt idx="9551">
                  <c:v>467.331877816325</c:v>
                </c:pt>
                <c:pt idx="9552">
                  <c:v>465.36413766847198</c:v>
                </c:pt>
                <c:pt idx="9553">
                  <c:v>458.70966841913503</c:v>
                </c:pt>
                <c:pt idx="9554">
                  <c:v>450.93040723279199</c:v>
                </c:pt>
                <c:pt idx="9555">
                  <c:v>443.15094218090002</c:v>
                </c:pt>
                <c:pt idx="9556">
                  <c:v>435.37127321331297</c:v>
                </c:pt>
                <c:pt idx="9557">
                  <c:v>430.63458349857501</c:v>
                </c:pt>
                <c:pt idx="9558">
                  <c:v>426.539365384137</c:v>
                </c:pt>
                <c:pt idx="9559">
                  <c:v>422.44403985488799</c:v>
                </c:pt>
                <c:pt idx="9560">
                  <c:v>418.34860688441</c:v>
                </c:pt>
                <c:pt idx="9561">
                  <c:v>416.94107520627801</c:v>
                </c:pt>
                <c:pt idx="9562">
                  <c:v>416.02395158956699</c:v>
                </c:pt>
                <c:pt idx="9563">
                  <c:v>415.10680389619398</c:v>
                </c:pt>
                <c:pt idx="9564">
                  <c:v>414.18963212024602</c:v>
                </c:pt>
                <c:pt idx="9565">
                  <c:v>413.74027060740798</c:v>
                </c:pt>
                <c:pt idx="9566">
                  <c:v>413.363330898296</c:v>
                </c:pt>
                <c:pt idx="9567">
                  <c:v>412.986381284944</c:v>
                </c:pt>
                <c:pt idx="9568">
                  <c:v>412.60942176492398</c:v>
                </c:pt>
                <c:pt idx="9569">
                  <c:v>413.90352399011698</c:v>
                </c:pt>
                <c:pt idx="9570">
                  <c:v>415.41144135270901</c:v>
                </c:pt>
                <c:pt idx="9571">
                  <c:v>416.919398371135</c:v>
                </c:pt>
                <c:pt idx="9572">
                  <c:v>418.42739505511702</c:v>
                </c:pt>
                <c:pt idx="9573">
                  <c:v>416.89373197502601</c:v>
                </c:pt>
                <c:pt idx="9574">
                  <c:v>415.05052792094602</c:v>
                </c:pt>
                <c:pt idx="9575">
                  <c:v>413.20727535110501</c:v>
                </c:pt>
                <c:pt idx="9576">
                  <c:v>411.36397425362298</c:v>
                </c:pt>
                <c:pt idx="9577">
                  <c:v>410.376978974976</c:v>
                </c:pt>
                <c:pt idx="9578">
                  <c:v>409.45527988077401</c:v>
                </c:pt>
                <c:pt idx="9579">
                  <c:v>408.53355650493501</c:v>
                </c:pt>
                <c:pt idx="9580">
                  <c:v>407.61180884151401</c:v>
                </c:pt>
                <c:pt idx="9581">
                  <c:v>407.43517219935302</c:v>
                </c:pt>
                <c:pt idx="9582">
                  <c:v>407.29690276089298</c:v>
                </c:pt>
                <c:pt idx="9583">
                  <c:v>407.15862967662298</c:v>
                </c:pt>
                <c:pt idx="9584">
                  <c:v>407.020352945654</c:v>
                </c:pt>
                <c:pt idx="9585">
                  <c:v>405.61770375290098</c:v>
                </c:pt>
                <c:pt idx="9586">
                  <c:v>404.18038795665097</c:v>
                </c:pt>
                <c:pt idx="9587">
                  <c:v>402.74303422903199</c:v>
                </c:pt>
                <c:pt idx="9588">
                  <c:v>401.30564256078299</c:v>
                </c:pt>
                <c:pt idx="9589">
                  <c:v>405.06939857957298</c:v>
                </c:pt>
                <c:pt idx="9590">
                  <c:v>408.853751997335</c:v>
                </c:pt>
                <c:pt idx="9591">
                  <c:v>412.63820537275899</c:v>
                </c:pt>
                <c:pt idx="9592">
                  <c:v>416.37457520788001</c:v>
                </c:pt>
                <c:pt idx="9593">
                  <c:v>417.65289112812201</c:v>
                </c:pt>
                <c:pt idx="9594">
                  <c:v>418.93124083506802</c:v>
                </c:pt>
                <c:pt idx="9595">
                  <c:v>420.209624336952</c:v>
                </c:pt>
                <c:pt idx="9596">
                  <c:v>421.40588949324399</c:v>
                </c:pt>
                <c:pt idx="9597">
                  <c:v>420.76456811350999</c:v>
                </c:pt>
                <c:pt idx="9598">
                  <c:v>420.12322976851499</c:v>
                </c:pt>
                <c:pt idx="9599">
                  <c:v>419.48187445412498</c:v>
                </c:pt>
                <c:pt idx="9600">
                  <c:v>419.56443287326402</c:v>
                </c:pt>
                <c:pt idx="9601">
                  <c:v>429.763779821843</c:v>
                </c:pt>
                <c:pt idx="9602">
                  <c:v>439.96339681409899</c:v>
                </c:pt>
                <c:pt idx="9603">
                  <c:v>450.16328391575303</c:v>
                </c:pt>
                <c:pt idx="9604">
                  <c:v>458.60338505457298</c:v>
                </c:pt>
                <c:pt idx="9605">
                  <c:v>449.50140061542498</c:v>
                </c:pt>
                <c:pt idx="9606">
                  <c:v>440.39917497802901</c:v>
                </c:pt>
                <c:pt idx="9607">
                  <c:v>431.296708083792</c:v>
                </c:pt>
                <c:pt idx="9608">
                  <c:v>423.11088621095502</c:v>
                </c:pt>
                <c:pt idx="9609">
                  <c:v>421.91169524781998</c:v>
                </c:pt>
                <c:pt idx="9610">
                  <c:v>420.71247247918302</c:v>
                </c:pt>
                <c:pt idx="9611">
                  <c:v>419.513217897316</c:v>
                </c:pt>
                <c:pt idx="9612">
                  <c:v>421.12031580349202</c:v>
                </c:pt>
                <c:pt idx="9613">
                  <c:v>439.78942337893</c:v>
                </c:pt>
                <c:pt idx="9614">
                  <c:v>458.45902653338999</c:v>
                </c:pt>
                <c:pt idx="9615">
                  <c:v>477.12912538712999</c:v>
                </c:pt>
                <c:pt idx="9616">
                  <c:v>490.33204334765497</c:v>
                </c:pt>
                <c:pt idx="9617">
                  <c:v>476.244848071658</c:v>
                </c:pt>
                <c:pt idx="9618">
                  <c:v>462.15727852226701</c:v>
                </c:pt>
                <c:pt idx="9619">
                  <c:v>448.069334608801</c:v>
                </c:pt>
                <c:pt idx="9620">
                  <c:v>437.288479069103</c:v>
                </c:pt>
                <c:pt idx="9621">
                  <c:v>440.337743656258</c:v>
                </c:pt>
                <c:pt idx="9622">
                  <c:v>443.38708932721102</c:v>
                </c:pt>
                <c:pt idx="9623">
                  <c:v>446.43651610158997</c:v>
                </c:pt>
                <c:pt idx="9624">
                  <c:v>447.57278529663699</c:v>
                </c:pt>
                <c:pt idx="9625">
                  <c:v>441.905667286729</c:v>
                </c:pt>
                <c:pt idx="9626">
                  <c:v>436.23839845112298</c:v>
                </c:pt>
                <c:pt idx="9627">
                  <c:v>430.57097875334699</c:v>
                </c:pt>
                <c:pt idx="9628">
                  <c:v>424.68322010172898</c:v>
                </c:pt>
                <c:pt idx="9629">
                  <c:v>418.12191997192298</c:v>
                </c:pt>
                <c:pt idx="9630">
                  <c:v>411.56044506819802</c:v>
                </c:pt>
                <c:pt idx="9631">
                  <c:v>404.99879534831899</c:v>
                </c:pt>
                <c:pt idx="9632">
                  <c:v>401.66674796184299</c:v>
                </c:pt>
                <c:pt idx="9633">
                  <c:v>406.90292145906602</c:v>
                </c:pt>
                <c:pt idx="9634">
                  <c:v>412.13923455261698</c:v>
                </c:pt>
                <c:pt idx="9635">
                  <c:v>417.37568727618901</c:v>
                </c:pt>
                <c:pt idx="9636">
                  <c:v>420.29320224107101</c:v>
                </c:pt>
                <c:pt idx="9637">
                  <c:v>417.83848407635497</c:v>
                </c:pt>
                <c:pt idx="9638">
                  <c:v>415.38370041268797</c:v>
                </c:pt>
                <c:pt idx="9639">
                  <c:v>412.92885123426697</c:v>
                </c:pt>
                <c:pt idx="9640">
                  <c:v>412.93256580372798</c:v>
                </c:pt>
                <c:pt idx="9641">
                  <c:v>417.934850358142</c:v>
                </c:pt>
                <c:pt idx="9642">
                  <c:v>422.93726850242399</c:v>
                </c:pt>
                <c:pt idx="9643">
                  <c:v>427.93982026873698</c:v>
                </c:pt>
                <c:pt idx="9644">
                  <c:v>430.65826395940002</c:v>
                </c:pt>
                <c:pt idx="9645">
                  <c:v>429.28584630170502</c:v>
                </c:pt>
                <c:pt idx="9646">
                  <c:v>427.91339196114598</c:v>
                </c:pt>
                <c:pt idx="9647">
                  <c:v>426.54090092888902</c:v>
                </c:pt>
                <c:pt idx="9648">
                  <c:v>434.78805453752199</c:v>
                </c:pt>
                <c:pt idx="9649">
                  <c:v>458.251770841922</c:v>
                </c:pt>
                <c:pt idx="9650">
                  <c:v>481.71611483639498</c:v>
                </c:pt>
                <c:pt idx="9651">
                  <c:v>505.18108667181099</c:v>
                </c:pt>
                <c:pt idx="9652">
                  <c:v>511.00591011793301</c:v>
                </c:pt>
                <c:pt idx="9653">
                  <c:v>492.144771965953</c:v>
                </c:pt>
                <c:pt idx="9654">
                  <c:v>473.28312881864503</c:v>
                </c:pt>
                <c:pt idx="9655">
                  <c:v>454.42098055474702</c:v>
                </c:pt>
                <c:pt idx="9656">
                  <c:v>439.197974769415</c:v>
                </c:pt>
                <c:pt idx="9657">
                  <c:v>428.48380129657897</c:v>
                </c:pt>
                <c:pt idx="9658">
                  <c:v>417.76934071349001</c:v>
                </c:pt>
                <c:pt idx="9659">
                  <c:v>407.05459295129299</c:v>
                </c:pt>
                <c:pt idx="9660">
                  <c:v>402.19894409484499</c:v>
                </c:pt>
                <c:pt idx="9661">
                  <c:v>403.76929305659303</c:v>
                </c:pt>
                <c:pt idx="9662">
                  <c:v>405.339684135227</c:v>
                </c:pt>
                <c:pt idx="9663">
                  <c:v>406.910117340851</c:v>
                </c:pt>
                <c:pt idx="9664">
                  <c:v>407.53624537834401</c:v>
                </c:pt>
                <c:pt idx="9665">
                  <c:v>407.246497499192</c:v>
                </c:pt>
                <c:pt idx="9666">
                  <c:v>406.95674184235997</c:v>
                </c:pt>
                <c:pt idx="9667">
                  <c:v>406.66697840598403</c:v>
                </c:pt>
                <c:pt idx="9668">
                  <c:v>404.86119969200598</c:v>
                </c:pt>
                <c:pt idx="9669">
                  <c:v>401.75762459379303</c:v>
                </c:pt>
                <c:pt idx="9670">
                  <c:v>398.65396611568099</c:v>
                </c:pt>
                <c:pt idx="9671">
                  <c:v>395.55022423773102</c:v>
                </c:pt>
                <c:pt idx="9672">
                  <c:v>393.48843745298399</c:v>
                </c:pt>
                <c:pt idx="9673">
                  <c:v>392.21159272199799</c:v>
                </c:pt>
                <c:pt idx="9674">
                  <c:v>390.93471365846699</c:v>
                </c:pt>
                <c:pt idx="9675">
                  <c:v>389.65780025418502</c:v>
                </c:pt>
                <c:pt idx="9676">
                  <c:v>391.81671534212001</c:v>
                </c:pt>
                <c:pt idx="9677">
                  <c:v>396.24414673806399</c:v>
                </c:pt>
                <c:pt idx="9678">
                  <c:v>400.67169728237599</c:v>
                </c:pt>
                <c:pt idx="9679">
                  <c:v>405.099367003525</c:v>
                </c:pt>
                <c:pt idx="9680">
                  <c:v>405.73006227632601</c:v>
                </c:pt>
                <c:pt idx="9681">
                  <c:v>404.17567326374501</c:v>
                </c:pt>
                <c:pt idx="9682">
                  <c:v>402.62124238492498</c:v>
                </c:pt>
                <c:pt idx="9683">
                  <c:v>401.06676962987899</c:v>
                </c:pt>
                <c:pt idx="9684">
                  <c:v>398.74095802070201</c:v>
                </c:pt>
                <c:pt idx="9685">
                  <c:v>396.03098784052497</c:v>
                </c:pt>
                <c:pt idx="9686">
                  <c:v>393.32094460766001</c:v>
                </c:pt>
                <c:pt idx="9687">
                  <c:v>390.61082830468303</c:v>
                </c:pt>
                <c:pt idx="9688">
                  <c:v>389.746994574349</c:v>
                </c:pt>
                <c:pt idx="9689">
                  <c:v>389.67135934191901</c:v>
                </c:pt>
                <c:pt idx="9690">
                  <c:v>389.59572206886497</c:v>
                </c:pt>
                <c:pt idx="9691">
                  <c:v>389.52008275470098</c:v>
                </c:pt>
                <c:pt idx="9692">
                  <c:v>390.09262507795501</c:v>
                </c:pt>
                <c:pt idx="9693">
                  <c:v>390.89948798826202</c:v>
                </c:pt>
                <c:pt idx="9694">
                  <c:v>391.70637268595601</c:v>
                </c:pt>
                <c:pt idx="9695">
                  <c:v>392.51327917622098</c:v>
                </c:pt>
                <c:pt idx="9696">
                  <c:v>392.95841977676702</c:v>
                </c:pt>
                <c:pt idx="9697">
                  <c:v>393.29464898133199</c:v>
                </c:pt>
                <c:pt idx="9698">
                  <c:v>393.63088727261697</c:v>
                </c:pt>
                <c:pt idx="9699">
                  <c:v>393.96713465277901</c:v>
                </c:pt>
                <c:pt idx="9700">
                  <c:v>399.31633886285499</c:v>
                </c:pt>
                <c:pt idx="9701">
                  <c:v>405.89453396638697</c:v>
                </c:pt>
                <c:pt idx="9702">
                  <c:v>412.472906997861</c:v>
                </c:pt>
                <c:pt idx="9703">
                  <c:v>419.05145799950401</c:v>
                </c:pt>
                <c:pt idx="9704">
                  <c:v>417.31234577455001</c:v>
                </c:pt>
                <c:pt idx="9705">
                  <c:v>413.96614128460902</c:v>
                </c:pt>
                <c:pt idx="9706">
                  <c:v>410.61984620989</c:v>
                </c:pt>
                <c:pt idx="9707">
                  <c:v>407.27346052891102</c:v>
                </c:pt>
                <c:pt idx="9708">
                  <c:v>402.71885332625402</c:v>
                </c:pt>
                <c:pt idx="9709">
                  <c:v>397.98909474870601</c:v>
                </c:pt>
                <c:pt idx="9710">
                  <c:v>393.25920802469602</c:v>
                </c:pt>
                <c:pt idx="9711">
                  <c:v>388.529193123852</c:v>
                </c:pt>
                <c:pt idx="9712">
                  <c:v>390.78379279013802</c:v>
                </c:pt>
                <c:pt idx="9713">
                  <c:v>393.735482109808</c:v>
                </c:pt>
                <c:pt idx="9714">
                  <c:v>396.68725146868201</c:v>
                </c:pt>
                <c:pt idx="9715">
                  <c:v>399.63910088571902</c:v>
                </c:pt>
                <c:pt idx="9716">
                  <c:v>400.06240456562699</c:v>
                </c:pt>
                <c:pt idx="9717">
                  <c:v>400.33994392880902</c:v>
                </c:pt>
                <c:pt idx="9718">
                  <c:v>400.617490824171</c:v>
                </c:pt>
                <c:pt idx="9719">
                  <c:v>400.89504525349798</c:v>
                </c:pt>
                <c:pt idx="9720">
                  <c:v>402.22173196881897</c:v>
                </c:pt>
                <c:pt idx="9721">
                  <c:v>403.56752349656102</c:v>
                </c:pt>
                <c:pt idx="9722">
                  <c:v>404.91335157853399</c:v>
                </c:pt>
                <c:pt idx="9723">
                  <c:v>406.13198564203702</c:v>
                </c:pt>
                <c:pt idx="9724">
                  <c:v>400.86194119181903</c:v>
                </c:pt>
                <c:pt idx="9725">
                  <c:v>395.59175350747603</c:v>
                </c:pt>
                <c:pt idx="9726">
                  <c:v>390.32142255517101</c:v>
                </c:pt>
                <c:pt idx="9727">
                  <c:v>385.31539305958199</c:v>
                </c:pt>
                <c:pt idx="9728">
                  <c:v>384.70546524592999</c:v>
                </c:pt>
                <c:pt idx="9729">
                  <c:v>384.09552084123999</c:v>
                </c:pt>
                <c:pt idx="9730">
                  <c:v>383.48555984159901</c:v>
                </c:pt>
                <c:pt idx="9731">
                  <c:v>382.95882346971501</c:v>
                </c:pt>
                <c:pt idx="9732">
                  <c:v>383.22806228959502</c:v>
                </c:pt>
                <c:pt idx="9733">
                  <c:v>383.49730843932701</c:v>
                </c:pt>
                <c:pt idx="9734">
                  <c:v>383.76656192063899</c:v>
                </c:pt>
                <c:pt idx="9735">
                  <c:v>383.89756936636502</c:v>
                </c:pt>
                <c:pt idx="9736">
                  <c:v>383.12763075094398</c:v>
                </c:pt>
                <c:pt idx="9737">
                  <c:v>382.35767115696098</c:v>
                </c:pt>
                <c:pt idx="9738">
                  <c:v>381.587690579477</c:v>
                </c:pt>
                <c:pt idx="9739">
                  <c:v>381.47056781552499</c:v>
                </c:pt>
                <c:pt idx="9740">
                  <c:v>384.500164770173</c:v>
                </c:pt>
                <c:pt idx="9741">
                  <c:v>387.529844341169</c:v>
                </c:pt>
                <c:pt idx="9742">
                  <c:v>390.55960654796303</c:v>
                </c:pt>
                <c:pt idx="9743">
                  <c:v>393.79016810255098</c:v>
                </c:pt>
                <c:pt idx="9744">
                  <c:v>397.77115622715399</c:v>
                </c:pt>
                <c:pt idx="9745">
                  <c:v>401.752253002624</c:v>
                </c:pt>
                <c:pt idx="9746">
                  <c:v>405.73345845450501</c:v>
                </c:pt>
                <c:pt idx="9747">
                  <c:v>407.567684245441</c:v>
                </c:pt>
                <c:pt idx="9748">
                  <c:v>402.98441837042299</c:v>
                </c:pt>
                <c:pt idx="9749">
                  <c:v>398.40102730295598</c:v>
                </c:pt>
                <c:pt idx="9750">
                  <c:v>393.81751101364898</c:v>
                </c:pt>
                <c:pt idx="9751">
                  <c:v>391.17615519045597</c:v>
                </c:pt>
                <c:pt idx="9752">
                  <c:v>393.27231302054503</c:v>
                </c:pt>
                <c:pt idx="9753">
                  <c:v>395.36852815496002</c:v>
                </c:pt>
                <c:pt idx="9754">
                  <c:v>397.46480060714202</c:v>
                </c:pt>
                <c:pt idx="9755">
                  <c:v>398.52501282661001</c:v>
                </c:pt>
                <c:pt idx="9756">
                  <c:v>397.49365771341098</c:v>
                </c:pt>
                <c:pt idx="9757">
                  <c:v>396.462274381866</c:v>
                </c:pt>
                <c:pt idx="9758">
                  <c:v>395.43086282536001</c:v>
                </c:pt>
                <c:pt idx="9759">
                  <c:v>394.41039190288501</c:v>
                </c:pt>
                <c:pt idx="9760">
                  <c:v>393.40839439165001</c:v>
                </c:pt>
                <c:pt idx="9761">
                  <c:v>392.40636944260802</c:v>
                </c:pt>
                <c:pt idx="9762">
                  <c:v>391.40431704933201</c:v>
                </c:pt>
                <c:pt idx="9763">
                  <c:v>391.10920510991701</c:v>
                </c:pt>
                <c:pt idx="9764">
                  <c:v>391.816574969464</c:v>
                </c:pt>
                <c:pt idx="9765">
                  <c:v>392.52396421502101</c:v>
                </c:pt>
                <c:pt idx="9766">
                  <c:v>393.23137285112102</c:v>
                </c:pt>
                <c:pt idx="9767">
                  <c:v>392.28594556159698</c:v>
                </c:pt>
                <c:pt idx="9768">
                  <c:v>389.36351391294897</c:v>
                </c:pt>
                <c:pt idx="9769">
                  <c:v>386.44100210666602</c:v>
                </c:pt>
                <c:pt idx="9770">
                  <c:v>383.51841012401701</c:v>
                </c:pt>
                <c:pt idx="9771">
                  <c:v>383.12707593028699</c:v>
                </c:pt>
                <c:pt idx="9772">
                  <c:v>385.29176574192797</c:v>
                </c:pt>
                <c:pt idx="9773">
                  <c:v>387.45651497654598</c:v>
                </c:pt>
                <c:pt idx="9774">
                  <c:v>389.62132364801698</c:v>
                </c:pt>
                <c:pt idx="9775">
                  <c:v>390.41643668784798</c:v>
                </c:pt>
                <c:pt idx="9776">
                  <c:v>390.04578760683802</c:v>
                </c:pt>
                <c:pt idx="9777">
                  <c:v>389.67512834273998</c:v>
                </c:pt>
                <c:pt idx="9778">
                  <c:v>389.30445889318003</c:v>
                </c:pt>
                <c:pt idx="9779">
                  <c:v>394.663628977575</c:v>
                </c:pt>
                <c:pt idx="9780">
                  <c:v>404.11621958174601</c:v>
                </c:pt>
                <c:pt idx="9781">
                  <c:v>413.56907009695999</c:v>
                </c:pt>
                <c:pt idx="9782">
                  <c:v>423.02218058384898</c:v>
                </c:pt>
                <c:pt idx="9783">
                  <c:v>423.40502167396397</c:v>
                </c:pt>
                <c:pt idx="9784">
                  <c:v>418.38751986522601</c:v>
                </c:pt>
                <c:pt idx="9785">
                  <c:v>413.369879980409</c:v>
                </c:pt>
                <c:pt idx="9786">
                  <c:v>408.352101987369</c:v>
                </c:pt>
                <c:pt idx="9787">
                  <c:v>403.05723389229502</c:v>
                </c:pt>
                <c:pt idx="9788">
                  <c:v>397.62627503385801</c:v>
                </c:pt>
                <c:pt idx="9789">
                  <c:v>392.19516659872397</c:v>
                </c:pt>
                <c:pt idx="9790">
                  <c:v>386.76390855208302</c:v>
                </c:pt>
                <c:pt idx="9791">
                  <c:v>388.187797377469</c:v>
                </c:pt>
                <c:pt idx="9792">
                  <c:v>392.34258059765801</c:v>
                </c:pt>
                <c:pt idx="9793">
                  <c:v>396.49747834064902</c:v>
                </c:pt>
                <c:pt idx="9794">
                  <c:v>400.652490633051</c:v>
                </c:pt>
                <c:pt idx="9795">
                  <c:v>399.33782978084298</c:v>
                </c:pt>
                <c:pt idx="9796">
                  <c:v>396.295147892258</c:v>
                </c:pt>
                <c:pt idx="9797">
                  <c:v>393.25238206621202</c:v>
                </c:pt>
                <c:pt idx="9798">
                  <c:v>390.20953228320599</c:v>
                </c:pt>
                <c:pt idx="9799">
                  <c:v>390.13247048622998</c:v>
                </c:pt>
                <c:pt idx="9800">
                  <c:v>390.77310580315998</c:v>
                </c:pt>
                <c:pt idx="9801">
                  <c:v>391.41375880754902</c:v>
                </c:pt>
                <c:pt idx="9802">
                  <c:v>392.054429503503</c:v>
                </c:pt>
                <c:pt idx="9803">
                  <c:v>392.75249872619401</c:v>
                </c:pt>
                <c:pt idx="9804">
                  <c:v>393.46064756405298</c:v>
                </c:pt>
                <c:pt idx="9805">
                  <c:v>394.168815969354</c:v>
                </c:pt>
                <c:pt idx="9806">
                  <c:v>394.87700394663398</c:v>
                </c:pt>
                <c:pt idx="9807">
                  <c:v>392.51124156086001</c:v>
                </c:pt>
                <c:pt idx="9808">
                  <c:v>389.79215523957799</c:v>
                </c:pt>
                <c:pt idx="9809">
                  <c:v>387.072993723639</c:v>
                </c:pt>
                <c:pt idx="9810">
                  <c:v>384.353756995629</c:v>
                </c:pt>
                <c:pt idx="9811">
                  <c:v>382.70044306879799</c:v>
                </c:pt>
                <c:pt idx="9812">
                  <c:v>381.11097178808598</c:v>
                </c:pt>
                <c:pt idx="9813">
                  <c:v>379.52145651567201</c:v>
                </c:pt>
                <c:pt idx="9814">
                  <c:v>377.93189724137301</c:v>
                </c:pt>
                <c:pt idx="9815">
                  <c:v>380.65615870603199</c:v>
                </c:pt>
                <c:pt idx="9816">
                  <c:v>383.42222935440702</c:v>
                </c:pt>
                <c:pt idx="9817">
                  <c:v>386.18837662151901</c:v>
                </c:pt>
                <c:pt idx="9818">
                  <c:v>388.973096959396</c:v>
                </c:pt>
                <c:pt idx="9819">
                  <c:v>392.22856042062102</c:v>
                </c:pt>
                <c:pt idx="9820">
                  <c:v>395.48411411155502</c:v>
                </c:pt>
                <c:pt idx="9821">
                  <c:v>398.73975805305002</c:v>
                </c:pt>
                <c:pt idx="9822">
                  <c:v>401.53246840808799</c:v>
                </c:pt>
                <c:pt idx="9823">
                  <c:v>399.381599887871</c:v>
                </c:pt>
                <c:pt idx="9824">
                  <c:v>397.23067170487099</c:v>
                </c:pt>
                <c:pt idx="9825">
                  <c:v>395.07968384531603</c:v>
                </c:pt>
                <c:pt idx="9826">
                  <c:v>392.907739974376</c:v>
                </c:pt>
                <c:pt idx="9827">
                  <c:v>390.60057199805499</c:v>
                </c:pt>
                <c:pt idx="9828">
                  <c:v>388.29333997139503</c:v>
                </c:pt>
                <c:pt idx="9829">
                  <c:v>385.98604387963098</c:v>
                </c:pt>
                <c:pt idx="9830">
                  <c:v>385.09590852935997</c:v>
                </c:pt>
                <c:pt idx="9831">
                  <c:v>390.55020391565102</c:v>
                </c:pt>
                <c:pt idx="9832">
                  <c:v>396.004650843918</c:v>
                </c:pt>
                <c:pt idx="9833">
                  <c:v>401.45924934908697</c:v>
                </c:pt>
                <c:pt idx="9834">
                  <c:v>406.45454103679202</c:v>
                </c:pt>
                <c:pt idx="9835">
                  <c:v>409.92660921275001</c:v>
                </c:pt>
                <c:pt idx="9836">
                  <c:v>413.39877393471301</c:v>
                </c:pt>
                <c:pt idx="9837">
                  <c:v>416.87103522489798</c:v>
                </c:pt>
                <c:pt idx="9838">
                  <c:v>419.67404473187202</c:v>
                </c:pt>
                <c:pt idx="9839">
                  <c:v>420.76683417751002</c:v>
                </c:pt>
                <c:pt idx="9840">
                  <c:v>421.85965403436899</c:v>
                </c:pt>
                <c:pt idx="9841">
                  <c:v>422.952504309441</c:v>
                </c:pt>
                <c:pt idx="9842">
                  <c:v>420.10615094000798</c:v>
                </c:pt>
                <c:pt idx="9843">
                  <c:v>409.307851372421</c:v>
                </c:pt>
                <c:pt idx="9844">
                  <c:v>398.50925105621502</c:v>
                </c:pt>
                <c:pt idx="9845">
                  <c:v>387.71034992232501</c:v>
                </c:pt>
                <c:pt idx="9846">
                  <c:v>381.29429231728602</c:v>
                </c:pt>
                <c:pt idx="9847">
                  <c:v>381.97796542483098</c:v>
                </c:pt>
                <c:pt idx="9848">
                  <c:v>382.66165758905601</c:v>
                </c:pt>
                <c:pt idx="9849">
                  <c:v>383.34536881433502</c:v>
                </c:pt>
                <c:pt idx="9850">
                  <c:v>382.31292734327599</c:v>
                </c:pt>
                <c:pt idx="9851">
                  <c:v>379.02924214279898</c:v>
                </c:pt>
                <c:pt idx="9852">
                  <c:v>375.74546533918601</c:v>
                </c:pt>
                <c:pt idx="9853">
                  <c:v>372.46159691142799</c:v>
                </c:pt>
                <c:pt idx="9854">
                  <c:v>369.60655234482903</c:v>
                </c:pt>
                <c:pt idx="9855">
                  <c:v>367.208941306535</c:v>
                </c:pt>
                <c:pt idx="9856">
                  <c:v>364.81126332954301</c:v>
                </c:pt>
                <c:pt idx="9857">
                  <c:v>362.413518398517</c:v>
                </c:pt>
                <c:pt idx="9858">
                  <c:v>361.93310243050399</c:v>
                </c:pt>
                <c:pt idx="9859">
                  <c:v>363.11515540203402</c:v>
                </c:pt>
                <c:pt idx="9860">
                  <c:v>364.297241401755</c:v>
                </c:pt>
                <c:pt idx="9861">
                  <c:v>365.47936043722098</c:v>
                </c:pt>
                <c:pt idx="9862">
                  <c:v>366.46794831511397</c:v>
                </c:pt>
                <c:pt idx="9863">
                  <c:v>367.32081044435898</c:v>
                </c:pt>
                <c:pt idx="9864">
                  <c:v>368.17369642289702</c:v>
                </c:pt>
                <c:pt idx="9865">
                  <c:v>369.026606256185</c:v>
                </c:pt>
                <c:pt idx="9866">
                  <c:v>369.59291667575297</c:v>
                </c:pt>
                <c:pt idx="9867">
                  <c:v>369.99828264445699</c:v>
                </c:pt>
                <c:pt idx="9868">
                  <c:v>370.40365995784498</c:v>
                </c:pt>
                <c:pt idx="9869">
                  <c:v>370.80904861851201</c:v>
                </c:pt>
                <c:pt idx="9870">
                  <c:v>369.91429038636198</c:v>
                </c:pt>
                <c:pt idx="9871">
                  <c:v>368.44467419549198</c:v>
                </c:pt>
                <c:pt idx="9872">
                  <c:v>366.975016842554</c:v>
                </c:pt>
                <c:pt idx="9873">
                  <c:v>365.50531831814902</c:v>
                </c:pt>
                <c:pt idx="9874">
                  <c:v>364.67909000073399</c:v>
                </c:pt>
                <c:pt idx="9875">
                  <c:v>364.07090480258898</c:v>
                </c:pt>
                <c:pt idx="9876">
                  <c:v>363.462702556311</c:v>
                </c:pt>
                <c:pt idx="9877">
                  <c:v>362.85448325801201</c:v>
                </c:pt>
                <c:pt idx="9878">
                  <c:v>362.71303806543602</c:v>
                </c:pt>
                <c:pt idx="9879">
                  <c:v>362.687694173186</c:v>
                </c:pt>
                <c:pt idx="9880">
                  <c:v>362.66234956994901</c:v>
                </c:pt>
                <c:pt idx="9881">
                  <c:v>362.63700425556402</c:v>
                </c:pt>
                <c:pt idx="9882">
                  <c:v>364.52990488658702</c:v>
                </c:pt>
                <c:pt idx="9883">
                  <c:v>366.74774438888699</c:v>
                </c:pt>
                <c:pt idx="9884">
                  <c:v>368.96564615923199</c:v>
                </c:pt>
                <c:pt idx="9885">
                  <c:v>371.18361021179697</c:v>
                </c:pt>
                <c:pt idx="9886">
                  <c:v>374.38964404542202</c:v>
                </c:pt>
                <c:pt idx="9887">
                  <c:v>377.693539915418</c:v>
                </c:pt>
                <c:pt idx="9888">
                  <c:v>380.99752861959598</c:v>
                </c:pt>
                <c:pt idx="9889">
                  <c:v>384.301610179075</c:v>
                </c:pt>
                <c:pt idx="9890">
                  <c:v>382.16960274145703</c:v>
                </c:pt>
                <c:pt idx="9891">
                  <c:v>379.84140414719297</c:v>
                </c:pt>
                <c:pt idx="9892">
                  <c:v>377.51314008212501</c:v>
                </c:pt>
                <c:pt idx="9893">
                  <c:v>375.293216283123</c:v>
                </c:pt>
                <c:pt idx="9894">
                  <c:v>378.16673467674701</c:v>
                </c:pt>
                <c:pt idx="9895">
                  <c:v>381.040333924273</c:v>
                </c:pt>
                <c:pt idx="9896">
                  <c:v>383.91401404404797</c:v>
                </c:pt>
                <c:pt idx="9897">
                  <c:v>386.37644842130499</c:v>
                </c:pt>
                <c:pt idx="9898">
                  <c:v>383.90409912302403</c:v>
                </c:pt>
                <c:pt idx="9899">
                  <c:v>381.43168020344302</c:v>
                </c:pt>
                <c:pt idx="9900">
                  <c:v>378.959191646759</c:v>
                </c:pt>
                <c:pt idx="9901">
                  <c:v>376.178038263627</c:v>
                </c:pt>
                <c:pt idx="9902">
                  <c:v>371.39339765130501</c:v>
                </c:pt>
                <c:pt idx="9903">
                  <c:v>366.60862219653302</c:v>
                </c:pt>
                <c:pt idx="9904">
                  <c:v>361.82371186874099</c:v>
                </c:pt>
                <c:pt idx="9905">
                  <c:v>358.39922616285003</c:v>
                </c:pt>
                <c:pt idx="9906">
                  <c:v>360.757998717943</c:v>
                </c:pt>
                <c:pt idx="9907">
                  <c:v>363.11683780156301</c:v>
                </c:pt>
                <c:pt idx="9908">
                  <c:v>365.47574342880398</c:v>
                </c:pt>
                <c:pt idx="9909">
                  <c:v>367.18503159836598</c:v>
                </c:pt>
                <c:pt idx="9910">
                  <c:v>366.92291618062802</c:v>
                </c:pt>
                <c:pt idx="9911">
                  <c:v>366.66079336413401</c:v>
                </c:pt>
                <c:pt idx="9912">
                  <c:v>366.39866314721002</c:v>
                </c:pt>
                <c:pt idx="9913">
                  <c:v>367.06202641776099</c:v>
                </c:pt>
                <c:pt idx="9914">
                  <c:v>369.82723359379298</c:v>
                </c:pt>
                <c:pt idx="9915">
                  <c:v>372.592518885402</c:v>
                </c:pt>
                <c:pt idx="9916">
                  <c:v>375.35788231023997</c:v>
                </c:pt>
                <c:pt idx="9917">
                  <c:v>376.02381249893898</c:v>
                </c:pt>
                <c:pt idx="9918">
                  <c:v>373.02148984079798</c:v>
                </c:pt>
                <c:pt idx="9919">
                  <c:v>370.01908230161303</c:v>
                </c:pt>
                <c:pt idx="9920">
                  <c:v>367.01658986222202</c:v>
                </c:pt>
                <c:pt idx="9921">
                  <c:v>365.21897340393002</c:v>
                </c:pt>
                <c:pt idx="9922">
                  <c:v>365.06672573815098</c:v>
                </c:pt>
                <c:pt idx="9923">
                  <c:v>364.91447376465601</c:v>
                </c:pt>
                <c:pt idx="9924">
                  <c:v>364.76221748247298</c:v>
                </c:pt>
                <c:pt idx="9925">
                  <c:v>365.34575955216297</c:v>
                </c:pt>
                <c:pt idx="9926">
                  <c:v>366.720373255043</c:v>
                </c:pt>
                <c:pt idx="9927">
                  <c:v>368.09502588211899</c:v>
                </c:pt>
                <c:pt idx="9928">
                  <c:v>369.46971744216501</c:v>
                </c:pt>
                <c:pt idx="9929">
                  <c:v>369.62813453398599</c:v>
                </c:pt>
                <c:pt idx="9930">
                  <c:v>368.75674220421399</c:v>
                </c:pt>
                <c:pt idx="9931">
                  <c:v>367.88532518024402</c:v>
                </c:pt>
                <c:pt idx="9932">
                  <c:v>367.01388345651299</c:v>
                </c:pt>
                <c:pt idx="9933">
                  <c:v>364.49332107499902</c:v>
                </c:pt>
                <c:pt idx="9934">
                  <c:v>360.88044032982299</c:v>
                </c:pt>
                <c:pt idx="9935">
                  <c:v>357.26745711937599</c:v>
                </c:pt>
                <c:pt idx="9936">
                  <c:v>353.65437142060699</c:v>
                </c:pt>
                <c:pt idx="9937">
                  <c:v>353.98514968939202</c:v>
                </c:pt>
                <c:pt idx="9938">
                  <c:v>356.32913455180199</c:v>
                </c:pt>
                <c:pt idx="9939">
                  <c:v>358.67318594448801</c:v>
                </c:pt>
                <c:pt idx="9940">
                  <c:v>361.01730388240497</c:v>
                </c:pt>
                <c:pt idx="9941">
                  <c:v>363.854026820809</c:v>
                </c:pt>
                <c:pt idx="9942">
                  <c:v>366.879549415344</c:v>
                </c:pt>
                <c:pt idx="9943">
                  <c:v>369.90515795198098</c:v>
                </c:pt>
                <c:pt idx="9944">
                  <c:v>372.93085245001203</c:v>
                </c:pt>
                <c:pt idx="9945">
                  <c:v>372.34523438355501</c:v>
                </c:pt>
                <c:pt idx="9946">
                  <c:v>370.76670543729603</c:v>
                </c:pt>
                <c:pt idx="9947">
                  <c:v>369.18813161662399</c:v>
                </c:pt>
                <c:pt idx="9948">
                  <c:v>367.609512911465</c:v>
                </c:pt>
                <c:pt idx="9949">
                  <c:v>365.76225332886798</c:v>
                </c:pt>
                <c:pt idx="9950">
                  <c:v>363.866110138674</c:v>
                </c:pt>
                <c:pt idx="9951">
                  <c:v>361.96991300268297</c:v>
                </c:pt>
                <c:pt idx="9952">
                  <c:v>360.07366190879702</c:v>
                </c:pt>
                <c:pt idx="9953">
                  <c:v>359.91538074245602</c:v>
                </c:pt>
                <c:pt idx="9954">
                  <c:v>359.93231251965199</c:v>
                </c:pt>
                <c:pt idx="9955">
                  <c:v>359.94924477893898</c:v>
                </c:pt>
                <c:pt idx="9956">
                  <c:v>359.96617752042499</c:v>
                </c:pt>
                <c:pt idx="9957">
                  <c:v>361.50007689833302</c:v>
                </c:pt>
                <c:pt idx="9958">
                  <c:v>363.07914500220301</c:v>
                </c:pt>
                <c:pt idx="9959">
                  <c:v>364.658258101336</c:v>
                </c:pt>
                <c:pt idx="9960">
                  <c:v>366.182028384668</c:v>
                </c:pt>
                <c:pt idx="9961">
                  <c:v>366.14392428794201</c:v>
                </c:pt>
                <c:pt idx="9962">
                  <c:v>366.10581910481</c:v>
                </c:pt>
                <c:pt idx="9963">
                  <c:v>366.06771283503002</c:v>
                </c:pt>
                <c:pt idx="9964">
                  <c:v>365.78978014169502</c:v>
                </c:pt>
                <c:pt idx="9965">
                  <c:v>363.30002847971298</c:v>
                </c:pt>
                <c:pt idx="9966">
                  <c:v>360.81020577574299</c:v>
                </c:pt>
                <c:pt idx="9967">
                  <c:v>358.32031201389498</c:v>
                </c:pt>
                <c:pt idx="9968">
                  <c:v>356.76516540187703</c:v>
                </c:pt>
                <c:pt idx="9969">
                  <c:v>360.05133526236301</c:v>
                </c:pt>
                <c:pt idx="9970">
                  <c:v>363.33759896274802</c:v>
                </c:pt>
                <c:pt idx="9971">
                  <c:v>366.62395652399198</c:v>
                </c:pt>
                <c:pt idx="9972">
                  <c:v>369.59316779897102</c:v>
                </c:pt>
                <c:pt idx="9973">
                  <c:v>371.477849086199</c:v>
                </c:pt>
                <c:pt idx="9974">
                  <c:v>373.36258423431599</c:v>
                </c:pt>
                <c:pt idx="9975">
                  <c:v>375.24737325533698</c:v>
                </c:pt>
                <c:pt idx="9976">
                  <c:v>375.86176826737602</c:v>
                </c:pt>
                <c:pt idx="9977">
                  <c:v>373.38387022314799</c:v>
                </c:pt>
                <c:pt idx="9978">
                  <c:v>370.90590130984702</c:v>
                </c:pt>
                <c:pt idx="9979">
                  <c:v>368.42786151168701</c:v>
                </c:pt>
                <c:pt idx="9980">
                  <c:v>366.39984925918901</c:v>
                </c:pt>
                <c:pt idx="9981">
                  <c:v>365.18405759494198</c:v>
                </c:pt>
                <c:pt idx="9982">
                  <c:v>363.96823113145899</c:v>
                </c:pt>
                <c:pt idx="9983">
                  <c:v>362.75236986099202</c:v>
                </c:pt>
                <c:pt idx="9984">
                  <c:v>361.64383117457402</c:v>
                </c:pt>
                <c:pt idx="9985">
                  <c:v>360.68210185037299</c:v>
                </c:pt>
                <c:pt idx="9986">
                  <c:v>359.72034497751798</c:v>
                </c:pt>
                <c:pt idx="9987">
                  <c:v>358.75856054988401</c:v>
                </c:pt>
                <c:pt idx="9988">
                  <c:v>359.68677160170603</c:v>
                </c:pt>
                <c:pt idx="9989">
                  <c:v>362.59347616173699</c:v>
                </c:pt>
                <c:pt idx="9990">
                  <c:v>365.500264048617</c:v>
                </c:pt>
                <c:pt idx="9991">
                  <c:v>368.40713528084899</c:v>
                </c:pt>
                <c:pt idx="9992">
                  <c:v>370.63645447672599</c:v>
                </c:pt>
                <c:pt idx="9993">
                  <c:v>372.323045024029</c:v>
                </c:pt>
                <c:pt idx="9994">
                  <c:v>374.00968395846201</c:v>
                </c:pt>
                <c:pt idx="9995">
                  <c:v>375.69637129075801</c:v>
                </c:pt>
                <c:pt idx="9996">
                  <c:v>379.87829778201302</c:v>
                </c:pt>
                <c:pt idx="9997">
                  <c:v>385.57437293632501</c:v>
                </c:pt>
                <c:pt idx="9998">
                  <c:v>391.27061163350902</c:v>
                </c:pt>
                <c:pt idx="9999">
                  <c:v>396.96701390984703</c:v>
                </c:pt>
                <c:pt idx="10000">
                  <c:v>392.53383741604199</c:v>
                </c:pt>
                <c:pt idx="10001">
                  <c:v>383.54792474321403</c:v>
                </c:pt>
                <c:pt idx="10002">
                  <c:v>374.56175387201102</c:v>
                </c:pt>
                <c:pt idx="10003">
                  <c:v>365.57532474521702</c:v>
                </c:pt>
                <c:pt idx="10004">
                  <c:v>365.82895764009601</c:v>
                </c:pt>
                <c:pt idx="10005">
                  <c:v>369.03373642885299</c:v>
                </c:pt>
                <c:pt idx="10006">
                  <c:v>372.23860737376299</c:v>
                </c:pt>
                <c:pt idx="10007">
                  <c:v>375.44357049524098</c:v>
                </c:pt>
                <c:pt idx="10008">
                  <c:v>376.18918755812098</c:v>
                </c:pt>
                <c:pt idx="10009">
                  <c:v>376.41812666782499</c:v>
                </c:pt>
                <c:pt idx="10010">
                  <c:v>376.64707236594398</c:v>
                </c:pt>
                <c:pt idx="10011">
                  <c:v>376.876024653934</c:v>
                </c:pt>
                <c:pt idx="10012">
                  <c:v>386.71643364814202</c:v>
                </c:pt>
                <c:pt idx="10013">
                  <c:v>397.681335701379</c:v>
                </c:pt>
                <c:pt idx="10014">
                  <c:v>408.64655354576001</c:v>
                </c:pt>
                <c:pt idx="10015">
                  <c:v>419.61208725106002</c:v>
                </c:pt>
                <c:pt idx="10016">
                  <c:v>422.91240953737503</c:v>
                </c:pt>
                <c:pt idx="10017">
                  <c:v>425.93170958892699</c:v>
                </c:pt>
                <c:pt idx="10018">
                  <c:v>428.951096663724</c:v>
                </c:pt>
                <c:pt idx="10019">
                  <c:v>431.42711723916199</c:v>
                </c:pt>
                <c:pt idx="10020">
                  <c:v>418.65335562247299</c:v>
                </c:pt>
                <c:pt idx="10021">
                  <c:v>405.87922562415901</c:v>
                </c:pt>
                <c:pt idx="10022">
                  <c:v>393.10472716286102</c:v>
                </c:pt>
                <c:pt idx="10023">
                  <c:v>382.123364508034</c:v>
                </c:pt>
                <c:pt idx="10024">
                  <c:v>386.48781253741402</c:v>
                </c:pt>
                <c:pt idx="10025">
                  <c:v>390.85238652943599</c:v>
                </c:pt>
                <c:pt idx="10026">
                  <c:v>395.21708651186299</c:v>
                </c:pt>
                <c:pt idx="10027">
                  <c:v>398.30278437370299</c:v>
                </c:pt>
                <c:pt idx="10028">
                  <c:v>395.37160666311399</c:v>
                </c:pt>
                <c:pt idx="10029">
                  <c:v>392.44034429074799</c:v>
                </c:pt>
                <c:pt idx="10030">
                  <c:v>389.50899723795601</c:v>
                </c:pt>
                <c:pt idx="10031">
                  <c:v>387.44636878719098</c:v>
                </c:pt>
                <c:pt idx="10032">
                  <c:v>388.04030844818499</c:v>
                </c:pt>
                <c:pt idx="10033">
                  <c:v>388.63426527719201</c:v>
                </c:pt>
                <c:pt idx="10034">
                  <c:v>389.22823927798902</c:v>
                </c:pt>
                <c:pt idx="10035">
                  <c:v>390.22700999941497</c:v>
                </c:pt>
                <c:pt idx="10036">
                  <c:v>392.09389340310599</c:v>
                </c:pt>
                <c:pt idx="10037">
                  <c:v>393.96083081092303</c:v>
                </c:pt>
                <c:pt idx="10038">
                  <c:v>395.82782223474902</c:v>
                </c:pt>
                <c:pt idx="10039">
                  <c:v>395.27525429797601</c:v>
                </c:pt>
                <c:pt idx="10040">
                  <c:v>390.93849138823998</c:v>
                </c:pt>
                <c:pt idx="10041">
                  <c:v>386.601602931267</c:v>
                </c:pt>
                <c:pt idx="10042">
                  <c:v>382.264588899476</c:v>
                </c:pt>
                <c:pt idx="10043">
                  <c:v>379.75080180854798</c:v>
                </c:pt>
                <c:pt idx="10044">
                  <c:v>379.35611915730402</c:v>
                </c:pt>
                <c:pt idx="10045">
                  <c:v>378.96142507146402</c:v>
                </c:pt>
                <c:pt idx="10046">
                  <c:v>378.56671954851799</c:v>
                </c:pt>
                <c:pt idx="10047">
                  <c:v>379.208204960199</c:v>
                </c:pt>
                <c:pt idx="10048">
                  <c:v>380.74891905593603</c:v>
                </c:pt>
                <c:pt idx="10049">
                  <c:v>382.28967782268302</c:v>
                </c:pt>
                <c:pt idx="10050">
                  <c:v>383.83048127024398</c:v>
                </c:pt>
                <c:pt idx="10051">
                  <c:v>385.60130640754397</c:v>
                </c:pt>
                <c:pt idx="10052">
                  <c:v>387.51999390903501</c:v>
                </c:pt>
                <c:pt idx="10053">
                  <c:v>389.43873708274401</c:v>
                </c:pt>
                <c:pt idx="10054">
                  <c:v>391.35753594088698</c:v>
                </c:pt>
                <c:pt idx="10055">
                  <c:v>392.40420714935999</c:v>
                </c:pt>
                <c:pt idx="10056">
                  <c:v>393.04525902945699</c:v>
                </c:pt>
                <c:pt idx="10057">
                  <c:v>393.68632952432699</c:v>
                </c:pt>
                <c:pt idx="10058">
                  <c:v>394.32741863804398</c:v>
                </c:pt>
                <c:pt idx="10059">
                  <c:v>392.42367280680003</c:v>
                </c:pt>
                <c:pt idx="10060">
                  <c:v>389.70207016378299</c:v>
                </c:pt>
                <c:pt idx="10061">
                  <c:v>386.98038843121901</c:v>
                </c:pt>
                <c:pt idx="10062">
                  <c:v>384.25862759179898</c:v>
                </c:pt>
                <c:pt idx="10063">
                  <c:v>386.33508031658801</c:v>
                </c:pt>
                <c:pt idx="10064">
                  <c:v>389.383969423324</c:v>
                </c:pt>
                <c:pt idx="10065">
                  <c:v>392.43294719776299</c:v>
                </c:pt>
                <c:pt idx="10066">
                  <c:v>395.48201365928901</c:v>
                </c:pt>
                <c:pt idx="10067">
                  <c:v>392.39382001944102</c:v>
                </c:pt>
                <c:pt idx="10068">
                  <c:v>388.67357259460999</c:v>
                </c:pt>
                <c:pt idx="10069">
                  <c:v>384.95321689564503</c:v>
                </c:pt>
                <c:pt idx="10070">
                  <c:v>381.23275289889602</c:v>
                </c:pt>
                <c:pt idx="10071">
                  <c:v>382.59341808379497</c:v>
                </c:pt>
                <c:pt idx="10072">
                  <c:v>384.046012589329</c:v>
                </c:pt>
                <c:pt idx="10073">
                  <c:v>385.49864940321203</c:v>
                </c:pt>
                <c:pt idx="10074">
                  <c:v>386.88028187935703</c:v>
                </c:pt>
                <c:pt idx="10075">
                  <c:v>387.113906675279</c:v>
                </c:pt>
                <c:pt idx="10076">
                  <c:v>387.34753827962999</c:v>
                </c:pt>
                <c:pt idx="10077">
                  <c:v>387.58117669389298</c:v>
                </c:pt>
                <c:pt idx="10078">
                  <c:v>388.14974597300898</c:v>
                </c:pt>
                <c:pt idx="10079">
                  <c:v>390.86860605791298</c:v>
                </c:pt>
                <c:pt idx="10080">
                  <c:v>393.58754543728003</c:v>
                </c:pt>
                <c:pt idx="10081">
                  <c:v>396.30656412839301</c:v>
                </c:pt>
                <c:pt idx="10082">
                  <c:v>399.72365250364197</c:v>
                </c:pt>
                <c:pt idx="10083">
                  <c:v>405.73983242691901</c:v>
                </c:pt>
                <c:pt idx="10084">
                  <c:v>411.75618794212602</c:v>
                </c:pt>
                <c:pt idx="10085">
                  <c:v>417.772719087513</c:v>
                </c:pt>
                <c:pt idx="10086">
                  <c:v>421.06113146148601</c:v>
                </c:pt>
                <c:pt idx="10087">
                  <c:v>417.64051675179098</c:v>
                </c:pt>
                <c:pt idx="10088">
                  <c:v>414.21980213065098</c:v>
                </c:pt>
                <c:pt idx="10089">
                  <c:v>410.79898757632299</c:v>
                </c:pt>
                <c:pt idx="10090">
                  <c:v>408.55692618669201</c:v>
                </c:pt>
                <c:pt idx="10091">
                  <c:v>408.34869052233302</c:v>
                </c:pt>
                <c:pt idx="10092">
                  <c:v>408.14044877111502</c:v>
                </c:pt>
                <c:pt idx="10093">
                  <c:v>407.93220093171698</c:v>
                </c:pt>
                <c:pt idx="10094">
                  <c:v>408.637897975069</c:v>
                </c:pt>
                <c:pt idx="10095">
                  <c:v>410.48248672124299</c:v>
                </c:pt>
                <c:pt idx="10096">
                  <c:v>412.327129426461</c:v>
                </c:pt>
                <c:pt idx="10097">
                  <c:v>414.17182610244498</c:v>
                </c:pt>
                <c:pt idx="10098">
                  <c:v>426.85381758706899</c:v>
                </c:pt>
                <c:pt idx="10099">
                  <c:v>449.38253799970801</c:v>
                </c:pt>
                <c:pt idx="10100">
                  <c:v>471.91191793156298</c:v>
                </c:pt>
                <c:pt idx="10101">
                  <c:v>494.44195752575899</c:v>
                </c:pt>
                <c:pt idx="10102">
                  <c:v>506.11914621495202</c:v>
                </c:pt>
                <c:pt idx="10103">
                  <c:v>510.65517648371599</c:v>
                </c:pt>
                <c:pt idx="10104">
                  <c:v>515.19133964260902</c:v>
                </c:pt>
                <c:pt idx="10105">
                  <c:v>519.72763572045301</c:v>
                </c:pt>
                <c:pt idx="10106">
                  <c:v>498.16115609571199</c:v>
                </c:pt>
                <c:pt idx="10107">
                  <c:v>464.46644769164902</c:v>
                </c:pt>
                <c:pt idx="10108">
                  <c:v>430.77075140798098</c:v>
                </c:pt>
                <c:pt idx="10109">
                  <c:v>397.07406703063901</c:v>
                </c:pt>
                <c:pt idx="10110">
                  <c:v>393.11210534880303</c:v>
                </c:pt>
                <c:pt idx="10111">
                  <c:v>398.39333401989097</c:v>
                </c:pt>
                <c:pt idx="10112">
                  <c:v>403.67471764487198</c:v>
                </c:pt>
                <c:pt idx="10113">
                  <c:v>408.95625625724699</c:v>
                </c:pt>
                <c:pt idx="10114">
                  <c:v>402.73915707051401</c:v>
                </c:pt>
                <c:pt idx="10115">
                  <c:v>394.38686172201199</c:v>
                </c:pt>
                <c:pt idx="10116">
                  <c:v>386.03432112964902</c:v>
                </c:pt>
                <c:pt idx="10117">
                  <c:v>377.68153524041799</c:v>
                </c:pt>
                <c:pt idx="10118">
                  <c:v>374.32545991491799</c:v>
                </c:pt>
                <c:pt idx="10119">
                  <c:v>371.37799519345799</c:v>
                </c:pt>
                <c:pt idx="10120">
                  <c:v>368.43044386255201</c:v>
                </c:pt>
                <c:pt idx="10121">
                  <c:v>365.51047028677198</c:v>
                </c:pt>
                <c:pt idx="10122">
                  <c:v>367.30547718968</c:v>
                </c:pt>
                <c:pt idx="10123">
                  <c:v>369.10053686729498</c:v>
                </c:pt>
                <c:pt idx="10124">
                  <c:v>370.89564933102702</c:v>
                </c:pt>
                <c:pt idx="10125">
                  <c:v>372.716190719292</c:v>
                </c:pt>
                <c:pt idx="10126">
                  <c:v>374.80068563484201</c:v>
                </c:pt>
                <c:pt idx="10127">
                  <c:v>376.885241882005</c:v>
                </c:pt>
                <c:pt idx="10128">
                  <c:v>378.96985947401998</c:v>
                </c:pt>
                <c:pt idx="10129">
                  <c:v>380.82227957892798</c:v>
                </c:pt>
                <c:pt idx="10130">
                  <c:v>381.54130226120401</c:v>
                </c:pt>
                <c:pt idx="10131">
                  <c:v>382.26034611488097</c:v>
                </c:pt>
                <c:pt idx="10132">
                  <c:v>382.979411144523</c:v>
                </c:pt>
                <c:pt idx="10133">
                  <c:v>383.56293127959498</c:v>
                </c:pt>
                <c:pt idx="10134">
                  <c:v>383.745899433418</c:v>
                </c:pt>
                <c:pt idx="10135">
                  <c:v>383.92887297868998</c:v>
                </c:pt>
                <c:pt idx="10136">
                  <c:v>384.11185191657302</c:v>
                </c:pt>
                <c:pt idx="10137">
                  <c:v>383.910085455044</c:v>
                </c:pt>
                <c:pt idx="10138">
                  <c:v>382.94832549669798</c:v>
                </c:pt>
                <c:pt idx="10139">
                  <c:v>381.98653717748698</c:v>
                </c:pt>
                <c:pt idx="10140">
                  <c:v>381.02472049131097</c:v>
                </c:pt>
                <c:pt idx="10141">
                  <c:v>380.90083157820499</c:v>
                </c:pt>
                <c:pt idx="10142">
                  <c:v>381.935058328362</c:v>
                </c:pt>
                <c:pt idx="10143">
                  <c:v>382.96931559896399</c:v>
                </c:pt>
                <c:pt idx="10144">
                  <c:v>384.003603396573</c:v>
                </c:pt>
                <c:pt idx="10145">
                  <c:v>385.08082337887402</c:v>
                </c:pt>
                <c:pt idx="10146">
                  <c:v>386.200303844529</c:v>
                </c:pt>
                <c:pt idx="10147">
                  <c:v>387.31981737100398</c:v>
                </c:pt>
                <c:pt idx="10148">
                  <c:v>388.43936396540198</c:v>
                </c:pt>
                <c:pt idx="10149">
                  <c:v>390.653842374058</c:v>
                </c:pt>
                <c:pt idx="10150">
                  <c:v>393.63380026789702</c:v>
                </c:pt>
                <c:pt idx="10151">
                  <c:v>396.61384623191901</c:v>
                </c:pt>
                <c:pt idx="10152">
                  <c:v>399.59398028502301</c:v>
                </c:pt>
                <c:pt idx="10153">
                  <c:v>401.90597982237398</c:v>
                </c:pt>
                <c:pt idx="10154">
                  <c:v>403.89427254305502</c:v>
                </c:pt>
                <c:pt idx="10155">
                  <c:v>405.88262406955698</c:v>
                </c:pt>
                <c:pt idx="10156">
                  <c:v>407.87103441449398</c:v>
                </c:pt>
                <c:pt idx="10157">
                  <c:v>409.47162258221499</c:v>
                </c:pt>
                <c:pt idx="10158">
                  <c:v>410.949179804506</c:v>
                </c:pt>
                <c:pt idx="10159">
                  <c:v>412.42678075939398</c:v>
                </c:pt>
                <c:pt idx="10160">
                  <c:v>413.90442545625001</c:v>
                </c:pt>
                <c:pt idx="10161">
                  <c:v>413.95339376977398</c:v>
                </c:pt>
                <c:pt idx="10162">
                  <c:v>413.74046405667798</c:v>
                </c:pt>
                <c:pt idx="10163">
                  <c:v>413.52752803665601</c:v>
                </c:pt>
                <c:pt idx="10164">
                  <c:v>413.31458570835701</c:v>
                </c:pt>
                <c:pt idx="10165">
                  <c:v>408.983622652603</c:v>
                </c:pt>
                <c:pt idx="10166">
                  <c:v>404.34972296450701</c:v>
                </c:pt>
                <c:pt idx="10167">
                  <c:v>399.71568592019003</c:v>
                </c:pt>
                <c:pt idx="10168">
                  <c:v>395.32249750875201</c:v>
                </c:pt>
                <c:pt idx="10169">
                  <c:v>403.803117805753</c:v>
                </c:pt>
                <c:pt idx="10170">
                  <c:v>412.28398962088897</c:v>
                </c:pt>
                <c:pt idx="10171">
                  <c:v>420.76511300784802</c:v>
                </c:pt>
                <c:pt idx="10172">
                  <c:v>429.79266580482198</c:v>
                </c:pt>
                <c:pt idx="10173">
                  <c:v>443.44165220412299</c:v>
                </c:pt>
                <c:pt idx="10174">
                  <c:v>457.09104370280699</c:v>
                </c:pt>
                <c:pt idx="10175">
                  <c:v>470.74084038739699</c:v>
                </c:pt>
                <c:pt idx="10176">
                  <c:v>478.64982513821298</c:v>
                </c:pt>
                <c:pt idx="10177">
                  <c:v>462.62612535195399</c:v>
                </c:pt>
                <c:pt idx="10178">
                  <c:v>446.60194963553403</c:v>
                </c:pt>
                <c:pt idx="10179">
                  <c:v>430.57729788738902</c:v>
                </c:pt>
                <c:pt idx="10180">
                  <c:v>418.581727381664</c:v>
                </c:pt>
                <c:pt idx="10181">
                  <c:v>416.86028519529498</c:v>
                </c:pt>
                <c:pt idx="10182">
                  <c:v>415.13879184171901</c:v>
                </c:pt>
                <c:pt idx="10183">
                  <c:v>413.41724731002603</c:v>
                </c:pt>
                <c:pt idx="10184">
                  <c:v>412.65848788598203</c:v>
                </c:pt>
                <c:pt idx="10185">
                  <c:v>413.53635735542503</c:v>
                </c:pt>
                <c:pt idx="10186">
                  <c:v>414.41425293732698</c:v>
                </c:pt>
                <c:pt idx="10187">
                  <c:v>415.29217463724802</c:v>
                </c:pt>
                <c:pt idx="10188">
                  <c:v>413.741553603152</c:v>
                </c:pt>
                <c:pt idx="10189">
                  <c:v>409.334635802001</c:v>
                </c:pt>
                <c:pt idx="10190">
                  <c:v>404.92758681984799</c:v>
                </c:pt>
                <c:pt idx="10191">
                  <c:v>400.52040662878397</c:v>
                </c:pt>
                <c:pt idx="10192">
                  <c:v>396.46887488766799</c:v>
                </c:pt>
                <c:pt idx="10193">
                  <c:v>392.70933479586398</c:v>
                </c:pt>
                <c:pt idx="10194">
                  <c:v>388.94968271168699</c:v>
                </c:pt>
                <c:pt idx="10195">
                  <c:v>385.18991861129098</c:v>
                </c:pt>
                <c:pt idx="10196">
                  <c:v>384.356498691144</c:v>
                </c:pt>
                <c:pt idx="10197">
                  <c:v>385.17499952471798</c:v>
                </c:pt>
                <c:pt idx="10198">
                  <c:v>385.99352475832598</c:v>
                </c:pt>
                <c:pt idx="10199">
                  <c:v>386.81207439714802</c:v>
                </c:pt>
                <c:pt idx="10200">
                  <c:v>387.81419840297599</c:v>
                </c:pt>
                <c:pt idx="10201">
                  <c:v>388.88434535435999</c:v>
                </c:pt>
                <c:pt idx="10202">
                  <c:v>389.95452423080701</c:v>
                </c:pt>
                <c:pt idx="10203">
                  <c:v>391.02473503909602</c:v>
                </c:pt>
                <c:pt idx="10204">
                  <c:v>387.96936499836198</c:v>
                </c:pt>
                <c:pt idx="10205">
                  <c:v>384.01233346665902</c:v>
                </c:pt>
                <c:pt idx="10206">
                  <c:v>380.05518380104502</c:v>
                </c:pt>
                <c:pt idx="10207">
                  <c:v>376.09791597644602</c:v>
                </c:pt>
                <c:pt idx="10208">
                  <c:v>493.12389780321303</c:v>
                </c:pt>
                <c:pt idx="10209">
                  <c:v>621.815282262854</c:v>
                </c:pt>
                <c:pt idx="10210">
                  <c:v>750.51051149786201</c:v>
                </c:pt>
                <c:pt idx="10211">
                  <c:v>879.04546565261603</c:v>
                </c:pt>
                <c:pt idx="10212">
                  <c:v>966.29749078890495</c:v>
                </c:pt>
                <c:pt idx="10213">
                  <c:v>1053.55212408437</c:v>
                </c:pt>
                <c:pt idx="10214">
                  <c:v>1140.80936609178</c:v>
                </c:pt>
                <c:pt idx="10215">
                  <c:v>1217.7485949219899</c:v>
                </c:pt>
                <c:pt idx="10216">
                  <c:v>1197.8289696761699</c:v>
                </c:pt>
                <c:pt idx="10217">
                  <c:v>1177.9087485547</c:v>
                </c:pt>
                <c:pt idx="10218">
                  <c:v>1157.98793143169</c:v>
                </c:pt>
                <c:pt idx="10219">
                  <c:v>1154.85102706871</c:v>
                </c:pt>
                <c:pt idx="10220">
                  <c:v>1223.6992736198399</c:v>
                </c:pt>
                <c:pt idx="10221">
                  <c:v>1292.54958119353</c:v>
                </c:pt>
                <c:pt idx="10222">
                  <c:v>1361.4019502256101</c:v>
                </c:pt>
                <c:pt idx="10223">
                  <c:v>1386.3468854064799</c:v>
                </c:pt>
                <c:pt idx="10224">
                  <c:v>1299.6736305276099</c:v>
                </c:pt>
                <c:pt idx="10225">
                  <c:v>1212.9977791384999</c:v>
                </c:pt>
                <c:pt idx="10226">
                  <c:v>1126.3193306907201</c:v>
                </c:pt>
                <c:pt idx="10227">
                  <c:v>1006.05968856653</c:v>
                </c:pt>
                <c:pt idx="10228">
                  <c:v>830.07674304829595</c:v>
                </c:pt>
                <c:pt idx="10229">
                  <c:v>654.08852170682906</c:v>
                </c:pt>
                <c:pt idx="10230">
                  <c:v>478.09502342777</c:v>
                </c:pt>
                <c:pt idx="10231">
                  <c:v>383.24881931926501</c:v>
                </c:pt>
                <c:pt idx="10232">
                  <c:v>379.84336296826899</c:v>
                </c:pt>
                <c:pt idx="10233">
                  <c:v>376.43780445055899</c:v>
                </c:pt>
                <c:pt idx="10234">
                  <c:v>373.03214374458702</c:v>
                </c:pt>
                <c:pt idx="10235">
                  <c:v>372.06585777272301</c:v>
                </c:pt>
                <c:pt idx="10236">
                  <c:v>372.97921008034899</c:v>
                </c:pt>
                <c:pt idx="10237">
                  <c:v>373.89258980917498</c:v>
                </c:pt>
                <c:pt idx="10238">
                  <c:v>374.80599696497899</c:v>
                </c:pt>
                <c:pt idx="10239">
                  <c:v>376.767228459705</c:v>
                </c:pt>
                <c:pt idx="10240">
                  <c:v>379.26857774886003</c:v>
                </c:pt>
                <c:pt idx="10241">
                  <c:v>381.77000218927299</c:v>
                </c:pt>
                <c:pt idx="10242">
                  <c:v>384.27150179675402</c:v>
                </c:pt>
                <c:pt idx="10243">
                  <c:v>385.07359758584801</c:v>
                </c:pt>
                <c:pt idx="10244">
                  <c:v>385.32547019567102</c:v>
                </c:pt>
                <c:pt idx="10245">
                  <c:v>385.577350378289</c:v>
                </c:pt>
                <c:pt idx="10246">
                  <c:v>385.829238135293</c:v>
                </c:pt>
                <c:pt idx="10247">
                  <c:v>388.85102673657099</c:v>
                </c:pt>
                <c:pt idx="10248">
                  <c:v>392.356319780116</c:v>
                </c:pt>
                <c:pt idx="10249">
                  <c:v>395.86171828968401</c:v>
                </c:pt>
                <c:pt idx="10250">
                  <c:v>399.36722228743997</c:v>
                </c:pt>
                <c:pt idx="10251">
                  <c:v>398.93885797669901</c:v>
                </c:pt>
                <c:pt idx="10252">
                  <c:v>398.29407969273097</c:v>
                </c:pt>
                <c:pt idx="10253">
                  <c:v>397.64928199492999</c:v>
                </c:pt>
                <c:pt idx="10254">
                  <c:v>396.80735642756798</c:v>
                </c:pt>
                <c:pt idx="10255">
                  <c:v>391.759695582782</c:v>
                </c:pt>
                <c:pt idx="10256">
                  <c:v>386.71188267432802</c:v>
                </c:pt>
                <c:pt idx="10257">
                  <c:v>381.66391767034901</c:v>
                </c:pt>
                <c:pt idx="10258">
                  <c:v>377.50330726094802</c:v>
                </c:pt>
                <c:pt idx="10259">
                  <c:v>378.69917477485501</c:v>
                </c:pt>
                <c:pt idx="10260">
                  <c:v>379.89507834083997</c:v>
                </c:pt>
                <c:pt idx="10261">
                  <c:v>381.09101796646701</c:v>
                </c:pt>
                <c:pt idx="10262">
                  <c:v>382.03792416212099</c:v>
                </c:pt>
                <c:pt idx="10263">
                  <c:v>382.19596857426598</c:v>
                </c:pt>
                <c:pt idx="10264">
                  <c:v>382.35401775443302</c:v>
                </c:pt>
                <c:pt idx="10265">
                  <c:v>382.51207170361999</c:v>
                </c:pt>
                <c:pt idx="10266">
                  <c:v>381.59074053495402</c:v>
                </c:pt>
                <c:pt idx="10267">
                  <c:v>378.55763031715401</c:v>
                </c:pt>
                <c:pt idx="10268">
                  <c:v>375.52442852821002</c:v>
                </c:pt>
                <c:pt idx="10269">
                  <c:v>372.49113514897499</c:v>
                </c:pt>
                <c:pt idx="10270">
                  <c:v>374.17944008237498</c:v>
                </c:pt>
                <c:pt idx="10271">
                  <c:v>381.95112172601199</c:v>
                </c:pt>
                <c:pt idx="10272">
                  <c:v>389.72303816874302</c:v>
                </c:pt>
                <c:pt idx="10273">
                  <c:v>397.495189459703</c:v>
                </c:pt>
                <c:pt idx="10274">
                  <c:v>400.93274710153702</c:v>
                </c:pt>
                <c:pt idx="10275">
                  <c:v>400.620816731643</c:v>
                </c:pt>
                <c:pt idx="10276">
                  <c:v>400.30887693092302</c:v>
                </c:pt>
                <c:pt idx="10277">
                  <c:v>399.99692769740301</c:v>
                </c:pt>
                <c:pt idx="10278">
                  <c:v>415.73073911700601</c:v>
                </c:pt>
                <c:pt idx="10279">
                  <c:v>440.65399923392403</c:v>
                </c:pt>
                <c:pt idx="10280">
                  <c:v>465.57801341339598</c:v>
                </c:pt>
                <c:pt idx="10281">
                  <c:v>490.50278181277798</c:v>
                </c:pt>
                <c:pt idx="10282">
                  <c:v>473.93822042107303</c:v>
                </c:pt>
                <c:pt idx="10283">
                  <c:v>442.48973817480203</c:v>
                </c:pt>
                <c:pt idx="10284">
                  <c:v>411.04030376354302</c:v>
                </c:pt>
                <c:pt idx="10285">
                  <c:v>379.58991698854402</c:v>
                </c:pt>
                <c:pt idx="10286">
                  <c:v>374.17465622168203</c:v>
                </c:pt>
                <c:pt idx="10287">
                  <c:v>373.845514268491</c:v>
                </c:pt>
                <c:pt idx="10288">
                  <c:v>373.51636234276901</c:v>
                </c:pt>
                <c:pt idx="10289">
                  <c:v>373.18720044243599</c:v>
                </c:pt>
                <c:pt idx="10290">
                  <c:v>369.86784644156199</c:v>
                </c:pt>
                <c:pt idx="10291">
                  <c:v>366.34944816469101</c:v>
                </c:pt>
                <c:pt idx="10292">
                  <c:v>362.83094320942399</c:v>
                </c:pt>
                <c:pt idx="10293">
                  <c:v>360.40748990005602</c:v>
                </c:pt>
                <c:pt idx="10294">
                  <c:v>384.88032586619897</c:v>
                </c:pt>
                <c:pt idx="10295">
                  <c:v>409.35390424880899</c:v>
                </c:pt>
                <c:pt idx="10296">
                  <c:v>433.82822520258901</c:v>
                </c:pt>
                <c:pt idx="10297">
                  <c:v>453.97581838050399</c:v>
                </c:pt>
                <c:pt idx="10298">
                  <c:v>447.77989879546402</c:v>
                </c:pt>
                <c:pt idx="10299">
                  <c:v>441.58379111514699</c:v>
                </c:pt>
                <c:pt idx="10300">
                  <c:v>435.38749530045601</c:v>
                </c:pt>
                <c:pt idx="10301">
                  <c:v>426.49899215564801</c:v>
                </c:pt>
                <c:pt idx="10302">
                  <c:v>409.24752517271702</c:v>
                </c:pt>
                <c:pt idx="10303">
                  <c:v>391.99553409905201</c:v>
                </c:pt>
                <c:pt idx="10304">
                  <c:v>374.74301882556398</c:v>
                </c:pt>
                <c:pt idx="10305">
                  <c:v>362.79106689845901</c:v>
                </c:pt>
                <c:pt idx="10306">
                  <c:v>360.84073839478498</c:v>
                </c:pt>
                <c:pt idx="10307">
                  <c:v>358.89035059908201</c:v>
                </c:pt>
                <c:pt idx="10308">
                  <c:v>356.93990349902498</c:v>
                </c:pt>
                <c:pt idx="10309">
                  <c:v>357.43074599140601</c:v>
                </c:pt>
                <c:pt idx="10310">
                  <c:v>360.90839939324599</c:v>
                </c:pt>
                <c:pt idx="10311">
                  <c:v>364.38615859435203</c:v>
                </c:pt>
                <c:pt idx="10312">
                  <c:v>367.86402361664699</c:v>
                </c:pt>
                <c:pt idx="10313">
                  <c:v>367.25452116173898</c:v>
                </c:pt>
                <c:pt idx="10314">
                  <c:v>363.34863671523402</c:v>
                </c:pt>
                <c:pt idx="10315">
                  <c:v>359.44263335743199</c:v>
                </c:pt>
                <c:pt idx="10316">
                  <c:v>355.53651106368397</c:v>
                </c:pt>
                <c:pt idx="10317">
                  <c:v>353.21207524980701</c:v>
                </c:pt>
                <c:pt idx="10318">
                  <c:v>351.7102872497</c:v>
                </c:pt>
                <c:pt idx="10319">
                  <c:v>350.20845349661101</c:v>
                </c:pt>
                <c:pt idx="10320">
                  <c:v>348.70657398106601</c:v>
                </c:pt>
                <c:pt idx="10321">
                  <c:v>348.42178840097199</c:v>
                </c:pt>
                <c:pt idx="10322">
                  <c:v>348.51592903776901</c:v>
                </c:pt>
                <c:pt idx="10323">
                  <c:v>348.61007254465102</c:v>
                </c:pt>
                <c:pt idx="10324">
                  <c:v>348.70421892220998</c:v>
                </c:pt>
                <c:pt idx="10325">
                  <c:v>352.04043241286797</c:v>
                </c:pt>
                <c:pt idx="10326">
                  <c:v>355.87071186853001</c:v>
                </c:pt>
                <c:pt idx="10327">
                  <c:v>359.701108181113</c:v>
                </c:pt>
                <c:pt idx="10328">
                  <c:v>363.531621374765</c:v>
                </c:pt>
                <c:pt idx="10329">
                  <c:v>359.608601575195</c:v>
                </c:pt>
                <c:pt idx="10330">
                  <c:v>355.47396288322102</c:v>
                </c:pt>
                <c:pt idx="10331">
                  <c:v>351.33919795982399</c:v>
                </c:pt>
                <c:pt idx="10332">
                  <c:v>347.40288077604202</c:v>
                </c:pt>
                <c:pt idx="10333">
                  <c:v>345.76342768192501</c:v>
                </c:pt>
                <c:pt idx="10334">
                  <c:v>344.123924508507</c:v>
                </c:pt>
                <c:pt idx="10335">
                  <c:v>342.48437124543699</c:v>
                </c:pt>
                <c:pt idx="10336">
                  <c:v>342.10155913428201</c:v>
                </c:pt>
                <c:pt idx="10337">
                  <c:v>347.213168134836</c:v>
                </c:pt>
                <c:pt idx="10338">
                  <c:v>352.32493338623902</c:v>
                </c:pt>
                <c:pt idx="10339">
                  <c:v>357.43685492074297</c:v>
                </c:pt>
                <c:pt idx="10340">
                  <c:v>360.77632550755197</c:v>
                </c:pt>
                <c:pt idx="10341">
                  <c:v>359.842936014222</c:v>
                </c:pt>
                <c:pt idx="10342">
                  <c:v>358.90951796913998</c:v>
                </c:pt>
                <c:pt idx="10343">
                  <c:v>357.97607136641898</c:v>
                </c:pt>
                <c:pt idx="10344">
                  <c:v>356.098840436052</c:v>
                </c:pt>
                <c:pt idx="10345">
                  <c:v>352.810166725089</c:v>
                </c:pt>
                <c:pt idx="10346">
                  <c:v>349.52139234517603</c:v>
                </c:pt>
                <c:pt idx="10347">
                  <c:v>346.23251727559</c:v>
                </c:pt>
                <c:pt idx="10348">
                  <c:v>344.610131021467</c:v>
                </c:pt>
                <c:pt idx="10349">
                  <c:v>344.59728306634503</c:v>
                </c:pt>
                <c:pt idx="10350">
                  <c:v>344.584434717661</c:v>
                </c:pt>
                <c:pt idx="10351">
                  <c:v>344.57158597533402</c:v>
                </c:pt>
                <c:pt idx="10352">
                  <c:v>344.43714615275002</c:v>
                </c:pt>
                <c:pt idx="10353">
                  <c:v>344.22727049843701</c:v>
                </c:pt>
                <c:pt idx="10354">
                  <c:v>344.01738841065298</c:v>
                </c:pt>
                <c:pt idx="10355">
                  <c:v>343.80749988807298</c:v>
                </c:pt>
                <c:pt idx="10356">
                  <c:v>345.28017091320498</c:v>
                </c:pt>
                <c:pt idx="10357">
                  <c:v>347.38775227851102</c:v>
                </c:pt>
                <c:pt idx="10358">
                  <c:v>349.49539829425999</c:v>
                </c:pt>
                <c:pt idx="10359">
                  <c:v>351.603108973742</c:v>
                </c:pt>
                <c:pt idx="10360">
                  <c:v>354.75238298896699</c:v>
                </c:pt>
                <c:pt idx="10361">
                  <c:v>358.10693330733102</c:v>
                </c:pt>
                <c:pt idx="10362">
                  <c:v>361.46158659907599</c:v>
                </c:pt>
                <c:pt idx="10363">
                  <c:v>364.81634288532899</c:v>
                </c:pt>
                <c:pt idx="10364">
                  <c:v>364.49779173535399</c:v>
                </c:pt>
                <c:pt idx="10365">
                  <c:v>363.96648224620799</c:v>
                </c:pt>
                <c:pt idx="10366">
                  <c:v>363.43515643626301</c:v>
                </c:pt>
                <c:pt idx="10367">
                  <c:v>362.60005394930499</c:v>
                </c:pt>
                <c:pt idx="10368">
                  <c:v>356.600845512099</c:v>
                </c:pt>
                <c:pt idx="10369">
                  <c:v>350.60145269442398</c:v>
                </c:pt>
                <c:pt idx="10370">
                  <c:v>344.60187545848299</c:v>
                </c:pt>
                <c:pt idx="10371">
                  <c:v>339.99202673459598</c:v>
                </c:pt>
                <c:pt idx="10372">
                  <c:v>342.34914845046802</c:v>
                </c:pt>
                <c:pt idx="10373">
                  <c:v>344.706342660926</c:v>
                </c:pt>
                <c:pt idx="10374">
                  <c:v>347.06360938081002</c:v>
                </c:pt>
                <c:pt idx="10375">
                  <c:v>348.57870930409899</c:v>
                </c:pt>
                <c:pt idx="10376">
                  <c:v>347.901489191807</c:v>
                </c:pt>
                <c:pt idx="10377">
                  <c:v>347.22424823673498</c:v>
                </c:pt>
                <c:pt idx="10378">
                  <c:v>346.54698643462098</c:v>
                </c:pt>
                <c:pt idx="10379">
                  <c:v>346.62722160822602</c:v>
                </c:pt>
                <c:pt idx="10380">
                  <c:v>347.89609400483897</c:v>
                </c:pt>
                <c:pt idx="10381">
                  <c:v>349.16500548065397</c:v>
                </c:pt>
                <c:pt idx="10382">
                  <c:v>350.43395604365497</c:v>
                </c:pt>
                <c:pt idx="10383">
                  <c:v>351.490136159673</c:v>
                </c:pt>
                <c:pt idx="10384">
                  <c:v>352.33472624746997</c:v>
                </c:pt>
                <c:pt idx="10385">
                  <c:v>353.17934236533199</c:v>
                </c:pt>
                <c:pt idx="10386">
                  <c:v>354.02398451858198</c:v>
                </c:pt>
                <c:pt idx="10387">
                  <c:v>363.53831455200901</c:v>
                </c:pt>
                <c:pt idx="10388">
                  <c:v>378.50269474240599</c:v>
                </c:pt>
                <c:pt idx="10389">
                  <c:v>393.46753645151102</c:v>
                </c:pt>
                <c:pt idx="10390">
                  <c:v>408.43283977359499</c:v>
                </c:pt>
                <c:pt idx="10391">
                  <c:v>409.11489173643901</c:v>
                </c:pt>
                <c:pt idx="10392">
                  <c:v>404.43633773296602</c:v>
                </c:pt>
                <c:pt idx="10393">
                  <c:v>399.757639337493</c:v>
                </c:pt>
                <c:pt idx="10394">
                  <c:v>395.07879652054902</c:v>
                </c:pt>
                <c:pt idx="10395">
                  <c:v>399.62970993688799</c:v>
                </c:pt>
                <c:pt idx="10396">
                  <c:v>405.93002573720798</c:v>
                </c:pt>
                <c:pt idx="10397">
                  <c:v>412.23053611584299</c:v>
                </c:pt>
                <c:pt idx="10398">
                  <c:v>418.53124111247399</c:v>
                </c:pt>
                <c:pt idx="10399">
                  <c:v>406.752958907184</c:v>
                </c:pt>
                <c:pt idx="10400">
                  <c:v>394.11645519058999</c:v>
                </c:pt>
                <c:pt idx="10401">
                  <c:v>381.47956093962802</c:v>
                </c:pt>
                <c:pt idx="10402">
                  <c:v>370.92348002281301</c:v>
                </c:pt>
                <c:pt idx="10403">
                  <c:v>388.365702976286</c:v>
                </c:pt>
                <c:pt idx="10404">
                  <c:v>405.808465265488</c:v>
                </c:pt>
                <c:pt idx="10405">
                  <c:v>423.25176700025099</c:v>
                </c:pt>
                <c:pt idx="10406">
                  <c:v>441.61362685897097</c:v>
                </c:pt>
                <c:pt idx="10407">
                  <c:v>464.04334246006601</c:v>
                </c:pt>
                <c:pt idx="10408">
                  <c:v>486.47375209534903</c:v>
                </c:pt>
                <c:pt idx="10409">
                  <c:v>508.90485590603799</c:v>
                </c:pt>
                <c:pt idx="10410">
                  <c:v>511.55073866713502</c:v>
                </c:pt>
                <c:pt idx="10411">
                  <c:v>467.934386883488</c:v>
                </c:pt>
                <c:pt idx="10412">
                  <c:v>424.31668456482799</c:v>
                </c:pt>
                <c:pt idx="10413">
                  <c:v>380.69763143657701</c:v>
                </c:pt>
                <c:pt idx="10414">
                  <c:v>355.991589878242</c:v>
                </c:pt>
                <c:pt idx="10415">
                  <c:v>357.896957263714</c:v>
                </c:pt>
                <c:pt idx="10416">
                  <c:v>359.80238368753902</c:v>
                </c:pt>
                <c:pt idx="10417">
                  <c:v>361.70786916172898</c:v>
                </c:pt>
                <c:pt idx="10418">
                  <c:v>363.83937756340299</c:v>
                </c:pt>
                <c:pt idx="10419">
                  <c:v>366.16987927666202</c:v>
                </c:pt>
                <c:pt idx="10420">
                  <c:v>368.50045325089201</c:v>
                </c:pt>
                <c:pt idx="10421">
                  <c:v>370.831099500753</c:v>
                </c:pt>
                <c:pt idx="10422">
                  <c:v>378.797029301988</c:v>
                </c:pt>
                <c:pt idx="10423">
                  <c:v>389.815703518102</c:v>
                </c:pt>
                <c:pt idx="10424">
                  <c:v>400.83471962079699</c:v>
                </c:pt>
                <c:pt idx="10425">
                  <c:v>411.85407767941302</c:v>
                </c:pt>
                <c:pt idx="10426">
                  <c:v>406.61433183183601</c:v>
                </c:pt>
                <c:pt idx="10427">
                  <c:v>396.40566011378598</c:v>
                </c:pt>
                <c:pt idx="10428">
                  <c:v>386.19667142434099</c:v>
                </c:pt>
                <c:pt idx="10429">
                  <c:v>375.98736569926598</c:v>
                </c:pt>
                <c:pt idx="10430">
                  <c:v>367.739268077904</c:v>
                </c:pt>
                <c:pt idx="10431">
                  <c:v>359.74906693436702</c:v>
                </c:pt>
                <c:pt idx="10432">
                  <c:v>351.75861753106199</c:v>
                </c:pt>
                <c:pt idx="10433">
                  <c:v>343.78445973748097</c:v>
                </c:pt>
                <c:pt idx="10434">
                  <c:v>344.36843000400899</c:v>
                </c:pt>
                <c:pt idx="10435">
                  <c:v>344.95241842412503</c:v>
                </c:pt>
                <c:pt idx="10436">
                  <c:v>345.536425001498</c:v>
                </c:pt>
                <c:pt idx="10437">
                  <c:v>346.26601133455802</c:v>
                </c:pt>
                <c:pt idx="10438">
                  <c:v>348.05678994127601</c:v>
                </c:pt>
                <c:pt idx="10439">
                  <c:v>349.84762425513998</c:v>
                </c:pt>
                <c:pt idx="10440">
                  <c:v>351.63851428740298</c:v>
                </c:pt>
                <c:pt idx="10441">
                  <c:v>353.18949795941302</c:v>
                </c:pt>
                <c:pt idx="10442">
                  <c:v>353.97977200383099</c:v>
                </c:pt>
                <c:pt idx="10443">
                  <c:v>354.77007064872799</c:v>
                </c:pt>
                <c:pt idx="10444">
                  <c:v>355.56039389907301</c:v>
                </c:pt>
                <c:pt idx="10445">
                  <c:v>357.37279454068999</c:v>
                </c:pt>
                <c:pt idx="10446">
                  <c:v>361.00678972990897</c:v>
                </c:pt>
                <c:pt idx="10447">
                  <c:v>364.64089811923299</c:v>
                </c:pt>
                <c:pt idx="10448">
                  <c:v>368.27511973150001</c:v>
                </c:pt>
                <c:pt idx="10449">
                  <c:v>369.05012877755399</c:v>
                </c:pt>
                <c:pt idx="10450">
                  <c:v>366.72167619523299</c:v>
                </c:pt>
                <c:pt idx="10451">
                  <c:v>364.393151031385</c:v>
                </c:pt>
                <c:pt idx="10452">
                  <c:v>362.06455327137797</c:v>
                </c:pt>
                <c:pt idx="10453">
                  <c:v>358.47250520306801</c:v>
                </c:pt>
                <c:pt idx="10454">
                  <c:v>354.03844104789499</c:v>
                </c:pt>
                <c:pt idx="10455">
                  <c:v>349.60423858176603</c:v>
                </c:pt>
                <c:pt idx="10456">
                  <c:v>345.16989777681903</c:v>
                </c:pt>
                <c:pt idx="10457">
                  <c:v>343.51500146482198</c:v>
                </c:pt>
                <c:pt idx="10458">
                  <c:v>342.93489160877903</c:v>
                </c:pt>
                <c:pt idx="10459">
                  <c:v>342.35476364515301</c:v>
                </c:pt>
                <c:pt idx="10460">
                  <c:v>341.77461757029801</c:v>
                </c:pt>
                <c:pt idx="10461">
                  <c:v>339.63728019769297</c:v>
                </c:pt>
                <c:pt idx="10462">
                  <c:v>337.20910979652399</c:v>
                </c:pt>
                <c:pt idx="10463">
                  <c:v>334.78086355074299</c:v>
                </c:pt>
                <c:pt idx="10464">
                  <c:v>332.35254144509798</c:v>
                </c:pt>
                <c:pt idx="10465">
                  <c:v>333.85875323249297</c:v>
                </c:pt>
                <c:pt idx="10466">
                  <c:v>335.50925582809498</c:v>
                </c:pt>
                <c:pt idx="10467">
                  <c:v>337.15981001264697</c:v>
                </c:pt>
                <c:pt idx="10468">
                  <c:v>338.67041013359</c:v>
                </c:pt>
                <c:pt idx="10469">
                  <c:v>338.71339600321397</c:v>
                </c:pt>
                <c:pt idx="10470">
                  <c:v>338.75638321711</c:v>
                </c:pt>
                <c:pt idx="10471">
                  <c:v>338.79937177554899</c:v>
                </c:pt>
                <c:pt idx="10472">
                  <c:v>338.66630894218599</c:v>
                </c:pt>
                <c:pt idx="10473">
                  <c:v>337.87097084801502</c:v>
                </c:pt>
                <c:pt idx="10474">
                  <c:v>337.07560786482702</c:v>
                </c:pt>
                <c:pt idx="10475">
                  <c:v>336.28021998763001</c:v>
                </c:pt>
                <c:pt idx="10476">
                  <c:v>336.06393092269599</c:v>
                </c:pt>
                <c:pt idx="10477">
                  <c:v>337.00555714953902</c:v>
                </c:pt>
                <c:pt idx="10478">
                  <c:v>337.94721286325102</c:v>
                </c:pt>
                <c:pt idx="10479">
                  <c:v>338.88889806973901</c:v>
                </c:pt>
                <c:pt idx="10480">
                  <c:v>339.19354182024199</c:v>
                </c:pt>
                <c:pt idx="10481">
                  <c:v>338.74202062376901</c:v>
                </c:pt>
                <c:pt idx="10482">
                  <c:v>338.29048527841798</c:v>
                </c:pt>
                <c:pt idx="10483">
                  <c:v>337.83893578135201</c:v>
                </c:pt>
                <c:pt idx="10484">
                  <c:v>343.15518040422302</c:v>
                </c:pt>
                <c:pt idx="10485">
                  <c:v>352.62111142902501</c:v>
                </c:pt>
                <c:pt idx="10486">
                  <c:v>362.08733927894298</c:v>
                </c:pt>
                <c:pt idx="10487">
                  <c:v>371.553864013431</c:v>
                </c:pt>
                <c:pt idx="10488">
                  <c:v>381.467319402361</c:v>
                </c:pt>
                <c:pt idx="10489">
                  <c:v>391.56672633791101</c:v>
                </c:pt>
                <c:pt idx="10490">
                  <c:v>401.66645017643299</c:v>
                </c:pt>
                <c:pt idx="10491">
                  <c:v>411.76649098142502</c:v>
                </c:pt>
                <c:pt idx="10492">
                  <c:v>422.085081827789</c:v>
                </c:pt>
                <c:pt idx="10493">
                  <c:v>432.44816781651298</c:v>
                </c:pt>
                <c:pt idx="10494">
                  <c:v>442.811579201386</c:v>
                </c:pt>
                <c:pt idx="10495">
                  <c:v>453.17531604755402</c:v>
                </c:pt>
                <c:pt idx="10496">
                  <c:v>427.69981222431602</c:v>
                </c:pt>
                <c:pt idx="10497">
                  <c:v>400.62935599031101</c:v>
                </c:pt>
                <c:pt idx="10498">
                  <c:v>373.55804918361298</c:v>
                </c:pt>
                <c:pt idx="10499">
                  <c:v>348.71653495263598</c:v>
                </c:pt>
                <c:pt idx="10500">
                  <c:v>348.316377643838</c:v>
                </c:pt>
                <c:pt idx="10501">
                  <c:v>347.91620775547</c:v>
                </c:pt>
                <c:pt idx="10502">
                  <c:v>347.51602528501797</c:v>
                </c:pt>
                <c:pt idx="10503">
                  <c:v>347.750271184685</c:v>
                </c:pt>
                <c:pt idx="10504">
                  <c:v>350.36668243656499</c:v>
                </c:pt>
                <c:pt idx="10505">
                  <c:v>352.983175994757</c:v>
                </c:pt>
                <c:pt idx="10506">
                  <c:v>355.59975187565499</c:v>
                </c:pt>
                <c:pt idx="10507">
                  <c:v>356.05810077191097</c:v>
                </c:pt>
                <c:pt idx="10508">
                  <c:v>352.279320795986</c:v>
                </c:pt>
                <c:pt idx="10509">
                  <c:v>348.500421868464</c:v>
                </c:pt>
                <c:pt idx="10510">
                  <c:v>344.72140396561298</c:v>
                </c:pt>
                <c:pt idx="10511">
                  <c:v>341.520837472148</c:v>
                </c:pt>
                <c:pt idx="10512">
                  <c:v>338.98555075280501</c:v>
                </c:pt>
                <c:pt idx="10513">
                  <c:v>336.45018417200401</c:v>
                </c:pt>
                <c:pt idx="10514">
                  <c:v>333.91473771385398</c:v>
                </c:pt>
                <c:pt idx="10515">
                  <c:v>334.92628337865801</c:v>
                </c:pt>
                <c:pt idx="10516">
                  <c:v>338.37023076141202</c:v>
                </c:pt>
                <c:pt idx="10517">
                  <c:v>341.81428670111399</c:v>
                </c:pt>
                <c:pt idx="10518">
                  <c:v>345.25845121936101</c:v>
                </c:pt>
                <c:pt idx="10519">
                  <c:v>342.80455251306802</c:v>
                </c:pt>
                <c:pt idx="10520">
                  <c:v>338.07713857472203</c:v>
                </c:pt>
                <c:pt idx="10521">
                  <c:v>333.34957552336101</c:v>
                </c:pt>
                <c:pt idx="10522">
                  <c:v>328.62186332936</c:v>
                </c:pt>
                <c:pt idx="10523">
                  <c:v>330.29436192407098</c:v>
                </c:pt>
                <c:pt idx="10524">
                  <c:v>333.08896926357897</c:v>
                </c:pt>
                <c:pt idx="10525">
                  <c:v>335.88366481007802</c:v>
                </c:pt>
                <c:pt idx="10526">
                  <c:v>338.67844858112898</c:v>
                </c:pt>
                <c:pt idx="10527">
                  <c:v>338.39558451843197</c:v>
                </c:pt>
                <c:pt idx="10528">
                  <c:v>338.05105936925997</c:v>
                </c:pt>
                <c:pt idx="10529">
                  <c:v>337.706523338473</c:v>
                </c:pt>
                <c:pt idx="10530">
                  <c:v>337.11624906344099</c:v>
                </c:pt>
                <c:pt idx="10531">
                  <c:v>334.54498647724603</c:v>
                </c:pt>
                <c:pt idx="10532">
                  <c:v>331.973642638645</c:v>
                </c:pt>
                <c:pt idx="10533">
                  <c:v>329.402217531529</c:v>
                </c:pt>
                <c:pt idx="10534">
                  <c:v>328.197918372233</c:v>
                </c:pt>
                <c:pt idx="10535">
                  <c:v>331.303638181785</c:v>
                </c:pt>
                <c:pt idx="10536">
                  <c:v>334.40945619814897</c:v>
                </c:pt>
                <c:pt idx="10537">
                  <c:v>337.51537244078901</c:v>
                </c:pt>
                <c:pt idx="10538">
                  <c:v>339.54354124725</c:v>
                </c:pt>
                <c:pt idx="10539">
                  <c:v>339.75032822668601</c:v>
                </c:pt>
                <c:pt idx="10540">
                  <c:v>339.95712174934499</c:v>
                </c:pt>
                <c:pt idx="10541">
                  <c:v>340.16392181652498</c:v>
                </c:pt>
                <c:pt idx="10542">
                  <c:v>339.71167059811199</c:v>
                </c:pt>
                <c:pt idx="10543">
                  <c:v>338.608667077539</c:v>
                </c:pt>
                <c:pt idx="10544">
                  <c:v>337.50562863212502</c:v>
                </c:pt>
                <c:pt idx="10545">
                  <c:v>336.40255525495502</c:v>
                </c:pt>
                <c:pt idx="10546">
                  <c:v>338.62981051368598</c:v>
                </c:pt>
                <c:pt idx="10547">
                  <c:v>342.77090689734501</c:v>
                </c:pt>
                <c:pt idx="10548">
                  <c:v>346.91213448937401</c:v>
                </c:pt>
                <c:pt idx="10549">
                  <c:v>351.05349331571603</c:v>
                </c:pt>
                <c:pt idx="10550">
                  <c:v>347.67417980516001</c:v>
                </c:pt>
                <c:pt idx="10551">
                  <c:v>342.015544152188</c:v>
                </c:pt>
                <c:pt idx="10552">
                  <c:v>336.35672908940597</c:v>
                </c:pt>
                <c:pt idx="10553">
                  <c:v>330.69773458130697</c:v>
                </c:pt>
                <c:pt idx="10554">
                  <c:v>330.571801969825</c:v>
                </c:pt>
                <c:pt idx="10555">
                  <c:v>331.05885981146099</c:v>
                </c:pt>
                <c:pt idx="10556">
                  <c:v>331.54593310575001</c:v>
                </c:pt>
                <c:pt idx="10557">
                  <c:v>332.01145616395098</c:v>
                </c:pt>
                <c:pt idx="10558">
                  <c:v>331.85627252222599</c:v>
                </c:pt>
                <c:pt idx="10559">
                  <c:v>331.70108395461398</c:v>
                </c:pt>
                <c:pt idx="10560">
                  <c:v>331.54589046014598</c:v>
                </c:pt>
                <c:pt idx="10561">
                  <c:v>331.459957714697</c:v>
                </c:pt>
                <c:pt idx="10562">
                  <c:v>331.718629966528</c:v>
                </c:pt>
                <c:pt idx="10563">
                  <c:v>331.97731043464898</c:v>
                </c:pt>
                <c:pt idx="10564">
                  <c:v>332.23599912067903</c:v>
                </c:pt>
                <c:pt idx="10565">
                  <c:v>333.54939286975599</c:v>
                </c:pt>
                <c:pt idx="10566">
                  <c:v>337.30492895912403</c:v>
                </c:pt>
                <c:pt idx="10567">
                  <c:v>341.06058441567399</c:v>
                </c:pt>
                <c:pt idx="10568">
                  <c:v>344.81635926292103</c:v>
                </c:pt>
                <c:pt idx="10569">
                  <c:v>356.37547055353002</c:v>
                </c:pt>
                <c:pt idx="10570">
                  <c:v>378.01459425344098</c:v>
                </c:pt>
                <c:pt idx="10571">
                  <c:v>399.65440619287898</c:v>
                </c:pt>
                <c:pt idx="10572">
                  <c:v>421.29490650723898</c:v>
                </c:pt>
                <c:pt idx="10573">
                  <c:v>419.188172701045</c:v>
                </c:pt>
                <c:pt idx="10574">
                  <c:v>399.28006062358298</c:v>
                </c:pt>
                <c:pt idx="10575">
                  <c:v>379.371314944093</c:v>
                </c:pt>
                <c:pt idx="10576">
                  <c:v>359.461935537957</c:v>
                </c:pt>
                <c:pt idx="10577">
                  <c:v>352.376500284428</c:v>
                </c:pt>
                <c:pt idx="10578">
                  <c:v>350.599380124086</c:v>
                </c:pt>
                <c:pt idx="10579">
                  <c:v>348.822203367258</c:v>
                </c:pt>
                <c:pt idx="10580">
                  <c:v>347.04497000280401</c:v>
                </c:pt>
                <c:pt idx="10581">
                  <c:v>391.49249883227702</c:v>
                </c:pt>
                <c:pt idx="10582">
                  <c:v>444.52386270178499</c:v>
                </c:pt>
                <c:pt idx="10583">
                  <c:v>497.55691659010398</c:v>
                </c:pt>
                <c:pt idx="10584">
                  <c:v>550.59166082891898</c:v>
                </c:pt>
                <c:pt idx="10585">
                  <c:v>514.76682020433202</c:v>
                </c:pt>
                <c:pt idx="10586">
                  <c:v>477.131452715948</c:v>
                </c:pt>
                <c:pt idx="10587">
                  <c:v>439.49488506375002</c:v>
                </c:pt>
                <c:pt idx="10588">
                  <c:v>404.76176820040303</c:v>
                </c:pt>
                <c:pt idx="10589">
                  <c:v>391.91627814208198</c:v>
                </c:pt>
                <c:pt idx="10590">
                  <c:v>379.07037824869701</c:v>
                </c:pt>
                <c:pt idx="10591">
                  <c:v>366.22406843996902</c:v>
                </c:pt>
                <c:pt idx="10592">
                  <c:v>355.87278652510997</c:v>
                </c:pt>
                <c:pt idx="10593">
                  <c:v>352.82175500827299</c:v>
                </c:pt>
                <c:pt idx="10594">
                  <c:v>349.77062608442401</c:v>
                </c:pt>
                <c:pt idx="10595">
                  <c:v>346.71939973448599</c:v>
                </c:pt>
                <c:pt idx="10596">
                  <c:v>343.85286574030999</c:v>
                </c:pt>
                <c:pt idx="10597">
                  <c:v>341.27188990845002</c:v>
                </c:pt>
                <c:pt idx="10598">
                  <c:v>338.69083162250797</c:v>
                </c:pt>
                <c:pt idx="10599">
                  <c:v>336.10969086630303</c:v>
                </c:pt>
                <c:pt idx="10600">
                  <c:v>336.06511446013201</c:v>
                </c:pt>
                <c:pt idx="10601">
                  <c:v>338.257929374051</c:v>
                </c:pt>
                <c:pt idx="10602">
                  <c:v>340.45081438746399</c:v>
                </c:pt>
                <c:pt idx="10603">
                  <c:v>342.64376951407598</c:v>
                </c:pt>
                <c:pt idx="10604">
                  <c:v>342.83707327597801</c:v>
                </c:pt>
                <c:pt idx="10605">
                  <c:v>342.04704088005502</c:v>
                </c:pt>
                <c:pt idx="10606">
                  <c:v>341.25698321199297</c:v>
                </c:pt>
                <c:pt idx="10607">
                  <c:v>340.466900266854</c:v>
                </c:pt>
                <c:pt idx="10608">
                  <c:v>338.59634799744703</c:v>
                </c:pt>
                <c:pt idx="10609">
                  <c:v>336.47205461523498</c:v>
                </c:pt>
                <c:pt idx="10610">
                  <c:v>334.34769323513598</c:v>
                </c:pt>
                <c:pt idx="10611">
                  <c:v>332.22326384385201</c:v>
                </c:pt>
                <c:pt idx="10612">
                  <c:v>333.53165768760101</c:v>
                </c:pt>
                <c:pt idx="10613">
                  <c:v>335.02144443852501</c:v>
                </c:pt>
                <c:pt idx="10614">
                  <c:v>336.51127890815599</c:v>
                </c:pt>
                <c:pt idx="10615">
                  <c:v>338.18789396477501</c:v>
                </c:pt>
                <c:pt idx="10616">
                  <c:v>341.74645125879198</c:v>
                </c:pt>
                <c:pt idx="10617">
                  <c:v>345.30512259116801</c:v>
                </c:pt>
                <c:pt idx="10618">
                  <c:v>348.86390798418398</c:v>
                </c:pt>
                <c:pt idx="10619">
                  <c:v>352.18515190728601</c:v>
                </c:pt>
                <c:pt idx="10620">
                  <c:v>354.71619797340099</c:v>
                </c:pt>
                <c:pt idx="10621">
                  <c:v>357.247325202909</c:v>
                </c:pt>
                <c:pt idx="10622">
                  <c:v>359.77853361163</c:v>
                </c:pt>
                <c:pt idx="10623">
                  <c:v>358.50017893066502</c:v>
                </c:pt>
                <c:pt idx="10624">
                  <c:v>350.80671234218897</c:v>
                </c:pt>
                <c:pt idx="10625">
                  <c:v>343.11299888558898</c:v>
                </c:pt>
                <c:pt idx="10626">
                  <c:v>335.41903851278198</c:v>
                </c:pt>
                <c:pt idx="10627">
                  <c:v>330.97209206973702</c:v>
                </c:pt>
                <c:pt idx="10628">
                  <c:v>329.589596060845</c:v>
                </c:pt>
                <c:pt idx="10629">
                  <c:v>328.20705566152498</c:v>
                </c:pt>
                <c:pt idx="10630">
                  <c:v>326.824470863138</c:v>
                </c:pt>
                <c:pt idx="10631">
                  <c:v>329.55693414856103</c:v>
                </c:pt>
                <c:pt idx="10632">
                  <c:v>334.43950037779803</c:v>
                </c:pt>
                <c:pt idx="10633">
                  <c:v>339.32222348276099</c:v>
                </c:pt>
                <c:pt idx="10634">
                  <c:v>344.20510349397199</c:v>
                </c:pt>
                <c:pt idx="10635">
                  <c:v>366.91548546246202</c:v>
                </c:pt>
                <c:pt idx="10636">
                  <c:v>394.092836376413</c:v>
                </c:pt>
                <c:pt idx="10637">
                  <c:v>421.27106105926401</c:v>
                </c:pt>
                <c:pt idx="10638">
                  <c:v>448.45015968089302</c:v>
                </c:pt>
                <c:pt idx="10639">
                  <c:v>424.720351193108</c:v>
                </c:pt>
                <c:pt idx="10640">
                  <c:v>397.91119329924197</c:v>
                </c:pt>
                <c:pt idx="10641">
                  <c:v>371.10117291494402</c:v>
                </c:pt>
                <c:pt idx="10642">
                  <c:v>347.53739132063998</c:v>
                </c:pt>
                <c:pt idx="10643">
                  <c:v>358.14884321562499</c:v>
                </c:pt>
                <c:pt idx="10644">
                  <c:v>368.76063666262201</c:v>
                </c:pt>
                <c:pt idx="10645">
                  <c:v>379.37277172798298</c:v>
                </c:pt>
                <c:pt idx="10646">
                  <c:v>384.43323369635903</c:v>
                </c:pt>
                <c:pt idx="10647">
                  <c:v>371.01482692380199</c:v>
                </c:pt>
                <c:pt idx="10648">
                  <c:v>357.59598797178501</c:v>
                </c:pt>
                <c:pt idx="10649">
                  <c:v>344.17671675660301</c:v>
                </c:pt>
                <c:pt idx="10650">
                  <c:v>334.453145598611</c:v>
                </c:pt>
                <c:pt idx="10651">
                  <c:v>330.86896623704098</c:v>
                </c:pt>
                <c:pt idx="10652">
                  <c:v>327.28467136175698</c:v>
                </c:pt>
                <c:pt idx="10653">
                  <c:v>323.700260950315</c:v>
                </c:pt>
                <c:pt idx="10654">
                  <c:v>323.82164486046798</c:v>
                </c:pt>
                <c:pt idx="10655">
                  <c:v>327.35007369697098</c:v>
                </c:pt>
                <c:pt idx="10656">
                  <c:v>330.878616323909</c:v>
                </c:pt>
                <c:pt idx="10657">
                  <c:v>334.40727276331302</c:v>
                </c:pt>
                <c:pt idx="10658">
                  <c:v>333.642924472179</c:v>
                </c:pt>
                <c:pt idx="10659">
                  <c:v>330.73245998716101</c:v>
                </c:pt>
                <c:pt idx="10660">
                  <c:v>327.82190158025901</c:v>
                </c:pt>
                <c:pt idx="10661">
                  <c:v>324.91124923328198</c:v>
                </c:pt>
                <c:pt idx="10662">
                  <c:v>324.63738673779898</c:v>
                </c:pt>
                <c:pt idx="10663">
                  <c:v>324.97042492752399</c:v>
                </c:pt>
                <c:pt idx="10664">
                  <c:v>325.30347387145798</c:v>
                </c:pt>
                <c:pt idx="10665">
                  <c:v>325.63653357167902</c:v>
                </c:pt>
                <c:pt idx="10666">
                  <c:v>327.40159611393398</c:v>
                </c:pt>
                <c:pt idx="10667">
                  <c:v>329.22705422345001</c:v>
                </c:pt>
                <c:pt idx="10668">
                  <c:v>331.05257131718298</c:v>
                </c:pt>
                <c:pt idx="10669">
                  <c:v>332.56607557363498</c:v>
                </c:pt>
                <c:pt idx="10670">
                  <c:v>331.46723359619898</c:v>
                </c:pt>
                <c:pt idx="10671">
                  <c:v>330.36835609583898</c:v>
                </c:pt>
                <c:pt idx="10672">
                  <c:v>329.26944306569402</c:v>
                </c:pt>
                <c:pt idx="10673">
                  <c:v>328.50171952185502</c:v>
                </c:pt>
                <c:pt idx="10674">
                  <c:v>328.70507484934899</c:v>
                </c:pt>
                <c:pt idx="10675">
                  <c:v>328.90843675505897</c:v>
                </c:pt>
                <c:pt idx="10676">
                  <c:v>329.111805240254</c:v>
                </c:pt>
                <c:pt idx="10677">
                  <c:v>329.81845211810997</c:v>
                </c:pt>
                <c:pt idx="10678">
                  <c:v>331.27241453764498</c:v>
                </c:pt>
                <c:pt idx="10679">
                  <c:v>332.72642402071801</c:v>
                </c:pt>
                <c:pt idx="10680">
                  <c:v>334.18048057639402</c:v>
                </c:pt>
                <c:pt idx="10681">
                  <c:v>334.470862696957</c:v>
                </c:pt>
                <c:pt idx="10682">
                  <c:v>333.81303260567501</c:v>
                </c:pt>
                <c:pt idx="10683">
                  <c:v>333.15518120733299</c:v>
                </c:pt>
                <c:pt idx="10684">
                  <c:v>332.49730849782702</c:v>
                </c:pt>
                <c:pt idx="10685">
                  <c:v>333.29995542035101</c:v>
                </c:pt>
                <c:pt idx="10686">
                  <c:v>334.72832425961798</c:v>
                </c:pt>
                <c:pt idx="10687">
                  <c:v>336.15673939327399</c:v>
                </c:pt>
                <c:pt idx="10688">
                  <c:v>337.585200830232</c:v>
                </c:pt>
                <c:pt idx="10689">
                  <c:v>339.53229315422999</c:v>
                </c:pt>
                <c:pt idx="10690">
                  <c:v>341.57122941817499</c:v>
                </c:pt>
                <c:pt idx="10691">
                  <c:v>343.610231807714</c:v>
                </c:pt>
                <c:pt idx="10692">
                  <c:v>345.64930033554901</c:v>
                </c:pt>
                <c:pt idx="10693">
                  <c:v>348.61460294026801</c:v>
                </c:pt>
                <c:pt idx="10694">
                  <c:v>351.58031966462499</c:v>
                </c:pt>
                <c:pt idx="10695">
                  <c:v>354.54613263286399</c:v>
                </c:pt>
                <c:pt idx="10696">
                  <c:v>357.246117110932</c:v>
                </c:pt>
                <c:pt idx="10697">
                  <c:v>358.44117918563899</c:v>
                </c:pt>
                <c:pt idx="10698">
                  <c:v>359.63628006125498</c:v>
                </c:pt>
                <c:pt idx="10699">
                  <c:v>360.831419745235</c:v>
                </c:pt>
                <c:pt idx="10700">
                  <c:v>361.60276577050701</c:v>
                </c:pt>
                <c:pt idx="10701">
                  <c:v>361.39057139068802</c:v>
                </c:pt>
                <c:pt idx="10702">
                  <c:v>361.178370117008</c:v>
                </c:pt>
                <c:pt idx="10703">
                  <c:v>360.96616194814698</c:v>
                </c:pt>
                <c:pt idx="10704">
                  <c:v>361.41847763252798</c:v>
                </c:pt>
                <c:pt idx="10705">
                  <c:v>362.67448516980897</c:v>
                </c:pt>
                <c:pt idx="10706">
                  <c:v>363.93053353880703</c:v>
                </c:pt>
                <c:pt idx="10707">
                  <c:v>365.18662274734299</c:v>
                </c:pt>
                <c:pt idx="10708">
                  <c:v>366.80413172341798</c:v>
                </c:pt>
                <c:pt idx="10709">
                  <c:v>368.65806672326698</c:v>
                </c:pt>
                <c:pt idx="10710">
                  <c:v>370.51206203130403</c:v>
                </c:pt>
                <c:pt idx="10711">
                  <c:v>372.36611765910402</c:v>
                </c:pt>
                <c:pt idx="10712">
                  <c:v>383.89763098742901</c:v>
                </c:pt>
                <c:pt idx="10713">
                  <c:v>398.536092960232</c:v>
                </c:pt>
                <c:pt idx="10714">
                  <c:v>413.17503142272398</c:v>
                </c:pt>
                <c:pt idx="10715">
                  <c:v>427.81444646612698</c:v>
                </c:pt>
                <c:pt idx="10716">
                  <c:v>406.721403009852</c:v>
                </c:pt>
                <c:pt idx="10717">
                  <c:v>382.08970877996501</c:v>
                </c:pt>
                <c:pt idx="10718">
                  <c:v>357.45721226571698</c:v>
                </c:pt>
                <c:pt idx="10719">
                  <c:v>334.35233694596297</c:v>
                </c:pt>
                <c:pt idx="10720">
                  <c:v>333.862688137806</c:v>
                </c:pt>
                <c:pt idx="10721">
                  <c:v>333.37302337359898</c:v>
                </c:pt>
                <c:pt idx="10722">
                  <c:v>332.883342650288</c:v>
                </c:pt>
                <c:pt idx="10723">
                  <c:v>332.12446672535498</c:v>
                </c:pt>
                <c:pt idx="10724">
                  <c:v>330.39530435706598</c:v>
                </c:pt>
                <c:pt idx="10725">
                  <c:v>328.66608560529602</c:v>
                </c:pt>
                <c:pt idx="10726">
                  <c:v>326.93681045926797</c:v>
                </c:pt>
                <c:pt idx="10727">
                  <c:v>326.52794831990798</c:v>
                </c:pt>
                <c:pt idx="10728">
                  <c:v>328.35269101176402</c:v>
                </c:pt>
                <c:pt idx="10729">
                  <c:v>330.17749324142699</c:v>
                </c:pt>
                <c:pt idx="10730">
                  <c:v>332.00235502027499</c:v>
                </c:pt>
                <c:pt idx="10731">
                  <c:v>333.911700489456</c:v>
                </c:pt>
                <c:pt idx="10732">
                  <c:v>335.89707164712797</c:v>
                </c:pt>
                <c:pt idx="10733">
                  <c:v>337.88250762461701</c:v>
                </c:pt>
                <c:pt idx="10734">
                  <c:v>339.86800843428102</c:v>
                </c:pt>
                <c:pt idx="10735">
                  <c:v>339.13164890180701</c:v>
                </c:pt>
                <c:pt idx="10736">
                  <c:v>337.12434120168399</c:v>
                </c:pt>
                <c:pt idx="10737">
                  <c:v>335.116967924113</c:v>
                </c:pt>
                <c:pt idx="10738">
                  <c:v>333.10952905657803</c:v>
                </c:pt>
                <c:pt idx="10739">
                  <c:v>334.76967433651299</c:v>
                </c:pt>
                <c:pt idx="10740">
                  <c:v>337.14146879972702</c:v>
                </c:pt>
                <c:pt idx="10741">
                  <c:v>339.51334079689502</c:v>
                </c:pt>
                <c:pt idx="10742">
                  <c:v>341.88529034279401</c:v>
                </c:pt>
                <c:pt idx="10743">
                  <c:v>345.79582262664201</c:v>
                </c:pt>
                <c:pt idx="10744">
                  <c:v>349.71608339013699</c:v>
                </c:pt>
                <c:pt idx="10745">
                  <c:v>353.63647238780601</c:v>
                </c:pt>
                <c:pt idx="10746">
                  <c:v>358.83101633538797</c:v>
                </c:pt>
                <c:pt idx="10747">
                  <c:v>371.21314356392099</c:v>
                </c:pt>
                <c:pt idx="10748">
                  <c:v>383.59567601108103</c:v>
                </c:pt>
                <c:pt idx="10749">
                  <c:v>395.97861375398702</c:v>
                </c:pt>
                <c:pt idx="10750">
                  <c:v>399.36680680633901</c:v>
                </c:pt>
                <c:pt idx="10751">
                  <c:v>382.52837880928303</c:v>
                </c:pt>
                <c:pt idx="10752">
                  <c:v>365.689399409293</c:v>
                </c:pt>
                <c:pt idx="10753">
                  <c:v>348.84986850144799</c:v>
                </c:pt>
                <c:pt idx="10754">
                  <c:v>338.26256872255999</c:v>
                </c:pt>
                <c:pt idx="10755">
                  <c:v>334.85279579339101</c:v>
                </c:pt>
                <c:pt idx="10756">
                  <c:v>331.44291113512799</c:v>
                </c:pt>
                <c:pt idx="10757">
                  <c:v>328.032914726564</c:v>
                </c:pt>
                <c:pt idx="10758">
                  <c:v>330.00844900511902</c:v>
                </c:pt>
                <c:pt idx="10759">
                  <c:v>335.232246520763</c:v>
                </c:pt>
                <c:pt idx="10760">
                  <c:v>340.45621531378799</c:v>
                </c:pt>
                <c:pt idx="10761">
                  <c:v>345.68035541668098</c:v>
                </c:pt>
                <c:pt idx="10762">
                  <c:v>343.33982929126302</c:v>
                </c:pt>
                <c:pt idx="10763">
                  <c:v>338.89641533123</c:v>
                </c:pt>
                <c:pt idx="10764">
                  <c:v>334.45285558948899</c:v>
                </c:pt>
                <c:pt idx="10765">
                  <c:v>330.00915003839498</c:v>
                </c:pt>
                <c:pt idx="10766">
                  <c:v>329.95433112059101</c:v>
                </c:pt>
                <c:pt idx="10767">
                  <c:v>330.171323173948</c:v>
                </c:pt>
                <c:pt idx="10768">
                  <c:v>330.38832235095401</c:v>
                </c:pt>
                <c:pt idx="10769">
                  <c:v>330.87939033545302</c:v>
                </c:pt>
                <c:pt idx="10770">
                  <c:v>333.800391081052</c:v>
                </c:pt>
                <c:pt idx="10771">
                  <c:v>336.72148776543298</c:v>
                </c:pt>
                <c:pt idx="10772">
                  <c:v>339.64268040680599</c:v>
                </c:pt>
                <c:pt idx="10773">
                  <c:v>341.469665697192</c:v>
                </c:pt>
                <c:pt idx="10774">
                  <c:v>340.20648156426302</c:v>
                </c:pt>
                <c:pt idx="10775">
                  <c:v>338.94325591670702</c:v>
                </c:pt>
                <c:pt idx="10776">
                  <c:v>337.67998874667001</c:v>
                </c:pt>
                <c:pt idx="10777">
                  <c:v>338.548127146497</c:v>
                </c:pt>
                <c:pt idx="10778">
                  <c:v>342.333836452463</c:v>
                </c:pt>
                <c:pt idx="10779">
                  <c:v>346.11967025381102</c:v>
                </c:pt>
                <c:pt idx="10780">
                  <c:v>349.90562857409299</c:v>
                </c:pt>
                <c:pt idx="10781">
                  <c:v>348.27713301331698</c:v>
                </c:pt>
                <c:pt idx="10782">
                  <c:v>342.78018507201801</c:v>
                </c:pt>
                <c:pt idx="10783">
                  <c:v>337.28305624723498</c:v>
                </c:pt>
                <c:pt idx="10784">
                  <c:v>331.78574650480903</c:v>
                </c:pt>
                <c:pt idx="10785">
                  <c:v>330.79736960735698</c:v>
                </c:pt>
                <c:pt idx="10786">
                  <c:v>331.35321634912202</c:v>
                </c:pt>
                <c:pt idx="10787">
                  <c:v>331.90908139308402</c:v>
                </c:pt>
                <c:pt idx="10788">
                  <c:v>332.46496474270401</c:v>
                </c:pt>
                <c:pt idx="10789">
                  <c:v>343.3215094203</c:v>
                </c:pt>
                <c:pt idx="10790">
                  <c:v>355.23470068017599</c:v>
                </c:pt>
                <c:pt idx="10791">
                  <c:v>367.14828444672798</c:v>
                </c:pt>
                <c:pt idx="10792">
                  <c:v>377.435834402014</c:v>
                </c:pt>
                <c:pt idx="10793">
                  <c:v>365.97319503044599</c:v>
                </c:pt>
                <c:pt idx="10794">
                  <c:v>354.51017782019699</c:v>
                </c:pt>
                <c:pt idx="10795">
                  <c:v>343.04678270010498</c:v>
                </c:pt>
                <c:pt idx="10796">
                  <c:v>335.66788083848598</c:v>
                </c:pt>
                <c:pt idx="10797">
                  <c:v>341.76269101982302</c:v>
                </c:pt>
                <c:pt idx="10798">
                  <c:v>347.85770222707202</c:v>
                </c:pt>
                <c:pt idx="10799">
                  <c:v>353.95291449815102</c:v>
                </c:pt>
                <c:pt idx="10800">
                  <c:v>356.94308899293998</c:v>
                </c:pt>
                <c:pt idx="10801">
                  <c:v>355.200864175079</c:v>
                </c:pt>
                <c:pt idx="10802">
                  <c:v>353.45858185746403</c:v>
                </c:pt>
                <c:pt idx="10803">
                  <c:v>351.716242029265</c:v>
                </c:pt>
                <c:pt idx="10804">
                  <c:v>350.48504821400002</c:v>
                </c:pt>
                <c:pt idx="10805">
                  <c:v>349.65510087626097</c:v>
                </c:pt>
                <c:pt idx="10806">
                  <c:v>348.825126130233</c:v>
                </c:pt>
                <c:pt idx="10807">
                  <c:v>347.99512397075199</c:v>
                </c:pt>
                <c:pt idx="10808">
                  <c:v>355.81072733575201</c:v>
                </c:pt>
                <c:pt idx="10809">
                  <c:v>366.91002358040498</c:v>
                </c:pt>
                <c:pt idx="10810">
                  <c:v>378.00968659702698</c:v>
                </c:pt>
                <c:pt idx="10811">
                  <c:v>389.10971645472301</c:v>
                </c:pt>
                <c:pt idx="10812">
                  <c:v>390.14384147172001</c:v>
                </c:pt>
                <c:pt idx="10813">
                  <c:v>389.93086675614398</c:v>
                </c:pt>
                <c:pt idx="10814">
                  <c:v>389.71788499853699</c:v>
                </c:pt>
                <c:pt idx="10815">
                  <c:v>389.36653313238003</c:v>
                </c:pt>
                <c:pt idx="10816">
                  <c:v>386.64974938701903</c:v>
                </c:pt>
                <c:pt idx="10817">
                  <c:v>383.93287576922899</c:v>
                </c:pt>
                <c:pt idx="10818">
                  <c:v>381.21591226212701</c:v>
                </c:pt>
                <c:pt idx="10819">
                  <c:v>377.30427115322499</c:v>
                </c:pt>
                <c:pt idx="10820">
                  <c:v>369.18762057883799</c:v>
                </c:pt>
                <c:pt idx="10821">
                  <c:v>361.07070133588797</c:v>
                </c:pt>
                <c:pt idx="10822">
                  <c:v>352.95351337394499</c:v>
                </c:pt>
                <c:pt idx="10823">
                  <c:v>350.08713692734898</c:v>
                </c:pt>
                <c:pt idx="10824">
                  <c:v>355.51344731180899</c:v>
                </c:pt>
                <c:pt idx="10825">
                  <c:v>360.93993742312898</c:v>
                </c:pt>
                <c:pt idx="10826">
                  <c:v>366.36660729500102</c:v>
                </c:pt>
                <c:pt idx="10827">
                  <c:v>397.73647758612498</c:v>
                </c:pt>
                <c:pt idx="10828">
                  <c:v>449.93684781560597</c:v>
                </c:pt>
                <c:pt idx="10829">
                  <c:v>502.13894806012001</c:v>
                </c:pt>
                <c:pt idx="10830">
                  <c:v>554.34277864392095</c:v>
                </c:pt>
                <c:pt idx="10831">
                  <c:v>533.47561641676896</c:v>
                </c:pt>
                <c:pt idx="10832">
                  <c:v>484.48670107751701</c:v>
                </c:pt>
                <c:pt idx="10833">
                  <c:v>435.49616115540198</c:v>
                </c:pt>
                <c:pt idx="10834">
                  <c:v>386.50399634633197</c:v>
                </c:pt>
                <c:pt idx="10835">
                  <c:v>372.61913644612798</c:v>
                </c:pt>
                <c:pt idx="10836">
                  <c:v>363.07146803237902</c:v>
                </c:pt>
                <c:pt idx="10837">
                  <c:v>353.52348280132998</c:v>
                </c:pt>
                <c:pt idx="10838">
                  <c:v>344.81380821326599</c:v>
                </c:pt>
                <c:pt idx="10839">
                  <c:v>349.61204365965301</c:v>
                </c:pt>
                <c:pt idx="10840">
                  <c:v>354.41043839785402</c:v>
                </c:pt>
                <c:pt idx="10841">
                  <c:v>359.20899245767998</c:v>
                </c:pt>
                <c:pt idx="10842">
                  <c:v>364.67439709485399</c:v>
                </c:pt>
                <c:pt idx="10843">
                  <c:v>372.40567266331902</c:v>
                </c:pt>
                <c:pt idx="10844">
                  <c:v>380.13720505249</c:v>
                </c:pt>
                <c:pt idx="10845">
                  <c:v>387.868994310316</c:v>
                </c:pt>
                <c:pt idx="10846">
                  <c:v>387.76345440279499</c:v>
                </c:pt>
                <c:pt idx="10847">
                  <c:v>375.74074558263402</c:v>
                </c:pt>
                <c:pt idx="10848">
                  <c:v>363.71763714182498</c:v>
                </c:pt>
                <c:pt idx="10849">
                  <c:v>351.69412900581801</c:v>
                </c:pt>
                <c:pt idx="10850">
                  <c:v>345.109861196525</c:v>
                </c:pt>
                <c:pt idx="10851">
                  <c:v>342.685851273644</c:v>
                </c:pt>
                <c:pt idx="10852">
                  <c:v>340.26176073010799</c:v>
                </c:pt>
                <c:pt idx="10853">
                  <c:v>337.83758955086398</c:v>
                </c:pt>
                <c:pt idx="10854">
                  <c:v>337.05565565069901</c:v>
                </c:pt>
                <c:pt idx="10855">
                  <c:v>336.859793958941</c:v>
                </c:pt>
                <c:pt idx="10856">
                  <c:v>336.66392574898299</c:v>
                </c:pt>
                <c:pt idx="10857">
                  <c:v>336.46805101961201</c:v>
                </c:pt>
                <c:pt idx="10858">
                  <c:v>337.95562928394799</c:v>
                </c:pt>
                <c:pt idx="10859">
                  <c:v>339.61414575222801</c:v>
                </c:pt>
                <c:pt idx="10860">
                  <c:v>341.27271744907102</c:v>
                </c:pt>
                <c:pt idx="10861">
                  <c:v>342.92100230722201</c:v>
                </c:pt>
                <c:pt idx="10862">
                  <c:v>344.44907959560999</c:v>
                </c:pt>
                <c:pt idx="10863">
                  <c:v>345.977207792287</c:v>
                </c:pt>
                <c:pt idx="10864">
                  <c:v>347.50538690672499</c:v>
                </c:pt>
                <c:pt idx="10865">
                  <c:v>349.20083459259001</c:v>
                </c:pt>
                <c:pt idx="10866">
                  <c:v>351.39528933080902</c:v>
                </c:pt>
                <c:pt idx="10867">
                  <c:v>353.589817222536</c:v>
                </c:pt>
                <c:pt idx="10868">
                  <c:v>355.78441828138602</c:v>
                </c:pt>
                <c:pt idx="10869">
                  <c:v>362.11760980181299</c:v>
                </c:pt>
                <c:pt idx="10870">
                  <c:v>374.08856356334002</c:v>
                </c:pt>
                <c:pt idx="10871">
                  <c:v>386.05991662770799</c:v>
                </c:pt>
                <c:pt idx="10872">
                  <c:v>398.031669069131</c:v>
                </c:pt>
                <c:pt idx="10873">
                  <c:v>393.919910136613</c:v>
                </c:pt>
                <c:pt idx="10874">
                  <c:v>378.91175728574501</c:v>
                </c:pt>
                <c:pt idx="10875">
                  <c:v>363.90310351787099</c:v>
                </c:pt>
                <c:pt idx="10876">
                  <c:v>348.89394874006598</c:v>
                </c:pt>
                <c:pt idx="10877">
                  <c:v>344.82672383658598</c:v>
                </c:pt>
                <c:pt idx="10878">
                  <c:v>344.038320345317</c:v>
                </c:pt>
                <c:pt idx="10879">
                  <c:v>343.249890524009</c:v>
                </c:pt>
                <c:pt idx="10880">
                  <c:v>342.46143436777101</c:v>
                </c:pt>
                <c:pt idx="10881">
                  <c:v>338.95695474762499</c:v>
                </c:pt>
                <c:pt idx="10882">
                  <c:v>335.28886389725602</c:v>
                </c:pt>
                <c:pt idx="10883">
                  <c:v>331.62065047035401</c:v>
                </c:pt>
                <c:pt idx="10884">
                  <c:v>329.51872513398803</c:v>
                </c:pt>
                <c:pt idx="10885">
                  <c:v>339.182194589662</c:v>
                </c:pt>
                <c:pt idx="10886">
                  <c:v>348.84598711663398</c:v>
                </c:pt>
                <c:pt idx="10887">
                  <c:v>358.51010277478201</c:v>
                </c:pt>
                <c:pt idx="10888">
                  <c:v>364.69034600485003</c:v>
                </c:pt>
                <c:pt idx="10889">
                  <c:v>362.43320138452998</c:v>
                </c:pt>
                <c:pt idx="10890">
                  <c:v>360.175981256971</c:v>
                </c:pt>
                <c:pt idx="10891">
                  <c:v>357.91868560822201</c:v>
                </c:pt>
                <c:pt idx="10892">
                  <c:v>353.10035348086399</c:v>
                </c:pt>
                <c:pt idx="10893">
                  <c:v>345.364894115433</c:v>
                </c:pt>
                <c:pt idx="10894">
                  <c:v>337.62917582221399</c:v>
                </c:pt>
                <c:pt idx="10895">
                  <c:v>329.89319855320701</c:v>
                </c:pt>
                <c:pt idx="10896">
                  <c:v>328.19309010263601</c:v>
                </c:pt>
                <c:pt idx="10897">
                  <c:v>329.84063672105401</c:v>
                </c:pt>
                <c:pt idx="10898">
                  <c:v>331.48823852097399</c:v>
                </c:pt>
                <c:pt idx="10899">
                  <c:v>333.13589551260799</c:v>
                </c:pt>
                <c:pt idx="10900">
                  <c:v>338.01997961565701</c:v>
                </c:pt>
                <c:pt idx="10901">
                  <c:v>343.61715778733799</c:v>
                </c:pt>
                <c:pt idx="10902">
                  <c:v>349.21452353962502</c:v>
                </c:pt>
                <c:pt idx="10903">
                  <c:v>354.81207690720299</c:v>
                </c:pt>
                <c:pt idx="10904">
                  <c:v>348.80951391878898</c:v>
                </c:pt>
                <c:pt idx="10905">
                  <c:v>342.76253018837201</c:v>
                </c:pt>
                <c:pt idx="10906">
                  <c:v>336.71534368017501</c:v>
                </c:pt>
                <c:pt idx="10907">
                  <c:v>331.75598392702301</c:v>
                </c:pt>
                <c:pt idx="10908">
                  <c:v>331.98271413117101</c:v>
                </c:pt>
                <c:pt idx="10909">
                  <c:v>332.20945194187101</c:v>
                </c:pt>
                <c:pt idx="10910">
                  <c:v>332.43619736052398</c:v>
                </c:pt>
                <c:pt idx="10911">
                  <c:v>332.05357369679001</c:v>
                </c:pt>
                <c:pt idx="10912">
                  <c:v>330.54474329263701</c:v>
                </c:pt>
                <c:pt idx="10913">
                  <c:v>329.03586223830598</c:v>
                </c:pt>
                <c:pt idx="10914">
                  <c:v>327.52693052444698</c:v>
                </c:pt>
                <c:pt idx="10915">
                  <c:v>327.37992481720403</c:v>
                </c:pt>
                <c:pt idx="10916">
                  <c:v>328.44409842086498</c:v>
                </c:pt>
                <c:pt idx="10917">
                  <c:v>329.50830776950698</c:v>
                </c:pt>
                <c:pt idx="10918">
                  <c:v>330.57255286971201</c:v>
                </c:pt>
                <c:pt idx="10919">
                  <c:v>330.99450552271998</c:v>
                </c:pt>
                <c:pt idx="10920">
                  <c:v>331.15153584415998</c:v>
                </c:pt>
                <c:pt idx="10921">
                  <c:v>331.308571443338</c:v>
                </c:pt>
                <c:pt idx="10922">
                  <c:v>331.46561232122502</c:v>
                </c:pt>
                <c:pt idx="10923">
                  <c:v>332.38120649295399</c:v>
                </c:pt>
                <c:pt idx="10924">
                  <c:v>333.39331576148498</c:v>
                </c:pt>
                <c:pt idx="10925">
                  <c:v>334.40545906715101</c:v>
                </c:pt>
                <c:pt idx="10926">
                  <c:v>335.50276500904602</c:v>
                </c:pt>
                <c:pt idx="10927">
                  <c:v>337.78896661652698</c:v>
                </c:pt>
                <c:pt idx="10928">
                  <c:v>340.07524514343999</c:v>
                </c:pt>
                <c:pt idx="10929">
                  <c:v>342.36160060392399</c:v>
                </c:pt>
                <c:pt idx="10930">
                  <c:v>344.11889648104301</c:v>
                </c:pt>
                <c:pt idx="10931">
                  <c:v>344.26289420854698</c:v>
                </c:pt>
                <c:pt idx="10932">
                  <c:v>344.406896783778</c:v>
                </c:pt>
                <c:pt idx="10933">
                  <c:v>344.55090420762599</c:v>
                </c:pt>
                <c:pt idx="10934">
                  <c:v>344.40939461461102</c:v>
                </c:pt>
                <c:pt idx="10935">
                  <c:v>343.88569598277502</c:v>
                </c:pt>
                <c:pt idx="10936">
                  <c:v>343.36197970988502</c:v>
                </c:pt>
                <c:pt idx="10937">
                  <c:v>342.83824579269998</c:v>
                </c:pt>
                <c:pt idx="10938">
                  <c:v>350.39175156360398</c:v>
                </c:pt>
                <c:pt idx="10939">
                  <c:v>363.13680247394097</c:v>
                </c:pt>
                <c:pt idx="10940">
                  <c:v>375.88228296533703</c:v>
                </c:pt>
                <c:pt idx="10941">
                  <c:v>388.62819311653402</c:v>
                </c:pt>
                <c:pt idx="10942">
                  <c:v>380.66653742268801</c:v>
                </c:pt>
                <c:pt idx="10943">
                  <c:v>367.21258391638099</c:v>
                </c:pt>
                <c:pt idx="10944">
                  <c:v>353.75817666332199</c:v>
                </c:pt>
                <c:pt idx="10945">
                  <c:v>340.30331558035499</c:v>
                </c:pt>
                <c:pt idx="10946">
                  <c:v>338.680843663958</c:v>
                </c:pt>
                <c:pt idx="10947">
                  <c:v>337.39289692390599</c:v>
                </c:pt>
                <c:pt idx="10948">
                  <c:v>336.10490672069</c:v>
                </c:pt>
                <c:pt idx="10949">
                  <c:v>334.95706721382197</c:v>
                </c:pt>
                <c:pt idx="10950">
                  <c:v>334.57282724940399</c:v>
                </c:pt>
                <c:pt idx="10951">
                  <c:v>334.188574312573</c:v>
                </c:pt>
                <c:pt idx="10952">
                  <c:v>333.80430840095403</c:v>
                </c:pt>
                <c:pt idx="10953">
                  <c:v>334.95309049361202</c:v>
                </c:pt>
                <c:pt idx="10954">
                  <c:v>339.101695890283</c:v>
                </c:pt>
                <c:pt idx="10955">
                  <c:v>343.25044143263301</c:v>
                </c:pt>
                <c:pt idx="10956">
                  <c:v>347.39932714632602</c:v>
                </c:pt>
                <c:pt idx="10957">
                  <c:v>349.770757915459</c:v>
                </c:pt>
                <c:pt idx="10958">
                  <c:v>350.51324027615499</c:v>
                </c:pt>
                <c:pt idx="10959">
                  <c:v>351.25574773391003</c:v>
                </c:pt>
                <c:pt idx="10960">
                  <c:v>351.99828029331502</c:v>
                </c:pt>
                <c:pt idx="10961">
                  <c:v>356.10170095072698</c:v>
                </c:pt>
                <c:pt idx="10962">
                  <c:v>361.60554976461799</c:v>
                </c:pt>
                <c:pt idx="10963">
                  <c:v>367.10958472806499</c:v>
                </c:pt>
                <c:pt idx="10964">
                  <c:v>372.61380587512298</c:v>
                </c:pt>
                <c:pt idx="10965">
                  <c:v>375.82693472268102</c:v>
                </c:pt>
                <c:pt idx="10966">
                  <c:v>378.75834925961999</c:v>
                </c:pt>
                <c:pt idx="10967">
                  <c:v>381.689863001064</c:v>
                </c:pt>
                <c:pt idx="10968">
                  <c:v>383.71576799443301</c:v>
                </c:pt>
                <c:pt idx="10969">
                  <c:v>374.65848125739598</c:v>
                </c:pt>
                <c:pt idx="10970">
                  <c:v>365.60088786817198</c:v>
                </c:pt>
                <c:pt idx="10971">
                  <c:v>356.54298777082801</c:v>
                </c:pt>
                <c:pt idx="10972">
                  <c:v>349.61153845154701</c:v>
                </c:pt>
                <c:pt idx="10973">
                  <c:v>348.69825849041098</c:v>
                </c:pt>
                <c:pt idx="10974">
                  <c:v>347.78494759000802</c:v>
                </c:pt>
                <c:pt idx="10975">
                  <c:v>346.87160574469902</c:v>
                </c:pt>
                <c:pt idx="10976">
                  <c:v>346.88844562675803</c:v>
                </c:pt>
                <c:pt idx="10977">
                  <c:v>348.055329845877</c:v>
                </c:pt>
                <c:pt idx="10978">
                  <c:v>349.22225361912001</c:v>
                </c:pt>
                <c:pt idx="10979">
                  <c:v>350.38921695367998</c:v>
                </c:pt>
                <c:pt idx="10980">
                  <c:v>349.60069718930202</c:v>
                </c:pt>
                <c:pt idx="10981">
                  <c:v>347.68185206493098</c:v>
                </c:pt>
                <c:pt idx="10982">
                  <c:v>345.762941858489</c:v>
                </c:pt>
                <c:pt idx="10983">
                  <c:v>343.84396655810599</c:v>
                </c:pt>
                <c:pt idx="10984">
                  <c:v>346.23754292953799</c:v>
                </c:pt>
                <c:pt idx="10985">
                  <c:v>349.57302701759102</c:v>
                </c:pt>
                <c:pt idx="10986">
                  <c:v>352.90862430336699</c:v>
                </c:pt>
                <c:pt idx="10987">
                  <c:v>356.24241290515499</c:v>
                </c:pt>
                <c:pt idx="10988">
                  <c:v>359.34652149956497</c:v>
                </c:pt>
                <c:pt idx="10989">
                  <c:v>362.45073548620002</c:v>
                </c:pt>
                <c:pt idx="10990">
                  <c:v>365.555054884215</c:v>
                </c:pt>
                <c:pt idx="10991">
                  <c:v>367.030194508759</c:v>
                </c:pt>
                <c:pt idx="10992">
                  <c:v>361.83557201494199</c:v>
                </c:pt>
                <c:pt idx="10993">
                  <c:v>356.64077304643001</c:v>
                </c:pt>
                <c:pt idx="10994">
                  <c:v>351.445797571112</c:v>
                </c:pt>
                <c:pt idx="10995">
                  <c:v>347.62898839268399</c:v>
                </c:pt>
                <c:pt idx="10996">
                  <c:v>346.01528784731602</c:v>
                </c:pt>
                <c:pt idx="10997">
                  <c:v>344.40153244797898</c:v>
                </c:pt>
                <c:pt idx="10998">
                  <c:v>342.78772218472199</c:v>
                </c:pt>
                <c:pt idx="10999">
                  <c:v>342.496559854971</c:v>
                </c:pt>
                <c:pt idx="11000">
                  <c:v>343.18761504011798</c:v>
                </c:pt>
                <c:pt idx="11001">
                  <c:v>343.87869372993202</c:v>
                </c:pt>
                <c:pt idx="11002">
                  <c:v>344.569795928681</c:v>
                </c:pt>
                <c:pt idx="11003">
                  <c:v>341.858310975199</c:v>
                </c:pt>
                <c:pt idx="11004">
                  <c:v>338.09198511110901</c:v>
                </c:pt>
                <c:pt idx="11005">
                  <c:v>334.32553106845802</c:v>
                </c:pt>
                <c:pt idx="11006">
                  <c:v>330.55894882400202</c:v>
                </c:pt>
                <c:pt idx="11007">
                  <c:v>331.42604383821799</c:v>
                </c:pt>
                <c:pt idx="11008">
                  <c:v>332.51978330331201</c:v>
                </c:pt>
                <c:pt idx="11009">
                  <c:v>333.61356001333701</c:v>
                </c:pt>
                <c:pt idx="11010">
                  <c:v>334.24469448841302</c:v>
                </c:pt>
                <c:pt idx="11011">
                  <c:v>332.12262312134999</c:v>
                </c:pt>
                <c:pt idx="11012">
                  <c:v>330.00047945984397</c:v>
                </c:pt>
                <c:pt idx="11013">
                  <c:v>327.87826349079899</c:v>
                </c:pt>
                <c:pt idx="11014">
                  <c:v>327.23743720456901</c:v>
                </c:pt>
                <c:pt idx="11015">
                  <c:v>329.539213880685</c:v>
                </c:pt>
                <c:pt idx="11016">
                  <c:v>331.841069019543</c:v>
                </c:pt>
                <c:pt idx="11017">
                  <c:v>334.14300263535199</c:v>
                </c:pt>
                <c:pt idx="11018">
                  <c:v>335.77467388677098</c:v>
                </c:pt>
                <c:pt idx="11019">
                  <c:v>336.80317444549598</c:v>
                </c:pt>
                <c:pt idx="11020">
                  <c:v>337.83171008424898</c:v>
                </c:pt>
                <c:pt idx="11021">
                  <c:v>338.86028080937399</c:v>
                </c:pt>
                <c:pt idx="11022">
                  <c:v>337.94262780915</c:v>
                </c:pt>
                <c:pt idx="11023">
                  <c:v>336.26178477897702</c:v>
                </c:pt>
                <c:pt idx="11024">
                  <c:v>334.58088438508503</c:v>
                </c:pt>
                <c:pt idx="11025">
                  <c:v>332.89992661708902</c:v>
                </c:pt>
                <c:pt idx="11026">
                  <c:v>342.319303346033</c:v>
                </c:pt>
                <c:pt idx="11027">
                  <c:v>352.82600676653902</c:v>
                </c:pt>
                <c:pt idx="11028">
                  <c:v>363.33306896953502</c:v>
                </c:pt>
                <c:pt idx="11029">
                  <c:v>373.24390110480698</c:v>
                </c:pt>
                <c:pt idx="11030">
                  <c:v>378.00304977942397</c:v>
                </c:pt>
                <c:pt idx="11031">
                  <c:v>382.762361040646</c:v>
                </c:pt>
                <c:pt idx="11032">
                  <c:v>387.521834917837</c:v>
                </c:pt>
                <c:pt idx="11033">
                  <c:v>387.08300753416802</c:v>
                </c:pt>
                <c:pt idx="11034">
                  <c:v>374.35371934087601</c:v>
                </c:pt>
                <c:pt idx="11035">
                  <c:v>361.62399602293402</c:v>
                </c:pt>
                <c:pt idx="11036">
                  <c:v>348.89383750177399</c:v>
                </c:pt>
                <c:pt idx="11037">
                  <c:v>341.90038819668399</c:v>
                </c:pt>
                <c:pt idx="11038">
                  <c:v>340.84932283751402</c:v>
                </c:pt>
                <c:pt idx="11039">
                  <c:v>339.79822152881599</c:v>
                </c:pt>
                <c:pt idx="11040">
                  <c:v>338.74708426411399</c:v>
                </c:pt>
                <c:pt idx="11041">
                  <c:v>337.92114717122502</c:v>
                </c:pt>
                <c:pt idx="11042">
                  <c:v>337.19844084886898</c:v>
                </c:pt>
                <c:pt idx="11043">
                  <c:v>336.47570979339798</c:v>
                </c:pt>
                <c:pt idx="11044">
                  <c:v>335.75295400035401</c:v>
                </c:pt>
                <c:pt idx="11045">
                  <c:v>335.62809132112801</c:v>
                </c:pt>
                <c:pt idx="11046">
                  <c:v>335.58428494042698</c:v>
                </c:pt>
                <c:pt idx="11047">
                  <c:v>335.54047705967002</c:v>
                </c:pt>
                <c:pt idx="11048">
                  <c:v>335.46501062515898</c:v>
                </c:pt>
                <c:pt idx="11049">
                  <c:v>335.00499636751101</c:v>
                </c:pt>
                <c:pt idx="11050">
                  <c:v>334.544966350761</c:v>
                </c:pt>
                <c:pt idx="11051">
                  <c:v>334.08492057207297</c:v>
                </c:pt>
                <c:pt idx="11052">
                  <c:v>334.31968937448698</c:v>
                </c:pt>
                <c:pt idx="11053">
                  <c:v>336.41413656199597</c:v>
                </c:pt>
                <c:pt idx="11054">
                  <c:v>338.50865554255603</c:v>
                </c:pt>
                <c:pt idx="11055">
                  <c:v>340.60324632907901</c:v>
                </c:pt>
                <c:pt idx="11056">
                  <c:v>341.39437579627901</c:v>
                </c:pt>
                <c:pt idx="11057">
                  <c:v>340.70635632633002</c:v>
                </c:pt>
                <c:pt idx="11058">
                  <c:v>340.01831325886701</c:v>
                </c:pt>
                <c:pt idx="11059">
                  <c:v>339.33024658964098</c:v>
                </c:pt>
                <c:pt idx="11060">
                  <c:v>337.55732923776401</c:v>
                </c:pt>
                <c:pt idx="11061">
                  <c:v>335.23877990395602</c:v>
                </c:pt>
                <c:pt idx="11062">
                  <c:v>332.92015100291002</c:v>
                </c:pt>
                <c:pt idx="11063">
                  <c:v>330.601442520337</c:v>
                </c:pt>
                <c:pt idx="11064">
                  <c:v>333.35810070325601</c:v>
                </c:pt>
                <c:pt idx="11065">
                  <c:v>336.92188034547399</c:v>
                </c:pt>
                <c:pt idx="11066">
                  <c:v>340.48578235935003</c:v>
                </c:pt>
                <c:pt idx="11067">
                  <c:v>343.72629480900702</c:v>
                </c:pt>
                <c:pt idx="11068">
                  <c:v>341.96394914740699</c:v>
                </c:pt>
                <c:pt idx="11069">
                  <c:v>340.20154294474702</c:v>
                </c:pt>
                <c:pt idx="11070">
                  <c:v>338.43907619017</c:v>
                </c:pt>
                <c:pt idx="11071">
                  <c:v>337.15492264863099</c:v>
                </c:pt>
                <c:pt idx="11072">
                  <c:v>337.23822904148801</c:v>
                </c:pt>
                <c:pt idx="11073">
                  <c:v>337.32153829779003</c:v>
                </c:pt>
                <c:pt idx="11074">
                  <c:v>337.40485041805101</c:v>
                </c:pt>
                <c:pt idx="11075">
                  <c:v>337.32345155918898</c:v>
                </c:pt>
                <c:pt idx="11076">
                  <c:v>337.04718711012703</c:v>
                </c:pt>
                <c:pt idx="11077">
                  <c:v>336.77091315967999</c:v>
                </c:pt>
                <c:pt idx="11078">
                  <c:v>336.494629706144</c:v>
                </c:pt>
                <c:pt idx="11079">
                  <c:v>339.19992091848098</c:v>
                </c:pt>
                <c:pt idx="11080">
                  <c:v>343.45848747930899</c:v>
                </c:pt>
                <c:pt idx="11081">
                  <c:v>347.71720058700799</c:v>
                </c:pt>
                <c:pt idx="11082">
                  <c:v>351.976060267778</c:v>
                </c:pt>
                <c:pt idx="11083">
                  <c:v>353.57242276218699</c:v>
                </c:pt>
                <c:pt idx="11084">
                  <c:v>354.72603472322999</c:v>
                </c:pt>
                <c:pt idx="11085">
                  <c:v>355.87968640558699</c:v>
                </c:pt>
                <c:pt idx="11086">
                  <c:v>357.153102769464</c:v>
                </c:pt>
                <c:pt idx="11087">
                  <c:v>360.37740844451599</c:v>
                </c:pt>
                <c:pt idx="11088">
                  <c:v>363.60182518734302</c:v>
                </c:pt>
                <c:pt idx="11089">
                  <c:v>366.82635301783398</c:v>
                </c:pt>
                <c:pt idx="11090">
                  <c:v>370.11569473331099</c:v>
                </c:pt>
                <c:pt idx="11091">
                  <c:v>373.590527456725</c:v>
                </c:pt>
                <c:pt idx="11092">
                  <c:v>377.06547994688498</c:v>
                </c:pt>
                <c:pt idx="11093">
                  <c:v>380.54055222517201</c:v>
                </c:pt>
                <c:pt idx="11094">
                  <c:v>379.86460335236802</c:v>
                </c:pt>
                <c:pt idx="11095">
                  <c:v>374.31814594677098</c:v>
                </c:pt>
                <c:pt idx="11096">
                  <c:v>368.771497261771</c:v>
                </c:pt>
                <c:pt idx="11097">
                  <c:v>363.22465726326601</c:v>
                </c:pt>
                <c:pt idx="11098">
                  <c:v>360.687578092639</c:v>
                </c:pt>
                <c:pt idx="11099">
                  <c:v>359.68697146133599</c:v>
                </c:pt>
                <c:pt idx="11100">
                  <c:v>358.68633030247702</c:v>
                </c:pt>
                <c:pt idx="11101">
                  <c:v>357.685654609913</c:v>
                </c:pt>
                <c:pt idx="11102">
                  <c:v>359.54569849756098</c:v>
                </c:pt>
                <c:pt idx="11103">
                  <c:v>361.85443425837201</c:v>
                </c:pt>
                <c:pt idx="11104">
                  <c:v>364.16324973164302</c:v>
                </c:pt>
                <c:pt idx="11105">
                  <c:v>366.153798750352</c:v>
                </c:pt>
                <c:pt idx="11106">
                  <c:v>363.73508165453802</c:v>
                </c:pt>
                <c:pt idx="11107">
                  <c:v>361.31628101299901</c:v>
                </c:pt>
                <c:pt idx="11108">
                  <c:v>358.89739681086797</c:v>
                </c:pt>
                <c:pt idx="11109">
                  <c:v>356.84213269174001</c:v>
                </c:pt>
                <c:pt idx="11110">
                  <c:v>355.76651094010998</c:v>
                </c:pt>
                <c:pt idx="11111">
                  <c:v>354.690852013739</c:v>
                </c:pt>
                <c:pt idx="11112">
                  <c:v>353.61515590601999</c:v>
                </c:pt>
                <c:pt idx="11113">
                  <c:v>353.15628345662401</c:v>
                </c:pt>
                <c:pt idx="11114">
                  <c:v>353.38021935459801</c:v>
                </c:pt>
                <c:pt idx="11115">
                  <c:v>353.60416299649597</c:v>
                </c:pt>
                <c:pt idx="11116">
                  <c:v>353.828114383691</c:v>
                </c:pt>
                <c:pt idx="11117">
                  <c:v>360.20061456105901</c:v>
                </c:pt>
                <c:pt idx="11118">
                  <c:v>369.47986988479602</c:v>
                </c:pt>
                <c:pt idx="11119">
                  <c:v>378.75944627803301</c:v>
                </c:pt>
                <c:pt idx="11120">
                  <c:v>388.03934379784801</c:v>
                </c:pt>
                <c:pt idx="11121">
                  <c:v>381.04576253022401</c:v>
                </c:pt>
                <c:pt idx="11122">
                  <c:v>371.91455451136198</c:v>
                </c:pt>
                <c:pt idx="11123">
                  <c:v>362.78303036471698</c:v>
                </c:pt>
                <c:pt idx="11124">
                  <c:v>354.27760474417198</c:v>
                </c:pt>
                <c:pt idx="11125">
                  <c:v>352.160385183313</c:v>
                </c:pt>
                <c:pt idx="11126">
                  <c:v>350.04309229165398</c:v>
                </c:pt>
                <c:pt idx="11127">
                  <c:v>347.92572605616601</c:v>
                </c:pt>
                <c:pt idx="11128">
                  <c:v>346.60580477242598</c:v>
                </c:pt>
                <c:pt idx="11129">
                  <c:v>347.19009776821201</c:v>
                </c:pt>
                <c:pt idx="11130">
                  <c:v>347.77441101279601</c:v>
                </c:pt>
                <c:pt idx="11131">
                  <c:v>348.358744509769</c:v>
                </c:pt>
                <c:pt idx="11132">
                  <c:v>348.37232796163102</c:v>
                </c:pt>
                <c:pt idx="11133">
                  <c:v>347.81871047608001</c:v>
                </c:pt>
                <c:pt idx="11134">
                  <c:v>347.26507379385203</c:v>
                </c:pt>
                <c:pt idx="11135">
                  <c:v>346.71141791154201</c:v>
                </c:pt>
                <c:pt idx="11136">
                  <c:v>344.25249369367401</c:v>
                </c:pt>
                <c:pt idx="11137">
                  <c:v>341.00942712226998</c:v>
                </c:pt>
                <c:pt idx="11138">
                  <c:v>337.766248033468</c:v>
                </c:pt>
                <c:pt idx="11139">
                  <c:v>334.522956407344</c:v>
                </c:pt>
                <c:pt idx="11140">
                  <c:v>335.12342434606597</c:v>
                </c:pt>
                <c:pt idx="11141">
                  <c:v>336.07714133392</c:v>
                </c:pt>
                <c:pt idx="11142">
                  <c:v>337.03089142959499</c:v>
                </c:pt>
                <c:pt idx="11143">
                  <c:v>337.4664184289</c:v>
                </c:pt>
                <c:pt idx="11144">
                  <c:v>334.23135475119801</c:v>
                </c:pt>
                <c:pt idx="11145">
                  <c:v>330.99617872192601</c:v>
                </c:pt>
                <c:pt idx="11146">
                  <c:v>327.76089032122297</c:v>
                </c:pt>
                <c:pt idx="11147">
                  <c:v>326.36354480465002</c:v>
                </c:pt>
                <c:pt idx="11148">
                  <c:v>328.66269345312401</c:v>
                </c:pt>
                <c:pt idx="11149">
                  <c:v>330.96192199486399</c:v>
                </c:pt>
                <c:pt idx="11150">
                  <c:v>333.26123044397701</c:v>
                </c:pt>
                <c:pt idx="11151">
                  <c:v>333.919458237019</c:v>
                </c:pt>
                <c:pt idx="11152">
                  <c:v>333.18521118703302</c:v>
                </c:pt>
                <c:pt idx="11153">
                  <c:v>332.45093860816098</c:v>
                </c:pt>
                <c:pt idx="11154">
                  <c:v>331.71664049589401</c:v>
                </c:pt>
                <c:pt idx="11155">
                  <c:v>331.140692842161</c:v>
                </c:pt>
                <c:pt idx="11156">
                  <c:v>330.617414076187</c:v>
                </c:pt>
                <c:pt idx="11157">
                  <c:v>330.09411710612</c:v>
                </c:pt>
                <c:pt idx="11158">
                  <c:v>329.57080192874702</c:v>
                </c:pt>
                <c:pt idx="11159">
                  <c:v>329.02635377366198</c:v>
                </c:pt>
                <c:pt idx="11160">
                  <c:v>328.48101260894299</c:v>
                </c:pt>
                <c:pt idx="11161">
                  <c:v>327.93565246186199</c:v>
                </c:pt>
                <c:pt idx="11162">
                  <c:v>327.60641269381199</c:v>
                </c:pt>
                <c:pt idx="11163">
                  <c:v>328.32774569368001</c:v>
                </c:pt>
                <c:pt idx="11164">
                  <c:v>329.04910381253899</c:v>
                </c:pt>
                <c:pt idx="11165">
                  <c:v>329.77048705481297</c:v>
                </c:pt>
                <c:pt idx="11166">
                  <c:v>330.30729076999899</c:v>
                </c:pt>
                <c:pt idx="11167">
                  <c:v>330.54483594761598</c:v>
                </c:pt>
                <c:pt idx="11168">
                  <c:v>330.782389401952</c:v>
                </c:pt>
                <c:pt idx="11169">
                  <c:v>331.01995113446497</c:v>
                </c:pt>
                <c:pt idx="11170">
                  <c:v>331.16100974368601</c:v>
                </c:pt>
                <c:pt idx="11171">
                  <c:v>331.23580291007698</c:v>
                </c:pt>
                <c:pt idx="11172">
                  <c:v>331.31059868393601</c:v>
                </c:pt>
                <c:pt idx="11173">
                  <c:v>331.38539706572499</c:v>
                </c:pt>
                <c:pt idx="11174">
                  <c:v>332.28526552795699</c:v>
                </c:pt>
                <c:pt idx="11175">
                  <c:v>333.38531845475501</c:v>
                </c:pt>
                <c:pt idx="11176">
                  <c:v>334.485409753699</c:v>
                </c:pt>
                <c:pt idx="11177">
                  <c:v>335.53647024288898</c:v>
                </c:pt>
                <c:pt idx="11178">
                  <c:v>333.77620134133298</c:v>
                </c:pt>
                <c:pt idx="11179">
                  <c:v>332.01587101195901</c:v>
                </c:pt>
                <c:pt idx="11180">
                  <c:v>330.25547924396301</c:v>
                </c:pt>
                <c:pt idx="11181">
                  <c:v>328.203444765668</c:v>
                </c:pt>
                <c:pt idx="11182">
                  <c:v>325.17535952012003</c:v>
                </c:pt>
                <c:pt idx="11183">
                  <c:v>322.14716854442997</c:v>
                </c:pt>
                <c:pt idx="11184">
                  <c:v>319.11887182000402</c:v>
                </c:pt>
                <c:pt idx="11185">
                  <c:v>316.16463914249999</c:v>
                </c:pt>
                <c:pt idx="11186">
                  <c:v>313.30340312440802</c:v>
                </c:pt>
                <c:pt idx="11187">
                  <c:v>310.44206714569998</c:v>
                </c:pt>
                <c:pt idx="11188">
                  <c:v>307.58063118883598</c:v>
                </c:pt>
                <c:pt idx="11189">
                  <c:v>304.20980410025498</c:v>
                </c:pt>
                <c:pt idx="11190">
                  <c:v>300.57332516523098</c:v>
                </c:pt>
                <c:pt idx="11191">
                  <c:v>296.93671911413202</c:v>
                </c:pt>
                <c:pt idx="11192">
                  <c:v>293.29998592467302</c:v>
                </c:pt>
                <c:pt idx="11193">
                  <c:v>293.00988243370199</c:v>
                </c:pt>
                <c:pt idx="11194">
                  <c:v>293.21242653360798</c:v>
                </c:pt>
                <c:pt idx="11195">
                  <c:v>293.41497771758497</c:v>
                </c:pt>
                <c:pt idx="11196">
                  <c:v>293.88896256635599</c:v>
                </c:pt>
                <c:pt idx="11197">
                  <c:v>297.226887343111</c:v>
                </c:pt>
                <c:pt idx="11198">
                  <c:v>300.56492891442298</c:v>
                </c:pt>
                <c:pt idx="11199">
                  <c:v>303.90308730076703</c:v>
                </c:pt>
                <c:pt idx="11200">
                  <c:v>305.61495131088799</c:v>
                </c:pt>
                <c:pt idx="11201">
                  <c:v>303.56699311012602</c:v>
                </c:pt>
                <c:pt idx="11202">
                  <c:v>301.51896321076703</c:v>
                </c:pt>
                <c:pt idx="11203">
                  <c:v>299.470861600256</c:v>
                </c:pt>
                <c:pt idx="11204">
                  <c:v>297.61200770815401</c:v>
                </c:pt>
                <c:pt idx="11205">
                  <c:v>295.92936337068397</c:v>
                </c:pt>
                <c:pt idx="11206">
                  <c:v>294.246660091173</c:v>
                </c:pt>
                <c:pt idx="11207">
                  <c:v>292.56389785930998</c:v>
                </c:pt>
                <c:pt idx="11208">
                  <c:v>291.916125881021</c:v>
                </c:pt>
                <c:pt idx="11209">
                  <c:v>291.64298826221102</c:v>
                </c:pt>
                <c:pt idx="11210">
                  <c:v>291.369841070196</c:v>
                </c:pt>
                <c:pt idx="11211">
                  <c:v>291.09668430330203</c:v>
                </c:pt>
                <c:pt idx="11212">
                  <c:v>289.67530163191202</c:v>
                </c:pt>
                <c:pt idx="11213">
                  <c:v>288.194864378977</c:v>
                </c:pt>
                <c:pt idx="11214">
                  <c:v>286.71437520916197</c:v>
                </c:pt>
                <c:pt idx="11215">
                  <c:v>285.39645414067598</c:v>
                </c:pt>
                <c:pt idx="11216">
                  <c:v>284.88089049602701</c:v>
                </c:pt>
                <c:pt idx="11217">
                  <c:v>284.36530876370199</c:v>
                </c:pt>
                <c:pt idx="11218">
                  <c:v>283.849708940543</c:v>
                </c:pt>
                <c:pt idx="11219">
                  <c:v>284.58744435774003</c:v>
                </c:pt>
                <c:pt idx="11220">
                  <c:v>287.31546737359901</c:v>
                </c:pt>
                <c:pt idx="11221">
                  <c:v>290.04358615093503</c:v>
                </c:pt>
                <c:pt idx="11222">
                  <c:v>292.77180070645898</c:v>
                </c:pt>
                <c:pt idx="11223">
                  <c:v>292.99961966535398</c:v>
                </c:pt>
                <c:pt idx="11224">
                  <c:v>291.59354282255498</c:v>
                </c:pt>
                <c:pt idx="11225">
                  <c:v>290.187416594887</c:v>
                </c:pt>
                <c:pt idx="11226">
                  <c:v>288.781240973737</c:v>
                </c:pt>
                <c:pt idx="11227">
                  <c:v>288.17385552486201</c:v>
                </c:pt>
                <c:pt idx="11228">
                  <c:v>287.73742552811598</c:v>
                </c:pt>
                <c:pt idx="11229">
                  <c:v>287.30098019433802</c:v>
                </c:pt>
                <c:pt idx="11230">
                  <c:v>286.87478160038802</c:v>
                </c:pt>
                <c:pt idx="11231">
                  <c:v>286.67638341136097</c:v>
                </c:pt>
                <c:pt idx="11232">
                  <c:v>286.47797824731202</c:v>
                </c:pt>
                <c:pt idx="11233">
                  <c:v>286.27956610702398</c:v>
                </c:pt>
                <c:pt idx="11234">
                  <c:v>286.39310535704197</c:v>
                </c:pt>
                <c:pt idx="11235">
                  <c:v>287.38082637027298</c:v>
                </c:pt>
                <c:pt idx="11236">
                  <c:v>288.368582127808</c:v>
                </c:pt>
                <c:pt idx="11237">
                  <c:v>289.356372635691</c:v>
                </c:pt>
                <c:pt idx="11238">
                  <c:v>291.65740879159</c:v>
                </c:pt>
                <c:pt idx="11239">
                  <c:v>295.361883891844</c:v>
                </c:pt>
                <c:pt idx="11240">
                  <c:v>299.066489373948</c:v>
                </c:pt>
                <c:pt idx="11241">
                  <c:v>302.77122526059202</c:v>
                </c:pt>
                <c:pt idx="11242">
                  <c:v>305.10924995609503</c:v>
                </c:pt>
                <c:pt idx="11243">
                  <c:v>306.87353412931202</c:v>
                </c:pt>
                <c:pt idx="11244">
                  <c:v>308.63788043233097</c:v>
                </c:pt>
                <c:pt idx="11245">
                  <c:v>310.40228887594498</c:v>
                </c:pt>
                <c:pt idx="11246">
                  <c:v>313.46124968501698</c:v>
                </c:pt>
                <c:pt idx="11247">
                  <c:v>316.62417465231999</c:v>
                </c:pt>
                <c:pt idx="11248">
                  <c:v>319.78721106470999</c:v>
                </c:pt>
                <c:pt idx="11249">
                  <c:v>322.69307147259002</c:v>
                </c:pt>
                <c:pt idx="11250">
                  <c:v>324.11367051600803</c:v>
                </c:pt>
                <c:pt idx="11251">
                  <c:v>325.534319634773</c:v>
                </c:pt>
                <c:pt idx="11252">
                  <c:v>326.95501883756702</c:v>
                </c:pt>
                <c:pt idx="11253">
                  <c:v>327.91694563185399</c:v>
                </c:pt>
                <c:pt idx="11254">
                  <c:v>328.09785487183899</c:v>
                </c:pt>
                <c:pt idx="11255">
                  <c:v>328.27877049230398</c:v>
                </c:pt>
                <c:pt idx="11256">
                  <c:v>328.459692494357</c:v>
                </c:pt>
                <c:pt idx="11257">
                  <c:v>328.83687858478498</c:v>
                </c:pt>
                <c:pt idx="11258">
                  <c:v>329.34879158848798</c:v>
                </c:pt>
                <c:pt idx="11259">
                  <c:v>329.86072265680798</c:v>
                </c:pt>
                <c:pt idx="11260">
                  <c:v>330.37267179288102</c:v>
                </c:pt>
                <c:pt idx="11261">
                  <c:v>333.525791760304</c:v>
                </c:pt>
                <c:pt idx="11262">
                  <c:v>337.27299437708501</c:v>
                </c:pt>
                <c:pt idx="11263">
                  <c:v>341.02032929987001</c:v>
                </c:pt>
                <c:pt idx="11264">
                  <c:v>344.57056226125297</c:v>
                </c:pt>
                <c:pt idx="11265">
                  <c:v>343.42730160480102</c:v>
                </c:pt>
                <c:pt idx="11266">
                  <c:v>342.28400056546297</c:v>
                </c:pt>
                <c:pt idx="11267">
                  <c:v>341.14065913625001</c:v>
                </c:pt>
                <c:pt idx="11268">
                  <c:v>340.33272677727899</c:v>
                </c:pt>
                <c:pt idx="11269">
                  <c:v>340.45633999132701</c:v>
                </c:pt>
                <c:pt idx="11270">
                  <c:v>340.57995757411697</c:v>
                </c:pt>
                <c:pt idx="11271">
                  <c:v>340.70357952640302</c:v>
                </c:pt>
                <c:pt idx="11272">
                  <c:v>343.50822677834702</c:v>
                </c:pt>
                <c:pt idx="11273">
                  <c:v>349.10693104334098</c:v>
                </c:pt>
                <c:pt idx="11274">
                  <c:v>354.705833286825</c:v>
                </c:pt>
                <c:pt idx="11275">
                  <c:v>360.30493354306998</c:v>
                </c:pt>
                <c:pt idx="11276">
                  <c:v>367.24002843220899</c:v>
                </c:pt>
                <c:pt idx="11277">
                  <c:v>374.70749561361902</c:v>
                </c:pt>
                <c:pt idx="11278">
                  <c:v>382.17522700102597</c:v>
                </c:pt>
                <c:pt idx="11279">
                  <c:v>389.64322264013498</c:v>
                </c:pt>
                <c:pt idx="11280">
                  <c:v>390.22880064469399</c:v>
                </c:pt>
                <c:pt idx="11281">
                  <c:v>390.38338275573898</c:v>
                </c:pt>
                <c:pt idx="11282">
                  <c:v>390.53797033905101</c:v>
                </c:pt>
                <c:pt idx="11283">
                  <c:v>389.88088592099098</c:v>
                </c:pt>
                <c:pt idx="11284">
                  <c:v>385.18992479012002</c:v>
                </c:pt>
                <c:pt idx="11285">
                  <c:v>380.49879752904798</c:v>
                </c:pt>
                <c:pt idx="11286">
                  <c:v>375.80750410910298</c:v>
                </c:pt>
                <c:pt idx="11287">
                  <c:v>373.80310606330698</c:v>
                </c:pt>
                <c:pt idx="11288">
                  <c:v>375.92361491018403</c:v>
                </c:pt>
                <c:pt idx="11289">
                  <c:v>378.044198896007</c:v>
                </c:pt>
                <c:pt idx="11290">
                  <c:v>380.16485803372001</c:v>
                </c:pt>
                <c:pt idx="11291">
                  <c:v>378.776700502734</c:v>
                </c:pt>
                <c:pt idx="11292">
                  <c:v>375.25527309468498</c:v>
                </c:pt>
                <c:pt idx="11293">
                  <c:v>371.73372083861398</c:v>
                </c:pt>
                <c:pt idx="11294">
                  <c:v>368.21204371300303</c:v>
                </c:pt>
                <c:pt idx="11295">
                  <c:v>368.16403061003598</c:v>
                </c:pt>
                <c:pt idx="11296">
                  <c:v>368.72966002903399</c:v>
                </c:pt>
                <c:pt idx="11297">
                  <c:v>369.29530951272801</c:v>
                </c:pt>
                <c:pt idx="11298">
                  <c:v>369.62037659155499</c:v>
                </c:pt>
                <c:pt idx="11299">
                  <c:v>367.11454833765799</c:v>
                </c:pt>
                <c:pt idx="11300">
                  <c:v>364.60863115749299</c:v>
                </c:pt>
                <c:pt idx="11301">
                  <c:v>362.10262503576303</c:v>
                </c:pt>
                <c:pt idx="11302">
                  <c:v>360.13847801199501</c:v>
                </c:pt>
                <c:pt idx="11303">
                  <c:v>359.39590495990899</c:v>
                </c:pt>
                <c:pt idx="11304">
                  <c:v>358.65330554115502</c:v>
                </c:pt>
                <c:pt idx="11305">
                  <c:v>357.91067975120001</c:v>
                </c:pt>
                <c:pt idx="11306">
                  <c:v>360.59679825380198</c:v>
                </c:pt>
                <c:pt idx="11307">
                  <c:v>366.24203934424901</c:v>
                </c:pt>
                <c:pt idx="11308">
                  <c:v>371.88748099068101</c:v>
                </c:pt>
                <c:pt idx="11309">
                  <c:v>377.53312322751401</c:v>
                </c:pt>
                <c:pt idx="11310">
                  <c:v>376.22956868675402</c:v>
                </c:pt>
                <c:pt idx="11311">
                  <c:v>372.81187750285397</c:v>
                </c:pt>
                <c:pt idx="11312">
                  <c:v>369.39406483393299</c:v>
                </c:pt>
                <c:pt idx="11313">
                  <c:v>365.97613065913401</c:v>
                </c:pt>
                <c:pt idx="11314">
                  <c:v>367.796635048643</c:v>
                </c:pt>
                <c:pt idx="11315">
                  <c:v>369.63174961320601</c:v>
                </c:pt>
                <c:pt idx="11316">
                  <c:v>371.46692944417299</c:v>
                </c:pt>
                <c:pt idx="11317">
                  <c:v>374.67577190116202</c:v>
                </c:pt>
                <c:pt idx="11318">
                  <c:v>382.53001591493398</c:v>
                </c:pt>
                <c:pt idx="11319">
                  <c:v>390.38453938130198</c:v>
                </c:pt>
                <c:pt idx="11320">
                  <c:v>398.23934234821297</c:v>
                </c:pt>
                <c:pt idx="11321">
                  <c:v>397.75190878894301</c:v>
                </c:pt>
                <c:pt idx="11322">
                  <c:v>387.45943827423798</c:v>
                </c:pt>
                <c:pt idx="11323">
                  <c:v>377.16660135611102</c:v>
                </c:pt>
                <c:pt idx="11324">
                  <c:v>366.87339797174099</c:v>
                </c:pt>
                <c:pt idx="11325">
                  <c:v>363.10945716168999</c:v>
                </c:pt>
                <c:pt idx="11326">
                  <c:v>362.25568417263702</c:v>
                </c:pt>
                <c:pt idx="11327">
                  <c:v>361.40188077345903</c:v>
                </c:pt>
                <c:pt idx="11328">
                  <c:v>360.54804695894501</c:v>
                </c:pt>
                <c:pt idx="11329">
                  <c:v>359.63284977496397</c:v>
                </c:pt>
                <c:pt idx="11330">
                  <c:v>358.71259024413098</c:v>
                </c:pt>
                <c:pt idx="11331">
                  <c:v>357.79229791723202</c:v>
                </c:pt>
                <c:pt idx="11332">
                  <c:v>356.47406462409799</c:v>
                </c:pt>
                <c:pt idx="11333">
                  <c:v>353.02272236453001</c:v>
                </c:pt>
                <c:pt idx="11334">
                  <c:v>349.57125705651703</c:v>
                </c:pt>
                <c:pt idx="11335">
                  <c:v>346.11966867900099</c:v>
                </c:pt>
                <c:pt idx="11336">
                  <c:v>342.98438519863498</c:v>
                </c:pt>
                <c:pt idx="11337">
                  <c:v>340.34240411649199</c:v>
                </c:pt>
                <c:pt idx="11338">
                  <c:v>337.70032879049302</c:v>
                </c:pt>
                <c:pt idx="11339">
                  <c:v>335.05815920453102</c:v>
                </c:pt>
                <c:pt idx="11340">
                  <c:v>334.32105688748101</c:v>
                </c:pt>
                <c:pt idx="11341">
                  <c:v>334.728254458994</c:v>
                </c:pt>
                <c:pt idx="11342">
                  <c:v>335.13546656378401</c:v>
                </c:pt>
                <c:pt idx="11343">
                  <c:v>335.54269320433298</c:v>
                </c:pt>
                <c:pt idx="11344">
                  <c:v>335.89287986413899</c:v>
                </c:pt>
                <c:pt idx="11345">
                  <c:v>336.23373519461097</c:v>
                </c:pt>
                <c:pt idx="11346">
                  <c:v>336.57460269711697</c:v>
                </c:pt>
                <c:pt idx="11347">
                  <c:v>336.92967805391902</c:v>
                </c:pt>
                <c:pt idx="11348">
                  <c:v>337.42109358200599</c:v>
                </c:pt>
                <c:pt idx="11349">
                  <c:v>337.912526665786</c:v>
                </c:pt>
                <c:pt idx="11350">
                  <c:v>338.40397730825498</c:v>
                </c:pt>
                <c:pt idx="11351">
                  <c:v>337.94760042932802</c:v>
                </c:pt>
                <c:pt idx="11352">
                  <c:v>335.56544418036998</c:v>
                </c:pt>
                <c:pt idx="11353">
                  <c:v>333.18320278354798</c:v>
                </c:pt>
                <c:pt idx="11354">
                  <c:v>330.80087622433899</c:v>
                </c:pt>
                <c:pt idx="11355">
                  <c:v>332.11474369490003</c:v>
                </c:pt>
                <c:pt idx="11356">
                  <c:v>336.26418536982999</c:v>
                </c:pt>
                <c:pt idx="11357">
                  <c:v>340.41377544248701</c:v>
                </c:pt>
                <c:pt idx="11358">
                  <c:v>344.56351393817999</c:v>
                </c:pt>
                <c:pt idx="11359">
                  <c:v>358.842208261385</c:v>
                </c:pt>
                <c:pt idx="11360">
                  <c:v>375.61508352990899</c:v>
                </c:pt>
                <c:pt idx="11361">
                  <c:v>392.38855897509899</c:v>
                </c:pt>
                <c:pt idx="11362">
                  <c:v>407.87323541270098</c:v>
                </c:pt>
                <c:pt idx="11363">
                  <c:v>392.00661544752302</c:v>
                </c:pt>
                <c:pt idx="11364">
                  <c:v>376.13942750472398</c:v>
                </c:pt>
                <c:pt idx="11365">
                  <c:v>360.271671487601</c:v>
                </c:pt>
                <c:pt idx="11366">
                  <c:v>347.560296139711</c:v>
                </c:pt>
                <c:pt idx="11367">
                  <c:v>343.085817809047</c:v>
                </c:pt>
                <c:pt idx="11368">
                  <c:v>338.611179219289</c:v>
                </c:pt>
                <c:pt idx="11369">
                  <c:v>334.13638034315397</c:v>
                </c:pt>
                <c:pt idx="11370">
                  <c:v>331.50105272141099</c:v>
                </c:pt>
                <c:pt idx="11371">
                  <c:v>330.59716719244</c:v>
                </c:pt>
                <c:pt idx="11372">
                  <c:v>329.69324927227899</c:v>
                </c:pt>
                <c:pt idx="11373">
                  <c:v>328.78929895541199</c:v>
                </c:pt>
                <c:pt idx="11374">
                  <c:v>328.66352530627302</c:v>
                </c:pt>
                <c:pt idx="11375">
                  <c:v>328.79203726057301</c:v>
                </c:pt>
                <c:pt idx="11376">
                  <c:v>328.92055382263499</c:v>
                </c:pt>
                <c:pt idx="11377">
                  <c:v>329.04907499324298</c:v>
                </c:pt>
                <c:pt idx="11378">
                  <c:v>329.04559997333803</c:v>
                </c:pt>
                <c:pt idx="11379">
                  <c:v>329.04116789092302</c:v>
                </c:pt>
                <c:pt idx="11380">
                  <c:v>329.036735649511</c:v>
                </c:pt>
                <c:pt idx="11381">
                  <c:v>329.20638748853798</c:v>
                </c:pt>
                <c:pt idx="11382">
                  <c:v>329.95105748210699</c:v>
                </c:pt>
                <c:pt idx="11383">
                  <c:v>330.69575420067702</c:v>
                </c:pt>
                <c:pt idx="11384">
                  <c:v>331.44047764877701</c:v>
                </c:pt>
                <c:pt idx="11385">
                  <c:v>330.94312403877399</c:v>
                </c:pt>
                <c:pt idx="11386">
                  <c:v>329.05901575706099</c:v>
                </c:pt>
                <c:pt idx="11387">
                  <c:v>327.174839821565</c:v>
                </c:pt>
                <c:pt idx="11388">
                  <c:v>325.290596220819</c:v>
                </c:pt>
                <c:pt idx="11389">
                  <c:v>324.737353270055</c:v>
                </c:pt>
                <c:pt idx="11390">
                  <c:v>324.719617938613</c:v>
                </c:pt>
                <c:pt idx="11391">
                  <c:v>324.701881969998</c:v>
                </c:pt>
                <c:pt idx="11392">
                  <c:v>324.68414536410199</c:v>
                </c:pt>
                <c:pt idx="11393">
                  <c:v>328.42380529963901</c:v>
                </c:pt>
                <c:pt idx="11394">
                  <c:v>332.343876952747</c:v>
                </c:pt>
                <c:pt idx="11395">
                  <c:v>336.26408951663001</c:v>
                </c:pt>
                <c:pt idx="11396">
                  <c:v>338.90684232663602</c:v>
                </c:pt>
                <c:pt idx="11397">
                  <c:v>336.30352756837601</c:v>
                </c:pt>
                <c:pt idx="11398">
                  <c:v>333.70011919397598</c:v>
                </c:pt>
                <c:pt idx="11399">
                  <c:v>331.096617187589</c:v>
                </c:pt>
                <c:pt idx="11400">
                  <c:v>329.89752823076998</c:v>
                </c:pt>
                <c:pt idx="11401">
                  <c:v>330.50076800459402</c:v>
                </c:pt>
                <c:pt idx="11402">
                  <c:v>331.10402948270502</c:v>
                </c:pt>
                <c:pt idx="11403">
                  <c:v>331.70731266877499</c:v>
                </c:pt>
                <c:pt idx="11404">
                  <c:v>331.35049708015799</c:v>
                </c:pt>
                <c:pt idx="11405">
                  <c:v>330.54310411275799</c:v>
                </c:pt>
                <c:pt idx="11406">
                  <c:v>329.73568208026001</c:v>
                </c:pt>
                <c:pt idx="11407">
                  <c:v>328.92823097774999</c:v>
                </c:pt>
                <c:pt idx="11408">
                  <c:v>333.56347756138501</c:v>
                </c:pt>
                <c:pt idx="11409">
                  <c:v>338.64812376377603</c:v>
                </c:pt>
                <c:pt idx="11410">
                  <c:v>343.73295310423799</c:v>
                </c:pt>
                <c:pt idx="11411">
                  <c:v>347.62792991287603</c:v>
                </c:pt>
                <c:pt idx="11412">
                  <c:v>345.604501253639</c:v>
                </c:pt>
                <c:pt idx="11413">
                  <c:v>343.58099968578398</c:v>
                </c:pt>
                <c:pt idx="11414">
                  <c:v>341.55742519698703</c:v>
                </c:pt>
                <c:pt idx="11415">
                  <c:v>341.72011111571402</c:v>
                </c:pt>
                <c:pt idx="11416">
                  <c:v>345.00865671306201</c:v>
                </c:pt>
                <c:pt idx="11417">
                  <c:v>348.29732086695498</c:v>
                </c:pt>
                <c:pt idx="11418">
                  <c:v>351.586103597386</c:v>
                </c:pt>
                <c:pt idx="11419">
                  <c:v>358.390678712561</c:v>
                </c:pt>
                <c:pt idx="11420">
                  <c:v>367.03711710662401</c:v>
                </c:pt>
                <c:pt idx="11421">
                  <c:v>375.68386738202099</c:v>
                </c:pt>
                <c:pt idx="11422">
                  <c:v>384.33092959125503</c:v>
                </c:pt>
                <c:pt idx="11423">
                  <c:v>382.52231929244402</c:v>
                </c:pt>
                <c:pt idx="11424">
                  <c:v>379.57020874515598</c:v>
                </c:pt>
                <c:pt idx="11425">
                  <c:v>376.61799165734499</c:v>
                </c:pt>
                <c:pt idx="11426">
                  <c:v>373.60492684567703</c:v>
                </c:pt>
                <c:pt idx="11427">
                  <c:v>370.23960036622998</c:v>
                </c:pt>
                <c:pt idx="11428">
                  <c:v>366.87415238520703</c:v>
                </c:pt>
                <c:pt idx="11429">
                  <c:v>363.50858288213198</c:v>
                </c:pt>
                <c:pt idx="11430">
                  <c:v>360.66332046370201</c:v>
                </c:pt>
                <c:pt idx="11431">
                  <c:v>358.620742891227</c:v>
                </c:pt>
                <c:pt idx="11432">
                  <c:v>356.57809153461801</c:v>
                </c:pt>
                <c:pt idx="11433">
                  <c:v>354.53536638144402</c:v>
                </c:pt>
                <c:pt idx="11434">
                  <c:v>353.00701371734499</c:v>
                </c:pt>
                <c:pt idx="11435">
                  <c:v>351.76796696383298</c:v>
                </c:pt>
                <c:pt idx="11436">
                  <c:v>350.52887542850698</c:v>
                </c:pt>
                <c:pt idx="11437">
                  <c:v>349.28973910382803</c:v>
                </c:pt>
                <c:pt idx="11438">
                  <c:v>346.36001810552602</c:v>
                </c:pt>
                <c:pt idx="11439">
                  <c:v>343.215315755728</c:v>
                </c:pt>
                <c:pt idx="11440">
                  <c:v>340.07049968958302</c:v>
                </c:pt>
                <c:pt idx="11441">
                  <c:v>337.81039876558299</c:v>
                </c:pt>
                <c:pt idx="11442">
                  <c:v>341.22197143669399</c:v>
                </c:pt>
                <c:pt idx="11443">
                  <c:v>344.63366752333201</c:v>
                </c:pt>
                <c:pt idx="11444">
                  <c:v>348.04548704624102</c:v>
                </c:pt>
                <c:pt idx="11445">
                  <c:v>359.52161757021702</c:v>
                </c:pt>
                <c:pt idx="11446">
                  <c:v>383.97920331143303</c:v>
                </c:pt>
                <c:pt idx="11447">
                  <c:v>408.43767428592298</c:v>
                </c:pt>
                <c:pt idx="11448">
                  <c:v>432.89703064213802</c:v>
                </c:pt>
                <c:pt idx="11449">
                  <c:v>425.15953518309101</c:v>
                </c:pt>
                <c:pt idx="11450">
                  <c:v>398.66775633711399</c:v>
                </c:pt>
                <c:pt idx="11451">
                  <c:v>372.17501812601103</c:v>
                </c:pt>
                <c:pt idx="11452">
                  <c:v>345.68132038900899</c:v>
                </c:pt>
                <c:pt idx="11453">
                  <c:v>338.48427980079703</c:v>
                </c:pt>
                <c:pt idx="11454">
                  <c:v>333.88909894550102</c:v>
                </c:pt>
                <c:pt idx="11455">
                  <c:v>329.293751594188</c:v>
                </c:pt>
                <c:pt idx="11456">
                  <c:v>325.00261071022499</c:v>
                </c:pt>
                <c:pt idx="11457">
                  <c:v>322.73143788793197</c:v>
                </c:pt>
                <c:pt idx="11458">
                  <c:v>320.46018274238099</c:v>
                </c:pt>
                <c:pt idx="11459">
                  <c:v>318.18884525974403</c:v>
                </c:pt>
                <c:pt idx="11460">
                  <c:v>316.58507261879703</c:v>
                </c:pt>
                <c:pt idx="11461">
                  <c:v>316.064983074407</c:v>
                </c:pt>
                <c:pt idx="11462">
                  <c:v>315.54487466841402</c:v>
                </c:pt>
                <c:pt idx="11463">
                  <c:v>315.02474739765898</c:v>
                </c:pt>
                <c:pt idx="11464">
                  <c:v>314.01852733707602</c:v>
                </c:pt>
                <c:pt idx="11465">
                  <c:v>312.729229449645</c:v>
                </c:pt>
                <c:pt idx="11466">
                  <c:v>311.43988477990899</c:v>
                </c:pt>
                <c:pt idx="11467">
                  <c:v>310.150493320046</c:v>
                </c:pt>
                <c:pt idx="11468">
                  <c:v>310.726568322378</c:v>
                </c:pt>
                <c:pt idx="11469">
                  <c:v>311.54917086296098</c:v>
                </c:pt>
                <c:pt idx="11470">
                  <c:v>312.371803267404</c:v>
                </c:pt>
                <c:pt idx="11471">
                  <c:v>313.81200018491802</c:v>
                </c:pt>
                <c:pt idx="11472">
                  <c:v>319.20619247948298</c:v>
                </c:pt>
                <c:pt idx="11473">
                  <c:v>324.60058068237902</c:v>
                </c:pt>
                <c:pt idx="11474">
                  <c:v>329.99516482633601</c:v>
                </c:pt>
                <c:pt idx="11475">
                  <c:v>331.22556165478699</c:v>
                </c:pt>
                <c:pt idx="11476">
                  <c:v>325.87061420736399</c:v>
                </c:pt>
                <c:pt idx="11477">
                  <c:v>320.515472175139</c:v>
                </c:pt>
                <c:pt idx="11478">
                  <c:v>315.160135525626</c:v>
                </c:pt>
                <c:pt idx="11479">
                  <c:v>311.81229028981301</c:v>
                </c:pt>
                <c:pt idx="11480">
                  <c:v>309.59259987052098</c:v>
                </c:pt>
                <c:pt idx="11481">
                  <c:v>307.37282875131802</c:v>
                </c:pt>
                <c:pt idx="11482">
                  <c:v>305.15297691873002</c:v>
                </c:pt>
                <c:pt idx="11483">
                  <c:v>305.83096151776198</c:v>
                </c:pt>
                <c:pt idx="11484">
                  <c:v>306.85421414089899</c:v>
                </c:pt>
                <c:pt idx="11485">
                  <c:v>307.87750398522797</c:v>
                </c:pt>
                <c:pt idx="11486">
                  <c:v>308.65359928098599</c:v>
                </c:pt>
                <c:pt idx="11487">
                  <c:v>307.99953600757198</c:v>
                </c:pt>
                <c:pt idx="11488">
                  <c:v>307.34544893305599</c:v>
                </c:pt>
                <c:pt idx="11489">
                  <c:v>306.69133805347002</c:v>
                </c:pt>
                <c:pt idx="11490">
                  <c:v>304.88590382033902</c:v>
                </c:pt>
                <c:pt idx="11491">
                  <c:v>301.36590807344697</c:v>
                </c:pt>
                <c:pt idx="11492">
                  <c:v>297.84578416852497</c:v>
                </c:pt>
                <c:pt idx="11493">
                  <c:v>294.32553208423002</c:v>
                </c:pt>
                <c:pt idx="11494">
                  <c:v>292.76014983502102</c:v>
                </c:pt>
                <c:pt idx="11495">
                  <c:v>292.21716369359302</c:v>
                </c:pt>
                <c:pt idx="11496">
                  <c:v>291.67415777251898</c:v>
                </c:pt>
                <c:pt idx="11497">
                  <c:v>291.13113206850397</c:v>
                </c:pt>
                <c:pt idx="11498">
                  <c:v>291.57858008841401</c:v>
                </c:pt>
                <c:pt idx="11499">
                  <c:v>292.12164536819199</c:v>
                </c:pt>
                <c:pt idx="11500">
                  <c:v>292.66473044079299</c:v>
                </c:pt>
                <c:pt idx="11501">
                  <c:v>292.92162555369703</c:v>
                </c:pt>
                <c:pt idx="11502">
                  <c:v>291.75969491122999</c:v>
                </c:pt>
                <c:pt idx="11503">
                  <c:v>290.59772190395699</c:v>
                </c:pt>
                <c:pt idx="11504">
                  <c:v>289.43570652484101</c:v>
                </c:pt>
                <c:pt idx="11505">
                  <c:v>289.97748840535098</c:v>
                </c:pt>
                <c:pt idx="11506">
                  <c:v>292.83153511904499</c:v>
                </c:pt>
                <c:pt idx="11507">
                  <c:v>295.68568594731403</c:v>
                </c:pt>
                <c:pt idx="11508">
                  <c:v>298.53994090748199</c:v>
                </c:pt>
                <c:pt idx="11509">
                  <c:v>299.57436240357299</c:v>
                </c:pt>
                <c:pt idx="11510">
                  <c:v>299.75694117784798</c:v>
                </c:pt>
                <c:pt idx="11511">
                  <c:v>299.93952661598502</c:v>
                </c:pt>
                <c:pt idx="11512">
                  <c:v>300.12211871909199</c:v>
                </c:pt>
                <c:pt idx="11513">
                  <c:v>298.66611776296497</c:v>
                </c:pt>
                <c:pt idx="11514">
                  <c:v>297.10283707601201</c:v>
                </c:pt>
                <c:pt idx="11515">
                  <c:v>295.539499301989</c:v>
                </c:pt>
                <c:pt idx="11516">
                  <c:v>294.13628360250101</c:v>
                </c:pt>
                <c:pt idx="11517">
                  <c:v>293.38796470771501</c:v>
                </c:pt>
                <c:pt idx="11518">
                  <c:v>292.63961847559699</c:v>
                </c:pt>
                <c:pt idx="11519">
                  <c:v>291.89124490160702</c:v>
                </c:pt>
                <c:pt idx="11520">
                  <c:v>290.78614085041801</c:v>
                </c:pt>
                <c:pt idx="11521">
                  <c:v>289.25364486624801</c:v>
                </c:pt>
                <c:pt idx="11522">
                  <c:v>287.721092868477</c:v>
                </c:pt>
                <c:pt idx="11523">
                  <c:v>286.18848484782598</c:v>
                </c:pt>
                <c:pt idx="11524">
                  <c:v>287.33719599794898</c:v>
                </c:pt>
                <c:pt idx="11525">
                  <c:v>289.56053125100499</c:v>
                </c:pt>
                <c:pt idx="11526">
                  <c:v>291.78394781023201</c:v>
                </c:pt>
                <c:pt idx="11527">
                  <c:v>294.00744568911</c:v>
                </c:pt>
                <c:pt idx="11528">
                  <c:v>294.604503181837</c:v>
                </c:pt>
                <c:pt idx="11529">
                  <c:v>295.15707614629298</c:v>
                </c:pt>
                <c:pt idx="11530">
                  <c:v>295.70966932848199</c:v>
                </c:pt>
                <c:pt idx="11531">
                  <c:v>296.38187289963503</c:v>
                </c:pt>
                <c:pt idx="11532">
                  <c:v>297.44702964979001</c:v>
                </c:pt>
                <c:pt idx="11533">
                  <c:v>298.512225387348</c:v>
                </c:pt>
                <c:pt idx="11534">
                  <c:v>299.577460118766</c:v>
                </c:pt>
                <c:pt idx="11535">
                  <c:v>298.63751542176499</c:v>
                </c:pt>
                <c:pt idx="11536">
                  <c:v>295.64215910266302</c:v>
                </c:pt>
                <c:pt idx="11537">
                  <c:v>292.64669308948601</c:v>
                </c:pt>
                <c:pt idx="11538">
                  <c:v>289.65111736412302</c:v>
                </c:pt>
                <c:pt idx="11539">
                  <c:v>289.55600387510702</c:v>
                </c:pt>
                <c:pt idx="11540">
                  <c:v>290.40302930487201</c:v>
                </c:pt>
                <c:pt idx="11541">
                  <c:v>291.25008576984197</c:v>
                </c:pt>
                <c:pt idx="11542">
                  <c:v>292.08719394868399</c:v>
                </c:pt>
                <c:pt idx="11543">
                  <c:v>292.32349543916598</c:v>
                </c:pt>
                <c:pt idx="11544">
                  <c:v>292.55980559112999</c:v>
                </c:pt>
                <c:pt idx="11545">
                  <c:v>292.796124406008</c:v>
                </c:pt>
                <c:pt idx="11546">
                  <c:v>294.25134027450201</c:v>
                </c:pt>
                <c:pt idx="11547">
                  <c:v>298.86658386080097</c:v>
                </c:pt>
                <c:pt idx="11548">
                  <c:v>303.48199670293798</c:v>
                </c:pt>
                <c:pt idx="11549">
                  <c:v>308.09757882885498</c:v>
                </c:pt>
                <c:pt idx="11550">
                  <c:v>310.97652080573903</c:v>
                </c:pt>
                <c:pt idx="11551">
                  <c:v>312.38136625969503</c:v>
                </c:pt>
                <c:pt idx="11552">
                  <c:v>313.78626326031298</c:v>
                </c:pt>
                <c:pt idx="11553">
                  <c:v>315.19121181610302</c:v>
                </c:pt>
                <c:pt idx="11554">
                  <c:v>315.93999992220398</c:v>
                </c:pt>
                <c:pt idx="11555">
                  <c:v>316.52878348822202</c:v>
                </c:pt>
                <c:pt idx="11556">
                  <c:v>317.11758866900402</c:v>
                </c:pt>
                <c:pt idx="11557">
                  <c:v>317.549829280609</c:v>
                </c:pt>
                <c:pt idx="11558">
                  <c:v>315.81897180071201</c:v>
                </c:pt>
                <c:pt idx="11559">
                  <c:v>314.08805075508297</c:v>
                </c:pt>
                <c:pt idx="11560">
                  <c:v>312.35706613326499</c:v>
                </c:pt>
                <c:pt idx="11561">
                  <c:v>310.55796850346201</c:v>
                </c:pt>
                <c:pt idx="11562">
                  <c:v>308.62162179301203</c:v>
                </c:pt>
                <c:pt idx="11563">
                  <c:v>306.68520393381999</c:v>
                </c:pt>
                <c:pt idx="11564">
                  <c:v>304.74871491417002</c:v>
                </c:pt>
                <c:pt idx="11565">
                  <c:v>303.29896505831499</c:v>
                </c:pt>
                <c:pt idx="11566">
                  <c:v>302.17893170507801</c:v>
                </c:pt>
                <c:pt idx="11567">
                  <c:v>301.0588571765</c:v>
                </c:pt>
                <c:pt idx="11568">
                  <c:v>299.93874146580299</c:v>
                </c:pt>
                <c:pt idx="11569">
                  <c:v>299.46431282468302</c:v>
                </c:pt>
                <c:pt idx="11570">
                  <c:v>299.09388875334201</c:v>
                </c:pt>
                <c:pt idx="11571">
                  <c:v>298.72345105728499</c:v>
                </c:pt>
                <c:pt idx="11572">
                  <c:v>298.59989269640198</c:v>
                </c:pt>
                <c:pt idx="11573">
                  <c:v>300.17548460157099</c:v>
                </c:pt>
                <c:pt idx="11574">
                  <c:v>301.751134481402</c:v>
                </c:pt>
                <c:pt idx="11575">
                  <c:v>303.326842345432</c:v>
                </c:pt>
                <c:pt idx="11576">
                  <c:v>304.235966700228</c:v>
                </c:pt>
                <c:pt idx="11577">
                  <c:v>304.11543626326699</c:v>
                </c:pt>
                <c:pt idx="11578">
                  <c:v>303.99490138906702</c:v>
                </c:pt>
                <c:pt idx="11579">
                  <c:v>303.87436207689899</c:v>
                </c:pt>
                <c:pt idx="11580">
                  <c:v>300.94134306789698</c:v>
                </c:pt>
                <c:pt idx="11581">
                  <c:v>296.55696073955397</c:v>
                </c:pt>
                <c:pt idx="11582">
                  <c:v>292.17241692118</c:v>
                </c:pt>
                <c:pt idx="11583">
                  <c:v>287.787711586206</c:v>
                </c:pt>
                <c:pt idx="11584">
                  <c:v>289.03508675045799</c:v>
                </c:pt>
                <c:pt idx="11585">
                  <c:v>290.72747553015802</c:v>
                </c:pt>
                <c:pt idx="11586">
                  <c:v>292.419926677408</c:v>
                </c:pt>
                <c:pt idx="11587">
                  <c:v>293.67565720729402</c:v>
                </c:pt>
                <c:pt idx="11588">
                  <c:v>293.12188566846498</c:v>
                </c:pt>
                <c:pt idx="11589">
                  <c:v>292.56809371437998</c:v>
                </c:pt>
                <c:pt idx="11590">
                  <c:v>292.01428134168901</c:v>
                </c:pt>
                <c:pt idx="11591">
                  <c:v>291.24762220575298</c:v>
                </c:pt>
                <c:pt idx="11592">
                  <c:v>290.23371348859803</c:v>
                </c:pt>
                <c:pt idx="11593">
                  <c:v>289.21976737384</c:v>
                </c:pt>
                <c:pt idx="11594">
                  <c:v>288.20578385534998</c:v>
                </c:pt>
                <c:pt idx="11595">
                  <c:v>284.72857311915601</c:v>
                </c:pt>
                <c:pt idx="11596">
                  <c:v>280.34623287332801</c:v>
                </c:pt>
                <c:pt idx="11597">
                  <c:v>275.96373090460202</c:v>
                </c:pt>
                <c:pt idx="11598">
                  <c:v>271.58450914246299</c:v>
                </c:pt>
                <c:pt idx="11599">
                  <c:v>273.85857456188</c:v>
                </c:pt>
                <c:pt idx="11600">
                  <c:v>276.13272393380601</c:v>
                </c:pt>
                <c:pt idx="11601">
                  <c:v>278.40695727197402</c:v>
                </c:pt>
                <c:pt idx="11602">
                  <c:v>279.73823178418797</c:v>
                </c:pt>
                <c:pt idx="11603">
                  <c:v>278.52283461948701</c:v>
                </c:pt>
                <c:pt idx="11604">
                  <c:v>277.30739256278002</c:v>
                </c:pt>
                <c:pt idx="11605">
                  <c:v>276.09190560671601</c:v>
                </c:pt>
                <c:pt idx="11606">
                  <c:v>274.70971855400802</c:v>
                </c:pt>
                <c:pt idx="11607">
                  <c:v>273.18577855074602</c:v>
                </c:pt>
                <c:pt idx="11608">
                  <c:v>271.66178223059302</c:v>
                </c:pt>
                <c:pt idx="11609">
                  <c:v>270.13772958435902</c:v>
                </c:pt>
                <c:pt idx="11610">
                  <c:v>269.83549701586901</c:v>
                </c:pt>
                <c:pt idx="11611">
                  <c:v>269.81761824371603</c:v>
                </c:pt>
                <c:pt idx="11612">
                  <c:v>269.799738810522</c:v>
                </c:pt>
                <c:pt idx="11613">
                  <c:v>269.88102671969199</c:v>
                </c:pt>
                <c:pt idx="11614">
                  <c:v>271.06562677809501</c:v>
                </c:pt>
                <c:pt idx="11615">
                  <c:v>272.25027065189801</c:v>
                </c:pt>
                <c:pt idx="11616">
                  <c:v>273.43495834826399</c:v>
                </c:pt>
                <c:pt idx="11617">
                  <c:v>273.536414877938</c:v>
                </c:pt>
                <c:pt idx="11618">
                  <c:v>271.663128549362</c:v>
                </c:pt>
                <c:pt idx="11619">
                  <c:v>269.78977289760297</c:v>
                </c:pt>
                <c:pt idx="11620">
                  <c:v>267.91634791134499</c:v>
                </c:pt>
                <c:pt idx="11621">
                  <c:v>268.113134895705</c:v>
                </c:pt>
                <c:pt idx="11622">
                  <c:v>269.54401885881299</c:v>
                </c:pt>
                <c:pt idx="11623">
                  <c:v>270.97495580020399</c:v>
                </c:pt>
                <c:pt idx="11624">
                  <c:v>272.40594572852001</c:v>
                </c:pt>
                <c:pt idx="11625">
                  <c:v>271.41181941053901</c:v>
                </c:pt>
                <c:pt idx="11626">
                  <c:v>270.14619394914803</c:v>
                </c:pt>
                <c:pt idx="11627">
                  <c:v>268.88052160452099</c:v>
                </c:pt>
                <c:pt idx="11628">
                  <c:v>267.726770530951</c:v>
                </c:pt>
                <c:pt idx="11629">
                  <c:v>267.10954181542701</c:v>
                </c:pt>
                <c:pt idx="11630">
                  <c:v>266.49229022693697</c:v>
                </c:pt>
                <c:pt idx="11631">
                  <c:v>265.87501576175998</c:v>
                </c:pt>
                <c:pt idx="11632">
                  <c:v>265.83091755549498</c:v>
                </c:pt>
                <c:pt idx="11633">
                  <c:v>266.49744447021402</c:v>
                </c:pt>
                <c:pt idx="11634">
                  <c:v>267.16399609719502</c:v>
                </c:pt>
                <c:pt idx="11635">
                  <c:v>267.83057244046501</c:v>
                </c:pt>
                <c:pt idx="11636">
                  <c:v>267.86509739581601</c:v>
                </c:pt>
                <c:pt idx="11637">
                  <c:v>267.65481946271598</c:v>
                </c:pt>
                <c:pt idx="11638">
                  <c:v>267.44453372939699</c:v>
                </c:pt>
                <c:pt idx="11639">
                  <c:v>267.23424019458901</c:v>
                </c:pt>
                <c:pt idx="11640">
                  <c:v>268.32485773111102</c:v>
                </c:pt>
                <c:pt idx="11641">
                  <c:v>269.42115006493799</c:v>
                </c:pt>
                <c:pt idx="11642">
                  <c:v>270.517483085945</c:v>
                </c:pt>
                <c:pt idx="11643">
                  <c:v>271.619921905517</c:v>
                </c:pt>
                <c:pt idx="11644">
                  <c:v>272.73871212511199</c:v>
                </c:pt>
                <c:pt idx="11645">
                  <c:v>273.85754388248699</c:v>
                </c:pt>
                <c:pt idx="11646">
                  <c:v>274.97641718438598</c:v>
                </c:pt>
                <c:pt idx="11647">
                  <c:v>275.46864536443098</c:v>
                </c:pt>
                <c:pt idx="11648">
                  <c:v>275.44179041056202</c:v>
                </c:pt>
                <c:pt idx="11649">
                  <c:v>275.41493445913898</c:v>
                </c:pt>
                <c:pt idx="11650">
                  <c:v>275.38807750999899</c:v>
                </c:pt>
                <c:pt idx="11651">
                  <c:v>274.53932443152598</c:v>
                </c:pt>
                <c:pt idx="11652">
                  <c:v>273.51420802842301</c:v>
                </c:pt>
                <c:pt idx="11653">
                  <c:v>272.48905352725501</c:v>
                </c:pt>
                <c:pt idx="11654">
                  <c:v>271.539281730271</c:v>
                </c:pt>
                <c:pt idx="11655">
                  <c:v>271.26618533871198</c:v>
                </c:pt>
                <c:pt idx="11656">
                  <c:v>270.99307879382098</c:v>
                </c:pt>
                <c:pt idx="11657">
                  <c:v>270.719962093947</c:v>
                </c:pt>
                <c:pt idx="11658">
                  <c:v>270.04432354092501</c:v>
                </c:pt>
                <c:pt idx="11659">
                  <c:v>268.70550440292499</c:v>
                </c:pt>
                <c:pt idx="11660">
                  <c:v>267.36663546465201</c:v>
                </c:pt>
                <c:pt idx="11661">
                  <c:v>266.02771671803299</c:v>
                </c:pt>
                <c:pt idx="11662">
                  <c:v>264.91483419311902</c:v>
                </c:pt>
                <c:pt idx="11663">
                  <c:v>263.92064662779899</c:v>
                </c:pt>
                <c:pt idx="11664">
                  <c:v>262.92642206304902</c:v>
                </c:pt>
                <c:pt idx="11665">
                  <c:v>261.93216049287503</c:v>
                </c:pt>
                <c:pt idx="11666">
                  <c:v>264.18867855511502</c:v>
                </c:pt>
                <c:pt idx="11667">
                  <c:v>266.67451755260902</c:v>
                </c:pt>
                <c:pt idx="11668">
                  <c:v>269.16044910861302</c:v>
                </c:pt>
                <c:pt idx="11669">
                  <c:v>270.82169327824101</c:v>
                </c:pt>
                <c:pt idx="11670">
                  <c:v>269.43753099742099</c:v>
                </c:pt>
                <c:pt idx="11671">
                  <c:v>268.05331715899803</c:v>
                </c:pt>
                <c:pt idx="11672">
                  <c:v>266.66905175463302</c:v>
                </c:pt>
                <c:pt idx="11673">
                  <c:v>265.07949313897399</c:v>
                </c:pt>
                <c:pt idx="11674">
                  <c:v>263.27846996214703</c:v>
                </c:pt>
                <c:pt idx="11675">
                  <c:v>261.47737966697798</c:v>
                </c:pt>
                <c:pt idx="11676">
                  <c:v>259.67622224258901</c:v>
                </c:pt>
                <c:pt idx="11677">
                  <c:v>259.71324701372902</c:v>
                </c:pt>
                <c:pt idx="11678">
                  <c:v>260.29127345970301</c:v>
                </c:pt>
                <c:pt idx="11679">
                  <c:v>260.86932145758902</c:v>
                </c:pt>
                <c:pt idx="11680">
                  <c:v>261.52860807577099</c:v>
                </c:pt>
                <c:pt idx="11681">
                  <c:v>263.63483150765501</c:v>
                </c:pt>
                <c:pt idx="11682">
                  <c:v>265.74113350008099</c:v>
                </c:pt>
                <c:pt idx="11683">
                  <c:v>267.84751406573002</c:v>
                </c:pt>
                <c:pt idx="11684">
                  <c:v>268.57897872054502</c:v>
                </c:pt>
                <c:pt idx="11685">
                  <c:v>266.571044865072</c:v>
                </c:pt>
                <c:pt idx="11686">
                  <c:v>264.563036077981</c:v>
                </c:pt>
                <c:pt idx="11687">
                  <c:v>262.55495234717699</c:v>
                </c:pt>
                <c:pt idx="11688">
                  <c:v>262.50648823124601</c:v>
                </c:pt>
                <c:pt idx="11689">
                  <c:v>263.68094630598</c:v>
                </c:pt>
                <c:pt idx="11690">
                  <c:v>264.855448230626</c:v>
                </c:pt>
                <c:pt idx="11691">
                  <c:v>266.02999401225497</c:v>
                </c:pt>
                <c:pt idx="11692">
                  <c:v>266.54848771807701</c:v>
                </c:pt>
                <c:pt idx="11693">
                  <c:v>266.99233778740802</c:v>
                </c:pt>
                <c:pt idx="11694">
                  <c:v>267.43620443667402</c:v>
                </c:pt>
                <c:pt idx="11695">
                  <c:v>267.53223213850703</c:v>
                </c:pt>
                <c:pt idx="11696">
                  <c:v>266.048082244814</c:v>
                </c:pt>
                <c:pt idx="11697">
                  <c:v>264.56387689039701</c:v>
                </c:pt>
                <c:pt idx="11698">
                  <c:v>263.079616066315</c:v>
                </c:pt>
                <c:pt idx="11699">
                  <c:v>261.38743463683397</c:v>
                </c:pt>
                <c:pt idx="11700">
                  <c:v>259.45461215471897</c:v>
                </c:pt>
                <c:pt idx="11701">
                  <c:v>257.521717409818</c:v>
                </c:pt>
                <c:pt idx="11702">
                  <c:v>255.58875039050301</c:v>
                </c:pt>
                <c:pt idx="11703">
                  <c:v>257.05364370618003</c:v>
                </c:pt>
                <c:pt idx="11704">
                  <c:v>259.66850232469102</c:v>
                </c:pt>
                <c:pt idx="11705">
                  <c:v>262.28345875372298</c:v>
                </c:pt>
                <c:pt idx="11706">
                  <c:v>264.773988642522</c:v>
                </c:pt>
                <c:pt idx="11707">
                  <c:v>263.41034157977498</c:v>
                </c:pt>
                <c:pt idx="11708">
                  <c:v>262.04664349000501</c:v>
                </c:pt>
                <c:pt idx="11709">
                  <c:v>260.682894365008</c:v>
                </c:pt>
                <c:pt idx="11710">
                  <c:v>258.97748795108498</c:v>
                </c:pt>
                <c:pt idx="11711">
                  <c:v>256.53242573086698</c:v>
                </c:pt>
                <c:pt idx="11712">
                  <c:v>254.087271972428</c:v>
                </c:pt>
                <c:pt idx="11713">
                  <c:v>251.642026661046</c:v>
                </c:pt>
                <c:pt idx="11714">
                  <c:v>250.89862632186001</c:v>
                </c:pt>
                <c:pt idx="11715">
                  <c:v>251.28451044604401</c:v>
                </c:pt>
                <c:pt idx="11716">
                  <c:v>251.67040902407999</c:v>
                </c:pt>
                <c:pt idx="11717">
                  <c:v>252.05632205829099</c:v>
                </c:pt>
                <c:pt idx="11718">
                  <c:v>252.03632566493101</c:v>
                </c:pt>
                <c:pt idx="11719">
                  <c:v>251.96452251078699</c:v>
                </c:pt>
                <c:pt idx="11720">
                  <c:v>251.89271666582599</c:v>
                </c:pt>
                <c:pt idx="11721">
                  <c:v>251.897789077608</c:v>
                </c:pt>
                <c:pt idx="11722">
                  <c:v>252.27030982228499</c:v>
                </c:pt>
                <c:pt idx="11723">
                  <c:v>252.64284453229499</c:v>
                </c:pt>
                <c:pt idx="11724">
                  <c:v>253.01539320987999</c:v>
                </c:pt>
                <c:pt idx="11725">
                  <c:v>253.79038226897501</c:v>
                </c:pt>
                <c:pt idx="11726">
                  <c:v>255.03828950041199</c:v>
                </c:pt>
                <c:pt idx="11727">
                  <c:v>256.28624353732999</c:v>
                </c:pt>
                <c:pt idx="11728">
                  <c:v>257.53424438722999</c:v>
                </c:pt>
                <c:pt idx="11729">
                  <c:v>255.287873625809</c:v>
                </c:pt>
                <c:pt idx="11730">
                  <c:v>251.857858529514</c:v>
                </c:pt>
                <c:pt idx="11731">
                  <c:v>248.427714719828</c:v>
                </c:pt>
                <c:pt idx="11732">
                  <c:v>245.150062008258</c:v>
                </c:pt>
                <c:pt idx="11733">
                  <c:v>246.11093357612199</c:v>
                </c:pt>
                <c:pt idx="11734">
                  <c:v>247.071841214546</c:v>
                </c:pt>
                <c:pt idx="11735">
                  <c:v>248.032784929309</c:v>
                </c:pt>
                <c:pt idx="11736">
                  <c:v>249.36222067846001</c:v>
                </c:pt>
                <c:pt idx="11737">
                  <c:v>251.46388158534401</c:v>
                </c:pt>
                <c:pt idx="11738">
                  <c:v>253.56562142606799</c:v>
                </c:pt>
                <c:pt idx="11739">
                  <c:v>255.667440213243</c:v>
                </c:pt>
                <c:pt idx="11740">
                  <c:v>256.02718639327497</c:v>
                </c:pt>
                <c:pt idx="11741">
                  <c:v>255.28161345483801</c:v>
                </c:pt>
                <c:pt idx="11742">
                  <c:v>254.536012500575</c:v>
                </c:pt>
                <c:pt idx="11743">
                  <c:v>253.79038352601</c:v>
                </c:pt>
                <c:pt idx="11744">
                  <c:v>253.28354862461299</c:v>
                </c:pt>
                <c:pt idx="11745">
                  <c:v>252.80289622664401</c:v>
                </c:pt>
                <c:pt idx="11746">
                  <c:v>252.32222575873101</c:v>
                </c:pt>
                <c:pt idx="11747">
                  <c:v>251.76003599407099</c:v>
                </c:pt>
                <c:pt idx="11748">
                  <c:v>250.85253378352499</c:v>
                </c:pt>
                <c:pt idx="11749">
                  <c:v>249.944997443262</c:v>
                </c:pt>
                <c:pt idx="11750">
                  <c:v>249.03742696782501</c:v>
                </c:pt>
                <c:pt idx="11751">
                  <c:v>248.05629410073999</c:v>
                </c:pt>
                <c:pt idx="11752">
                  <c:v>246.99588445783701</c:v>
                </c:pt>
                <c:pt idx="11753">
                  <c:v>245.935434915119</c:v>
                </c:pt>
                <c:pt idx="11754">
                  <c:v>244.87494546621301</c:v>
                </c:pt>
                <c:pt idx="11755">
                  <c:v>243.88728585814599</c:v>
                </c:pt>
                <c:pt idx="11756">
                  <c:v>242.92108926796101</c:v>
                </c:pt>
                <c:pt idx="11757">
                  <c:v>241.95485630514901</c:v>
                </c:pt>
                <c:pt idx="11758">
                  <c:v>241.08199190717301</c:v>
                </c:pt>
                <c:pt idx="11759">
                  <c:v>241.585369773465</c:v>
                </c:pt>
                <c:pt idx="11760">
                  <c:v>242.08876659643099</c:v>
                </c:pt>
                <c:pt idx="11761">
                  <c:v>242.59218237909499</c:v>
                </c:pt>
                <c:pt idx="11762">
                  <c:v>242.60030782160899</c:v>
                </c:pt>
                <c:pt idx="11763">
                  <c:v>241.71027358229901</c:v>
                </c:pt>
                <c:pt idx="11764">
                  <c:v>240.82020580891501</c:v>
                </c:pt>
                <c:pt idx="11765">
                  <c:v>239.93010449611401</c:v>
                </c:pt>
                <c:pt idx="11766">
                  <c:v>240.48171220883501</c:v>
                </c:pt>
                <c:pt idx="11767">
                  <c:v>241.81696482034499</c:v>
                </c:pt>
                <c:pt idx="11768">
                  <c:v>243.15226776502999</c:v>
                </c:pt>
                <c:pt idx="11769">
                  <c:v>244.48762105092101</c:v>
                </c:pt>
                <c:pt idx="11770">
                  <c:v>243.73755497712199</c:v>
                </c:pt>
                <c:pt idx="11771">
                  <c:v>242.856245271733</c:v>
                </c:pt>
                <c:pt idx="11772">
                  <c:v>241.97490232867099</c:v>
                </c:pt>
                <c:pt idx="11773">
                  <c:v>241.170427120124</c:v>
                </c:pt>
                <c:pt idx="11774">
                  <c:v>240.61729773023501</c:v>
                </c:pt>
                <c:pt idx="11775">
                  <c:v>240.06414747204201</c:v>
                </c:pt>
                <c:pt idx="11776">
                  <c:v>239.510976342231</c:v>
                </c:pt>
                <c:pt idx="11777">
                  <c:v>240.19079188910601</c:v>
                </c:pt>
                <c:pt idx="11778">
                  <c:v>241.97186751248299</c:v>
                </c:pt>
                <c:pt idx="11779">
                  <c:v>243.75301036438199</c:v>
                </c:pt>
                <c:pt idx="11780">
                  <c:v>245.534220455487</c:v>
                </c:pt>
                <c:pt idx="11781">
                  <c:v>245.032133805493</c:v>
                </c:pt>
                <c:pt idx="11782">
                  <c:v>244.037999570761</c:v>
                </c:pt>
                <c:pt idx="11783">
                  <c:v>243.04382779322199</c:v>
                </c:pt>
                <c:pt idx="11784">
                  <c:v>242.066566622522</c:v>
                </c:pt>
                <c:pt idx="11785">
                  <c:v>241.21628309075001</c:v>
                </c:pt>
                <c:pt idx="11786">
                  <c:v>240.36596743692101</c:v>
                </c:pt>
                <c:pt idx="11787">
                  <c:v>239.51561965593299</c:v>
                </c:pt>
                <c:pt idx="11788">
                  <c:v>239.46478247979101</c:v>
                </c:pt>
                <c:pt idx="11789">
                  <c:v>240.54917033269399</c:v>
                </c:pt>
                <c:pt idx="11790">
                  <c:v>241.63359917150001</c:v>
                </c:pt>
                <c:pt idx="11791">
                  <c:v>242.718069002709</c:v>
                </c:pt>
                <c:pt idx="11792">
                  <c:v>242.44602480259601</c:v>
                </c:pt>
                <c:pt idx="11793">
                  <c:v>241.61798522691501</c:v>
                </c:pt>
                <c:pt idx="11794">
                  <c:v>240.78991433922101</c:v>
                </c:pt>
                <c:pt idx="11795">
                  <c:v>239.96521558369699</c:v>
                </c:pt>
                <c:pt idx="11796">
                  <c:v>239.71767567085001</c:v>
                </c:pt>
                <c:pt idx="11797">
                  <c:v>239.470126393979</c:v>
                </c:pt>
                <c:pt idx="11798">
                  <c:v>239.2225677516</c:v>
                </c:pt>
                <c:pt idx="11799">
                  <c:v>239.40181939099199</c:v>
                </c:pt>
                <c:pt idx="11800">
                  <c:v>240.56318236344899</c:v>
                </c:pt>
                <c:pt idx="11801">
                  <c:v>241.72458928955101</c:v>
                </c:pt>
                <c:pt idx="11802">
                  <c:v>242.88604017625801</c:v>
                </c:pt>
                <c:pt idx="11803">
                  <c:v>243.09045208165699</c:v>
                </c:pt>
                <c:pt idx="11804">
                  <c:v>242.658251587211</c:v>
                </c:pt>
                <c:pt idx="11805">
                  <c:v>242.226034727551</c:v>
                </c:pt>
                <c:pt idx="11806">
                  <c:v>241.79380150008899</c:v>
                </c:pt>
                <c:pt idx="11807">
                  <c:v>241.535544279357</c:v>
                </c:pt>
                <c:pt idx="11808">
                  <c:v>241.29689744128601</c:v>
                </c:pt>
                <c:pt idx="11809">
                  <c:v>241.05824156252999</c:v>
                </c:pt>
                <c:pt idx="11810">
                  <c:v>240.993720885084</c:v>
                </c:pt>
                <c:pt idx="11811">
                  <c:v>241.63769026077401</c:v>
                </c:pt>
                <c:pt idx="11812">
                  <c:v>242.28168404084201</c:v>
                </c:pt>
                <c:pt idx="11813">
                  <c:v>242.925702229141</c:v>
                </c:pt>
                <c:pt idx="11814">
                  <c:v>244.31208946873099</c:v>
                </c:pt>
                <c:pt idx="11815">
                  <c:v>246.45147291464701</c:v>
                </c:pt>
                <c:pt idx="11816">
                  <c:v>248.59093747534101</c:v>
                </c:pt>
                <c:pt idx="11817">
                  <c:v>250.73048316362801</c:v>
                </c:pt>
                <c:pt idx="11818">
                  <c:v>252.08831916076801</c:v>
                </c:pt>
                <c:pt idx="11819">
                  <c:v>253.246013795218</c:v>
                </c:pt>
                <c:pt idx="11820">
                  <c:v>254.403752344785</c:v>
                </c:pt>
                <c:pt idx="11821">
                  <c:v>255.57281849433599</c:v>
                </c:pt>
                <c:pt idx="11822">
                  <c:v>256.84777908334001</c:v>
                </c:pt>
                <c:pt idx="11823">
                  <c:v>258.12278805316402</c:v>
                </c:pt>
                <c:pt idx="11824">
                  <c:v>259.39784541143899</c:v>
                </c:pt>
                <c:pt idx="11825">
                  <c:v>259.69973997310899</c:v>
                </c:pt>
                <c:pt idx="11826">
                  <c:v>258.52371440679798</c:v>
                </c:pt>
                <c:pt idx="11827">
                  <c:v>257.34764419253901</c:v>
                </c:pt>
                <c:pt idx="11828">
                  <c:v>256.17152932328298</c:v>
                </c:pt>
                <c:pt idx="11829">
                  <c:v>255.23452137235299</c:v>
                </c:pt>
                <c:pt idx="11830">
                  <c:v>254.400813414227</c:v>
                </c:pt>
                <c:pt idx="11831">
                  <c:v>253.56707378910599</c:v>
                </c:pt>
                <c:pt idx="11832">
                  <c:v>252.73325014508799</c:v>
                </c:pt>
                <c:pt idx="11833">
                  <c:v>250.48423563660199</c:v>
                </c:pt>
                <c:pt idx="11834">
                  <c:v>248.23513567240599</c:v>
                </c:pt>
                <c:pt idx="11835">
                  <c:v>245.985950239022</c:v>
                </c:pt>
                <c:pt idx="11836">
                  <c:v>244.87998469642801</c:v>
                </c:pt>
                <c:pt idx="11837">
                  <c:v>246.41261231193801</c:v>
                </c:pt>
                <c:pt idx="11838">
                  <c:v>247.94529819049299</c:v>
                </c:pt>
                <c:pt idx="11839">
                  <c:v>249.47804234128299</c:v>
                </c:pt>
                <c:pt idx="11840">
                  <c:v>249.53773836853301</c:v>
                </c:pt>
                <c:pt idx="11841">
                  <c:v>248.636055590415</c:v>
                </c:pt>
                <c:pt idx="11842">
                  <c:v>247.734338518313</c:v>
                </c:pt>
                <c:pt idx="11843">
                  <c:v>246.83258714682501</c:v>
                </c:pt>
                <c:pt idx="11844">
                  <c:v>244.878131360221</c:v>
                </c:pt>
                <c:pt idx="11845">
                  <c:v>242.817472691175</c:v>
                </c:pt>
                <c:pt idx="11846">
                  <c:v>240.756735611019</c:v>
                </c:pt>
                <c:pt idx="11847">
                  <c:v>239.430046900147</c:v>
                </c:pt>
                <c:pt idx="11848">
                  <c:v>240.82802747172599</c:v>
                </c:pt>
                <c:pt idx="11849">
                  <c:v>242.226061257563</c:v>
                </c:pt>
                <c:pt idx="11850">
                  <c:v>243.62414826603899</c:v>
                </c:pt>
                <c:pt idx="11851">
                  <c:v>244.13923255845</c:v>
                </c:pt>
                <c:pt idx="11852">
                  <c:v>243.828021751867</c:v>
                </c:pt>
                <c:pt idx="11853">
                  <c:v>243.516799093369</c:v>
                </c:pt>
                <c:pt idx="11854">
                  <c:v>243.20556458108899</c:v>
                </c:pt>
                <c:pt idx="11855">
                  <c:v>243.55019757938899</c:v>
                </c:pt>
                <c:pt idx="11856">
                  <c:v>244.03738436701599</c:v>
                </c:pt>
                <c:pt idx="11857">
                  <c:v>244.52458971713</c:v>
                </c:pt>
                <c:pt idx="11858">
                  <c:v>244.843543188209</c:v>
                </c:pt>
                <c:pt idx="11859">
                  <c:v>244.00440335492399</c:v>
                </c:pt>
                <c:pt idx="11860">
                  <c:v>243.16523153783899</c:v>
                </c:pt>
                <c:pt idx="11861">
                  <c:v>242.32602773193599</c:v>
                </c:pt>
                <c:pt idx="11862">
                  <c:v>241.23879502567999</c:v>
                </c:pt>
                <c:pt idx="11863">
                  <c:v>239.82647878393001</c:v>
                </c:pt>
                <c:pt idx="11864">
                  <c:v>238.41410868618701</c:v>
                </c:pt>
                <c:pt idx="11865">
                  <c:v>237.00168472398599</c:v>
                </c:pt>
                <c:pt idx="11866">
                  <c:v>236.33310528221401</c:v>
                </c:pt>
                <c:pt idx="11867">
                  <c:v>235.92694600272301</c:v>
                </c:pt>
                <c:pt idx="11868">
                  <c:v>235.520771227762</c:v>
                </c:pt>
                <c:pt idx="11869">
                  <c:v>235.09895397286999</c:v>
                </c:pt>
                <c:pt idx="11870">
                  <c:v>234.35424338868299</c:v>
                </c:pt>
                <c:pt idx="11871">
                  <c:v>233.609504382767</c:v>
                </c:pt>
                <c:pt idx="11872">
                  <c:v>232.864736950668</c:v>
                </c:pt>
                <c:pt idx="11873">
                  <c:v>232.71696351083801</c:v>
                </c:pt>
                <c:pt idx="11874">
                  <c:v>233.66040762141699</c:v>
                </c:pt>
                <c:pt idx="11875">
                  <c:v>234.60388775542199</c:v>
                </c:pt>
                <c:pt idx="11876">
                  <c:v>235.54740391849401</c:v>
                </c:pt>
                <c:pt idx="11877">
                  <c:v>236.31770832643701</c:v>
                </c:pt>
                <c:pt idx="11878">
                  <c:v>236.99943954155401</c:v>
                </c:pt>
                <c:pt idx="11879">
                  <c:v>237.681196799471</c:v>
                </c:pt>
                <c:pt idx="11880">
                  <c:v>238.362980104267</c:v>
                </c:pt>
                <c:pt idx="11881">
                  <c:v>237.32325132897699</c:v>
                </c:pt>
                <c:pt idx="11882">
                  <c:v>236.23050848520199</c:v>
                </c:pt>
                <c:pt idx="11883">
                  <c:v>235.137723877822</c:v>
                </c:pt>
                <c:pt idx="11884">
                  <c:v>235.03080723072301</c:v>
                </c:pt>
                <c:pt idx="11885">
                  <c:v>237.46943864916699</c:v>
                </c:pt>
                <c:pt idx="11886">
                  <c:v>239.908163302867</c:v>
                </c:pt>
                <c:pt idx="11887">
                  <c:v>242.34698120639499</c:v>
                </c:pt>
                <c:pt idx="11888">
                  <c:v>242.717143731307</c:v>
                </c:pt>
                <c:pt idx="11889">
                  <c:v>241.64217510469601</c:v>
                </c:pt>
                <c:pt idx="11890">
                  <c:v>240.56716535979999</c:v>
                </c:pt>
                <c:pt idx="11891">
                  <c:v>239.492114490202</c:v>
                </c:pt>
                <c:pt idx="11892">
                  <c:v>237.044698686017</c:v>
                </c:pt>
                <c:pt idx="11893">
                  <c:v>234.44269579672999</c:v>
                </c:pt>
                <c:pt idx="11894">
                  <c:v>231.840593332092</c:v>
                </c:pt>
                <c:pt idx="11895">
                  <c:v>230.07472596091199</c:v>
                </c:pt>
                <c:pt idx="11896">
                  <c:v>231.466234488509</c:v>
                </c:pt>
                <c:pt idx="11897">
                  <c:v>232.85779628620401</c:v>
                </c:pt>
                <c:pt idx="11898">
                  <c:v>234.24941136230601</c:v>
                </c:pt>
                <c:pt idx="11899">
                  <c:v>233.39492884575699</c:v>
                </c:pt>
                <c:pt idx="11900">
                  <c:v>230.47140964883999</c:v>
                </c:pt>
                <c:pt idx="11901">
                  <c:v>227.547778480239</c:v>
                </c:pt>
                <c:pt idx="11902">
                  <c:v>224.62403532250701</c:v>
                </c:pt>
                <c:pt idx="11903">
                  <c:v>226.41982039748601</c:v>
                </c:pt>
                <c:pt idx="11904">
                  <c:v>229.16753608614499</c:v>
                </c:pt>
                <c:pt idx="11905">
                  <c:v>231.915357062693</c:v>
                </c:pt>
                <c:pt idx="11906">
                  <c:v>234.084014249684</c:v>
                </c:pt>
                <c:pt idx="11907">
                  <c:v>232.81847338054601</c:v>
                </c:pt>
                <c:pt idx="11908">
                  <c:v>231.55288400088801</c:v>
                </c:pt>
                <c:pt idx="11909">
                  <c:v>230.28724610315001</c:v>
                </c:pt>
                <c:pt idx="11910">
                  <c:v>229.34383357246901</c:v>
                </c:pt>
                <c:pt idx="11911">
                  <c:v>228.78329380598399</c:v>
                </c:pt>
                <c:pt idx="11912">
                  <c:v>228.22273254287899</c:v>
                </c:pt>
                <c:pt idx="11913">
                  <c:v>227.66214977980101</c:v>
                </c:pt>
                <c:pt idx="11914">
                  <c:v>227.98253195244999</c:v>
                </c:pt>
                <c:pt idx="11915">
                  <c:v>228.56576360345599</c:v>
                </c:pt>
                <c:pt idx="11916">
                  <c:v>229.149017631812</c:v>
                </c:pt>
                <c:pt idx="11917">
                  <c:v>229.901189505465</c:v>
                </c:pt>
                <c:pt idx="11918">
                  <c:v>232.496643051793</c:v>
                </c:pt>
                <c:pt idx="11919">
                  <c:v>235.09219621515601</c:v>
                </c:pt>
                <c:pt idx="11920">
                  <c:v>237.68784901105701</c:v>
                </c:pt>
                <c:pt idx="11921">
                  <c:v>237.989510420729</c:v>
                </c:pt>
                <c:pt idx="11922">
                  <c:v>234.82383711893999</c:v>
                </c:pt>
                <c:pt idx="11923">
                  <c:v>231.65804225736301</c:v>
                </c:pt>
                <c:pt idx="11924">
                  <c:v>228.49212581709801</c:v>
                </c:pt>
                <c:pt idx="11925">
                  <c:v>227.499492784181</c:v>
                </c:pt>
                <c:pt idx="11926">
                  <c:v>227.381892568448</c:v>
                </c:pt>
                <c:pt idx="11927">
                  <c:v>227.26428783482899</c:v>
                </c:pt>
                <c:pt idx="11928">
                  <c:v>227.20901903184699</c:v>
                </c:pt>
                <c:pt idx="11929">
                  <c:v>229.29892527920501</c:v>
                </c:pt>
                <c:pt idx="11930">
                  <c:v>231.38891184334599</c:v>
                </c:pt>
                <c:pt idx="11931">
                  <c:v>233.47897873672699</c:v>
                </c:pt>
                <c:pt idx="11932">
                  <c:v>234.43907087323601</c:v>
                </c:pt>
                <c:pt idx="11933">
                  <c:v>233.24465510792001</c:v>
                </c:pt>
                <c:pt idx="11934">
                  <c:v>232.05019341878699</c:v>
                </c:pt>
                <c:pt idx="11935">
                  <c:v>230.85568579871401</c:v>
                </c:pt>
                <c:pt idx="11936">
                  <c:v>230.54263219902199</c:v>
                </c:pt>
                <c:pt idx="11937">
                  <c:v>230.68290714070099</c:v>
                </c:pt>
                <c:pt idx="11938">
                  <c:v>230.823187478298</c:v>
                </c:pt>
                <c:pt idx="11939">
                  <c:v>230.96347321264699</c:v>
                </c:pt>
                <c:pt idx="11940">
                  <c:v>230.192728162273</c:v>
                </c:pt>
                <c:pt idx="11941">
                  <c:v>229.400731619872</c:v>
                </c:pt>
                <c:pt idx="11942">
                  <c:v>228.60870459775501</c:v>
                </c:pt>
                <c:pt idx="11943">
                  <c:v>229.30743881716501</c:v>
                </c:pt>
                <c:pt idx="11944">
                  <c:v>233.5756615599</c:v>
                </c:pt>
                <c:pt idx="11945">
                  <c:v>237.84404862114101</c:v>
                </c:pt>
                <c:pt idx="11946">
                  <c:v>242.11260002636101</c:v>
                </c:pt>
                <c:pt idx="11947">
                  <c:v>241.978279931061</c:v>
                </c:pt>
                <c:pt idx="11948">
                  <c:v>239.05842021805</c:v>
                </c:pt>
                <c:pt idx="11949">
                  <c:v>236.13844804357899</c:v>
                </c:pt>
                <c:pt idx="11950">
                  <c:v>233.218363390267</c:v>
                </c:pt>
                <c:pt idx="11951">
                  <c:v>234.175717235881</c:v>
                </c:pt>
                <c:pt idx="11952">
                  <c:v>235.42081050316401</c:v>
                </c:pt>
                <c:pt idx="11953">
                  <c:v>236.665951748824</c:v>
                </c:pt>
                <c:pt idx="11954">
                  <c:v>237.88511828010701</c:v>
                </c:pt>
                <c:pt idx="11955">
                  <c:v>239.02620839145001</c:v>
                </c:pt>
                <c:pt idx="11956">
                  <c:v>240.16734248884299</c:v>
                </c:pt>
                <c:pt idx="11957">
                  <c:v>241.30852057908299</c:v>
                </c:pt>
                <c:pt idx="11958">
                  <c:v>241.50606879260201</c:v>
                </c:pt>
                <c:pt idx="11959">
                  <c:v>240.98978174901001</c:v>
                </c:pt>
                <c:pt idx="11960">
                  <c:v>240.47347479465699</c:v>
                </c:pt>
                <c:pt idx="11961">
                  <c:v>239.95714792646399</c:v>
                </c:pt>
                <c:pt idx="11962">
                  <c:v>240.439760061919</c:v>
                </c:pt>
                <c:pt idx="11963">
                  <c:v>241.04671741704601</c:v>
                </c:pt>
                <c:pt idx="11964">
                  <c:v>241.653698190521</c:v>
                </c:pt>
                <c:pt idx="11965">
                  <c:v>241.651422067032</c:v>
                </c:pt>
                <c:pt idx="11966">
                  <c:v>239.35468323224401</c:v>
                </c:pt>
                <c:pt idx="11967">
                  <c:v>237.05785575114601</c:v>
                </c:pt>
                <c:pt idx="11968">
                  <c:v>234.760939610035</c:v>
                </c:pt>
                <c:pt idx="11969">
                  <c:v>235.23704429115</c:v>
                </c:pt>
                <c:pt idx="11970">
                  <c:v>238.163912934949</c:v>
                </c:pt>
                <c:pt idx="11971">
                  <c:v>241.09089459826299</c:v>
                </c:pt>
                <c:pt idx="11972">
                  <c:v>244.01798929851299</c:v>
                </c:pt>
                <c:pt idx="11973">
                  <c:v>244.46931267068999</c:v>
                </c:pt>
                <c:pt idx="11974">
                  <c:v>244.49196995262801</c:v>
                </c:pt>
                <c:pt idx="11975">
                  <c:v>244.51462810987101</c:v>
                </c:pt>
                <c:pt idx="11976">
                  <c:v>243.65558768654</c:v>
                </c:pt>
                <c:pt idx="11977">
                  <c:v>238.62508805380401</c:v>
                </c:pt>
                <c:pt idx="11978">
                  <c:v>233.59439401368201</c:v>
                </c:pt>
                <c:pt idx="11979">
                  <c:v>228.563505536192</c:v>
                </c:pt>
                <c:pt idx="11980">
                  <c:v>225.78324225913599</c:v>
                </c:pt>
                <c:pt idx="11981">
                  <c:v>225.280114514925</c:v>
                </c:pt>
                <c:pt idx="11982">
                  <c:v>224.776967317989</c:v>
                </c:pt>
                <c:pt idx="11983">
                  <c:v>224.27380066532899</c:v>
                </c:pt>
                <c:pt idx="11984">
                  <c:v>224.64438854634</c:v>
                </c:pt>
                <c:pt idx="11985">
                  <c:v>225.20652810547699</c:v>
                </c:pt>
                <c:pt idx="11986">
                  <c:v>225.76868940897799</c:v>
                </c:pt>
                <c:pt idx="11987">
                  <c:v>226.450224558701</c:v>
                </c:pt>
                <c:pt idx="11988">
                  <c:v>227.84213483530201</c:v>
                </c:pt>
                <c:pt idx="11989">
                  <c:v>229.23409897161</c:v>
                </c:pt>
                <c:pt idx="11990">
                  <c:v>230.626116975912</c:v>
                </c:pt>
                <c:pt idx="11991">
                  <c:v>229.946900070585</c:v>
                </c:pt>
                <c:pt idx="11992">
                  <c:v>226.91324490156401</c:v>
                </c:pt>
                <c:pt idx="11993">
                  <c:v>223.87947229174199</c:v>
                </c:pt>
                <c:pt idx="11994">
                  <c:v>220.84558222307999</c:v>
                </c:pt>
                <c:pt idx="11995">
                  <c:v>219.43294461339099</c:v>
                </c:pt>
                <c:pt idx="11996">
                  <c:v>218.444246169678</c:v>
                </c:pt>
                <c:pt idx="11997">
                  <c:v>217.45550943322499</c:v>
                </c:pt>
                <c:pt idx="11998">
                  <c:v>216.49668641819301</c:v>
                </c:pt>
                <c:pt idx="11999">
                  <c:v>215.761880175009</c:v>
                </c:pt>
                <c:pt idx="12000">
                  <c:v>215.02704546263001</c:v>
                </c:pt>
                <c:pt idx="12001">
                  <c:v>214.292182276684</c:v>
                </c:pt>
                <c:pt idx="12002">
                  <c:v>214.239565194661</c:v>
                </c:pt>
                <c:pt idx="12003">
                  <c:v>215.042533502553</c:v>
                </c:pt>
                <c:pt idx="12004">
                  <c:v>215.84553293479101</c:v>
                </c:pt>
                <c:pt idx="12005">
                  <c:v>216.64856349615499</c:v>
                </c:pt>
                <c:pt idx="12006">
                  <c:v>216.861278728049</c:v>
                </c:pt>
                <c:pt idx="12007">
                  <c:v>216.89757670924399</c:v>
                </c:pt>
                <c:pt idx="12008">
                  <c:v>216.93387609805399</c:v>
                </c:pt>
                <c:pt idx="12009">
                  <c:v>217.100494110211</c:v>
                </c:pt>
                <c:pt idx="12010">
                  <c:v>218.48451566385901</c:v>
                </c:pt>
                <c:pt idx="12011">
                  <c:v>219.868590907494</c:v>
                </c:pt>
                <c:pt idx="12012">
                  <c:v>221.252719849355</c:v>
                </c:pt>
                <c:pt idx="12013">
                  <c:v>221.42268782215001</c:v>
                </c:pt>
                <c:pt idx="12014">
                  <c:v>219.94314338167101</c:v>
                </c:pt>
                <c:pt idx="12015">
                  <c:v>218.46354151930899</c:v>
                </c:pt>
                <c:pt idx="12016">
                  <c:v>216.98388222626701</c:v>
                </c:pt>
                <c:pt idx="12017">
                  <c:v>216.90673599089899</c:v>
                </c:pt>
                <c:pt idx="12018">
                  <c:v>217.29256668222001</c:v>
                </c:pt>
                <c:pt idx="12019">
                  <c:v>217.67841235468501</c:v>
                </c:pt>
                <c:pt idx="12020">
                  <c:v>217.93651034333001</c:v>
                </c:pt>
                <c:pt idx="12021">
                  <c:v>216.72894657068201</c:v>
                </c:pt>
                <c:pt idx="12022">
                  <c:v>215.52133589431401</c:v>
                </c:pt>
                <c:pt idx="12023">
                  <c:v>214.313678307054</c:v>
                </c:pt>
                <c:pt idx="12024">
                  <c:v>213.88787240877599</c:v>
                </c:pt>
                <c:pt idx="12025">
                  <c:v>214.59163734013799</c:v>
                </c:pt>
                <c:pt idx="12026">
                  <c:v>215.29542961935201</c:v>
                </c:pt>
                <c:pt idx="12027">
                  <c:v>215.99924925059901</c:v>
                </c:pt>
                <c:pt idx="12028">
                  <c:v>215.64345057421801</c:v>
                </c:pt>
                <c:pt idx="12029">
                  <c:v>214.91232947739601</c:v>
                </c:pt>
                <c:pt idx="12030">
                  <c:v>214.181179956709</c:v>
                </c:pt>
                <c:pt idx="12031">
                  <c:v>213.51459568716101</c:v>
                </c:pt>
                <c:pt idx="12032">
                  <c:v>213.72805345069301</c:v>
                </c:pt>
                <c:pt idx="12033">
                  <c:v>213.94151951568</c:v>
                </c:pt>
                <c:pt idx="12034">
                  <c:v>214.15499388339299</c:v>
                </c:pt>
                <c:pt idx="12035">
                  <c:v>213.72899661288201</c:v>
                </c:pt>
                <c:pt idx="12036">
                  <c:v>212.33903408195999</c:v>
                </c:pt>
                <c:pt idx="12037">
                  <c:v>210.94901747020799</c:v>
                </c:pt>
                <c:pt idx="12038">
                  <c:v>209.55894676936501</c:v>
                </c:pt>
                <c:pt idx="12039">
                  <c:v>210.77140830873799</c:v>
                </c:pt>
                <c:pt idx="12040">
                  <c:v>212.94753803071299</c:v>
                </c:pt>
                <c:pt idx="12041">
                  <c:v>215.12375246035299</c:v>
                </c:pt>
                <c:pt idx="12042">
                  <c:v>217.09899956567401</c:v>
                </c:pt>
                <c:pt idx="12043">
                  <c:v>215.99490502755901</c:v>
                </c:pt>
                <c:pt idx="12044">
                  <c:v>214.89076749697799</c:v>
                </c:pt>
                <c:pt idx="12045">
                  <c:v>213.786586967369</c:v>
                </c:pt>
                <c:pt idx="12046">
                  <c:v>213.041601910087</c:v>
                </c:pt>
                <c:pt idx="12047">
                  <c:v>212.850741025361</c:v>
                </c:pt>
                <c:pt idx="12048">
                  <c:v>212.659872705303</c:v>
                </c:pt>
                <c:pt idx="12049">
                  <c:v>212.468996948778</c:v>
                </c:pt>
                <c:pt idx="12050">
                  <c:v>211.74369537974201</c:v>
                </c:pt>
                <c:pt idx="12051">
                  <c:v>210.81651230585399</c:v>
                </c:pt>
                <c:pt idx="12052">
                  <c:v>209.88929309546</c:v>
                </c:pt>
                <c:pt idx="12053">
                  <c:v>209.00997194563601</c:v>
                </c:pt>
                <c:pt idx="12054">
                  <c:v>208.89633328143</c:v>
                </c:pt>
                <c:pt idx="12055">
                  <c:v>208.78269018670599</c:v>
                </c:pt>
                <c:pt idx="12056">
                  <c:v>208.66904266078899</c:v>
                </c:pt>
                <c:pt idx="12057">
                  <c:v>208.667806131433</c:v>
                </c:pt>
                <c:pt idx="12058">
                  <c:v>208.84056384473001</c:v>
                </c:pt>
                <c:pt idx="12059">
                  <c:v>209.01332829652</c:v>
                </c:pt>
                <c:pt idx="12060">
                  <c:v>209.186099487826</c:v>
                </c:pt>
                <c:pt idx="12061">
                  <c:v>211.89949327223701</c:v>
                </c:pt>
                <c:pt idx="12062">
                  <c:v>215.56889409983299</c:v>
                </c:pt>
                <c:pt idx="12063">
                  <c:v>219.238438118847</c:v>
                </c:pt>
                <c:pt idx="12064">
                  <c:v>222.46411236929899</c:v>
                </c:pt>
                <c:pt idx="12065">
                  <c:v>218.88523185169899</c:v>
                </c:pt>
                <c:pt idx="12066">
                  <c:v>215.30621162764999</c:v>
                </c:pt>
                <c:pt idx="12067">
                  <c:v>211.72705167591999</c:v>
                </c:pt>
                <c:pt idx="12068">
                  <c:v>209.13756667104099</c:v>
                </c:pt>
                <c:pt idx="12069">
                  <c:v>208.055093235134</c:v>
                </c:pt>
                <c:pt idx="12070">
                  <c:v>206.97257752430801</c:v>
                </c:pt>
                <c:pt idx="12071">
                  <c:v>205.89001953213801</c:v>
                </c:pt>
                <c:pt idx="12072">
                  <c:v>205.77649907409</c:v>
                </c:pt>
                <c:pt idx="12073">
                  <c:v>206.01759174816101</c:v>
                </c:pt>
                <c:pt idx="12074">
                  <c:v>206.25869384211899</c:v>
                </c:pt>
                <c:pt idx="12075">
                  <c:v>206.594597193971</c:v>
                </c:pt>
                <c:pt idx="12076">
                  <c:v>208.22330088854099</c:v>
                </c:pt>
                <c:pt idx="12077">
                  <c:v>209.852068240769</c:v>
                </c:pt>
                <c:pt idx="12078">
                  <c:v>211.480899260332</c:v>
                </c:pt>
                <c:pt idx="12079">
                  <c:v>211.742288046254</c:v>
                </c:pt>
                <c:pt idx="12080">
                  <c:v>209.99502542292399</c:v>
                </c:pt>
                <c:pt idx="12081">
                  <c:v>208.24769447728099</c:v>
                </c:pt>
                <c:pt idx="12082">
                  <c:v>206.50029519895901</c:v>
                </c:pt>
                <c:pt idx="12083">
                  <c:v>207.11070869957899</c:v>
                </c:pt>
                <c:pt idx="12084">
                  <c:v>208.539683428968</c:v>
                </c:pt>
                <c:pt idx="12085">
                  <c:v>209.96871405998499</c:v>
                </c:pt>
                <c:pt idx="12086">
                  <c:v>211.26291878875901</c:v>
                </c:pt>
                <c:pt idx="12087">
                  <c:v>211.00803987874301</c:v>
                </c:pt>
                <c:pt idx="12088">
                  <c:v>210.753150994474</c:v>
                </c:pt>
                <c:pt idx="12089">
                  <c:v>210.498252134437</c:v>
                </c:pt>
                <c:pt idx="12090">
                  <c:v>210.30428998448099</c:v>
                </c:pt>
                <c:pt idx="12091">
                  <c:v>210.19503906329399</c:v>
                </c:pt>
                <c:pt idx="12092">
                  <c:v>210.08578386483401</c:v>
                </c:pt>
                <c:pt idx="12093">
                  <c:v>209.97652438845299</c:v>
                </c:pt>
                <c:pt idx="12094">
                  <c:v>209.946552526396</c:v>
                </c:pt>
                <c:pt idx="12095">
                  <c:v>209.94199969163901</c:v>
                </c:pt>
                <c:pt idx="12096">
                  <c:v>209.93744667855401</c:v>
                </c:pt>
                <c:pt idx="12097">
                  <c:v>210.12114766839599</c:v>
                </c:pt>
                <c:pt idx="12098">
                  <c:v>212.065436581923</c:v>
                </c:pt>
                <c:pt idx="12099">
                  <c:v>214.009801675956</c:v>
                </c:pt>
                <c:pt idx="12100">
                  <c:v>215.95424296202199</c:v>
                </c:pt>
                <c:pt idx="12101">
                  <c:v>216.78563199047201</c:v>
                </c:pt>
                <c:pt idx="12102">
                  <c:v>216.17993886932899</c:v>
                </c:pt>
                <c:pt idx="12103">
                  <c:v>215.574222005471</c:v>
                </c:pt>
                <c:pt idx="12104">
                  <c:v>214.968481395304</c:v>
                </c:pt>
                <c:pt idx="12105">
                  <c:v>214.270716856663</c:v>
                </c:pt>
                <c:pt idx="12106">
                  <c:v>213.546503999105</c:v>
                </c:pt>
                <c:pt idx="12107">
                  <c:v>212.82226274022199</c:v>
                </c:pt>
                <c:pt idx="12108">
                  <c:v>212.15112946253799</c:v>
                </c:pt>
                <c:pt idx="12109">
                  <c:v>211.877809434461</c:v>
                </c:pt>
                <c:pt idx="12110">
                  <c:v>211.60447868404401</c:v>
                </c:pt>
                <c:pt idx="12111">
                  <c:v>211.33113720966799</c:v>
                </c:pt>
                <c:pt idx="12112">
                  <c:v>211.14566883624701</c:v>
                </c:pt>
                <c:pt idx="12113">
                  <c:v>211.0636599581</c:v>
                </c:pt>
                <c:pt idx="12114">
                  <c:v>210.98164786130701</c:v>
                </c:pt>
                <c:pt idx="12115">
                  <c:v>210.89963254538199</c:v>
                </c:pt>
                <c:pt idx="12116">
                  <c:v>211.09509559792201</c:v>
                </c:pt>
                <c:pt idx="12117">
                  <c:v>211.35938792167201</c:v>
                </c:pt>
                <c:pt idx="12118">
                  <c:v>211.62369062287701</c:v>
                </c:pt>
                <c:pt idx="12119">
                  <c:v>211.58987120461501</c:v>
                </c:pt>
                <c:pt idx="12120">
                  <c:v>209.78062268833699</c:v>
                </c:pt>
                <c:pt idx="12121">
                  <c:v>207.971303108011</c:v>
                </c:pt>
                <c:pt idx="12122">
                  <c:v>206.16191245292001</c:v>
                </c:pt>
                <c:pt idx="12123">
                  <c:v>205.34871342474901</c:v>
                </c:pt>
                <c:pt idx="12124">
                  <c:v>205.58573032025001</c:v>
                </c:pt>
                <c:pt idx="12125">
                  <c:v>205.82275652950301</c:v>
                </c:pt>
                <c:pt idx="12126">
                  <c:v>206.059792053915</c:v>
                </c:pt>
                <c:pt idx="12127">
                  <c:v>206.36875806802101</c:v>
                </c:pt>
                <c:pt idx="12128">
                  <c:v>206.69242816964899</c:v>
                </c:pt>
                <c:pt idx="12129">
                  <c:v>207.01611099580199</c:v>
                </c:pt>
                <c:pt idx="12130">
                  <c:v>207.105959714195</c:v>
                </c:pt>
                <c:pt idx="12131">
                  <c:v>206.089242155715</c:v>
                </c:pt>
                <c:pt idx="12132">
                  <c:v>205.07248461341601</c:v>
                </c:pt>
                <c:pt idx="12133">
                  <c:v>204.05568708127601</c:v>
                </c:pt>
                <c:pt idx="12134">
                  <c:v>203.711047132662</c:v>
                </c:pt>
                <c:pt idx="12135">
                  <c:v>203.98920645698001</c:v>
                </c:pt>
                <c:pt idx="12136">
                  <c:v>204.267376725166</c:v>
                </c:pt>
                <c:pt idx="12137">
                  <c:v>204.54555793886399</c:v>
                </c:pt>
                <c:pt idx="12138">
                  <c:v>205.17058084467399</c:v>
                </c:pt>
                <c:pt idx="12139">
                  <c:v>205.85012614532999</c:v>
                </c:pt>
                <c:pt idx="12140">
                  <c:v>206.52969819381701</c:v>
                </c:pt>
                <c:pt idx="12141">
                  <c:v>206.65792069460099</c:v>
                </c:pt>
                <c:pt idx="12142">
                  <c:v>204.71026893283599</c:v>
                </c:pt>
                <c:pt idx="12143">
                  <c:v>202.76254048330401</c:v>
                </c:pt>
                <c:pt idx="12144">
                  <c:v>200.814735334489</c:v>
                </c:pt>
                <c:pt idx="12145">
                  <c:v>200.43703543988201</c:v>
                </c:pt>
                <c:pt idx="12146">
                  <c:v>201.312932507196</c:v>
                </c:pt>
                <c:pt idx="12147">
                  <c:v>202.188864077793</c:v>
                </c:pt>
                <c:pt idx="12148">
                  <c:v>203.06483015686601</c:v>
                </c:pt>
                <c:pt idx="12149">
                  <c:v>202.10379682084599</c:v>
                </c:pt>
                <c:pt idx="12150">
                  <c:v>200.94487537117001</c:v>
                </c:pt>
                <c:pt idx="12151">
                  <c:v>199.78590824907999</c:v>
                </c:pt>
                <c:pt idx="12152">
                  <c:v>199.60116560904001</c:v>
                </c:pt>
                <c:pt idx="12153">
                  <c:v>202.339099044004</c:v>
                </c:pt>
                <c:pt idx="12154">
                  <c:v>205.07714041516201</c:v>
                </c:pt>
                <c:pt idx="12155">
                  <c:v>207.81528973868501</c:v>
                </c:pt>
                <c:pt idx="12156">
                  <c:v>208.466524566533</c:v>
                </c:pt>
                <c:pt idx="12157">
                  <c:v>207.713474115395</c:v>
                </c:pt>
                <c:pt idx="12158">
                  <c:v>206.96039396398899</c:v>
                </c:pt>
                <c:pt idx="12159">
                  <c:v>206.20728410785901</c:v>
                </c:pt>
                <c:pt idx="12160">
                  <c:v>206.766912577281</c:v>
                </c:pt>
                <c:pt idx="12161">
                  <c:v>207.40140063650699</c:v>
                </c:pt>
                <c:pt idx="12162">
                  <c:v>208.03591373096901</c:v>
                </c:pt>
                <c:pt idx="12163">
                  <c:v>207.60428009016999</c:v>
                </c:pt>
                <c:pt idx="12164">
                  <c:v>204.62320272287499</c:v>
                </c:pt>
                <c:pt idx="12165">
                  <c:v>201.64200769110499</c:v>
                </c:pt>
                <c:pt idx="12166">
                  <c:v>198.66069497724101</c:v>
                </c:pt>
                <c:pt idx="12167">
                  <c:v>199.89135207491901</c:v>
                </c:pt>
                <c:pt idx="12168">
                  <c:v>203.44820658336999</c:v>
                </c:pt>
                <c:pt idx="12169">
                  <c:v>207.005201544437</c:v>
                </c:pt>
                <c:pt idx="12170">
                  <c:v>210.56233697913899</c:v>
                </c:pt>
                <c:pt idx="12171">
                  <c:v>209.85247195771501</c:v>
                </c:pt>
                <c:pt idx="12172">
                  <c:v>209.11724211475899</c:v>
                </c:pt>
                <c:pt idx="12173">
                  <c:v>208.38198322634</c:v>
                </c:pt>
                <c:pt idx="12174">
                  <c:v>207.83864047351699</c:v>
                </c:pt>
                <c:pt idx="12175">
                  <c:v>207.66052020828201</c:v>
                </c:pt>
                <c:pt idx="12176">
                  <c:v>207.48239290402901</c:v>
                </c:pt>
                <c:pt idx="12177">
                  <c:v>207.304258559706</c:v>
                </c:pt>
                <c:pt idx="12178">
                  <c:v>209.34330210669401</c:v>
                </c:pt>
                <c:pt idx="12179">
                  <c:v>212.353553742624</c:v>
                </c:pt>
                <c:pt idx="12180">
                  <c:v>215.363924391068</c:v>
                </c:pt>
                <c:pt idx="12181">
                  <c:v>218.18345198038401</c:v>
                </c:pt>
                <c:pt idx="12182">
                  <c:v>217.11900306786899</c:v>
                </c:pt>
                <c:pt idx="12183">
                  <c:v>216.054512057708</c:v>
                </c:pt>
                <c:pt idx="12184">
                  <c:v>214.98997894361301</c:v>
                </c:pt>
                <c:pt idx="12185">
                  <c:v>214.75090635947299</c:v>
                </c:pt>
                <c:pt idx="12186">
                  <c:v>215.75612444954299</c:v>
                </c:pt>
                <c:pt idx="12187">
                  <c:v>216.76138231221699</c:v>
                </c:pt>
                <c:pt idx="12188">
                  <c:v>217.766679953448</c:v>
                </c:pt>
                <c:pt idx="12189">
                  <c:v>218.07503467626799</c:v>
                </c:pt>
                <c:pt idx="12190">
                  <c:v>218.15272291569801</c:v>
                </c:pt>
                <c:pt idx="12191">
                  <c:v>218.23041423030099</c:v>
                </c:pt>
                <c:pt idx="12192">
                  <c:v>218.24705547766101</c:v>
                </c:pt>
                <c:pt idx="12193">
                  <c:v>217.73973672692799</c:v>
                </c:pt>
                <c:pt idx="12194">
                  <c:v>217.23239788812799</c:v>
                </c:pt>
                <c:pt idx="12195">
                  <c:v>216.72503895826199</c:v>
                </c:pt>
                <c:pt idx="12196">
                  <c:v>215.229691366824</c:v>
                </c:pt>
                <c:pt idx="12197">
                  <c:v>212.564703190839</c:v>
                </c:pt>
                <c:pt idx="12198">
                  <c:v>209.89960944428501</c:v>
                </c:pt>
                <c:pt idx="12199">
                  <c:v>207.23441011143299</c:v>
                </c:pt>
                <c:pt idx="12200">
                  <c:v>205.43034176723799</c:v>
                </c:pt>
                <c:pt idx="12201">
                  <c:v>203.825609170338</c:v>
                </c:pt>
                <c:pt idx="12202">
                  <c:v>202.22081297590699</c:v>
                </c:pt>
                <c:pt idx="12203">
                  <c:v>201.35943760484599</c:v>
                </c:pt>
                <c:pt idx="12204">
                  <c:v>204.21720722370199</c:v>
                </c:pt>
                <c:pt idx="12205">
                  <c:v>207.07509013666501</c:v>
                </c:pt>
                <c:pt idx="12206">
                  <c:v>209.933086360608</c:v>
                </c:pt>
                <c:pt idx="12207">
                  <c:v>210.348020529515</c:v>
                </c:pt>
                <c:pt idx="12208">
                  <c:v>208.52333103236501</c:v>
                </c:pt>
                <c:pt idx="12209">
                  <c:v>206.698569165169</c:v>
                </c:pt>
                <c:pt idx="12210">
                  <c:v>204.87373491714499</c:v>
                </c:pt>
                <c:pt idx="12211">
                  <c:v>204.12831497764199</c:v>
                </c:pt>
                <c:pt idx="12212">
                  <c:v>203.53371027724799</c:v>
                </c:pt>
                <c:pt idx="12213">
                  <c:v>202.9390819836</c:v>
                </c:pt>
                <c:pt idx="12214">
                  <c:v>202.412813226797</c:v>
                </c:pt>
                <c:pt idx="12215">
                  <c:v>202.11090105460201</c:v>
                </c:pt>
                <c:pt idx="12216">
                  <c:v>201.808976898949</c:v>
                </c:pt>
                <c:pt idx="12217">
                  <c:v>201.50704075805601</c:v>
                </c:pt>
                <c:pt idx="12218">
                  <c:v>201.65339500484001</c:v>
                </c:pt>
                <c:pt idx="12219">
                  <c:v>202.11091033320801</c:v>
                </c:pt>
                <c:pt idx="12220">
                  <c:v>202.56844382913201</c:v>
                </c:pt>
                <c:pt idx="12221">
                  <c:v>203.025995495312</c:v>
                </c:pt>
                <c:pt idx="12222">
                  <c:v>202.46468679849801</c:v>
                </c:pt>
                <c:pt idx="12223">
                  <c:v>201.84694297853099</c:v>
                </c:pt>
                <c:pt idx="12224">
                  <c:v>201.22917461778101</c:v>
                </c:pt>
                <c:pt idx="12225">
                  <c:v>201.241506509738</c:v>
                </c:pt>
                <c:pt idx="12226">
                  <c:v>202.68765699288599</c:v>
                </c:pt>
                <c:pt idx="12227">
                  <c:v>204.13386494522999</c:v>
                </c:pt>
                <c:pt idx="12228">
                  <c:v>205.580130375301</c:v>
                </c:pt>
                <c:pt idx="12229">
                  <c:v>205.67789233756201</c:v>
                </c:pt>
                <c:pt idx="12230">
                  <c:v>205.09201672799301</c:v>
                </c:pt>
                <c:pt idx="12231">
                  <c:v>204.50611782593299</c:v>
                </c:pt>
                <c:pt idx="12232">
                  <c:v>203.91855341476099</c:v>
                </c:pt>
                <c:pt idx="12233">
                  <c:v>203.259364730187</c:v>
                </c:pt>
                <c:pt idx="12234">
                  <c:v>202.600149829906</c:v>
                </c:pt>
                <c:pt idx="12235">
                  <c:v>201.940908710023</c:v>
                </c:pt>
                <c:pt idx="12236">
                  <c:v>202.72187873153999</c:v>
                </c:pt>
                <c:pt idx="12237">
                  <c:v>205.835209482256</c:v>
                </c:pt>
                <c:pt idx="12238">
                  <c:v>208.94866410284101</c:v>
                </c:pt>
                <c:pt idx="12239">
                  <c:v>212.062242611622</c:v>
                </c:pt>
                <c:pt idx="12240">
                  <c:v>211.25696380963299</c:v>
                </c:pt>
                <c:pt idx="12241">
                  <c:v>209.08644368419701</c:v>
                </c:pt>
                <c:pt idx="12242">
                  <c:v>206.91583716300499</c:v>
                </c:pt>
                <c:pt idx="12243">
                  <c:v>205.29194011318799</c:v>
                </c:pt>
                <c:pt idx="12244">
                  <c:v>208.479413590767</c:v>
                </c:pt>
                <c:pt idx="12245">
                  <c:v>211.667013984308</c:v>
                </c:pt>
                <c:pt idx="12246">
                  <c:v>214.854741312611</c:v>
                </c:pt>
                <c:pt idx="12247">
                  <c:v>216.98018123696099</c:v>
                </c:pt>
                <c:pt idx="12248">
                  <c:v>217.873365640082</c:v>
                </c:pt>
                <c:pt idx="12249">
                  <c:v>218.76658562261201</c:v>
                </c:pt>
                <c:pt idx="12250">
                  <c:v>219.65984118982499</c:v>
                </c:pt>
                <c:pt idx="12251">
                  <c:v>221.176295614938</c:v>
                </c:pt>
                <c:pt idx="12252">
                  <c:v>222.82551423468701</c:v>
                </c:pt>
                <c:pt idx="12253">
                  <c:v>224.474798578384</c:v>
                </c:pt>
                <c:pt idx="12254">
                  <c:v>225.652676272489</c:v>
                </c:pt>
                <c:pt idx="12255">
                  <c:v>224.77298783474899</c:v>
                </c:pt>
                <c:pt idx="12256">
                  <c:v>223.89326432868901</c:v>
                </c:pt>
                <c:pt idx="12257">
                  <c:v>223.01350574911999</c:v>
                </c:pt>
                <c:pt idx="12258">
                  <c:v>222.727343756956</c:v>
                </c:pt>
                <c:pt idx="12259">
                  <c:v>222.92897117702901</c:v>
                </c:pt>
                <c:pt idx="12260">
                  <c:v>223.13060663834599</c:v>
                </c:pt>
                <c:pt idx="12261">
                  <c:v>223.33225014209299</c:v>
                </c:pt>
                <c:pt idx="12262">
                  <c:v>223.55479960871699</c:v>
                </c:pt>
                <c:pt idx="12263">
                  <c:v>223.77937506363699</c:v>
                </c:pt>
                <c:pt idx="12264">
                  <c:v>224.00395947886901</c:v>
                </c:pt>
                <c:pt idx="12265">
                  <c:v>232.82062926888901</c:v>
                </c:pt>
                <c:pt idx="12266">
                  <c:v>264.22828707472598</c:v>
                </c:pt>
                <c:pt idx="12267">
                  <c:v>295.63719841645297</c:v>
                </c:pt>
                <c:pt idx="12268">
                  <c:v>327.04736347894902</c:v>
                </c:pt>
                <c:pt idx="12269">
                  <c:v>346.67093868804102</c:v>
                </c:pt>
                <c:pt idx="12270">
                  <c:v>359.654110039957</c:v>
                </c:pt>
                <c:pt idx="12271">
                  <c:v>372.63779979659103</c:v>
                </c:pt>
                <c:pt idx="12272">
                  <c:v>385.39603078283301</c:v>
                </c:pt>
                <c:pt idx="12273">
                  <c:v>345.35978983024899</c:v>
                </c:pt>
                <c:pt idx="12274">
                  <c:v>305.32194975591102</c:v>
                </c:pt>
                <c:pt idx="12275">
                  <c:v>265.28251032408298</c:v>
                </c:pt>
                <c:pt idx="12276">
                  <c:v>238.94918403167</c:v>
                </c:pt>
                <c:pt idx="12277">
                  <c:v>236.01431357052201</c:v>
                </c:pt>
                <c:pt idx="12278">
                  <c:v>233.07932583481099</c:v>
                </c:pt>
                <c:pt idx="12279">
                  <c:v>230.144220807257</c:v>
                </c:pt>
                <c:pt idx="12280">
                  <c:v>229.81505708866499</c:v>
                </c:pt>
                <c:pt idx="12281">
                  <c:v>230.42505736239599</c:v>
                </c:pt>
                <c:pt idx="12282">
                  <c:v>231.03508202161299</c:v>
                </c:pt>
                <c:pt idx="12283">
                  <c:v>233.46886126567099</c:v>
                </c:pt>
                <c:pt idx="12284">
                  <c:v>252.08298174234599</c:v>
                </c:pt>
                <c:pt idx="12285">
                  <c:v>270.69784657998702</c:v>
                </c:pt>
                <c:pt idx="12286">
                  <c:v>289.313455888146</c:v>
                </c:pt>
                <c:pt idx="12287">
                  <c:v>299.25531540396901</c:v>
                </c:pt>
                <c:pt idx="12288">
                  <c:v>299.33789494423598</c:v>
                </c:pt>
                <c:pt idx="12289">
                  <c:v>299.420477788195</c:v>
                </c:pt>
                <c:pt idx="12290">
                  <c:v>299.503063936334</c:v>
                </c:pt>
                <c:pt idx="12291">
                  <c:v>282.40795949399802</c:v>
                </c:pt>
                <c:pt idx="12292">
                  <c:v>261.924955521409</c:v>
                </c:pt>
                <c:pt idx="12293">
                  <c:v>241.44113175082501</c:v>
                </c:pt>
                <c:pt idx="12294">
                  <c:v>224.56589033256299</c:v>
                </c:pt>
                <c:pt idx="12295">
                  <c:v>221.853769126641</c:v>
                </c:pt>
                <c:pt idx="12296">
                  <c:v>219.14153933777899</c:v>
                </c:pt>
                <c:pt idx="12297">
                  <c:v>216.42920095001199</c:v>
                </c:pt>
                <c:pt idx="12298">
                  <c:v>215.051619555023</c:v>
                </c:pt>
                <c:pt idx="12299">
                  <c:v>214.67525819810001</c:v>
                </c:pt>
                <c:pt idx="12300">
                  <c:v>214.29888176666699</c:v>
                </c:pt>
                <c:pt idx="12301">
                  <c:v>213.92249025851001</c:v>
                </c:pt>
                <c:pt idx="12302">
                  <c:v>213.118794445443</c:v>
                </c:pt>
                <c:pt idx="12303">
                  <c:v>212.28791247041499</c:v>
                </c:pt>
                <c:pt idx="12304">
                  <c:v>211.456997201614</c:v>
                </c:pt>
                <c:pt idx="12305">
                  <c:v>210.340334686456</c:v>
                </c:pt>
                <c:pt idx="12306">
                  <c:v>208.58654974324801</c:v>
                </c:pt>
                <c:pt idx="12307">
                  <c:v>206.832694502679</c:v>
                </c:pt>
                <c:pt idx="12308">
                  <c:v>205.07876895445401</c:v>
                </c:pt>
                <c:pt idx="12309">
                  <c:v>205.37470523751699</c:v>
                </c:pt>
                <c:pt idx="12310">
                  <c:v>206.63744922570001</c:v>
                </c:pt>
                <c:pt idx="12311">
                  <c:v>207.90024385031401</c:v>
                </c:pt>
                <c:pt idx="12312">
                  <c:v>209.06122886882</c:v>
                </c:pt>
                <c:pt idx="12313">
                  <c:v>208.28512192177601</c:v>
                </c:pt>
                <c:pt idx="12314">
                  <c:v>207.508983842654</c:v>
                </c:pt>
                <c:pt idx="12315">
                  <c:v>206.732814626894</c:v>
                </c:pt>
                <c:pt idx="12316">
                  <c:v>206.221469368665</c:v>
                </c:pt>
                <c:pt idx="12317">
                  <c:v>206.07449062258601</c:v>
                </c:pt>
                <c:pt idx="12318">
                  <c:v>205.92750597822101</c:v>
                </c:pt>
                <c:pt idx="12319">
                  <c:v>205.78051543470499</c:v>
                </c:pt>
                <c:pt idx="12320">
                  <c:v>206.936650277414</c:v>
                </c:pt>
                <c:pt idx="12321">
                  <c:v>208.43423666108799</c:v>
                </c:pt>
                <c:pt idx="12322">
                  <c:v>209.93188316877499</c:v>
                </c:pt>
                <c:pt idx="12323">
                  <c:v>211.14178699537001</c:v>
                </c:pt>
                <c:pt idx="12324">
                  <c:v>210.8890962806</c:v>
                </c:pt>
                <c:pt idx="12325">
                  <c:v>210.63639541775299</c:v>
                </c:pt>
                <c:pt idx="12326">
                  <c:v>210.383684405347</c:v>
                </c:pt>
                <c:pt idx="12327">
                  <c:v>209.420370763102</c:v>
                </c:pt>
                <c:pt idx="12328">
                  <c:v>207.84424637434299</c:v>
                </c:pt>
                <c:pt idx="12329">
                  <c:v>206.268058661455</c:v>
                </c:pt>
                <c:pt idx="12330">
                  <c:v>204.69180761517899</c:v>
                </c:pt>
                <c:pt idx="12331">
                  <c:v>206.239623138761</c:v>
                </c:pt>
                <c:pt idx="12332">
                  <c:v>208.096347941381</c:v>
                </c:pt>
                <c:pt idx="12333">
                  <c:v>209.95314737349401</c:v>
                </c:pt>
                <c:pt idx="12334">
                  <c:v>211.963856092762</c:v>
                </c:pt>
                <c:pt idx="12335">
                  <c:v>214.363180928969</c:v>
                </c:pt>
                <c:pt idx="12336">
                  <c:v>216.76260223466099</c:v>
                </c:pt>
                <c:pt idx="12337">
                  <c:v>219.162120023932</c:v>
                </c:pt>
                <c:pt idx="12338">
                  <c:v>221.91249008365901</c:v>
                </c:pt>
                <c:pt idx="12339">
                  <c:v>224.84546994876101</c:v>
                </c:pt>
                <c:pt idx="12340">
                  <c:v>227.77856778991699</c:v>
                </c:pt>
                <c:pt idx="12341">
                  <c:v>230.56061027781701</c:v>
                </c:pt>
                <c:pt idx="12342">
                  <c:v>228.83187434412301</c:v>
                </c:pt>
                <c:pt idx="12343">
                  <c:v>227.103068851769</c:v>
                </c:pt>
                <c:pt idx="12344">
                  <c:v>225.37419379059901</c:v>
                </c:pt>
                <c:pt idx="12345">
                  <c:v>224.331256626342</c:v>
                </c:pt>
                <c:pt idx="12346">
                  <c:v>224.28527220535099</c:v>
                </c:pt>
                <c:pt idx="12347">
                  <c:v>224.23928593331601</c:v>
                </c:pt>
                <c:pt idx="12348">
                  <c:v>224.19329780996699</c:v>
                </c:pt>
                <c:pt idx="12349">
                  <c:v>222.23795642512201</c:v>
                </c:pt>
                <c:pt idx="12350">
                  <c:v>219.75439777856499</c:v>
                </c:pt>
                <c:pt idx="12351">
                  <c:v>217.270739117289</c:v>
                </c:pt>
                <c:pt idx="12352">
                  <c:v>215.13856013462299</c:v>
                </c:pt>
                <c:pt idx="12353">
                  <c:v>214.85797609239901</c:v>
                </c:pt>
                <c:pt idx="12354">
                  <c:v>214.57738074727499</c:v>
                </c:pt>
                <c:pt idx="12355">
                  <c:v>214.296774097606</c:v>
                </c:pt>
                <c:pt idx="12356">
                  <c:v>214.03096045567</c:v>
                </c:pt>
                <c:pt idx="12357">
                  <c:v>213.77793407036401</c:v>
                </c:pt>
                <c:pt idx="12358">
                  <c:v>213.52489748798001</c:v>
                </c:pt>
                <c:pt idx="12359">
                  <c:v>213.271850707032</c:v>
                </c:pt>
                <c:pt idx="12360">
                  <c:v>214.04871258278499</c:v>
                </c:pt>
                <c:pt idx="12361">
                  <c:v>214.922944667884</c:v>
                </c:pt>
                <c:pt idx="12362">
                  <c:v>215.79721199977701</c:v>
                </c:pt>
                <c:pt idx="12363">
                  <c:v>215.933796929332</c:v>
                </c:pt>
                <c:pt idx="12364">
                  <c:v>214.27715680980501</c:v>
                </c:pt>
                <c:pt idx="12365">
                  <c:v>212.62044987772401</c:v>
                </c:pt>
                <c:pt idx="12366">
                  <c:v>210.96367612337099</c:v>
                </c:pt>
                <c:pt idx="12367">
                  <c:v>210.308766417952</c:v>
                </c:pt>
                <c:pt idx="12368">
                  <c:v>210.14767819578</c:v>
                </c:pt>
                <c:pt idx="12369">
                  <c:v>209.98658347416301</c:v>
                </c:pt>
                <c:pt idx="12370">
                  <c:v>209.86384039161899</c:v>
                </c:pt>
                <c:pt idx="12371">
                  <c:v>210.48985897373899</c:v>
                </c:pt>
                <c:pt idx="12372">
                  <c:v>211.11590282186501</c:v>
                </c:pt>
                <c:pt idx="12373">
                  <c:v>211.74197193966</c:v>
                </c:pt>
                <c:pt idx="12374">
                  <c:v>211.52247474320399</c:v>
                </c:pt>
                <c:pt idx="12375">
                  <c:v>210.17355516401301</c:v>
                </c:pt>
                <c:pt idx="12376">
                  <c:v>208.824581119816</c:v>
                </c:pt>
                <c:pt idx="12377">
                  <c:v>207.47555260269399</c:v>
                </c:pt>
                <c:pt idx="12378">
                  <c:v>205.49021125119501</c:v>
                </c:pt>
                <c:pt idx="12379">
                  <c:v>203.35369318352301</c:v>
                </c:pt>
                <c:pt idx="12380">
                  <c:v>201.21708881398001</c:v>
                </c:pt>
                <c:pt idx="12381">
                  <c:v>199.65267032609299</c:v>
                </c:pt>
                <c:pt idx="12382">
                  <c:v>200.55066928540001</c:v>
                </c:pt>
                <c:pt idx="12383">
                  <c:v>201.448704529602</c:v>
                </c:pt>
                <c:pt idx="12384">
                  <c:v>202.346776063969</c:v>
                </c:pt>
                <c:pt idx="12385">
                  <c:v>204.320451738781</c:v>
                </c:pt>
                <c:pt idx="12386">
                  <c:v>207.10700147695499</c:v>
                </c:pt>
                <c:pt idx="12387">
                  <c:v>209.893663856703</c:v>
                </c:pt>
                <c:pt idx="12388">
                  <c:v>212.68043889433901</c:v>
                </c:pt>
                <c:pt idx="12389">
                  <c:v>213.17592966673701</c:v>
                </c:pt>
                <c:pt idx="12390">
                  <c:v>213.553671870042</c:v>
                </c:pt>
                <c:pt idx="12391">
                  <c:v>213.93142934932499</c:v>
                </c:pt>
                <c:pt idx="12392">
                  <c:v>213.28229711354101</c:v>
                </c:pt>
                <c:pt idx="12393">
                  <c:v>210.57788762288899</c:v>
                </c:pt>
                <c:pt idx="12394">
                  <c:v>207.873368731054</c:v>
                </c:pt>
                <c:pt idx="12395">
                  <c:v>205.16874042218799</c:v>
                </c:pt>
                <c:pt idx="12396">
                  <c:v>205.659882412385</c:v>
                </c:pt>
                <c:pt idx="12397">
                  <c:v>207.42010664877299</c:v>
                </c:pt>
                <c:pt idx="12398">
                  <c:v>209.18040212104901</c:v>
                </c:pt>
                <c:pt idx="12399">
                  <c:v>210.630848741237</c:v>
                </c:pt>
                <c:pt idx="12400">
                  <c:v>209.257522781679</c:v>
                </c:pt>
                <c:pt idx="12401">
                  <c:v>207.88414122653401</c:v>
                </c:pt>
                <c:pt idx="12402">
                  <c:v>206.51070406775199</c:v>
                </c:pt>
                <c:pt idx="12403">
                  <c:v>206.11582548921101</c:v>
                </c:pt>
                <c:pt idx="12404">
                  <c:v>206.77033512480801</c:v>
                </c:pt>
                <c:pt idx="12405">
                  <c:v>207.42487126759599</c:v>
                </c:pt>
                <c:pt idx="12406">
                  <c:v>208.07943392141601</c:v>
                </c:pt>
                <c:pt idx="12407">
                  <c:v>206.44062458975199</c:v>
                </c:pt>
                <c:pt idx="12408">
                  <c:v>204.44911770984601</c:v>
                </c:pt>
                <c:pt idx="12409">
                  <c:v>202.45753014168599</c:v>
                </c:pt>
                <c:pt idx="12410">
                  <c:v>200.50295852493599</c:v>
                </c:pt>
                <c:pt idx="12411">
                  <c:v>198.65874650672001</c:v>
                </c:pt>
                <c:pt idx="12412">
                  <c:v>196.814459744749</c:v>
                </c:pt>
                <c:pt idx="12413">
                  <c:v>194.97009822823799</c:v>
                </c:pt>
                <c:pt idx="12414">
                  <c:v>193.49851427840099</c:v>
                </c:pt>
                <c:pt idx="12415">
                  <c:v>192.239635481303</c:v>
                </c:pt>
                <c:pt idx="12416">
                  <c:v>190.98070564211201</c:v>
                </c:pt>
                <c:pt idx="12417">
                  <c:v>189.80365046778701</c:v>
                </c:pt>
                <c:pt idx="12418">
                  <c:v>192.19258287717199</c:v>
                </c:pt>
                <c:pt idx="12419">
                  <c:v>194.58161217760801</c:v>
                </c:pt>
                <c:pt idx="12420">
                  <c:v>196.970738383081</c:v>
                </c:pt>
                <c:pt idx="12421">
                  <c:v>198.07978673863099</c:v>
                </c:pt>
                <c:pt idx="12422">
                  <c:v>197.33716023426899</c:v>
                </c:pt>
                <c:pt idx="12423">
                  <c:v>196.59450359773101</c:v>
                </c:pt>
                <c:pt idx="12424">
                  <c:v>195.85181682467299</c:v>
                </c:pt>
                <c:pt idx="12425">
                  <c:v>195.92021121338701</c:v>
                </c:pt>
                <c:pt idx="12426">
                  <c:v>196.19701135965099</c:v>
                </c:pt>
                <c:pt idx="12427">
                  <c:v>196.47382274177701</c:v>
                </c:pt>
                <c:pt idx="12428">
                  <c:v>196.989522649257</c:v>
                </c:pt>
                <c:pt idx="12429">
                  <c:v>198.57208954154501</c:v>
                </c:pt>
                <c:pt idx="12430">
                  <c:v>200.15472069328601</c:v>
                </c:pt>
                <c:pt idx="12431">
                  <c:v>201.73741611375601</c:v>
                </c:pt>
                <c:pt idx="12432">
                  <c:v>201.32086548724001</c:v>
                </c:pt>
                <c:pt idx="12433">
                  <c:v>199.40117225679501</c:v>
                </c:pt>
                <c:pt idx="12434">
                  <c:v>197.481401045745</c:v>
                </c:pt>
                <c:pt idx="12435">
                  <c:v>195.561551842873</c:v>
                </c:pt>
                <c:pt idx="12436">
                  <c:v>196.52372165941901</c:v>
                </c:pt>
                <c:pt idx="12437">
                  <c:v>197.60833999296199</c:v>
                </c:pt>
                <c:pt idx="12438">
                  <c:v>198.69300240341701</c:v>
                </c:pt>
                <c:pt idx="12439">
                  <c:v>198.827811202633</c:v>
                </c:pt>
                <c:pt idx="12440">
                  <c:v>197.18452946789799</c:v>
                </c:pt>
                <c:pt idx="12441">
                  <c:v>195.54118093247999</c:v>
                </c:pt>
                <c:pt idx="12442">
                  <c:v>193.897765586773</c:v>
                </c:pt>
                <c:pt idx="12443">
                  <c:v>192.45861767603</c:v>
                </c:pt>
                <c:pt idx="12444">
                  <c:v>191.09207132054399</c:v>
                </c:pt>
                <c:pt idx="12445">
                  <c:v>189.72546939095199</c:v>
                </c:pt>
                <c:pt idx="12446">
                  <c:v>188.43545981517499</c:v>
                </c:pt>
                <c:pt idx="12447">
                  <c:v>187.668992332427</c:v>
                </c:pt>
                <c:pt idx="12448">
                  <c:v>186.90249366967601</c:v>
                </c:pt>
                <c:pt idx="12449">
                  <c:v>186.13596382244</c:v>
                </c:pt>
                <c:pt idx="12450">
                  <c:v>186.18786210615499</c:v>
                </c:pt>
                <c:pt idx="12451">
                  <c:v>187.00063459060399</c:v>
                </c:pt>
                <c:pt idx="12452">
                  <c:v>187.81344015237599</c:v>
                </c:pt>
                <c:pt idx="12453">
                  <c:v>188.626278796223</c:v>
                </c:pt>
                <c:pt idx="12454">
                  <c:v>188.347223612162</c:v>
                </c:pt>
                <c:pt idx="12455">
                  <c:v>187.95924631063301</c:v>
                </c:pt>
                <c:pt idx="12456">
                  <c:v>187.571253213126</c:v>
                </c:pt>
                <c:pt idx="12457">
                  <c:v>187.30138994860201</c:v>
                </c:pt>
                <c:pt idx="12458">
                  <c:v>187.30600929022401</c:v>
                </c:pt>
                <c:pt idx="12459">
                  <c:v>187.31062881997499</c:v>
                </c:pt>
                <c:pt idx="12460">
                  <c:v>187.31524853788099</c:v>
                </c:pt>
                <c:pt idx="12461">
                  <c:v>186.91644450384001</c:v>
                </c:pt>
                <c:pt idx="12462">
                  <c:v>186.33893271665499</c:v>
                </c:pt>
                <c:pt idx="12463">
                  <c:v>185.761397399929</c:v>
                </c:pt>
                <c:pt idx="12464">
                  <c:v>185.13869930815301</c:v>
                </c:pt>
                <c:pt idx="12465">
                  <c:v>184.03436178624699</c:v>
                </c:pt>
                <c:pt idx="12466">
                  <c:v>182.92997925650499</c:v>
                </c:pt>
                <c:pt idx="12467">
                  <c:v>181.825551712471</c:v>
                </c:pt>
                <c:pt idx="12468">
                  <c:v>181.74793804087801</c:v>
                </c:pt>
                <c:pt idx="12469">
                  <c:v>182.78775585759701</c:v>
                </c:pt>
                <c:pt idx="12470">
                  <c:v>183.82761607001001</c:v>
                </c:pt>
                <c:pt idx="12471">
                  <c:v>184.86751868419901</c:v>
                </c:pt>
                <c:pt idx="12472">
                  <c:v>184.637014517507</c:v>
                </c:pt>
                <c:pt idx="12473">
                  <c:v>184.22101954312501</c:v>
                </c:pt>
                <c:pt idx="12474">
                  <c:v>183.80500760074401</c:v>
                </c:pt>
                <c:pt idx="12475">
                  <c:v>183.893508872757</c:v>
                </c:pt>
                <c:pt idx="12476">
                  <c:v>185.36816040084099</c:v>
                </c:pt>
                <c:pt idx="12477">
                  <c:v>186.842872096897</c:v>
                </c:pt>
                <c:pt idx="12478">
                  <c:v>188.31764396952599</c:v>
                </c:pt>
                <c:pt idx="12479">
                  <c:v>188.987968623401</c:v>
                </c:pt>
                <c:pt idx="12480">
                  <c:v>189.24688387760401</c:v>
                </c:pt>
                <c:pt idx="12481">
                  <c:v>189.505809700258</c:v>
                </c:pt>
                <c:pt idx="12482">
                  <c:v>189.648883934586</c:v>
                </c:pt>
                <c:pt idx="12483">
                  <c:v>187.87324760940899</c:v>
                </c:pt>
                <c:pt idx="12484">
                  <c:v>186.09753878376199</c:v>
                </c:pt>
                <c:pt idx="12485">
                  <c:v>184.32175744728801</c:v>
                </c:pt>
                <c:pt idx="12486">
                  <c:v>182.267401447456</c:v>
                </c:pt>
                <c:pt idx="12487">
                  <c:v>179.87637555357401</c:v>
                </c:pt>
                <c:pt idx="12488">
                  <c:v>177.48525199256801</c:v>
                </c:pt>
                <c:pt idx="12489">
                  <c:v>175.09403075045</c:v>
                </c:pt>
                <c:pt idx="12490">
                  <c:v>176.58328059822699</c:v>
                </c:pt>
                <c:pt idx="12491">
                  <c:v>178.76192129524301</c:v>
                </c:pt>
                <c:pt idx="12492">
                  <c:v>180.940651020356</c:v>
                </c:pt>
                <c:pt idx="12493">
                  <c:v>182.40575947630799</c:v>
                </c:pt>
                <c:pt idx="12494">
                  <c:v>181.68408300108001</c:v>
                </c:pt>
                <c:pt idx="12495">
                  <c:v>180.96237702620701</c:v>
                </c:pt>
                <c:pt idx="12496">
                  <c:v>180.24064154747501</c:v>
                </c:pt>
                <c:pt idx="12497">
                  <c:v>181.061111228866</c:v>
                </c:pt>
                <c:pt idx="12498">
                  <c:v>182.73604461776199</c:v>
                </c:pt>
                <c:pt idx="12499">
                  <c:v>184.41104650007</c:v>
                </c:pt>
                <c:pt idx="12500">
                  <c:v>185.98577858589499</c:v>
                </c:pt>
                <c:pt idx="12501">
                  <c:v>185.24075824709101</c:v>
                </c:pt>
                <c:pt idx="12502">
                  <c:v>184.49570743271201</c:v>
                </c:pt>
                <c:pt idx="12503">
                  <c:v>183.750626138412</c:v>
                </c:pt>
                <c:pt idx="12504">
                  <c:v>182.76321337943699</c:v>
                </c:pt>
                <c:pt idx="12505">
                  <c:v>181.467313784331</c:v>
                </c:pt>
                <c:pt idx="12506">
                  <c:v>180.17136115798101</c:v>
                </c:pt>
                <c:pt idx="12507">
                  <c:v>178.87535549283601</c:v>
                </c:pt>
                <c:pt idx="12508">
                  <c:v>182.79478876707</c:v>
                </c:pt>
                <c:pt idx="12509">
                  <c:v>187.71538450508899</c:v>
                </c:pt>
                <c:pt idx="12510">
                  <c:v>192.636181687229</c:v>
                </c:pt>
                <c:pt idx="12511">
                  <c:v>196.09732545441199</c:v>
                </c:pt>
                <c:pt idx="12512">
                  <c:v>194.89827480481</c:v>
                </c:pt>
                <c:pt idx="12513">
                  <c:v>193.699175052367</c:v>
                </c:pt>
                <c:pt idx="12514">
                  <c:v>192.500026190081</c:v>
                </c:pt>
                <c:pt idx="12515">
                  <c:v>192.658047713542</c:v>
                </c:pt>
                <c:pt idx="12516">
                  <c:v>193.58410725249399</c:v>
                </c:pt>
                <c:pt idx="12517">
                  <c:v>194.510204730298</c:v>
                </c:pt>
                <c:pt idx="12518">
                  <c:v>195.27626178121901</c:v>
                </c:pt>
                <c:pt idx="12519">
                  <c:v>192.12264145052001</c:v>
                </c:pt>
                <c:pt idx="12520">
                  <c:v>188.96889188286301</c:v>
                </c:pt>
                <c:pt idx="12521">
                  <c:v>185.81501305987101</c:v>
                </c:pt>
                <c:pt idx="12522">
                  <c:v>183.189271798004</c:v>
                </c:pt>
                <c:pt idx="12523">
                  <c:v>181.23472557466701</c:v>
                </c:pt>
                <c:pt idx="12524">
                  <c:v>179.28009922058899</c:v>
                </c:pt>
                <c:pt idx="12525">
                  <c:v>177.325392724371</c:v>
                </c:pt>
                <c:pt idx="12526">
                  <c:v>177.86700128530001</c:v>
                </c:pt>
                <c:pt idx="12527">
                  <c:v>178.87686139334599</c:v>
                </c:pt>
                <c:pt idx="12528">
                  <c:v>179.88676291949301</c:v>
                </c:pt>
                <c:pt idx="12529">
                  <c:v>180.66244846130999</c:v>
                </c:pt>
                <c:pt idx="12530">
                  <c:v>180.71341097589701</c:v>
                </c:pt>
                <c:pt idx="12531">
                  <c:v>180.76437558127901</c:v>
                </c:pt>
                <c:pt idx="12532">
                  <c:v>180.81534227775199</c:v>
                </c:pt>
                <c:pt idx="12533">
                  <c:v>182.47322602042601</c:v>
                </c:pt>
                <c:pt idx="12534">
                  <c:v>185.00786884887299</c:v>
                </c:pt>
                <c:pt idx="12535">
                  <c:v>187.54261570591001</c:v>
                </c:pt>
                <c:pt idx="12536">
                  <c:v>189.77942311548799</c:v>
                </c:pt>
                <c:pt idx="12537">
                  <c:v>186.387125072233</c:v>
                </c:pt>
                <c:pt idx="12538">
                  <c:v>182.99468775774699</c:v>
                </c:pt>
                <c:pt idx="12539">
                  <c:v>179.602111152258</c:v>
                </c:pt>
                <c:pt idx="12540">
                  <c:v>177.539534868305</c:v>
                </c:pt>
                <c:pt idx="12541">
                  <c:v>177.076030053171</c:v>
                </c:pt>
                <c:pt idx="12542">
                  <c:v>176.61250620110999</c:v>
                </c:pt>
                <c:pt idx="12543">
                  <c:v>176.14896330942599</c:v>
                </c:pt>
                <c:pt idx="12544">
                  <c:v>177.87004782438001</c:v>
                </c:pt>
                <c:pt idx="12545">
                  <c:v>179.951526420248</c:v>
                </c:pt>
                <c:pt idx="12546">
                  <c:v>182.033090540394</c:v>
                </c:pt>
                <c:pt idx="12547">
                  <c:v>183.53004705439801</c:v>
                </c:pt>
                <c:pt idx="12548">
                  <c:v>183.39095561530499</c:v>
                </c:pt>
                <c:pt idx="12549">
                  <c:v>183.25185845946501</c:v>
                </c:pt>
                <c:pt idx="12550">
                  <c:v>183.112755586068</c:v>
                </c:pt>
                <c:pt idx="12551">
                  <c:v>182.75039978063401</c:v>
                </c:pt>
                <c:pt idx="12552">
                  <c:v>182.27741112343199</c:v>
                </c:pt>
                <c:pt idx="12553">
                  <c:v>181.80440301827301</c:v>
                </c:pt>
                <c:pt idx="12554">
                  <c:v>181.39296207376299</c:v>
                </c:pt>
                <c:pt idx="12555">
                  <c:v>181.74542847287401</c:v>
                </c:pt>
                <c:pt idx="12556">
                  <c:v>182.09790936877499</c:v>
                </c:pt>
                <c:pt idx="12557">
                  <c:v>182.45040476351801</c:v>
                </c:pt>
                <c:pt idx="12558">
                  <c:v>183.581649957998</c:v>
                </c:pt>
                <c:pt idx="12559">
                  <c:v>185.55300350270201</c:v>
                </c:pt>
                <c:pt idx="12560">
                  <c:v>187.524438160881</c:v>
                </c:pt>
                <c:pt idx="12561">
                  <c:v>189.49595394401501</c:v>
                </c:pt>
                <c:pt idx="12562">
                  <c:v>188.08937429542499</c:v>
                </c:pt>
                <c:pt idx="12563">
                  <c:v>186.25687350332299</c:v>
                </c:pt>
                <c:pt idx="12564">
                  <c:v>184.42429728074799</c:v>
                </c:pt>
                <c:pt idx="12565">
                  <c:v>183.33218072286201</c:v>
                </c:pt>
                <c:pt idx="12566">
                  <c:v>184.00495396780099</c:v>
                </c:pt>
                <c:pt idx="12567">
                  <c:v>184.67775491415301</c:v>
                </c:pt>
                <c:pt idx="12568">
                  <c:v>185.35058356583301</c:v>
                </c:pt>
                <c:pt idx="12569">
                  <c:v>184.64556648474999</c:v>
                </c:pt>
                <c:pt idx="12570">
                  <c:v>183.36012587426501</c:v>
                </c:pt>
                <c:pt idx="12571">
                  <c:v>182.074632314616</c:v>
                </c:pt>
                <c:pt idx="12572">
                  <c:v>180.763048337128</c:v>
                </c:pt>
                <c:pt idx="12573">
                  <c:v>179.24539118876299</c:v>
                </c:pt>
                <c:pt idx="12574">
                  <c:v>177.727671507135</c:v>
                </c:pt>
                <c:pt idx="12575">
                  <c:v>176.209889283416</c:v>
                </c:pt>
                <c:pt idx="12576">
                  <c:v>175.95762265936301</c:v>
                </c:pt>
                <c:pt idx="12577">
                  <c:v>176.86743867630599</c:v>
                </c:pt>
                <c:pt idx="12578">
                  <c:v>177.77729219612701</c:v>
                </c:pt>
                <c:pt idx="12579">
                  <c:v>178.68718322411499</c:v>
                </c:pt>
                <c:pt idx="12580">
                  <c:v>178.21839414711701</c:v>
                </c:pt>
                <c:pt idx="12581">
                  <c:v>177.64734401749601</c:v>
                </c:pt>
                <c:pt idx="12582">
                  <c:v>177.07627033962501</c:v>
                </c:pt>
                <c:pt idx="12583">
                  <c:v>176.649313329476</c:v>
                </c:pt>
                <c:pt idx="12584">
                  <c:v>176.50072906038</c:v>
                </c:pt>
                <c:pt idx="12585">
                  <c:v>176.35213866231601</c:v>
                </c:pt>
                <c:pt idx="12586">
                  <c:v>176.20354213442101</c:v>
                </c:pt>
                <c:pt idx="12587">
                  <c:v>175.821010670025</c:v>
                </c:pt>
                <c:pt idx="12588">
                  <c:v>175.36125222550501</c:v>
                </c:pt>
                <c:pt idx="12589">
                  <c:v>174.90147480880299</c:v>
                </c:pt>
                <c:pt idx="12590">
                  <c:v>174.727997187765</c:v>
                </c:pt>
                <c:pt idx="12591">
                  <c:v>176.023840500636</c:v>
                </c:pt>
                <c:pt idx="12592">
                  <c:v>177.31973730317401</c:v>
                </c:pt>
                <c:pt idx="12593">
                  <c:v>178.61568760290001</c:v>
                </c:pt>
                <c:pt idx="12594">
                  <c:v>179.214732778968</c:v>
                </c:pt>
                <c:pt idx="12595">
                  <c:v>179.29834938004601</c:v>
                </c:pt>
                <c:pt idx="12596">
                  <c:v>179.381969434013</c:v>
                </c:pt>
                <c:pt idx="12597">
                  <c:v>179.46559294135599</c:v>
                </c:pt>
                <c:pt idx="12598">
                  <c:v>179.590496520508</c:v>
                </c:pt>
                <c:pt idx="12599">
                  <c:v>179.715942143836</c:v>
                </c:pt>
                <c:pt idx="12600">
                  <c:v>179.841392949414</c:v>
                </c:pt>
                <c:pt idx="12601">
                  <c:v>180.516995319686</c:v>
                </c:pt>
                <c:pt idx="12602">
                  <c:v>182.01788267679001</c:v>
                </c:pt>
                <c:pt idx="12603">
                  <c:v>183.518832055128</c:v>
                </c:pt>
                <c:pt idx="12604">
                  <c:v>185.01984346341101</c:v>
                </c:pt>
                <c:pt idx="12605">
                  <c:v>184.355017871228</c:v>
                </c:pt>
                <c:pt idx="12606">
                  <c:v>183.19314829355699</c:v>
                </c:pt>
                <c:pt idx="12607">
                  <c:v>182.031230684842</c:v>
                </c:pt>
                <c:pt idx="12608">
                  <c:v>181.10903905019299</c:v>
                </c:pt>
                <c:pt idx="12609">
                  <c:v>181.00213379061501</c:v>
                </c:pt>
                <c:pt idx="12610">
                  <c:v>180.895224110318</c:v>
                </c:pt>
                <c:pt idx="12611">
                  <c:v>180.78831000868101</c:v>
                </c:pt>
                <c:pt idx="12612">
                  <c:v>182.64717458640899</c:v>
                </c:pt>
                <c:pt idx="12613">
                  <c:v>185.60382648948701</c:v>
                </c:pt>
                <c:pt idx="12614">
                  <c:v>188.560600703761</c:v>
                </c:pt>
                <c:pt idx="12615">
                  <c:v>191.25756048195501</c:v>
                </c:pt>
                <c:pt idx="12616">
                  <c:v>189.62562081255399</c:v>
                </c:pt>
                <c:pt idx="12617">
                  <c:v>187.99361361279199</c:v>
                </c:pt>
                <c:pt idx="12618">
                  <c:v>186.36153887319901</c:v>
                </c:pt>
                <c:pt idx="12619">
                  <c:v>185.67344065481601</c:v>
                </c:pt>
                <c:pt idx="12620">
                  <c:v>186.04080412480801</c:v>
                </c:pt>
                <c:pt idx="12621">
                  <c:v>186.40818280247299</c:v>
                </c:pt>
                <c:pt idx="12622">
                  <c:v>186.77557668994299</c:v>
                </c:pt>
                <c:pt idx="12623">
                  <c:v>188.621748395944</c:v>
                </c:pt>
                <c:pt idx="12624">
                  <c:v>190.65420947176401</c:v>
                </c:pt>
                <c:pt idx="12625">
                  <c:v>192.68675471822499</c:v>
                </c:pt>
                <c:pt idx="12626">
                  <c:v>193.37573158081099</c:v>
                </c:pt>
                <c:pt idx="12627">
                  <c:v>190.99880558211299</c:v>
                </c:pt>
                <c:pt idx="12628">
                  <c:v>188.621781118234</c:v>
                </c:pt>
                <c:pt idx="12629">
                  <c:v>186.24465817535599</c:v>
                </c:pt>
                <c:pt idx="12630">
                  <c:v>183.97489014675099</c:v>
                </c:pt>
                <c:pt idx="12631">
                  <c:v>181.74644346901101</c:v>
                </c:pt>
                <c:pt idx="12632">
                  <c:v>179.517904440466</c:v>
                </c:pt>
                <c:pt idx="12633">
                  <c:v>177.81017856447801</c:v>
                </c:pt>
                <c:pt idx="12634">
                  <c:v>179.31770779440799</c:v>
                </c:pt>
                <c:pt idx="12635">
                  <c:v>180.82529951750701</c:v>
                </c:pt>
                <c:pt idx="12636">
                  <c:v>182.332953742531</c:v>
                </c:pt>
                <c:pt idx="12637">
                  <c:v>183.23870890122299</c:v>
                </c:pt>
                <c:pt idx="12638">
                  <c:v>183.66684375143799</c:v>
                </c:pt>
                <c:pt idx="12639">
                  <c:v>184.094996356563</c:v>
                </c:pt>
                <c:pt idx="12640">
                  <c:v>184.52316671908301</c:v>
                </c:pt>
                <c:pt idx="12641">
                  <c:v>184.101680689049</c:v>
                </c:pt>
                <c:pt idx="12642">
                  <c:v>183.65951156891501</c:v>
                </c:pt>
                <c:pt idx="12643">
                  <c:v>183.217324104646</c:v>
                </c:pt>
                <c:pt idx="12644">
                  <c:v>183.750774128937</c:v>
                </c:pt>
                <c:pt idx="12645">
                  <c:v>185.775695283689</c:v>
                </c:pt>
                <c:pt idx="12646">
                  <c:v>187.8007004705</c:v>
                </c:pt>
                <c:pt idx="12647">
                  <c:v>189.82578970110501</c:v>
                </c:pt>
                <c:pt idx="12648">
                  <c:v>192.45821374121601</c:v>
                </c:pt>
                <c:pt idx="12649">
                  <c:v>195.228393339625</c:v>
                </c:pt>
                <c:pt idx="12650">
                  <c:v>197.99868794269699</c:v>
                </c:pt>
                <c:pt idx="12651">
                  <c:v>199.82718472119601</c:v>
                </c:pt>
                <c:pt idx="12652">
                  <c:v>198.59790991380601</c:v>
                </c:pt>
                <c:pt idx="12653">
                  <c:v>197.36858405775499</c:v>
                </c:pt>
                <c:pt idx="12654">
                  <c:v>196.139207145917</c:v>
                </c:pt>
                <c:pt idx="12655">
                  <c:v>195.08399351677801</c:v>
                </c:pt>
                <c:pt idx="12656">
                  <c:v>194.119970174831</c:v>
                </c:pt>
                <c:pt idx="12657">
                  <c:v>193.155906783733</c:v>
                </c:pt>
                <c:pt idx="12658">
                  <c:v>192.389992246898</c:v>
                </c:pt>
                <c:pt idx="12659">
                  <c:v>193.97826729810299</c:v>
                </c:pt>
                <c:pt idx="12660">
                  <c:v>195.56660835161199</c:v>
                </c:pt>
                <c:pt idx="12661">
                  <c:v>197.15501541662701</c:v>
                </c:pt>
                <c:pt idx="12662">
                  <c:v>197.79409463443301</c:v>
                </c:pt>
                <c:pt idx="12663">
                  <c:v>197.48197697827899</c:v>
                </c:pt>
                <c:pt idx="12664">
                  <c:v>197.16984634669399</c:v>
                </c:pt>
                <c:pt idx="12665">
                  <c:v>196.85770273787</c:v>
                </c:pt>
                <c:pt idx="12666">
                  <c:v>198.538579777861</c:v>
                </c:pt>
                <c:pt idx="12667">
                  <c:v>200.388300953759</c:v>
                </c:pt>
                <c:pt idx="12668">
                  <c:v>202.23809905679701</c:v>
                </c:pt>
                <c:pt idx="12669">
                  <c:v>204.304917430654</c:v>
                </c:pt>
                <c:pt idx="12670">
                  <c:v>206.78394629312101</c:v>
                </c:pt>
                <c:pt idx="12671">
                  <c:v>209.26307828492</c:v>
                </c:pt>
                <c:pt idx="12672">
                  <c:v>211.74231342041199</c:v>
                </c:pt>
                <c:pt idx="12673">
                  <c:v>210.86286228846899</c:v>
                </c:pt>
                <c:pt idx="12674">
                  <c:v>208.970656959173</c:v>
                </c:pt>
                <c:pt idx="12675">
                  <c:v>207.07837288207099</c:v>
                </c:pt>
                <c:pt idx="12676">
                  <c:v>205.65399712965799</c:v>
                </c:pt>
                <c:pt idx="12677">
                  <c:v>206.19469473126199</c:v>
                </c:pt>
                <c:pt idx="12678">
                  <c:v>206.735414841634</c:v>
                </c:pt>
                <c:pt idx="12679">
                  <c:v>207.27615746390899</c:v>
                </c:pt>
                <c:pt idx="12680">
                  <c:v>209.59702395311999</c:v>
                </c:pt>
                <c:pt idx="12681">
                  <c:v>213.0235664253</c:v>
                </c:pt>
                <c:pt idx="12682">
                  <c:v>216.450251597094</c:v>
                </c:pt>
                <c:pt idx="12683">
                  <c:v>219.81019352232801</c:v>
                </c:pt>
                <c:pt idx="12684">
                  <c:v>221.642573737021</c:v>
                </c:pt>
                <c:pt idx="12685">
                  <c:v>223.47503028414101</c:v>
                </c:pt>
                <c:pt idx="12686">
                  <c:v>225.30756317430499</c:v>
                </c:pt>
                <c:pt idx="12687">
                  <c:v>228.39599764164601</c:v>
                </c:pt>
                <c:pt idx="12688">
                  <c:v>232.91475681274599</c:v>
                </c:pt>
                <c:pt idx="12689">
                  <c:v>237.43370429746301</c:v>
                </c:pt>
                <c:pt idx="12690">
                  <c:v>241.952840121988</c:v>
                </c:pt>
                <c:pt idx="12691">
                  <c:v>246.05952833006501</c:v>
                </c:pt>
                <c:pt idx="12692">
                  <c:v>250.11729504508401</c:v>
                </c:pt>
                <c:pt idx="12693">
                  <c:v>254.175230928199</c:v>
                </c:pt>
                <c:pt idx="12694">
                  <c:v>259.70368384993702</c:v>
                </c:pt>
                <c:pt idx="12695">
                  <c:v>268.35200630200899</c:v>
                </c:pt>
                <c:pt idx="12696">
                  <c:v>277.00068940739499</c:v>
                </c:pt>
                <c:pt idx="12697">
                  <c:v>285.64973321603401</c:v>
                </c:pt>
                <c:pt idx="12698">
                  <c:v>289.89095179200302</c:v>
                </c:pt>
                <c:pt idx="12699">
                  <c:v>292.643573995677</c:v>
                </c:pt>
                <c:pt idx="12700">
                  <c:v>295.396311034056</c:v>
                </c:pt>
                <c:pt idx="12701">
                  <c:v>297.44749887562199</c:v>
                </c:pt>
                <c:pt idx="12702">
                  <c:v>296.19699872223703</c:v>
                </c:pt>
                <c:pt idx="12703">
                  <c:v>294.94644638493799</c:v>
                </c:pt>
                <c:pt idx="12704">
                  <c:v>293.69584185648898</c:v>
                </c:pt>
                <c:pt idx="12705">
                  <c:v>290.74685167137602</c:v>
                </c:pt>
                <c:pt idx="12706">
                  <c:v>286.682047640897</c:v>
                </c:pt>
                <c:pt idx="12707">
                  <c:v>282.61707391863803</c:v>
                </c:pt>
                <c:pt idx="12708">
                  <c:v>278.64259995777502</c:v>
                </c:pt>
                <c:pt idx="12709">
                  <c:v>277.38239954718301</c:v>
                </c:pt>
                <c:pt idx="12710">
                  <c:v>276.12214651222098</c:v>
                </c:pt>
                <c:pt idx="12711">
                  <c:v>274.86184084559301</c:v>
                </c:pt>
                <c:pt idx="12712">
                  <c:v>272.42916094162001</c:v>
                </c:pt>
                <c:pt idx="12713">
                  <c:v>268.62925533129601</c:v>
                </c:pt>
                <c:pt idx="12714">
                  <c:v>264.82919098032397</c:v>
                </c:pt>
                <c:pt idx="12715">
                  <c:v>261.02896786671602</c:v>
                </c:pt>
                <c:pt idx="12716">
                  <c:v>258.57715862970002</c:v>
                </c:pt>
                <c:pt idx="12717">
                  <c:v>256.28936385654401</c:v>
                </c:pt>
                <c:pt idx="12718">
                  <c:v>254.001473474058</c:v>
                </c:pt>
                <c:pt idx="12719">
                  <c:v>254.48367643760201</c:v>
                </c:pt>
                <c:pt idx="12720">
                  <c:v>260.80158349892298</c:v>
                </c:pt>
                <c:pt idx="12721">
                  <c:v>267.11975466867102</c:v>
                </c:pt>
                <c:pt idx="12722">
                  <c:v>273.438189983352</c:v>
                </c:pt>
                <c:pt idx="12723">
                  <c:v>277.61927765131998</c:v>
                </c:pt>
                <c:pt idx="12724">
                  <c:v>281.09867747915098</c:v>
                </c:pt>
                <c:pt idx="12725">
                  <c:v>284.57822281296501</c:v>
                </c:pt>
                <c:pt idx="12726">
                  <c:v>286.32697712313097</c:v>
                </c:pt>
                <c:pt idx="12727">
                  <c:v>280.413590693304</c:v>
                </c:pt>
                <c:pt idx="12728">
                  <c:v>274.49995689834799</c:v>
                </c:pt>
                <c:pt idx="12729">
                  <c:v>268.586075704123</c:v>
                </c:pt>
                <c:pt idx="12730">
                  <c:v>265.047060553481</c:v>
                </c:pt>
                <c:pt idx="12731">
                  <c:v>262.98683949658903</c:v>
                </c:pt>
                <c:pt idx="12732">
                  <c:v>260.92653222458699</c:v>
                </c:pt>
                <c:pt idx="12733">
                  <c:v>258.89075781320997</c:v>
                </c:pt>
                <c:pt idx="12734">
                  <c:v>257.334885358073</c:v>
                </c:pt>
                <c:pt idx="12735">
                  <c:v>255.77894777476601</c:v>
                </c:pt>
                <c:pt idx="12736">
                  <c:v>254.22294505430901</c:v>
                </c:pt>
                <c:pt idx="12737">
                  <c:v>252.248075857125</c:v>
                </c:pt>
                <c:pt idx="12738">
                  <c:v>249.822751417841</c:v>
                </c:pt>
                <c:pt idx="12739">
                  <c:v>247.397325416461</c:v>
                </c:pt>
                <c:pt idx="12740">
                  <c:v>244.971797838958</c:v>
                </c:pt>
                <c:pt idx="12741">
                  <c:v>244.26609197407501</c:v>
                </c:pt>
                <c:pt idx="12742">
                  <c:v>243.719250933041</c:v>
                </c:pt>
                <c:pt idx="12743">
                  <c:v>243.17238698386601</c:v>
                </c:pt>
                <c:pt idx="12744">
                  <c:v>242.110820968437</c:v>
                </c:pt>
                <c:pt idx="12745">
                  <c:v>240.091461799467</c:v>
                </c:pt>
                <c:pt idx="12746">
                  <c:v>238.072018011609</c:v>
                </c:pt>
                <c:pt idx="12747">
                  <c:v>236.05248959320099</c:v>
                </c:pt>
                <c:pt idx="12748">
                  <c:v>235.231717675742</c:v>
                </c:pt>
                <c:pt idx="12749">
                  <c:v>234.740818925691</c:v>
                </c:pt>
                <c:pt idx="12750">
                  <c:v>234.24989959720699</c:v>
                </c:pt>
                <c:pt idx="12751">
                  <c:v>233.80614560215901</c:v>
                </c:pt>
                <c:pt idx="12752">
                  <c:v>233.530272562759</c:v>
                </c:pt>
                <c:pt idx="12753">
                  <c:v>233.25438795546199</c:v>
                </c:pt>
                <c:pt idx="12754">
                  <c:v>232.978491778674</c:v>
                </c:pt>
                <c:pt idx="12755">
                  <c:v>232.27981447573899</c:v>
                </c:pt>
                <c:pt idx="12756">
                  <c:v>231.35852454103201</c:v>
                </c:pt>
                <c:pt idx="12757">
                  <c:v>230.437195960043</c:v>
                </c:pt>
                <c:pt idx="12758">
                  <c:v>229.800387445821</c:v>
                </c:pt>
                <c:pt idx="12759">
                  <c:v>231.993988269102</c:v>
                </c:pt>
                <c:pt idx="12760">
                  <c:v>234.18768113598301</c:v>
                </c:pt>
                <c:pt idx="12761">
                  <c:v>236.38146605915401</c:v>
                </c:pt>
                <c:pt idx="12762">
                  <c:v>235.33895485548001</c:v>
                </c:pt>
                <c:pt idx="12763">
                  <c:v>231.404780034597</c:v>
                </c:pt>
                <c:pt idx="12764">
                  <c:v>227.470440072407</c:v>
                </c:pt>
                <c:pt idx="12765">
                  <c:v>223.53593494619199</c:v>
                </c:pt>
                <c:pt idx="12766">
                  <c:v>223.37741536642801</c:v>
                </c:pt>
                <c:pt idx="12767">
                  <c:v>223.354021576164</c:v>
                </c:pt>
                <c:pt idx="12768">
                  <c:v>223.33062680354499</c:v>
                </c:pt>
                <c:pt idx="12769">
                  <c:v>222.931693442875</c:v>
                </c:pt>
                <c:pt idx="12770">
                  <c:v>221.97710654331499</c:v>
                </c:pt>
                <c:pt idx="12771">
                  <c:v>221.022479547139</c:v>
                </c:pt>
                <c:pt idx="12772">
                  <c:v>220.06781244883999</c:v>
                </c:pt>
                <c:pt idx="12773">
                  <c:v>217.50992142198601</c:v>
                </c:pt>
                <c:pt idx="12774">
                  <c:v>214.65035959871199</c:v>
                </c:pt>
                <c:pt idx="12775">
                  <c:v>211.790677616154</c:v>
                </c:pt>
                <c:pt idx="12776">
                  <c:v>210.916663195577</c:v>
                </c:pt>
                <c:pt idx="12777">
                  <c:v>215.13399549980599</c:v>
                </c:pt>
                <c:pt idx="12778">
                  <c:v>219.351505067717</c:v>
                </c:pt>
                <c:pt idx="12779">
                  <c:v>223.569191923619</c:v>
                </c:pt>
                <c:pt idx="12780">
                  <c:v>224.129779888017</c:v>
                </c:pt>
                <c:pt idx="12781">
                  <c:v>223.268381844853</c:v>
                </c:pt>
                <c:pt idx="12782">
                  <c:v>222.406947581466</c:v>
                </c:pt>
                <c:pt idx="12783">
                  <c:v>221.341689607023</c:v>
                </c:pt>
                <c:pt idx="12784">
                  <c:v>219.20665121713401</c:v>
                </c:pt>
                <c:pt idx="12785">
                  <c:v>217.07152302714599</c:v>
                </c:pt>
                <c:pt idx="12786">
                  <c:v>214.93630502476501</c:v>
                </c:pt>
                <c:pt idx="12787">
                  <c:v>213.18063618520301</c:v>
                </c:pt>
                <c:pt idx="12788">
                  <c:v>211.67742861901701</c:v>
                </c:pt>
                <c:pt idx="12789">
                  <c:v>210.17415780362001</c:v>
                </c:pt>
                <c:pt idx="12790">
                  <c:v>208.698086485554</c:v>
                </c:pt>
                <c:pt idx="12791">
                  <c:v>207.85037645906399</c:v>
                </c:pt>
                <c:pt idx="12792">
                  <c:v>207.00263075403399</c:v>
                </c:pt>
                <c:pt idx="12793">
                  <c:v>206.15484936557701</c:v>
                </c:pt>
                <c:pt idx="12794">
                  <c:v>204.73671260249199</c:v>
                </c:pt>
                <c:pt idx="12795">
                  <c:v>202.708423931776</c:v>
                </c:pt>
                <c:pt idx="12796">
                  <c:v>200.680049861773</c:v>
                </c:pt>
                <c:pt idx="12797">
                  <c:v>198.65159038078201</c:v>
                </c:pt>
                <c:pt idx="12798">
                  <c:v>197.342616957014</c:v>
                </c:pt>
                <c:pt idx="12799">
                  <c:v>196.09170633287101</c:v>
                </c:pt>
                <c:pt idx="12800">
                  <c:v>194.84074302028</c:v>
                </c:pt>
                <c:pt idx="12801">
                  <c:v>193.265639664698</c:v>
                </c:pt>
                <c:pt idx="12802">
                  <c:v>191.133668640145</c:v>
                </c:pt>
                <c:pt idx="12803">
                  <c:v>189.00160779131301</c:v>
                </c:pt>
                <c:pt idx="12804">
                  <c:v>186.869457105919</c:v>
                </c:pt>
                <c:pt idx="12805">
                  <c:v>186.386845893051</c:v>
                </c:pt>
                <c:pt idx="12806">
                  <c:v>186.28843064403401</c:v>
                </c:pt>
                <c:pt idx="12807">
                  <c:v>186.190011247012</c:v>
                </c:pt>
                <c:pt idx="12808">
                  <c:v>185.59836805155899</c:v>
                </c:pt>
                <c:pt idx="12809">
                  <c:v>183.564195693805</c:v>
                </c:pt>
                <c:pt idx="12810">
                  <c:v>181.52993757547301</c:v>
                </c:pt>
                <c:pt idx="12811">
                  <c:v>179.49559368485899</c:v>
                </c:pt>
                <c:pt idx="12812">
                  <c:v>179.26017543507299</c:v>
                </c:pt>
                <c:pt idx="12813">
                  <c:v>179.79927515647501</c:v>
                </c:pt>
                <c:pt idx="12814">
                  <c:v>180.33839761487201</c:v>
                </c:pt>
                <c:pt idx="12815">
                  <c:v>180.843154261352</c:v>
                </c:pt>
                <c:pt idx="12816">
                  <c:v>181.14321294195</c:v>
                </c:pt>
                <c:pt idx="12817">
                  <c:v>181.44328428136299</c:v>
                </c:pt>
                <c:pt idx="12818">
                  <c:v>181.74336828131899</c:v>
                </c:pt>
                <c:pt idx="12819">
                  <c:v>181.91639118203901</c:v>
                </c:pt>
                <c:pt idx="12820">
                  <c:v>182.00079693004</c:v>
                </c:pt>
                <c:pt idx="12821">
                  <c:v>182.08520624027699</c:v>
                </c:pt>
                <c:pt idx="12822">
                  <c:v>182.19750333083101</c:v>
                </c:pt>
                <c:pt idx="12823">
                  <c:v>183.07918610857001</c:v>
                </c:pt>
                <c:pt idx="12824">
                  <c:v>183.96090610710399</c:v>
                </c:pt>
                <c:pt idx="12825">
                  <c:v>184.84266333151899</c:v>
                </c:pt>
                <c:pt idx="12826">
                  <c:v>184.06952396886899</c:v>
                </c:pt>
                <c:pt idx="12827">
                  <c:v>181.51315018265601</c:v>
                </c:pt>
                <c:pt idx="12828">
                  <c:v>178.956668436852</c:v>
                </c:pt>
                <c:pt idx="12829">
                  <c:v>176.40007871675201</c:v>
                </c:pt>
                <c:pt idx="12830">
                  <c:v>175.25864309788901</c:v>
                </c:pt>
                <c:pt idx="12831">
                  <c:v>174.22653803949501</c:v>
                </c:pt>
                <c:pt idx="12832">
                  <c:v>173.194389377325</c:v>
                </c:pt>
                <c:pt idx="12833">
                  <c:v>172.65047620449701</c:v>
                </c:pt>
                <c:pt idx="12834">
                  <c:v>172.91791913899499</c:v>
                </c:pt>
                <c:pt idx="12835">
                  <c:v>173.18537337545101</c:v>
                </c:pt>
                <c:pt idx="12836">
                  <c:v>173.45283891540399</c:v>
                </c:pt>
                <c:pt idx="12837">
                  <c:v>171.44758475843599</c:v>
                </c:pt>
                <c:pt idx="12838">
                  <c:v>168.95572145175899</c:v>
                </c:pt>
                <c:pt idx="12839">
                  <c:v>166.46375280106099</c:v>
                </c:pt>
                <c:pt idx="12840">
                  <c:v>165.397303025729</c:v>
                </c:pt>
                <c:pt idx="12841">
                  <c:v>168.14292437847601</c:v>
                </c:pt>
                <c:pt idx="12842">
                  <c:v>170.88866183556601</c:v>
                </c:pt>
                <c:pt idx="12843">
                  <c:v>173.63451541278499</c:v>
                </c:pt>
                <c:pt idx="12844">
                  <c:v>174.488021561153</c:v>
                </c:pt>
                <c:pt idx="12845">
                  <c:v>174.61006982181399</c:v>
                </c:pt>
                <c:pt idx="12846">
                  <c:v>174.732123245477</c:v>
                </c:pt>
                <c:pt idx="12847">
                  <c:v>174.534237551909</c:v>
                </c:pt>
                <c:pt idx="12848">
                  <c:v>172.783092189971</c:v>
                </c:pt>
                <c:pt idx="12849">
                  <c:v>171.03187272862101</c:v>
                </c:pt>
                <c:pt idx="12850">
                  <c:v>169.280579157772</c:v>
                </c:pt>
                <c:pt idx="12851">
                  <c:v>168.35136258319201</c:v>
                </c:pt>
                <c:pt idx="12852">
                  <c:v>167.92406712575701</c:v>
                </c:pt>
                <c:pt idx="12853">
                  <c:v>167.496753580622</c:v>
                </c:pt>
                <c:pt idx="12854">
                  <c:v>166.877889075404</c:v>
                </c:pt>
                <c:pt idx="12855">
                  <c:v>163.77373335947499</c:v>
                </c:pt>
                <c:pt idx="12856">
                  <c:v>160.66944620573301</c:v>
                </c:pt>
                <c:pt idx="12857">
                  <c:v>157.565027596292</c:v>
                </c:pt>
                <c:pt idx="12858">
                  <c:v>156.46388197493599</c:v>
                </c:pt>
                <c:pt idx="12859">
                  <c:v>157.191908667858</c:v>
                </c:pt>
                <c:pt idx="12860">
                  <c:v>157.91996619880001</c:v>
                </c:pt>
                <c:pt idx="12861">
                  <c:v>158.64805457194001</c:v>
                </c:pt>
                <c:pt idx="12862">
                  <c:v>158.19061027325</c:v>
                </c:pt>
                <c:pt idx="12863">
                  <c:v>157.70204506492701</c:v>
                </c:pt>
                <c:pt idx="12864">
                  <c:v>157.213459154058</c:v>
                </c:pt>
                <c:pt idx="12865">
                  <c:v>156.52639485750001</c:v>
                </c:pt>
                <c:pt idx="12866">
                  <c:v>155.572631907014</c:v>
                </c:pt>
                <c:pt idx="12867">
                  <c:v>154.61882853031099</c:v>
                </c:pt>
                <c:pt idx="12868">
                  <c:v>153.664984721906</c:v>
                </c:pt>
                <c:pt idx="12869">
                  <c:v>153.86407075763299</c:v>
                </c:pt>
                <c:pt idx="12870">
                  <c:v>154.22120512367701</c:v>
                </c:pt>
                <c:pt idx="12871">
                  <c:v>154.57835463286699</c:v>
                </c:pt>
                <c:pt idx="12872">
                  <c:v>154.82761361856299</c:v>
                </c:pt>
                <c:pt idx="12873">
                  <c:v>154.86051175818801</c:v>
                </c:pt>
                <c:pt idx="12874">
                  <c:v>154.893411293143</c:v>
                </c:pt>
                <c:pt idx="12875">
                  <c:v>154.926312223618</c:v>
                </c:pt>
                <c:pt idx="12876">
                  <c:v>154.27890828834501</c:v>
                </c:pt>
                <c:pt idx="12877">
                  <c:v>153.44691417287299</c:v>
                </c:pt>
                <c:pt idx="12878">
                  <c:v>152.61488475635099</c:v>
                </c:pt>
                <c:pt idx="12879">
                  <c:v>152.501042812382</c:v>
                </c:pt>
                <c:pt idx="12880">
                  <c:v>154.649459281617</c:v>
                </c:pt>
                <c:pt idx="12881">
                  <c:v>156.79796693238001</c:v>
                </c:pt>
                <c:pt idx="12882">
                  <c:v>158.946565777004</c:v>
                </c:pt>
                <c:pt idx="12883">
                  <c:v>161.674381170321</c:v>
                </c:pt>
                <c:pt idx="12884">
                  <c:v>164.65540376282101</c:v>
                </c:pt>
                <c:pt idx="12885">
                  <c:v>167.63655292068799</c:v>
                </c:pt>
                <c:pt idx="12886">
                  <c:v>169.55823842504299</c:v>
                </c:pt>
                <c:pt idx="12887">
                  <c:v>165.53757754070901</c:v>
                </c:pt>
                <c:pt idx="12888">
                  <c:v>161.51674590353599</c:v>
                </c:pt>
                <c:pt idx="12889">
                  <c:v>157.49574349043999</c:v>
                </c:pt>
                <c:pt idx="12890">
                  <c:v>155.479659944547</c:v>
                </c:pt>
                <c:pt idx="12891">
                  <c:v>154.760051012113</c:v>
                </c:pt>
                <c:pt idx="12892">
                  <c:v>154.04041150738601</c:v>
                </c:pt>
                <c:pt idx="12893">
                  <c:v>153.55366944307099</c:v>
                </c:pt>
                <c:pt idx="12894">
                  <c:v>156.48421527473101</c:v>
                </c:pt>
                <c:pt idx="12895">
                  <c:v>159.41488564402999</c:v>
                </c:pt>
                <c:pt idx="12896">
                  <c:v>162.345680567806</c:v>
                </c:pt>
                <c:pt idx="12897">
                  <c:v>165.335409696109</c:v>
                </c:pt>
                <c:pt idx="12898">
                  <c:v>168.37936719499999</c:v>
                </c:pt>
                <c:pt idx="12899">
                  <c:v>171.42345409899701</c:v>
                </c:pt>
                <c:pt idx="12900">
                  <c:v>174.46767042559401</c:v>
                </c:pt>
                <c:pt idx="12901">
                  <c:v>177.986211454178</c:v>
                </c:pt>
                <c:pt idx="12902">
                  <c:v>181.515355840762</c:v>
                </c:pt>
                <c:pt idx="12903">
                  <c:v>185.04465031429999</c:v>
                </c:pt>
                <c:pt idx="12904">
                  <c:v>185.72676752904599</c:v>
                </c:pt>
                <c:pt idx="12905">
                  <c:v>182.73367121655201</c:v>
                </c:pt>
                <c:pt idx="12906">
                  <c:v>179.740447578822</c:v>
                </c:pt>
                <c:pt idx="12907">
                  <c:v>176.74709659869399</c:v>
                </c:pt>
                <c:pt idx="12908">
                  <c:v>175.67071001815299</c:v>
                </c:pt>
                <c:pt idx="12909">
                  <c:v>174.81875619004401</c:v>
                </c:pt>
                <c:pt idx="12910">
                  <c:v>173.96676610675101</c:v>
                </c:pt>
                <c:pt idx="12911">
                  <c:v>173.86205055161801</c:v>
                </c:pt>
                <c:pt idx="12912">
                  <c:v>175.118960587109</c:v>
                </c:pt>
                <c:pt idx="12913">
                  <c:v>176.37592412563299</c:v>
                </c:pt>
                <c:pt idx="12914">
                  <c:v>177.63294117439801</c:v>
                </c:pt>
                <c:pt idx="12915">
                  <c:v>177.333913987719</c:v>
                </c:pt>
                <c:pt idx="12916">
                  <c:v>176.67945612767301</c:v>
                </c:pt>
                <c:pt idx="12917">
                  <c:v>176.02497039897801</c:v>
                </c:pt>
                <c:pt idx="12918">
                  <c:v>175.66754267189199</c:v>
                </c:pt>
                <c:pt idx="12919">
                  <c:v>176.096055437578</c:v>
                </c:pt>
                <c:pt idx="12920">
                  <c:v>176.52458645557999</c:v>
                </c:pt>
                <c:pt idx="12921">
                  <c:v>176.953135728353</c:v>
                </c:pt>
                <c:pt idx="12922">
                  <c:v>176.768939777817</c:v>
                </c:pt>
                <c:pt idx="12923">
                  <c:v>176.36390265789299</c:v>
                </c:pt>
                <c:pt idx="12924">
                  <c:v>175.95884827924101</c:v>
                </c:pt>
                <c:pt idx="12925">
                  <c:v>175.40113879679299</c:v>
                </c:pt>
                <c:pt idx="12926">
                  <c:v>174.21884444014401</c:v>
                </c:pt>
                <c:pt idx="12927">
                  <c:v>173.036499691763</c:v>
                </c:pt>
                <c:pt idx="12928">
                  <c:v>171.85410454486799</c:v>
                </c:pt>
                <c:pt idx="12929">
                  <c:v>171.27944718963201</c:v>
                </c:pt>
                <c:pt idx="12930">
                  <c:v>171.02033452814399</c:v>
                </c:pt>
                <c:pt idx="12931">
                  <c:v>170.76121081870301</c:v>
                </c:pt>
                <c:pt idx="12932">
                  <c:v>170.39466470176001</c:v>
                </c:pt>
                <c:pt idx="12933">
                  <c:v>169.24499965463599</c:v>
                </c:pt>
                <c:pt idx="12934">
                  <c:v>168.095285575009</c:v>
                </c:pt>
                <c:pt idx="12935">
                  <c:v>166.94552245629001</c:v>
                </c:pt>
                <c:pt idx="12936">
                  <c:v>165.89745367659501</c:v>
                </c:pt>
                <c:pt idx="12937">
                  <c:v>164.92195666082199</c:v>
                </c:pt>
                <c:pt idx="12938">
                  <c:v>163.94641802544999</c:v>
                </c:pt>
                <c:pt idx="12939">
                  <c:v>163.19179063434299</c:v>
                </c:pt>
                <c:pt idx="12940">
                  <c:v>166.91989167805801</c:v>
                </c:pt>
                <c:pt idx="12941">
                  <c:v>170.64815182499899</c:v>
                </c:pt>
                <c:pt idx="12942">
                  <c:v>174.376571096519</c:v>
                </c:pt>
                <c:pt idx="12943">
                  <c:v>176.89606600446899</c:v>
                </c:pt>
                <c:pt idx="12944">
                  <c:v>178.258398699775</c:v>
                </c:pt>
                <c:pt idx="12945">
                  <c:v>179.62078955629201</c:v>
                </c:pt>
                <c:pt idx="12946">
                  <c:v>180.98323858182701</c:v>
                </c:pt>
                <c:pt idx="12947">
                  <c:v>177.309961584625</c:v>
                </c:pt>
                <c:pt idx="12948">
                  <c:v>173.509865730315</c:v>
                </c:pt>
                <c:pt idx="12949">
                  <c:v>169.709607581564</c:v>
                </c:pt>
                <c:pt idx="12950">
                  <c:v>167.774426946158</c:v>
                </c:pt>
                <c:pt idx="12951">
                  <c:v>168.208240367831</c:v>
                </c:pt>
                <c:pt idx="12952">
                  <c:v>168.64207232187599</c:v>
                </c:pt>
                <c:pt idx="12953">
                  <c:v>169.075922810782</c:v>
                </c:pt>
                <c:pt idx="12954">
                  <c:v>167.116856017429</c:v>
                </c:pt>
                <c:pt idx="12955">
                  <c:v>164.909688833486</c:v>
                </c:pt>
                <c:pt idx="12956">
                  <c:v>162.70242732560499</c:v>
                </c:pt>
                <c:pt idx="12957">
                  <c:v>160.99715742786</c:v>
                </c:pt>
                <c:pt idx="12958">
                  <c:v>160.138704574781</c:v>
                </c:pt>
                <c:pt idx="12959">
                  <c:v>159.280215025431</c:v>
                </c:pt>
                <c:pt idx="12960">
                  <c:v>158.421688774898</c:v>
                </c:pt>
                <c:pt idx="12961">
                  <c:v>157.226765165633</c:v>
                </c:pt>
                <c:pt idx="12962">
                  <c:v>155.96717114771701</c:v>
                </c:pt>
                <c:pt idx="12963">
                  <c:v>154.70752326633601</c:v>
                </c:pt>
                <c:pt idx="12964">
                  <c:v>154.26938040957299</c:v>
                </c:pt>
                <c:pt idx="12965">
                  <c:v>155.694272545323</c:v>
                </c:pt>
                <c:pt idx="12966">
                  <c:v>157.11922562976</c:v>
                </c:pt>
                <c:pt idx="12967">
                  <c:v>158.54423967104199</c:v>
                </c:pt>
                <c:pt idx="12968">
                  <c:v>157.961180883086</c:v>
                </c:pt>
                <c:pt idx="12969">
                  <c:v>156.79087054236899</c:v>
                </c:pt>
                <c:pt idx="12970">
                  <c:v>155.620510124291</c:v>
                </c:pt>
                <c:pt idx="12971">
                  <c:v>154.63625726296999</c:v>
                </c:pt>
                <c:pt idx="12972">
                  <c:v>154.235091333957</c:v>
                </c:pt>
                <c:pt idx="12973">
                  <c:v>153.83390823444699</c:v>
                </c:pt>
                <c:pt idx="12974">
                  <c:v>153.432707962146</c:v>
                </c:pt>
                <c:pt idx="12975">
                  <c:v>153.46428726294801</c:v>
                </c:pt>
                <c:pt idx="12976">
                  <c:v>153.67198518635701</c:v>
                </c:pt>
                <c:pt idx="12977">
                  <c:v>153.87969200277499</c:v>
                </c:pt>
                <c:pt idx="12978">
                  <c:v>154.02789544208699</c:v>
                </c:pt>
                <c:pt idx="12979">
                  <c:v>153.90514908399601</c:v>
                </c:pt>
                <c:pt idx="12980">
                  <c:v>153.78239746884</c:v>
                </c:pt>
                <c:pt idx="12981">
                  <c:v>153.65964059591599</c:v>
                </c:pt>
                <c:pt idx="12982">
                  <c:v>153.50619069446799</c:v>
                </c:pt>
                <c:pt idx="12983">
                  <c:v>153.33620507676301</c:v>
                </c:pt>
                <c:pt idx="12984">
                  <c:v>153.166212176155</c:v>
                </c:pt>
                <c:pt idx="12985">
                  <c:v>153.04450775207101</c:v>
                </c:pt>
                <c:pt idx="12986">
                  <c:v>153.275906807544</c:v>
                </c:pt>
                <c:pt idx="12987">
                  <c:v>153.50731577982299</c:v>
                </c:pt>
                <c:pt idx="12988">
                  <c:v>153.73873467023299</c:v>
                </c:pt>
                <c:pt idx="12989">
                  <c:v>152.26118287153699</c:v>
                </c:pt>
                <c:pt idx="12990">
                  <c:v>149.60199908887799</c:v>
                </c:pt>
                <c:pt idx="12991">
                  <c:v>146.94270130332899</c:v>
                </c:pt>
                <c:pt idx="12992">
                  <c:v>144.56192996291099</c:v>
                </c:pt>
                <c:pt idx="12993">
                  <c:v>146.34754411276401</c:v>
                </c:pt>
                <c:pt idx="12994">
                  <c:v>148.13323483513599</c:v>
                </c:pt>
                <c:pt idx="12995">
                  <c:v>149.91900214023701</c:v>
                </c:pt>
                <c:pt idx="12996">
                  <c:v>150.35341050790799</c:v>
                </c:pt>
                <c:pt idx="12997">
                  <c:v>149.611639294453</c:v>
                </c:pt>
                <c:pt idx="12998">
                  <c:v>148.86983626011201</c:v>
                </c:pt>
                <c:pt idx="12999">
                  <c:v>148.14790275451099</c:v>
                </c:pt>
                <c:pt idx="13000">
                  <c:v>150.17504166858501</c:v>
                </c:pt>
                <c:pt idx="13001">
                  <c:v>152.20226756748301</c:v>
                </c:pt>
                <c:pt idx="13002">
                  <c:v>154.22958046277799</c:v>
                </c:pt>
                <c:pt idx="13003">
                  <c:v>155.11765446762499</c:v>
                </c:pt>
                <c:pt idx="13004">
                  <c:v>154.77265086537</c:v>
                </c:pt>
                <c:pt idx="13005">
                  <c:v>154.427632453619</c:v>
                </c:pt>
                <c:pt idx="13006">
                  <c:v>154.082599230402</c:v>
                </c:pt>
                <c:pt idx="13007">
                  <c:v>154.896217995672</c:v>
                </c:pt>
                <c:pt idx="13008">
                  <c:v>155.76596545840999</c:v>
                </c:pt>
                <c:pt idx="13009">
                  <c:v>156.635750269064</c:v>
                </c:pt>
                <c:pt idx="13010">
                  <c:v>157.37609796329099</c:v>
                </c:pt>
                <c:pt idx="13011">
                  <c:v>157.94339765115299</c:v>
                </c:pt>
                <c:pt idx="13012">
                  <c:v>158.51072170607199</c:v>
                </c:pt>
                <c:pt idx="13013">
                  <c:v>159.078070131288</c:v>
                </c:pt>
                <c:pt idx="13014">
                  <c:v>157.93841094101899</c:v>
                </c:pt>
                <c:pt idx="13015">
                  <c:v>156.61448419812501</c:v>
                </c:pt>
                <c:pt idx="13016">
                  <c:v>155.29050056852901</c:v>
                </c:pt>
                <c:pt idx="13017">
                  <c:v>153.153624283912</c:v>
                </c:pt>
                <c:pt idx="13018">
                  <c:v>149.677868541501</c:v>
                </c:pt>
                <c:pt idx="13019">
                  <c:v>146.20196341194699</c:v>
                </c:pt>
                <c:pt idx="13020">
                  <c:v>142.725908875431</c:v>
                </c:pt>
                <c:pt idx="13021">
                  <c:v>144.02106381537001</c:v>
                </c:pt>
                <c:pt idx="13022">
                  <c:v>146.13525425655499</c:v>
                </c:pt>
                <c:pt idx="13023">
                  <c:v>148.249535597777</c:v>
                </c:pt>
                <c:pt idx="13024">
                  <c:v>149.74933732164499</c:v>
                </c:pt>
                <c:pt idx="13025">
                  <c:v>150.000045483631</c:v>
                </c:pt>
                <c:pt idx="13026">
                  <c:v>150.250764427767</c:v>
                </c:pt>
                <c:pt idx="13027">
                  <c:v>150.50149415548299</c:v>
                </c:pt>
                <c:pt idx="13028">
                  <c:v>150.656840956791</c:v>
                </c:pt>
                <c:pt idx="13029">
                  <c:v>150.78931334125801</c:v>
                </c:pt>
                <c:pt idx="13030">
                  <c:v>150.92179142498</c:v>
                </c:pt>
                <c:pt idx="13031">
                  <c:v>150.773554305586</c:v>
                </c:pt>
                <c:pt idx="13032">
                  <c:v>149.91710442365999</c:v>
                </c:pt>
                <c:pt idx="13033">
                  <c:v>149.06061768546201</c:v>
                </c:pt>
                <c:pt idx="13034">
                  <c:v>148.204094086113</c:v>
                </c:pt>
                <c:pt idx="13035">
                  <c:v>150.833362287901</c:v>
                </c:pt>
                <c:pt idx="13036">
                  <c:v>154.55317171522401</c:v>
                </c:pt>
                <c:pt idx="13037">
                  <c:v>158.27314127729099</c:v>
                </c:pt>
                <c:pt idx="13038">
                  <c:v>160.664729273272</c:v>
                </c:pt>
                <c:pt idx="13039">
                  <c:v>158.85191625816901</c:v>
                </c:pt>
                <c:pt idx="13040">
                  <c:v>157.03902518200599</c:v>
                </c:pt>
                <c:pt idx="13041">
                  <c:v>155.22605603445001</c:v>
                </c:pt>
                <c:pt idx="13042">
                  <c:v>154.1652500255</c:v>
                </c:pt>
                <c:pt idx="13043">
                  <c:v>153.398340620634</c:v>
                </c:pt>
                <c:pt idx="13044">
                  <c:v>152.63139818027599</c:v>
                </c:pt>
                <c:pt idx="13045">
                  <c:v>152.05707710224701</c:v>
                </c:pt>
                <c:pt idx="13046">
                  <c:v>152.26066578466401</c:v>
                </c:pt>
                <c:pt idx="13047">
                  <c:v>152.464263239243</c:v>
                </c:pt>
                <c:pt idx="13048">
                  <c:v>152.66786946714501</c:v>
                </c:pt>
                <c:pt idx="13049">
                  <c:v>152.51807458623401</c:v>
                </c:pt>
                <c:pt idx="13050">
                  <c:v>152.20080032744201</c:v>
                </c:pt>
                <c:pt idx="13051">
                  <c:v>151.88351239316199</c:v>
                </c:pt>
                <c:pt idx="13052">
                  <c:v>151.61967895831299</c:v>
                </c:pt>
                <c:pt idx="13053">
                  <c:v>151.63862315477201</c:v>
                </c:pt>
                <c:pt idx="13054">
                  <c:v>151.65756816800101</c:v>
                </c:pt>
                <c:pt idx="13055">
                  <c:v>151.67651399811001</c:v>
                </c:pt>
                <c:pt idx="13056">
                  <c:v>152.10778924889101</c:v>
                </c:pt>
                <c:pt idx="13057">
                  <c:v>152.77095049557201</c:v>
                </c:pt>
                <c:pt idx="13058">
                  <c:v>153.43414034435699</c:v>
                </c:pt>
                <c:pt idx="13059">
                  <c:v>154.03280509313899</c:v>
                </c:pt>
                <c:pt idx="13060">
                  <c:v>154.165454506006</c:v>
                </c:pt>
                <c:pt idx="13061">
                  <c:v>154.298109641563</c:v>
                </c:pt>
                <c:pt idx="13062">
                  <c:v>154.43077050056499</c:v>
                </c:pt>
                <c:pt idx="13063">
                  <c:v>155.26148405184199</c:v>
                </c:pt>
                <c:pt idx="13064">
                  <c:v>156.55030075968</c:v>
                </c:pt>
                <c:pt idx="13065">
                  <c:v>157.839173088732</c:v>
                </c:pt>
                <c:pt idx="13066">
                  <c:v>158.86999935812901</c:v>
                </c:pt>
                <c:pt idx="13067">
                  <c:v>157.17346948138299</c:v>
                </c:pt>
                <c:pt idx="13068">
                  <c:v>155.476866368309</c:v>
                </c:pt>
                <c:pt idx="13069">
                  <c:v>153.78019000924201</c:v>
                </c:pt>
                <c:pt idx="13070">
                  <c:v>155.274707024908</c:v>
                </c:pt>
                <c:pt idx="13071">
                  <c:v>159.18024348625801</c:v>
                </c:pt>
                <c:pt idx="13072">
                  <c:v>163.08594860289901</c:v>
                </c:pt>
                <c:pt idx="13073">
                  <c:v>166.71780096985799</c:v>
                </c:pt>
                <c:pt idx="13074">
                  <c:v>165.490052176251</c:v>
                </c:pt>
                <c:pt idx="13075">
                  <c:v>164.26225034987101</c:v>
                </c:pt>
                <c:pt idx="13076">
                  <c:v>163.034395483726</c:v>
                </c:pt>
                <c:pt idx="13077">
                  <c:v>162.318827332463</c:v>
                </c:pt>
                <c:pt idx="13078">
                  <c:v>162.04383993452501</c:v>
                </c:pt>
                <c:pt idx="13079">
                  <c:v>161.76884065425801</c:v>
                </c:pt>
                <c:pt idx="13080">
                  <c:v>161.492446444774</c:v>
                </c:pt>
                <c:pt idx="13081">
                  <c:v>161.15578029782199</c:v>
                </c:pt>
                <c:pt idx="13082">
                  <c:v>160.81909959951199</c:v>
                </c:pt>
                <c:pt idx="13083">
                  <c:v>160.48240434792299</c:v>
                </c:pt>
                <c:pt idx="13084">
                  <c:v>160.256465214016</c:v>
                </c:pt>
                <c:pt idx="13085">
                  <c:v>160.13790029715301</c:v>
                </c:pt>
                <c:pt idx="13086">
                  <c:v>160.019330253871</c:v>
                </c:pt>
                <c:pt idx="13087">
                  <c:v>159.90075508349599</c:v>
                </c:pt>
                <c:pt idx="13088">
                  <c:v>158.17032584897601</c:v>
                </c:pt>
                <c:pt idx="13089">
                  <c:v>156.42949178667999</c:v>
                </c:pt>
                <c:pt idx="13090">
                  <c:v>154.68858242893</c:v>
                </c:pt>
                <c:pt idx="13091">
                  <c:v>153.592047808345</c:v>
                </c:pt>
                <c:pt idx="13092">
                  <c:v>153.19354906669901</c:v>
                </c:pt>
                <c:pt idx="13093">
                  <c:v>152.79503308441201</c:v>
                </c:pt>
                <c:pt idx="13094">
                  <c:v>152.39649985921699</c:v>
                </c:pt>
                <c:pt idx="13095">
                  <c:v>152.24569621030099</c:v>
                </c:pt>
                <c:pt idx="13096">
                  <c:v>152.103350596795</c:v>
                </c:pt>
                <c:pt idx="13097">
                  <c:v>151.96099882267799</c:v>
                </c:pt>
                <c:pt idx="13098">
                  <c:v>151.91999238617601</c:v>
                </c:pt>
                <c:pt idx="13099">
                  <c:v>152.00066537491301</c:v>
                </c:pt>
                <c:pt idx="13100">
                  <c:v>152.08134185604001</c:v>
                </c:pt>
                <c:pt idx="13101">
                  <c:v>152.16202183001599</c:v>
                </c:pt>
                <c:pt idx="13102">
                  <c:v>150.74876984837601</c:v>
                </c:pt>
                <c:pt idx="13103">
                  <c:v>149.24419533936199</c:v>
                </c:pt>
                <c:pt idx="13104">
                  <c:v>147.73955567330901</c:v>
                </c:pt>
                <c:pt idx="13105">
                  <c:v>148.333724773721</c:v>
                </c:pt>
                <c:pt idx="13106">
                  <c:v>151.699282925517</c:v>
                </c:pt>
                <c:pt idx="13107">
                  <c:v>155.06498686452699</c:v>
                </c:pt>
                <c:pt idx="13108">
                  <c:v>158.430836609892</c:v>
                </c:pt>
                <c:pt idx="13109">
                  <c:v>157.608028145009</c:v>
                </c:pt>
                <c:pt idx="13110">
                  <c:v>156.421095346882</c:v>
                </c:pt>
                <c:pt idx="13111">
                  <c:v>155.234111115822</c:v>
                </c:pt>
                <c:pt idx="13112">
                  <c:v>154.757011961925</c:v>
                </c:pt>
                <c:pt idx="13113">
                  <c:v>155.30307203581799</c:v>
                </c:pt>
                <c:pt idx="13114">
                  <c:v>155.849155778171</c:v>
                </c:pt>
                <c:pt idx="13115">
                  <c:v>156.39526319209199</c:v>
                </c:pt>
                <c:pt idx="13116">
                  <c:v>157.133678999208</c:v>
                </c:pt>
                <c:pt idx="13117">
                  <c:v>157.893546500241</c:v>
                </c:pt>
                <c:pt idx="13118">
                  <c:v>158.65344694858501</c:v>
                </c:pt>
                <c:pt idx="13119">
                  <c:v>158.80882622170401</c:v>
                </c:pt>
                <c:pt idx="13120">
                  <c:v>158.02036112743099</c:v>
                </c:pt>
                <c:pt idx="13121">
                  <c:v>157.23186183687301</c:v>
                </c:pt>
                <c:pt idx="13122">
                  <c:v>156.44332834555601</c:v>
                </c:pt>
                <c:pt idx="13123">
                  <c:v>157.92894720078201</c:v>
                </c:pt>
                <c:pt idx="13124">
                  <c:v>159.71992863855999</c:v>
                </c:pt>
                <c:pt idx="13125">
                  <c:v>161.510987779701</c:v>
                </c:pt>
                <c:pt idx="13126">
                  <c:v>161.870520974063</c:v>
                </c:pt>
                <c:pt idx="13127">
                  <c:v>159.82749108360201</c:v>
                </c:pt>
                <c:pt idx="13128">
                  <c:v>157.784372531142</c:v>
                </c:pt>
                <c:pt idx="13129">
                  <c:v>155.74116530508201</c:v>
                </c:pt>
                <c:pt idx="13130">
                  <c:v>154.64808374271101</c:v>
                </c:pt>
                <c:pt idx="13131">
                  <c:v>153.70242435431101</c:v>
                </c:pt>
                <c:pt idx="13132">
                  <c:v>152.75672391246999</c:v>
                </c:pt>
                <c:pt idx="13133">
                  <c:v>151.592920847561</c:v>
                </c:pt>
                <c:pt idx="13134">
                  <c:v>150.03879572845699</c:v>
                </c:pt>
                <c:pt idx="13135">
                  <c:v>148.484603123195</c:v>
                </c:pt>
                <c:pt idx="13136">
                  <c:v>146.930343022952</c:v>
                </c:pt>
                <c:pt idx="13137">
                  <c:v>146.23437851123199</c:v>
                </c:pt>
                <c:pt idx="13138">
                  <c:v>145.68772579435</c:v>
                </c:pt>
                <c:pt idx="13139">
                  <c:v>145.14104933138401</c:v>
                </c:pt>
                <c:pt idx="13140">
                  <c:v>144.53847552549601</c:v>
                </c:pt>
                <c:pt idx="13141">
                  <c:v>143.83011143242999</c:v>
                </c:pt>
                <c:pt idx="13142">
                  <c:v>143.121716560632</c:v>
                </c:pt>
                <c:pt idx="13143">
                  <c:v>142.413290906079</c:v>
                </c:pt>
                <c:pt idx="13144">
                  <c:v>142.919131932645</c:v>
                </c:pt>
                <c:pt idx="13145">
                  <c:v>143.65614885197999</c:v>
                </c:pt>
                <c:pt idx="13146">
                  <c:v>144.393197806199</c:v>
                </c:pt>
                <c:pt idx="13147">
                  <c:v>144.88174013677701</c:v>
                </c:pt>
                <c:pt idx="13148">
                  <c:v>144.876984568799</c:v>
                </c:pt>
                <c:pt idx="13149">
                  <c:v>144.872228794064</c:v>
                </c:pt>
                <c:pt idx="13150">
                  <c:v>144.86747281254401</c:v>
                </c:pt>
                <c:pt idx="13151">
                  <c:v>143.21159887847799</c:v>
                </c:pt>
                <c:pt idx="13152">
                  <c:v>141.21866930209401</c:v>
                </c:pt>
                <c:pt idx="13153">
                  <c:v>139.225653048998</c:v>
                </c:pt>
                <c:pt idx="13154">
                  <c:v>138.27318199583701</c:v>
                </c:pt>
                <c:pt idx="13155">
                  <c:v>139.46719297377501</c:v>
                </c:pt>
                <c:pt idx="13156">
                  <c:v>140.661255895322</c:v>
                </c:pt>
                <c:pt idx="13157">
                  <c:v>141.855370767262</c:v>
                </c:pt>
                <c:pt idx="13158">
                  <c:v>142.7675985249</c:v>
                </c:pt>
                <c:pt idx="13159">
                  <c:v>143.619252564562</c:v>
                </c:pt>
                <c:pt idx="13160">
                  <c:v>144.47094366700901</c:v>
                </c:pt>
                <c:pt idx="13161">
                  <c:v>144.617380995925</c:v>
                </c:pt>
                <c:pt idx="13162">
                  <c:v>143.265976924005</c:v>
                </c:pt>
                <c:pt idx="13163">
                  <c:v>141.914514025556</c:v>
                </c:pt>
                <c:pt idx="13164">
                  <c:v>140.562992292914</c:v>
                </c:pt>
                <c:pt idx="13165">
                  <c:v>139.094659435143</c:v>
                </c:pt>
                <c:pt idx="13166">
                  <c:v>137.60024119871201</c:v>
                </c:pt>
                <c:pt idx="13167">
                  <c:v>136.10575788777101</c:v>
                </c:pt>
                <c:pt idx="13168">
                  <c:v>135.35097041431499</c:v>
                </c:pt>
                <c:pt idx="13169">
                  <c:v>136.19823538373601</c:v>
                </c:pt>
                <c:pt idx="13170">
                  <c:v>137.04553725694501</c:v>
                </c:pt>
                <c:pt idx="13171">
                  <c:v>137.89287603874999</c:v>
                </c:pt>
                <c:pt idx="13172">
                  <c:v>139.95400899646299</c:v>
                </c:pt>
                <c:pt idx="13173">
                  <c:v>142.291534800866</c:v>
                </c:pt>
                <c:pt idx="13174">
                  <c:v>144.62916245470299</c:v>
                </c:pt>
                <c:pt idx="13175">
                  <c:v>145.313023514728</c:v>
                </c:pt>
                <c:pt idx="13176">
                  <c:v>142.38002119751201</c:v>
                </c:pt>
                <c:pt idx="13177">
                  <c:v>139.44689105188101</c:v>
                </c:pt>
                <c:pt idx="13178">
                  <c:v>136.51363306123201</c:v>
                </c:pt>
                <c:pt idx="13179">
                  <c:v>134.97103387340999</c:v>
                </c:pt>
                <c:pt idx="13180">
                  <c:v>133.747149086446</c:v>
                </c:pt>
                <c:pt idx="13181">
                  <c:v>132.523210940723</c:v>
                </c:pt>
                <c:pt idx="13182">
                  <c:v>131.67735490681099</c:v>
                </c:pt>
                <c:pt idx="13183">
                  <c:v>131.65830362456899</c:v>
                </c:pt>
                <c:pt idx="13184">
                  <c:v>131.63925151151599</c:v>
                </c:pt>
                <c:pt idx="13185">
                  <c:v>131.62019856754401</c:v>
                </c:pt>
                <c:pt idx="13186">
                  <c:v>131.81069009316101</c:v>
                </c:pt>
                <c:pt idx="13187">
                  <c:v>132.04887266981601</c:v>
                </c:pt>
                <c:pt idx="13188">
                  <c:v>132.28706563700399</c:v>
                </c:pt>
                <c:pt idx="13189">
                  <c:v>132.567419633871</c:v>
                </c:pt>
                <c:pt idx="13190">
                  <c:v>132.93903308745899</c:v>
                </c:pt>
                <c:pt idx="13191">
                  <c:v>133.31066275659401</c:v>
                </c:pt>
                <c:pt idx="13192">
                  <c:v>133.68230864338301</c:v>
                </c:pt>
                <c:pt idx="13193">
                  <c:v>133.34860272765599</c:v>
                </c:pt>
                <c:pt idx="13194">
                  <c:v>132.85779672988099</c:v>
                </c:pt>
                <c:pt idx="13195">
                  <c:v>132.36696930814401</c:v>
                </c:pt>
                <c:pt idx="13196">
                  <c:v>132.36760148219699</c:v>
                </c:pt>
                <c:pt idx="13197">
                  <c:v>133.411296539304</c:v>
                </c:pt>
                <c:pt idx="13198">
                  <c:v>134.455037166072</c:v>
                </c:pt>
                <c:pt idx="13199">
                  <c:v>135.49882336840901</c:v>
                </c:pt>
                <c:pt idx="13200">
                  <c:v>135.30272047290899</c:v>
                </c:pt>
                <c:pt idx="13201">
                  <c:v>134.84036382903901</c:v>
                </c:pt>
                <c:pt idx="13202">
                  <c:v>134.37798699087199</c:v>
                </c:pt>
                <c:pt idx="13203">
                  <c:v>134.89680983054899</c:v>
                </c:pt>
                <c:pt idx="13204">
                  <c:v>137.43772102694101</c:v>
                </c:pt>
                <c:pt idx="13205">
                  <c:v>139.97874323104</c:v>
                </c:pt>
                <c:pt idx="13206">
                  <c:v>142.51987645723401</c:v>
                </c:pt>
                <c:pt idx="13207">
                  <c:v>145.433438445376</c:v>
                </c:pt>
                <c:pt idx="13208">
                  <c:v>148.42298775419999</c:v>
                </c:pt>
                <c:pt idx="13209">
                  <c:v>151.41266771578199</c:v>
                </c:pt>
                <c:pt idx="13210">
                  <c:v>152.15289775008</c:v>
                </c:pt>
                <c:pt idx="13211">
                  <c:v>148.43335352686799</c:v>
                </c:pt>
                <c:pt idx="13212">
                  <c:v>144.713646705927</c:v>
                </c:pt>
                <c:pt idx="13213">
                  <c:v>140.99377726622399</c:v>
                </c:pt>
                <c:pt idx="13214">
                  <c:v>138.60440749183499</c:v>
                </c:pt>
                <c:pt idx="13215">
                  <c:v>136.46768025630999</c:v>
                </c:pt>
                <c:pt idx="13216">
                  <c:v>134.330859582942</c:v>
                </c:pt>
                <c:pt idx="13217">
                  <c:v>132.53063100926201</c:v>
                </c:pt>
                <c:pt idx="13218">
                  <c:v>131.366725092248</c:v>
                </c:pt>
                <c:pt idx="13219">
                  <c:v>130.20276826522201</c:v>
                </c:pt>
                <c:pt idx="13220">
                  <c:v>129.03876052159299</c:v>
                </c:pt>
                <c:pt idx="13221">
                  <c:v>128.55362859077999</c:v>
                </c:pt>
                <c:pt idx="13222">
                  <c:v>128.18626613611599</c:v>
                </c:pt>
                <c:pt idx="13223">
                  <c:v>127.81888760726901</c:v>
                </c:pt>
                <c:pt idx="13224">
                  <c:v>128.63120713431101</c:v>
                </c:pt>
                <c:pt idx="13225">
                  <c:v>131.55140633259799</c:v>
                </c:pt>
                <c:pt idx="13226">
                  <c:v>134.47173333889199</c:v>
                </c:pt>
                <c:pt idx="13227">
                  <c:v>137.392188169706</c:v>
                </c:pt>
                <c:pt idx="13228">
                  <c:v>135.791194642227</c:v>
                </c:pt>
                <c:pt idx="13229">
                  <c:v>133.49089648016101</c:v>
                </c:pt>
                <c:pt idx="13230">
                  <c:v>131.19049760681301</c:v>
                </c:pt>
                <c:pt idx="13231">
                  <c:v>129.99265616339099</c:v>
                </c:pt>
                <c:pt idx="13232">
                  <c:v>130.641788208116</c:v>
                </c:pt>
                <c:pt idx="13233">
                  <c:v>131.290948680322</c:v>
                </c:pt>
                <c:pt idx="13234">
                  <c:v>131.940137583677</c:v>
                </c:pt>
                <c:pt idx="13235">
                  <c:v>133.38522315885399</c:v>
                </c:pt>
                <c:pt idx="13236">
                  <c:v>134.93672961047099</c:v>
                </c:pt>
                <c:pt idx="13237">
                  <c:v>136.48830403050201</c:v>
                </c:pt>
                <c:pt idx="13238">
                  <c:v>137.47066336991099</c:v>
                </c:pt>
                <c:pt idx="13239">
                  <c:v>137.56615323964499</c:v>
                </c:pt>
                <c:pt idx="13240">
                  <c:v>137.661647293671</c:v>
                </c:pt>
                <c:pt idx="13241">
                  <c:v>137.75714553252899</c:v>
                </c:pt>
                <c:pt idx="13242">
                  <c:v>138.92741408291599</c:v>
                </c:pt>
                <c:pt idx="13243">
                  <c:v>140.216753319818</c:v>
                </c:pt>
                <c:pt idx="13244">
                  <c:v>141.506149073822</c:v>
                </c:pt>
                <c:pt idx="13245">
                  <c:v>141.48697775983601</c:v>
                </c:pt>
                <c:pt idx="13246">
                  <c:v>139.58614625463201</c:v>
                </c:pt>
                <c:pt idx="13247">
                  <c:v>137.685231406805</c:v>
                </c:pt>
                <c:pt idx="13248">
                  <c:v>135.78423320560901</c:v>
                </c:pt>
                <c:pt idx="13249">
                  <c:v>135.74766681076699</c:v>
                </c:pt>
                <c:pt idx="13250">
                  <c:v>135.871863515401</c:v>
                </c:pt>
                <c:pt idx="13251">
                  <c:v>135.99606566733701</c:v>
                </c:pt>
                <c:pt idx="13252">
                  <c:v>135.72028555504201</c:v>
                </c:pt>
                <c:pt idx="13253">
                  <c:v>134.917678163814</c:v>
                </c:pt>
                <c:pt idx="13254">
                  <c:v>134.11503556103</c:v>
                </c:pt>
                <c:pt idx="13255">
                  <c:v>133.312357742161</c:v>
                </c:pt>
                <c:pt idx="13256">
                  <c:v>133.45592215766601</c:v>
                </c:pt>
                <c:pt idx="13257">
                  <c:v>133.65660922382901</c:v>
                </c:pt>
                <c:pt idx="13258">
                  <c:v>133.857305097416</c:v>
                </c:pt>
                <c:pt idx="13259">
                  <c:v>133.48602790596399</c:v>
                </c:pt>
                <c:pt idx="13260">
                  <c:v>132.42989262749401</c:v>
                </c:pt>
                <c:pt idx="13261">
                  <c:v>131.37371098729801</c:v>
                </c:pt>
                <c:pt idx="13262">
                  <c:v>130.317482979408</c:v>
                </c:pt>
                <c:pt idx="13263">
                  <c:v>131.666207975444</c:v>
                </c:pt>
                <c:pt idx="13264">
                  <c:v>133.09534782879501</c:v>
                </c:pt>
                <c:pt idx="13265">
                  <c:v>134.52455043912499</c:v>
                </c:pt>
                <c:pt idx="13266">
                  <c:v>134.84150749492801</c:v>
                </c:pt>
                <c:pt idx="13267">
                  <c:v>133.95714058030299</c:v>
                </c:pt>
                <c:pt idx="13268">
                  <c:v>133.07273482112299</c:v>
                </c:pt>
                <c:pt idx="13269">
                  <c:v>132.188290212395</c:v>
                </c:pt>
                <c:pt idx="13270">
                  <c:v>132.016936411996</c:v>
                </c:pt>
                <c:pt idx="13271">
                  <c:v>131.849594350925</c:v>
                </c:pt>
                <c:pt idx="13272">
                  <c:v>131.682244937104</c:v>
                </c:pt>
                <c:pt idx="13273">
                  <c:v>131.10635138361599</c:v>
                </c:pt>
                <c:pt idx="13274">
                  <c:v>130.13563947512401</c:v>
                </c:pt>
                <c:pt idx="13275">
                  <c:v>129.164884904237</c:v>
                </c:pt>
                <c:pt idx="13276">
                  <c:v>128.20432051331099</c:v>
                </c:pt>
                <c:pt idx="13277">
                  <c:v>127.673467162357</c:v>
                </c:pt>
                <c:pt idx="13278">
                  <c:v>127.14259047470399</c:v>
                </c:pt>
                <c:pt idx="13279">
                  <c:v>126.611690447353</c:v>
                </c:pt>
                <c:pt idx="13280">
                  <c:v>126.31000188319</c:v>
                </c:pt>
                <c:pt idx="13281">
                  <c:v>126.20476920079101</c:v>
                </c:pt>
                <c:pt idx="13282">
                  <c:v>126.099531890725</c:v>
                </c:pt>
                <c:pt idx="13283">
                  <c:v>126.028290690394</c:v>
                </c:pt>
                <c:pt idx="13284">
                  <c:v>126.54973959144399</c:v>
                </c:pt>
                <c:pt idx="13285">
                  <c:v>127.071211429312</c:v>
                </c:pt>
                <c:pt idx="13286">
                  <c:v>127.59270620694301</c:v>
                </c:pt>
                <c:pt idx="13287">
                  <c:v>128.278016914772</c:v>
                </c:pt>
                <c:pt idx="13288">
                  <c:v>129.08664418588799</c:v>
                </c:pt>
                <c:pt idx="13289">
                  <c:v>129.895307037847</c:v>
                </c:pt>
                <c:pt idx="13290">
                  <c:v>130.59611545979999</c:v>
                </c:pt>
                <c:pt idx="13291">
                  <c:v>130.170214108127</c:v>
                </c:pt>
                <c:pt idx="13292">
                  <c:v>129.74429401140401</c:v>
                </c:pt>
                <c:pt idx="13293">
                  <c:v>129.318355167231</c:v>
                </c:pt>
                <c:pt idx="13294">
                  <c:v>129.02264599124501</c:v>
                </c:pt>
                <c:pt idx="13295">
                  <c:v>128.812050943641</c:v>
                </c:pt>
                <c:pt idx="13296">
                  <c:v>128.601446624071</c:v>
                </c:pt>
                <c:pt idx="13297">
                  <c:v>128.480076498816</c:v>
                </c:pt>
                <c:pt idx="13298">
                  <c:v>128.99705989980299</c:v>
                </c:pt>
                <c:pt idx="13299">
                  <c:v>129.51406606800299</c:v>
                </c:pt>
                <c:pt idx="13300">
                  <c:v>130.03109500633201</c:v>
                </c:pt>
                <c:pt idx="13301">
                  <c:v>129.151633539714</c:v>
                </c:pt>
                <c:pt idx="13302">
                  <c:v>127.49029236282099</c:v>
                </c:pt>
                <c:pt idx="13303">
                  <c:v>125.828877998237</c:v>
                </c:pt>
                <c:pt idx="13304">
                  <c:v>124.53679814906501</c:v>
                </c:pt>
                <c:pt idx="13305">
                  <c:v>125.18322668995199</c:v>
                </c:pt>
                <c:pt idx="13306">
                  <c:v>125.82968371537299</c:v>
                </c:pt>
                <c:pt idx="13307">
                  <c:v>126.47616922896501</c:v>
                </c:pt>
                <c:pt idx="13308">
                  <c:v>133.35819738551999</c:v>
                </c:pt>
                <c:pt idx="13309">
                  <c:v>143.18085419516601</c:v>
                </c:pt>
                <c:pt idx="13310">
                  <c:v>153.003943980168</c:v>
                </c:pt>
                <c:pt idx="13311">
                  <c:v>159.44315062940501</c:v>
                </c:pt>
                <c:pt idx="13312">
                  <c:v>152.311083180444</c:v>
                </c:pt>
                <c:pt idx="13313">
                  <c:v>145.17870127622299</c:v>
                </c:pt>
                <c:pt idx="13314">
                  <c:v>138.04600487658999</c:v>
                </c:pt>
                <c:pt idx="13315">
                  <c:v>134.68036171571799</c:v>
                </c:pt>
                <c:pt idx="13316">
                  <c:v>132.77846095822599</c:v>
                </c:pt>
                <c:pt idx="13317">
                  <c:v>130.876476317205</c:v>
                </c:pt>
                <c:pt idx="13318">
                  <c:v>133.51973591301501</c:v>
                </c:pt>
                <c:pt idx="13319">
                  <c:v>150.45703786815301</c:v>
                </c:pt>
                <c:pt idx="13320">
                  <c:v>167.39508703213599</c:v>
                </c:pt>
                <c:pt idx="13321">
                  <c:v>184.33388350039701</c:v>
                </c:pt>
                <c:pt idx="13322">
                  <c:v>177.78459544702901</c:v>
                </c:pt>
                <c:pt idx="13323">
                  <c:v>163.935248335322</c:v>
                </c:pt>
                <c:pt idx="13324">
                  <c:v>150.085290039238</c:v>
                </c:pt>
                <c:pt idx="13325">
                  <c:v>139.29796962103001</c:v>
                </c:pt>
                <c:pt idx="13326">
                  <c:v>136.19223771009399</c:v>
                </c:pt>
                <c:pt idx="13327">
                  <c:v>133.08636870601799</c:v>
                </c:pt>
                <c:pt idx="13328">
                  <c:v>129.980362591296</c:v>
                </c:pt>
                <c:pt idx="13329">
                  <c:v>129.131647516946</c:v>
                </c:pt>
                <c:pt idx="13330">
                  <c:v>128.82006074958201</c:v>
                </c:pt>
                <c:pt idx="13331">
                  <c:v>128.50846022357001</c:v>
                </c:pt>
                <c:pt idx="13332">
                  <c:v>128.653897784832</c:v>
                </c:pt>
                <c:pt idx="13333">
                  <c:v>129.72302170531199</c:v>
                </c:pt>
                <c:pt idx="13334">
                  <c:v>130.792192846603</c:v>
                </c:pt>
                <c:pt idx="13335">
                  <c:v>131.861411214718</c:v>
                </c:pt>
                <c:pt idx="13336">
                  <c:v>131.31988762930399</c:v>
                </c:pt>
                <c:pt idx="13337">
                  <c:v>130.50471640611499</c:v>
                </c:pt>
                <c:pt idx="13338">
                  <c:v>129.68950916664099</c:v>
                </c:pt>
                <c:pt idx="13339">
                  <c:v>128.85244938203601</c:v>
                </c:pt>
                <c:pt idx="13340">
                  <c:v>127.97962097016899</c:v>
                </c:pt>
                <c:pt idx="13341">
                  <c:v>127.106753984953</c:v>
                </c:pt>
                <c:pt idx="13342">
                  <c:v>126.233848421476</c:v>
                </c:pt>
                <c:pt idx="13343">
                  <c:v>128.96386332770899</c:v>
                </c:pt>
                <c:pt idx="13344">
                  <c:v>132.07686220052599</c:v>
                </c:pt>
                <c:pt idx="13345">
                  <c:v>135.18999869345501</c:v>
                </c:pt>
                <c:pt idx="13346">
                  <c:v>148.13731658579499</c:v>
                </c:pt>
                <c:pt idx="13347">
                  <c:v>174.157571633114</c:v>
                </c:pt>
                <c:pt idx="13348">
                  <c:v>200.17897727634099</c:v>
                </c:pt>
                <c:pt idx="13349">
                  <c:v>226.20153366165999</c:v>
                </c:pt>
                <c:pt idx="13350">
                  <c:v>205.862899987139</c:v>
                </c:pt>
                <c:pt idx="13351">
                  <c:v>183.35024600755699</c:v>
                </c:pt>
                <c:pt idx="13352">
                  <c:v>160.83659620499901</c:v>
                </c:pt>
                <c:pt idx="13353">
                  <c:v>146.550251757437</c:v>
                </c:pt>
                <c:pt idx="13354">
                  <c:v>141.11808923616601</c:v>
                </c:pt>
                <c:pt idx="13355">
                  <c:v>135.685686369248</c:v>
                </c:pt>
                <c:pt idx="13356">
                  <c:v>130.27921784998799</c:v>
                </c:pt>
                <c:pt idx="13357">
                  <c:v>127.87473489185599</c:v>
                </c:pt>
                <c:pt idx="13358">
                  <c:v>125.470145521104</c:v>
                </c:pt>
                <c:pt idx="13359">
                  <c:v>123.065449724179</c:v>
                </c:pt>
                <c:pt idx="13360">
                  <c:v>122.15588463272201</c:v>
                </c:pt>
                <c:pt idx="13361">
                  <c:v>122.53990198838299</c:v>
                </c:pt>
                <c:pt idx="13362">
                  <c:v>122.923936344721</c:v>
                </c:pt>
                <c:pt idx="13363">
                  <c:v>123.230942795884</c:v>
                </c:pt>
                <c:pt idx="13364">
                  <c:v>122.414797522019</c:v>
                </c:pt>
                <c:pt idx="13365">
                  <c:v>121.59861610794501</c:v>
                </c:pt>
                <c:pt idx="13366">
                  <c:v>120.782398549071</c:v>
                </c:pt>
                <c:pt idx="13367">
                  <c:v>122.75258131639001</c:v>
                </c:pt>
                <c:pt idx="13368">
                  <c:v>126.637160719627</c:v>
                </c:pt>
                <c:pt idx="13369">
                  <c:v>130.52191219512301</c:v>
                </c:pt>
                <c:pt idx="13370">
                  <c:v>133.65005128539801</c:v>
                </c:pt>
                <c:pt idx="13371">
                  <c:v>131.32571715463399</c:v>
                </c:pt>
                <c:pt idx="13372">
                  <c:v>129.00128003909899</c:v>
                </c:pt>
                <c:pt idx="13373">
                  <c:v>126.676739925726</c:v>
                </c:pt>
                <c:pt idx="13374">
                  <c:v>124.952917905006</c:v>
                </c:pt>
                <c:pt idx="13375">
                  <c:v>123.55038510481501</c:v>
                </c:pt>
                <c:pt idx="13376">
                  <c:v>122.147790141778</c:v>
                </c:pt>
                <c:pt idx="13377">
                  <c:v>121.0122196503</c:v>
                </c:pt>
                <c:pt idx="13378">
                  <c:v>121.07947331596201</c:v>
                </c:pt>
                <c:pt idx="13379">
                  <c:v>121.146729963168</c:v>
                </c:pt>
                <c:pt idx="13380">
                  <c:v>121.213989592296</c:v>
                </c:pt>
                <c:pt idx="13381">
                  <c:v>122.00688081251199</c:v>
                </c:pt>
                <c:pt idx="13382">
                  <c:v>123.092739688807</c:v>
                </c:pt>
                <c:pt idx="13383">
                  <c:v>124.17864672015401</c:v>
                </c:pt>
                <c:pt idx="13384">
                  <c:v>125.014049659078</c:v>
                </c:pt>
                <c:pt idx="13385">
                  <c:v>125.07171355428601</c:v>
                </c:pt>
                <c:pt idx="13386">
                  <c:v>125.12938000737201</c:v>
                </c:pt>
                <c:pt idx="13387">
                  <c:v>125.187049018659</c:v>
                </c:pt>
                <c:pt idx="13388">
                  <c:v>154.11558716229499</c:v>
                </c:pt>
                <c:pt idx="13389">
                  <c:v>191.40671751924401</c:v>
                </c:pt>
                <c:pt idx="13390">
                  <c:v>228.69950259499601</c:v>
                </c:pt>
                <c:pt idx="13391">
                  <c:v>248.67966050233301</c:v>
                </c:pt>
                <c:pt idx="13392">
                  <c:v>229.711959583598</c:v>
                </c:pt>
                <c:pt idx="13393">
                  <c:v>210.74341680360899</c:v>
                </c:pt>
                <c:pt idx="13394">
                  <c:v>191.77403205601499</c:v>
                </c:pt>
                <c:pt idx="13395">
                  <c:v>172.836134063006</c:v>
                </c:pt>
                <c:pt idx="13396">
                  <c:v>153.903526427066</c:v>
                </c:pt>
                <c:pt idx="13397">
                  <c:v>134.97007821144101</c:v>
                </c:pt>
                <c:pt idx="13398">
                  <c:v>122.64556715740299</c:v>
                </c:pt>
                <c:pt idx="13399">
                  <c:v>121.38578961048501</c:v>
                </c:pt>
                <c:pt idx="13400">
                  <c:v>120.125956117543</c:v>
                </c:pt>
                <c:pt idx="13401">
                  <c:v>118.866066671505</c:v>
                </c:pt>
                <c:pt idx="13402">
                  <c:v>123.146511014662</c:v>
                </c:pt>
                <c:pt idx="13403">
                  <c:v>127.989340721001</c:v>
                </c:pt>
                <c:pt idx="13404">
                  <c:v>132.83238556524901</c:v>
                </c:pt>
                <c:pt idx="13405">
                  <c:v>133.95478747132901</c:v>
                </c:pt>
                <c:pt idx="13406">
                  <c:v>130.38591100694001</c:v>
                </c:pt>
                <c:pt idx="13407">
                  <c:v>126.816875959775</c:v>
                </c:pt>
                <c:pt idx="13408">
                  <c:v>123.247682309791</c:v>
                </c:pt>
                <c:pt idx="13409">
                  <c:v>124.299670881973</c:v>
                </c:pt>
                <c:pt idx="13410">
                  <c:v>125.459040330335</c:v>
                </c:pt>
                <c:pt idx="13411">
                  <c:v>126.61846131207</c:v>
                </c:pt>
                <c:pt idx="13412">
                  <c:v>127.587957740211</c:v>
                </c:pt>
                <c:pt idx="13413">
                  <c:v>128.377011462832</c:v>
                </c:pt>
                <c:pt idx="13414">
                  <c:v>129.16610026708901</c:v>
                </c:pt>
                <c:pt idx="13415">
                  <c:v>130.025285939383</c:v>
                </c:pt>
                <c:pt idx="13416">
                  <c:v>132.24840453167201</c:v>
                </c:pt>
                <c:pt idx="13417">
                  <c:v>134.47162198891999</c:v>
                </c:pt>
                <c:pt idx="13418">
                  <c:v>136.694938323598</c:v>
                </c:pt>
                <c:pt idx="13419">
                  <c:v>136.60236520054599</c:v>
                </c:pt>
                <c:pt idx="13420">
                  <c:v>134.869756789928</c:v>
                </c:pt>
                <c:pt idx="13421">
                  <c:v>133.1370713028</c:v>
                </c:pt>
                <c:pt idx="13422">
                  <c:v>131.164816166907</c:v>
                </c:pt>
                <c:pt idx="13423">
                  <c:v>127.477718426116</c:v>
                </c:pt>
                <c:pt idx="13424">
                  <c:v>123.79045662161199</c:v>
                </c:pt>
                <c:pt idx="13425">
                  <c:v>120.10303073267799</c:v>
                </c:pt>
                <c:pt idx="13426">
                  <c:v>118.220701391983</c:v>
                </c:pt>
                <c:pt idx="13427">
                  <c:v>117.267469909327</c:v>
                </c:pt>
                <c:pt idx="13428">
                  <c:v>116.31419599716899</c:v>
                </c:pt>
                <c:pt idx="13429">
                  <c:v>115.820308378801</c:v>
                </c:pt>
                <c:pt idx="13430">
                  <c:v>117.18293735241301</c:v>
                </c:pt>
                <c:pt idx="13431">
                  <c:v>118.545626993136</c:v>
                </c:pt>
                <c:pt idx="13432">
                  <c:v>119.908377308602</c:v>
                </c:pt>
                <c:pt idx="13433">
                  <c:v>120.319909863121</c:v>
                </c:pt>
                <c:pt idx="13434">
                  <c:v>120.392146878381</c:v>
                </c:pt>
                <c:pt idx="13435">
                  <c:v>120.46438711083</c:v>
                </c:pt>
                <c:pt idx="13436">
                  <c:v>120.85472194195</c:v>
                </c:pt>
                <c:pt idx="13437">
                  <c:v>122.078098854205</c:v>
                </c:pt>
                <c:pt idx="13438">
                  <c:v>123.301530264804</c:v>
                </c:pt>
                <c:pt idx="13439">
                  <c:v>124.52501618059701</c:v>
                </c:pt>
                <c:pt idx="13440">
                  <c:v>123.60991568327</c:v>
                </c:pt>
                <c:pt idx="13441">
                  <c:v>122.21289783067</c:v>
                </c:pt>
                <c:pt idx="13442">
                  <c:v>120.81581772423399</c:v>
                </c:pt>
                <c:pt idx="13443">
                  <c:v>119.33968363101501</c:v>
                </c:pt>
                <c:pt idx="13444">
                  <c:v>117.72085343022199</c:v>
                </c:pt>
                <c:pt idx="13445">
                  <c:v>116.101951073634</c:v>
                </c:pt>
                <c:pt idx="13446">
                  <c:v>114.48297655218001</c:v>
                </c:pt>
                <c:pt idx="13447">
                  <c:v>116.020173521104</c:v>
                </c:pt>
                <c:pt idx="13448">
                  <c:v>117.918783158278</c:v>
                </c:pt>
                <c:pt idx="13449">
                  <c:v>119.817477449259</c:v>
                </c:pt>
                <c:pt idx="13450">
                  <c:v>120.41402134896801</c:v>
                </c:pt>
                <c:pt idx="13451">
                  <c:v>119.344103262742</c:v>
                </c:pt>
                <c:pt idx="13452">
                  <c:v>118.274137460196</c:v>
                </c:pt>
                <c:pt idx="13453">
                  <c:v>117.20412393533501</c:v>
                </c:pt>
                <c:pt idx="13454">
                  <c:v>117.698515770168</c:v>
                </c:pt>
                <c:pt idx="13455">
                  <c:v>118.223929642394</c:v>
                </c:pt>
                <c:pt idx="13456">
                  <c:v>118.749366954677</c:v>
                </c:pt>
                <c:pt idx="13457">
                  <c:v>118.634403505102</c:v>
                </c:pt>
                <c:pt idx="13458">
                  <c:v>117.93536488880299</c:v>
                </c:pt>
                <c:pt idx="13459">
                  <c:v>117.236295079032</c:v>
                </c:pt>
                <c:pt idx="13460">
                  <c:v>116.65970176609</c:v>
                </c:pt>
                <c:pt idx="13461">
                  <c:v>117.81688611111601</c:v>
                </c:pt>
                <c:pt idx="13462">
                  <c:v>118.974122106153</c:v>
                </c:pt>
                <c:pt idx="13463">
                  <c:v>120.13140975767701</c:v>
                </c:pt>
                <c:pt idx="13464">
                  <c:v>120.218868534932</c:v>
                </c:pt>
                <c:pt idx="13465">
                  <c:v>119.62088319323</c:v>
                </c:pt>
                <c:pt idx="13466">
                  <c:v>119.022871152297</c:v>
                </c:pt>
                <c:pt idx="13467">
                  <c:v>118.7440305148</c:v>
                </c:pt>
                <c:pt idx="13468">
                  <c:v>120.224724812999</c:v>
                </c:pt>
                <c:pt idx="13469">
                  <c:v>121.70548523818699</c:v>
                </c:pt>
                <c:pt idx="13470">
                  <c:v>123.18631179865601</c:v>
                </c:pt>
                <c:pt idx="13471">
                  <c:v>121.95287172581</c:v>
                </c:pt>
                <c:pt idx="13472">
                  <c:v>119.545710588709</c:v>
                </c:pt>
                <c:pt idx="13473">
                  <c:v>117.13844191443999</c:v>
                </c:pt>
                <c:pt idx="13474">
                  <c:v>115.770830149952</c:v>
                </c:pt>
                <c:pt idx="13475">
                  <c:v>117.637956856088</c:v>
                </c:pt>
                <c:pt idx="13476">
                  <c:v>119.505166994136</c:v>
                </c:pt>
                <c:pt idx="13477">
                  <c:v>121.37246057455501</c:v>
                </c:pt>
                <c:pt idx="13478">
                  <c:v>125.729382299002</c:v>
                </c:pt>
                <c:pt idx="13479">
                  <c:v>130.75270627020799</c:v>
                </c:pt>
                <c:pt idx="13480">
                  <c:v>135.77625477925099</c:v>
                </c:pt>
                <c:pt idx="13481">
                  <c:v>138.555546270815</c:v>
                </c:pt>
                <c:pt idx="13482">
                  <c:v>136.88088038114799</c:v>
                </c:pt>
                <c:pt idx="13483">
                  <c:v>135.206139617443</c:v>
                </c:pt>
                <c:pt idx="13484">
                  <c:v>133.53132397031399</c:v>
                </c:pt>
                <c:pt idx="13485">
                  <c:v>131.05626864149201</c:v>
                </c:pt>
                <c:pt idx="13486">
                  <c:v>128.473829127073</c:v>
                </c:pt>
                <c:pt idx="13487">
                  <c:v>125.89127411505601</c:v>
                </c:pt>
                <c:pt idx="13488">
                  <c:v>124.006579771375</c:v>
                </c:pt>
                <c:pt idx="13489">
                  <c:v>123.050707550811</c:v>
                </c:pt>
                <c:pt idx="13490">
                  <c:v>122.0947925693</c:v>
                </c:pt>
                <c:pt idx="13491">
                  <c:v>121.138834821508</c:v>
                </c:pt>
                <c:pt idx="13492">
                  <c:v>121.89014397874701</c:v>
                </c:pt>
                <c:pt idx="13493">
                  <c:v>122.682018224253</c:v>
                </c:pt>
                <c:pt idx="13494">
                  <c:v>123.473927905621</c:v>
                </c:pt>
                <c:pt idx="13495">
                  <c:v>124.554955497465</c:v>
                </c:pt>
                <c:pt idx="13496">
                  <c:v>125.89745914047801</c:v>
                </c:pt>
                <c:pt idx="13497">
                  <c:v>127.24002287411101</c:v>
                </c:pt>
                <c:pt idx="13498">
                  <c:v>128.40045310875701</c:v>
                </c:pt>
                <c:pt idx="13499">
                  <c:v>127.279939894804</c:v>
                </c:pt>
                <c:pt idx="13500">
                  <c:v>126.15937651448201</c:v>
                </c:pt>
                <c:pt idx="13501">
                  <c:v>125.038762961537</c:v>
                </c:pt>
                <c:pt idx="13502">
                  <c:v>124.845507723606</c:v>
                </c:pt>
                <c:pt idx="13503">
                  <c:v>125.21263814469199</c:v>
                </c:pt>
                <c:pt idx="13504">
                  <c:v>125.57978500779301</c:v>
                </c:pt>
                <c:pt idx="13505">
                  <c:v>126.06413380744399</c:v>
                </c:pt>
                <c:pt idx="13506">
                  <c:v>127.10769731680401</c:v>
                </c:pt>
                <c:pt idx="13507">
                  <c:v>128.15130757360001</c:v>
                </c:pt>
                <c:pt idx="13508">
                  <c:v>129.194964583667</c:v>
                </c:pt>
                <c:pt idx="13509">
                  <c:v>129.19658577963199</c:v>
                </c:pt>
                <c:pt idx="13510">
                  <c:v>128.80034715094399</c:v>
                </c:pt>
                <c:pt idx="13511">
                  <c:v>128.404090766688</c:v>
                </c:pt>
                <c:pt idx="13512">
                  <c:v>127.87241779189701</c:v>
                </c:pt>
                <c:pt idx="13513">
                  <c:v>126.983177426358</c:v>
                </c:pt>
                <c:pt idx="13514">
                  <c:v>126.09389720415101</c:v>
                </c:pt>
                <c:pt idx="13515">
                  <c:v>125.204577120306</c:v>
                </c:pt>
                <c:pt idx="13516">
                  <c:v>124.76646966880401</c:v>
                </c:pt>
                <c:pt idx="13517">
                  <c:v>124.423277346178</c:v>
                </c:pt>
                <c:pt idx="13518">
                  <c:v>124.080069636411</c:v>
                </c:pt>
                <c:pt idx="13519">
                  <c:v>124.44445766371101</c:v>
                </c:pt>
                <c:pt idx="13520">
                  <c:v>125.972110660586</c:v>
                </c:pt>
                <c:pt idx="13521">
                  <c:v>127.499832166676</c:v>
                </c:pt>
                <c:pt idx="13522">
                  <c:v>129.027622190513</c:v>
                </c:pt>
                <c:pt idx="13523">
                  <c:v>129.96591963190701</c:v>
                </c:pt>
                <c:pt idx="13524">
                  <c:v>130.860433906308</c:v>
                </c:pt>
                <c:pt idx="13525">
                  <c:v>131.75498830893201</c:v>
                </c:pt>
                <c:pt idx="13526">
                  <c:v>131.556762005981</c:v>
                </c:pt>
                <c:pt idx="13527">
                  <c:v>130.193048610939</c:v>
                </c:pt>
                <c:pt idx="13528">
                  <c:v>128.82927402462499</c:v>
                </c:pt>
                <c:pt idx="13529">
                  <c:v>127.512851783787</c:v>
                </c:pt>
                <c:pt idx="13530">
                  <c:v>127.411284986534</c:v>
                </c:pt>
                <c:pt idx="13531">
                  <c:v>127.309713630784</c:v>
                </c:pt>
                <c:pt idx="13532">
                  <c:v>127.208137715969</c:v>
                </c:pt>
                <c:pt idx="13533">
                  <c:v>127.178116080979</c:v>
                </c:pt>
                <c:pt idx="13534">
                  <c:v>127.197465611388</c:v>
                </c:pt>
                <c:pt idx="13535">
                  <c:v>127.216816010513</c:v>
                </c:pt>
                <c:pt idx="13536">
                  <c:v>127.008743181668</c:v>
                </c:pt>
                <c:pt idx="13537">
                  <c:v>125.47508633360199</c:v>
                </c:pt>
                <c:pt idx="13538">
                  <c:v>123.941360614023</c:v>
                </c:pt>
                <c:pt idx="13539">
                  <c:v>122.407566014374</c:v>
                </c:pt>
                <c:pt idx="13540">
                  <c:v>121.96697630085001</c:v>
                </c:pt>
                <c:pt idx="13541">
                  <c:v>121.991170817971</c:v>
                </c:pt>
                <c:pt idx="13542">
                  <c:v>122.015366421933</c:v>
                </c:pt>
                <c:pt idx="13543">
                  <c:v>122.08940134918799</c:v>
                </c:pt>
                <c:pt idx="13544">
                  <c:v>122.30718135164101</c:v>
                </c:pt>
                <c:pt idx="13545">
                  <c:v>122.524971139313</c:v>
                </c:pt>
                <c:pt idx="13546">
                  <c:v>122.742770713418</c:v>
                </c:pt>
                <c:pt idx="13547">
                  <c:v>122.338247070497</c:v>
                </c:pt>
                <c:pt idx="13548">
                  <c:v>121.79127898117299</c:v>
                </c:pt>
                <c:pt idx="13549">
                  <c:v>121.244286307875</c:v>
                </c:pt>
                <c:pt idx="13550">
                  <c:v>121.084790160194</c:v>
                </c:pt>
                <c:pt idx="13551">
                  <c:v>121.58342122736801</c:v>
                </c:pt>
                <c:pt idx="13552">
                  <c:v>122.08207471129001</c:v>
                </c:pt>
                <c:pt idx="13553">
                  <c:v>122.580750614731</c:v>
                </c:pt>
                <c:pt idx="13554">
                  <c:v>122.221279869621</c:v>
                </c:pt>
                <c:pt idx="13555">
                  <c:v>121.795188354345</c:v>
                </c:pt>
                <c:pt idx="13556">
                  <c:v>121.36907767739601</c:v>
                </c:pt>
                <c:pt idx="13557">
                  <c:v>120.926477777931</c:v>
                </c:pt>
                <c:pt idx="13558">
                  <c:v>120.46643055401</c:v>
                </c:pt>
                <c:pt idx="13559">
                  <c:v>120.006362636497</c:v>
                </c:pt>
                <c:pt idx="13560">
                  <c:v>119.559582906175</c:v>
                </c:pt>
                <c:pt idx="13561">
                  <c:v>119.39975546081899</c:v>
                </c:pt>
                <c:pt idx="13562">
                  <c:v>119.239920824489</c:v>
                </c:pt>
                <c:pt idx="13563">
                  <c:v>119.080078996296</c:v>
                </c:pt>
                <c:pt idx="13564">
                  <c:v>117.757145031563</c:v>
                </c:pt>
                <c:pt idx="13565">
                  <c:v>115.66932598640101</c:v>
                </c:pt>
                <c:pt idx="13566">
                  <c:v>113.581412976236</c:v>
                </c:pt>
                <c:pt idx="13567">
                  <c:v>112.10464425284199</c:v>
                </c:pt>
                <c:pt idx="13568">
                  <c:v>113.771249207455</c:v>
                </c:pt>
                <c:pt idx="13569">
                  <c:v>115.437929187523</c:v>
                </c:pt>
                <c:pt idx="13570">
                  <c:v>117.10468420234299</c:v>
                </c:pt>
                <c:pt idx="13571">
                  <c:v>118.754001941505</c:v>
                </c:pt>
                <c:pt idx="13572">
                  <c:v>120.39667878170199</c:v>
                </c:pt>
                <c:pt idx="13573">
                  <c:v>122.039429593481</c:v>
                </c:pt>
                <c:pt idx="13574">
                  <c:v>122.529959116028</c:v>
                </c:pt>
                <c:pt idx="13575">
                  <c:v>120.10680456970201</c:v>
                </c:pt>
                <c:pt idx="13576">
                  <c:v>117.68354088025301</c:v>
                </c:pt>
                <c:pt idx="13577">
                  <c:v>115.26016803415899</c:v>
                </c:pt>
                <c:pt idx="13578">
                  <c:v>114.633642360857</c:v>
                </c:pt>
                <c:pt idx="13579">
                  <c:v>114.337964234475</c:v>
                </c:pt>
                <c:pt idx="13580">
                  <c:v>114.04227278604399</c:v>
                </c:pt>
                <c:pt idx="13581">
                  <c:v>113.606781057438</c:v>
                </c:pt>
                <c:pt idx="13582">
                  <c:v>112.966866485865</c:v>
                </c:pt>
                <c:pt idx="13583">
                  <c:v>112.32692307555401</c:v>
                </c:pt>
                <c:pt idx="13584">
                  <c:v>111.686950822947</c:v>
                </c:pt>
                <c:pt idx="13585">
                  <c:v>111.474178828562</c:v>
                </c:pt>
                <c:pt idx="13586">
                  <c:v>111.275381647777</c:v>
                </c:pt>
                <c:pt idx="13587">
                  <c:v>111.07657550507901</c:v>
                </c:pt>
                <c:pt idx="13588">
                  <c:v>111.606471138733</c:v>
                </c:pt>
                <c:pt idx="13589">
                  <c:v>112.78001808757899</c:v>
                </c:pt>
                <c:pt idx="13590">
                  <c:v>113.95361795317299</c:v>
                </c:pt>
                <c:pt idx="13591">
                  <c:v>114.984216710666</c:v>
                </c:pt>
                <c:pt idx="13592">
                  <c:v>114.63986503286699</c:v>
                </c:pt>
                <c:pt idx="13593">
                  <c:v>114.295497824157</c:v>
                </c:pt>
                <c:pt idx="13594">
                  <c:v>113.951115082618</c:v>
                </c:pt>
                <c:pt idx="13595">
                  <c:v>113.482237305585</c:v>
                </c:pt>
                <c:pt idx="13596">
                  <c:v>112.948638440453</c:v>
                </c:pt>
                <c:pt idx="13597">
                  <c:v>112.415015501464</c:v>
                </c:pt>
                <c:pt idx="13598">
                  <c:v>112.055001883925</c:v>
                </c:pt>
                <c:pt idx="13599">
                  <c:v>112.302431210072</c:v>
                </c:pt>
                <c:pt idx="13600">
                  <c:v>112.549871701866</c:v>
                </c:pt>
                <c:pt idx="13601">
                  <c:v>112.797323360682</c:v>
                </c:pt>
                <c:pt idx="13602">
                  <c:v>114.182948619154</c:v>
                </c:pt>
                <c:pt idx="13603">
                  <c:v>115.876447147599</c:v>
                </c:pt>
                <c:pt idx="13604">
                  <c:v>117.570022121778</c:v>
                </c:pt>
                <c:pt idx="13605">
                  <c:v>118.478498307668</c:v>
                </c:pt>
                <c:pt idx="13606">
                  <c:v>117.94465857032399</c:v>
                </c:pt>
                <c:pt idx="13607">
                  <c:v>117.41079472942801</c:v>
                </c:pt>
                <c:pt idx="13608">
                  <c:v>116.876906782004</c:v>
                </c:pt>
                <c:pt idx="13609">
                  <c:v>116.632740266323</c:v>
                </c:pt>
                <c:pt idx="13610">
                  <c:v>116.414311833393</c:v>
                </c:pt>
                <c:pt idx="13611">
                  <c:v>116.195873535058</c:v>
                </c:pt>
                <c:pt idx="13612">
                  <c:v>116.408117753906</c:v>
                </c:pt>
                <c:pt idx="13613">
                  <c:v>117.078055721128</c:v>
                </c:pt>
                <c:pt idx="13614">
                  <c:v>117.74802395344</c:v>
                </c:pt>
                <c:pt idx="13615">
                  <c:v>118.309933163775</c:v>
                </c:pt>
                <c:pt idx="13616">
                  <c:v>116.892191120956</c:v>
                </c:pt>
                <c:pt idx="13617">
                  <c:v>115.474385015311</c:v>
                </c:pt>
                <c:pt idx="13618">
                  <c:v>114.056514838962</c:v>
                </c:pt>
                <c:pt idx="13619">
                  <c:v>114.710502881751</c:v>
                </c:pt>
                <c:pt idx="13620">
                  <c:v>116.638397887026</c:v>
                </c:pt>
                <c:pt idx="13621">
                  <c:v>118.566380034275</c:v>
                </c:pt>
                <c:pt idx="13622">
                  <c:v>119.445666591072</c:v>
                </c:pt>
                <c:pt idx="13623">
                  <c:v>115.77391272128</c:v>
                </c:pt>
                <c:pt idx="13624">
                  <c:v>112.10199284730901</c:v>
                </c:pt>
                <c:pt idx="13625">
                  <c:v>108.429906948796</c:v>
                </c:pt>
                <c:pt idx="13626">
                  <c:v>108.656822180395</c:v>
                </c:pt>
                <c:pt idx="13627">
                  <c:v>110.143277088757</c:v>
                </c:pt>
                <c:pt idx="13628">
                  <c:v>111.62979922232201</c:v>
                </c:pt>
                <c:pt idx="13629">
                  <c:v>112.687006139557</c:v>
                </c:pt>
                <c:pt idx="13630">
                  <c:v>112.852190207197</c:v>
                </c:pt>
                <c:pt idx="13631">
                  <c:v>113.017381747058</c:v>
                </c:pt>
                <c:pt idx="13632">
                  <c:v>113.182580760058</c:v>
                </c:pt>
                <c:pt idx="13633">
                  <c:v>112.378476773388</c:v>
                </c:pt>
                <c:pt idx="13634">
                  <c:v>111.46008151385701</c:v>
                </c:pt>
                <c:pt idx="13635">
                  <c:v>110.54164469715801</c:v>
                </c:pt>
                <c:pt idx="13636">
                  <c:v>110.38424013178999</c:v>
                </c:pt>
                <c:pt idx="13637">
                  <c:v>111.103504428401</c:v>
                </c:pt>
                <c:pt idx="13638">
                  <c:v>111.822801279122</c:v>
                </c:pt>
                <c:pt idx="13639">
                  <c:v>112.54127041696201</c:v>
                </c:pt>
                <c:pt idx="13640">
                  <c:v>113.236329618601</c:v>
                </c:pt>
                <c:pt idx="13641">
                  <c:v>113.931420286131</c:v>
                </c:pt>
                <c:pt idx="13642">
                  <c:v>114.626542423415</c:v>
                </c:pt>
                <c:pt idx="13643">
                  <c:v>114.378040572914</c:v>
                </c:pt>
                <c:pt idx="13644">
                  <c:v>113.517566722269</c:v>
                </c:pt>
                <c:pt idx="13645">
                  <c:v>112.65705390522299</c:v>
                </c:pt>
                <c:pt idx="13646">
                  <c:v>112.242253031502</c:v>
                </c:pt>
                <c:pt idx="13647">
                  <c:v>113.88077894977501</c:v>
                </c:pt>
                <c:pt idx="13648">
                  <c:v>115.519379085631</c:v>
                </c:pt>
                <c:pt idx="13649">
                  <c:v>117.158053448158</c:v>
                </c:pt>
                <c:pt idx="13650">
                  <c:v>115.303509588117</c:v>
                </c:pt>
                <c:pt idx="13651">
                  <c:v>112.28846459474499</c:v>
                </c:pt>
                <c:pt idx="13652">
                  <c:v>109.273282991705</c:v>
                </c:pt>
                <c:pt idx="13653">
                  <c:v>107.777651923006</c:v>
                </c:pt>
                <c:pt idx="13654">
                  <c:v>109.460470287402</c:v>
                </c:pt>
                <c:pt idx="13655">
                  <c:v>111.143364916839</c:v>
                </c:pt>
                <c:pt idx="13656">
                  <c:v>112.82633582065201</c:v>
                </c:pt>
                <c:pt idx="13657">
                  <c:v>112.63356019454299</c:v>
                </c:pt>
                <c:pt idx="13658">
                  <c:v>112.224940621218</c:v>
                </c:pt>
                <c:pt idx="13659">
                  <c:v>111.816302523611</c:v>
                </c:pt>
                <c:pt idx="13660">
                  <c:v>112.584669800426</c:v>
                </c:pt>
                <c:pt idx="13661">
                  <c:v>114.676697369241</c:v>
                </c:pt>
                <c:pt idx="13662">
                  <c:v>116.768819799569</c:v>
                </c:pt>
                <c:pt idx="13663">
                  <c:v>118.730454755037</c:v>
                </c:pt>
                <c:pt idx="13664">
                  <c:v>117.927590775846</c:v>
                </c:pt>
                <c:pt idx="13665">
                  <c:v>117.12469038294</c:v>
                </c:pt>
                <c:pt idx="13666">
                  <c:v>116.321753571866</c:v>
                </c:pt>
                <c:pt idx="13667">
                  <c:v>115.005806545166</c:v>
                </c:pt>
                <c:pt idx="13668">
                  <c:v>113.37545359753101</c:v>
                </c:pt>
                <c:pt idx="13669">
                  <c:v>111.745026682842</c:v>
                </c:pt>
                <c:pt idx="13670">
                  <c:v>110.573227985773</c:v>
                </c:pt>
                <c:pt idx="13671">
                  <c:v>111.28873397611</c:v>
                </c:pt>
                <c:pt idx="13672">
                  <c:v>112.004272435533</c:v>
                </c:pt>
                <c:pt idx="13673">
                  <c:v>112.71984336801501</c:v>
                </c:pt>
                <c:pt idx="13674">
                  <c:v>113.758451921752</c:v>
                </c:pt>
                <c:pt idx="13675">
                  <c:v>114.89275914956301</c:v>
                </c:pt>
                <c:pt idx="13676">
                  <c:v>116.02711786715599</c:v>
                </c:pt>
                <c:pt idx="13677">
                  <c:v>117.15644402827201</c:v>
                </c:pt>
                <c:pt idx="13678">
                  <c:v>118.276298941078</c:v>
                </c:pt>
                <c:pt idx="13679">
                  <c:v>119.396204699332</c:v>
                </c:pt>
                <c:pt idx="13680">
                  <c:v>120.516161309243</c:v>
                </c:pt>
                <c:pt idx="13681">
                  <c:v>130.74544385151799</c:v>
                </c:pt>
                <c:pt idx="13682">
                  <c:v>141.71227586600199</c:v>
                </c:pt>
                <c:pt idx="13683">
                  <c:v>152.67960596696</c:v>
                </c:pt>
                <c:pt idx="13684">
                  <c:v>153.422351940487</c:v>
                </c:pt>
                <c:pt idx="13685">
                  <c:v>144.05154372474601</c:v>
                </c:pt>
                <c:pt idx="13686">
                  <c:v>134.68030981213201</c:v>
                </c:pt>
                <c:pt idx="13687">
                  <c:v>125.855099686907</c:v>
                </c:pt>
                <c:pt idx="13688">
                  <c:v>123.23929412912899</c:v>
                </c:pt>
                <c:pt idx="13689">
                  <c:v>120.623369713304</c:v>
                </c:pt>
                <c:pt idx="13690">
                  <c:v>118.007326424933</c:v>
                </c:pt>
                <c:pt idx="13691">
                  <c:v>116.74714566485299</c:v>
                </c:pt>
                <c:pt idx="13692">
                  <c:v>116.186862007774</c:v>
                </c:pt>
                <c:pt idx="13693">
                  <c:v>115.626552884503</c:v>
                </c:pt>
                <c:pt idx="13694">
                  <c:v>115.747923343471</c:v>
                </c:pt>
                <c:pt idx="13695">
                  <c:v>118.042963261738</c:v>
                </c:pt>
                <c:pt idx="13696">
                  <c:v>120.33810751882299</c:v>
                </c:pt>
                <c:pt idx="13697">
                  <c:v>122.633356127436</c:v>
                </c:pt>
                <c:pt idx="13698">
                  <c:v>122.184437633192</c:v>
                </c:pt>
                <c:pt idx="13699">
                  <c:v>121.126870234226</c:v>
                </c:pt>
                <c:pt idx="13700">
                  <c:v>120.069254740652</c:v>
                </c:pt>
                <c:pt idx="13701">
                  <c:v>119.400293622852</c:v>
                </c:pt>
                <c:pt idx="13702">
                  <c:v>119.317431415911</c:v>
                </c:pt>
                <c:pt idx="13703">
                  <c:v>119.234565439812</c:v>
                </c:pt>
                <c:pt idx="13704">
                  <c:v>119.151695694097</c:v>
                </c:pt>
                <c:pt idx="13705">
                  <c:v>118.414624438781</c:v>
                </c:pt>
                <c:pt idx="13706">
                  <c:v>117.663853727369</c:v>
                </c:pt>
                <c:pt idx="13707">
                  <c:v>116.913048855195</c:v>
                </c:pt>
                <c:pt idx="13708">
                  <c:v>117.573247050959</c:v>
                </c:pt>
                <c:pt idx="13709">
                  <c:v>119.338286665475</c:v>
                </c:pt>
                <c:pt idx="13710">
                  <c:v>121.103406609285</c:v>
                </c:pt>
                <c:pt idx="13711">
                  <c:v>122.261027287576</c:v>
                </c:pt>
                <c:pt idx="13712">
                  <c:v>119.769153246667</c:v>
                </c:pt>
                <c:pt idx="13713">
                  <c:v>117.277165771355</c:v>
                </c:pt>
                <c:pt idx="13714">
                  <c:v>114.78506484783701</c:v>
                </c:pt>
                <c:pt idx="13715">
                  <c:v>114.817908720445</c:v>
                </c:pt>
                <c:pt idx="13716">
                  <c:v>115.808011569451</c:v>
                </c:pt>
                <c:pt idx="13717">
                  <c:v>116.79815950336599</c:v>
                </c:pt>
                <c:pt idx="13718">
                  <c:v>117.532917734381</c:v>
                </c:pt>
                <c:pt idx="13719">
                  <c:v>117.693892404162</c:v>
                </c:pt>
                <c:pt idx="13720">
                  <c:v>117.854874405689</c:v>
                </c:pt>
                <c:pt idx="13721">
                  <c:v>118.01586373985199</c:v>
                </c:pt>
                <c:pt idx="13722">
                  <c:v>119.098913126716</c:v>
                </c:pt>
                <c:pt idx="13723">
                  <c:v>120.294245869657</c:v>
                </c:pt>
                <c:pt idx="13724">
                  <c:v>121.489633071719</c:v>
                </c:pt>
                <c:pt idx="13725">
                  <c:v>121.03553131178199</c:v>
                </c:pt>
                <c:pt idx="13726">
                  <c:v>118.761648857468</c:v>
                </c:pt>
                <c:pt idx="13727">
                  <c:v>116.48766278194201</c:v>
                </c:pt>
                <c:pt idx="13728">
                  <c:v>114.453930384595</c:v>
                </c:pt>
                <c:pt idx="13729">
                  <c:v>116.186416739254</c:v>
                </c:pt>
                <c:pt idx="13730">
                  <c:v>117.91898206157801</c:v>
                </c:pt>
                <c:pt idx="13731">
                  <c:v>119.65162636113701</c:v>
                </c:pt>
                <c:pt idx="13732">
                  <c:v>119.369371879204</c:v>
                </c:pt>
                <c:pt idx="13733">
                  <c:v>117.97824891976801</c:v>
                </c:pt>
                <c:pt idx="13734">
                  <c:v>116.58706253298</c:v>
                </c:pt>
                <c:pt idx="13735">
                  <c:v>115.503157026434</c:v>
                </c:pt>
                <c:pt idx="13736">
                  <c:v>115.444575415293</c:v>
                </c:pt>
                <c:pt idx="13737">
                  <c:v>115.385991132556</c:v>
                </c:pt>
                <c:pt idx="13738">
                  <c:v>115.32740417789699</c:v>
                </c:pt>
                <c:pt idx="13739">
                  <c:v>115.79518782339299</c:v>
                </c:pt>
                <c:pt idx="13740">
                  <c:v>116.381110818124</c:v>
                </c:pt>
                <c:pt idx="13741">
                  <c:v>116.967060541789</c:v>
                </c:pt>
                <c:pt idx="13742">
                  <c:v>116.61346493207</c:v>
                </c:pt>
                <c:pt idx="13743">
                  <c:v>114.870105438105</c:v>
                </c:pt>
                <c:pt idx="13744">
                  <c:v>113.126666396646</c:v>
                </c:pt>
                <c:pt idx="13745">
                  <c:v>111.38314779806799</c:v>
                </c:pt>
                <c:pt idx="13746">
                  <c:v>113.809787400966</c:v>
                </c:pt>
                <c:pt idx="13747">
                  <c:v>116.276334346577</c:v>
                </c:pt>
                <c:pt idx="13748">
                  <c:v>118.74299387190101</c:v>
                </c:pt>
                <c:pt idx="13749">
                  <c:v>120.068619864776</c:v>
                </c:pt>
                <c:pt idx="13750">
                  <c:v>120.561996809901</c:v>
                </c:pt>
                <c:pt idx="13751">
                  <c:v>121.055396279143</c:v>
                </c:pt>
                <c:pt idx="13752">
                  <c:v>121.52034989602799</c:v>
                </c:pt>
                <c:pt idx="13753">
                  <c:v>121.842798793988</c:v>
                </c:pt>
                <c:pt idx="13754">
                  <c:v>122.16526241602701</c:v>
                </c:pt>
                <c:pt idx="13755">
                  <c:v>122.48774076392399</c:v>
                </c:pt>
                <c:pt idx="13756">
                  <c:v>123.10915718789499</c:v>
                </c:pt>
                <c:pt idx="13757">
                  <c:v>123.827470026223</c:v>
                </c:pt>
                <c:pt idx="13758">
                  <c:v>124.545815674965</c:v>
                </c:pt>
                <c:pt idx="13759">
                  <c:v>125.81313261211901</c:v>
                </c:pt>
                <c:pt idx="13760">
                  <c:v>128.124755306922</c:v>
                </c:pt>
                <c:pt idx="13761">
                  <c:v>130.436483613679</c:v>
                </c:pt>
                <c:pt idx="13762">
                  <c:v>132.74831754515799</c:v>
                </c:pt>
                <c:pt idx="13763">
                  <c:v>131.86782641057999</c:v>
                </c:pt>
                <c:pt idx="13764">
                  <c:v>130.763128272003</c:v>
                </c:pt>
                <c:pt idx="13765">
                  <c:v>129.65837964749201</c:v>
                </c:pt>
                <c:pt idx="13766">
                  <c:v>128.26626940763899</c:v>
                </c:pt>
                <c:pt idx="13767">
                  <c:v>126.613883700725</c:v>
                </c:pt>
                <c:pt idx="13768">
                  <c:v>124.96142246092801</c:v>
                </c:pt>
                <c:pt idx="13769">
                  <c:v>123.462116392014</c:v>
                </c:pt>
                <c:pt idx="13770">
                  <c:v>123.13452755678399</c:v>
                </c:pt>
                <c:pt idx="13771">
                  <c:v>122.806923743634</c:v>
                </c:pt>
                <c:pt idx="13772">
                  <c:v>122.479304950751</c:v>
                </c:pt>
                <c:pt idx="13773">
                  <c:v>122.016823055088</c:v>
                </c:pt>
                <c:pt idx="13774">
                  <c:v>121.498453378615</c:v>
                </c:pt>
                <c:pt idx="13775">
                  <c:v>120.98005999428101</c:v>
                </c:pt>
                <c:pt idx="13776">
                  <c:v>121.932906201561</c:v>
                </c:pt>
                <c:pt idx="13777">
                  <c:v>126.334762124017</c:v>
                </c:pt>
                <c:pt idx="13778">
                  <c:v>130.73681941251499</c:v>
                </c:pt>
                <c:pt idx="13779">
                  <c:v>135.13907809137999</c:v>
                </c:pt>
                <c:pt idx="13780">
                  <c:v>144.03333558911999</c:v>
                </c:pt>
                <c:pt idx="13781">
                  <c:v>153.474598653209</c:v>
                </c:pt>
                <c:pt idx="13782">
                  <c:v>162.916293744092</c:v>
                </c:pt>
                <c:pt idx="13783">
                  <c:v>161.37584020896</c:v>
                </c:pt>
                <c:pt idx="13784">
                  <c:v>148.15136467017399</c:v>
                </c:pt>
                <c:pt idx="13785">
                  <c:v>134.92628385119201</c:v>
                </c:pt>
                <c:pt idx="13786">
                  <c:v>122.646985476175</c:v>
                </c:pt>
                <c:pt idx="13787">
                  <c:v>121.54112461740699</c:v>
                </c:pt>
                <c:pt idx="13788">
                  <c:v>120.43521313236501</c:v>
                </c:pt>
                <c:pt idx="13789">
                  <c:v>119.329251014948</c:v>
                </c:pt>
                <c:pt idx="13790">
                  <c:v>119.035746297462</c:v>
                </c:pt>
                <c:pt idx="13791">
                  <c:v>119.138522100161</c:v>
                </c:pt>
                <c:pt idx="13792">
                  <c:v>119.241302609339</c:v>
                </c:pt>
                <c:pt idx="13793">
                  <c:v>119.063347389244</c:v>
                </c:pt>
                <c:pt idx="13794">
                  <c:v>118.113764283317</c:v>
                </c:pt>
                <c:pt idx="13795">
                  <c:v>117.16413768277999</c:v>
                </c:pt>
                <c:pt idx="13796">
                  <c:v>116.21446758238601</c:v>
                </c:pt>
                <c:pt idx="13797">
                  <c:v>120.505349650553</c:v>
                </c:pt>
                <c:pt idx="13798">
                  <c:v>125.63599633804201</c:v>
                </c:pt>
                <c:pt idx="13799">
                  <c:v>130.76687809930999</c:v>
                </c:pt>
                <c:pt idx="13800">
                  <c:v>132.62693327803501</c:v>
                </c:pt>
                <c:pt idx="13801">
                  <c:v>130.609646043856</c:v>
                </c:pt>
                <c:pt idx="13802">
                  <c:v>128.59226636180199</c:v>
                </c:pt>
                <c:pt idx="13803">
                  <c:v>126.57611144299</c:v>
                </c:pt>
                <c:pt idx="13804">
                  <c:v>124.58303183923501</c:v>
                </c:pt>
                <c:pt idx="13805">
                  <c:v>122.589860876581</c:v>
                </c:pt>
                <c:pt idx="13806">
                  <c:v>120.596598544041</c:v>
                </c:pt>
                <c:pt idx="13807">
                  <c:v>119.82353286470401</c:v>
                </c:pt>
                <c:pt idx="13808">
                  <c:v>119.705983276186</c:v>
                </c:pt>
                <c:pt idx="13809">
                  <c:v>119.58842829781899</c:v>
                </c:pt>
                <c:pt idx="13810">
                  <c:v>119.64687419151301</c:v>
                </c:pt>
                <c:pt idx="13811">
                  <c:v>120.23960156488999</c:v>
                </c:pt>
                <c:pt idx="13812">
                  <c:v>120.83235612189</c:v>
                </c:pt>
                <c:pt idx="13813">
                  <c:v>121.42513786577901</c:v>
                </c:pt>
                <c:pt idx="13814">
                  <c:v>120.236538062157</c:v>
                </c:pt>
                <c:pt idx="13815">
                  <c:v>118.722601174651</c:v>
                </c:pt>
                <c:pt idx="13816">
                  <c:v>117.208594834452</c:v>
                </c:pt>
                <c:pt idx="13817">
                  <c:v>116.04255664276199</c:v>
                </c:pt>
                <c:pt idx="13818">
                  <c:v>115.31243481323099</c:v>
                </c:pt>
                <c:pt idx="13819">
                  <c:v>114.582279481491</c:v>
                </c:pt>
                <c:pt idx="13820">
                  <c:v>113.969512833416</c:v>
                </c:pt>
                <c:pt idx="13821">
                  <c:v>115.983750317434</c:v>
                </c:pt>
                <c:pt idx="13822">
                  <c:v>117.99808024687199</c:v>
                </c:pt>
                <c:pt idx="13823">
                  <c:v>120.012502632832</c:v>
                </c:pt>
                <c:pt idx="13824">
                  <c:v>121.303057984682</c:v>
                </c:pt>
                <c:pt idx="13825">
                  <c:v>122.190269486242</c:v>
                </c:pt>
                <c:pt idx="13826">
                  <c:v>123.077521719327</c:v>
                </c:pt>
                <c:pt idx="13827">
                  <c:v>123.906660436039</c:v>
                </c:pt>
                <c:pt idx="13828">
                  <c:v>124.553776733405</c:v>
                </c:pt>
                <c:pt idx="13829">
                  <c:v>125.200922746218</c:v>
                </c:pt>
                <c:pt idx="13830">
                  <c:v>125.84809847803901</c:v>
                </c:pt>
                <c:pt idx="13831">
                  <c:v>125.185748276509</c:v>
                </c:pt>
                <c:pt idx="13832">
                  <c:v>124.278638364393</c:v>
                </c:pt>
                <c:pt idx="13833">
                  <c:v>123.371486785653</c:v>
                </c:pt>
                <c:pt idx="13834">
                  <c:v>123.160290303075</c:v>
                </c:pt>
                <c:pt idx="13835">
                  <c:v>123.822326601143</c:v>
                </c:pt>
                <c:pt idx="13836">
                  <c:v>124.48439331552299</c:v>
                </c:pt>
                <c:pt idx="13837">
                  <c:v>125.13654918879401</c:v>
                </c:pt>
                <c:pt idx="13838">
                  <c:v>125.57796756075101</c:v>
                </c:pt>
                <c:pt idx="13839">
                  <c:v>126.01940621753999</c:v>
                </c:pt>
                <c:pt idx="13840">
                  <c:v>126.46086516158999</c:v>
                </c:pt>
                <c:pt idx="13841">
                  <c:v>127.933958415501</c:v>
                </c:pt>
                <c:pt idx="13842">
                  <c:v>129.969761784745</c:v>
                </c:pt>
                <c:pt idx="13843">
                  <c:v>132.005658734419</c:v>
                </c:pt>
                <c:pt idx="13844">
                  <c:v>134.29886939114999</c:v>
                </c:pt>
                <c:pt idx="13845">
                  <c:v>137.365261174495</c:v>
                </c:pt>
                <c:pt idx="13846">
                  <c:v>140.43179394283899</c:v>
                </c:pt>
                <c:pt idx="13847">
                  <c:v>143.498467713064</c:v>
                </c:pt>
                <c:pt idx="13848">
                  <c:v>150.56980306917399</c:v>
                </c:pt>
                <c:pt idx="13849">
                  <c:v>158.33288165237201</c:v>
                </c:pt>
                <c:pt idx="13850">
                  <c:v>166.096317267708</c:v>
                </c:pt>
                <c:pt idx="13851">
                  <c:v>174.73813130426899</c:v>
                </c:pt>
                <c:pt idx="13852">
                  <c:v>184.426141241209</c:v>
                </c:pt>
                <c:pt idx="13853">
                  <c:v>194.11459683824199</c:v>
                </c:pt>
                <c:pt idx="13854">
                  <c:v>202.729126833577</c:v>
                </c:pt>
                <c:pt idx="13855">
                  <c:v>194.679213355114</c:v>
                </c:pt>
                <c:pt idx="13856">
                  <c:v>186.62892948919199</c:v>
                </c:pt>
                <c:pt idx="13857">
                  <c:v>178.57827519160901</c:v>
                </c:pt>
                <c:pt idx="13858">
                  <c:v>173.66251846600599</c:v>
                </c:pt>
                <c:pt idx="13859">
                  <c:v>170.32413505148199</c:v>
                </c:pt>
                <c:pt idx="13860">
                  <c:v>166.985597988248</c:v>
                </c:pt>
                <c:pt idx="13861">
                  <c:v>164.77046087526799</c:v>
                </c:pt>
                <c:pt idx="13862">
                  <c:v>165.585531717935</c:v>
                </c:pt>
                <c:pt idx="13863">
                  <c:v>166.40064008240901</c:v>
                </c:pt>
                <c:pt idx="13864">
                  <c:v>167.21578597317199</c:v>
                </c:pt>
                <c:pt idx="13865">
                  <c:v>163.04806241236599</c:v>
                </c:pt>
                <c:pt idx="13866">
                  <c:v>158.17638055011801</c:v>
                </c:pt>
                <c:pt idx="13867">
                  <c:v>153.30447435402201</c:v>
                </c:pt>
                <c:pt idx="13868">
                  <c:v>151.62466527414699</c:v>
                </c:pt>
                <c:pt idx="13869">
                  <c:v>153.36830035999199</c:v>
                </c:pt>
                <c:pt idx="13870">
                  <c:v>155.112015755356</c:v>
                </c:pt>
                <c:pt idx="13871">
                  <c:v>156.40110532128799</c:v>
                </c:pt>
                <c:pt idx="13872">
                  <c:v>153.05581071459201</c:v>
                </c:pt>
                <c:pt idx="13873">
                  <c:v>149.710361994198</c:v>
                </c:pt>
                <c:pt idx="13874">
                  <c:v>146.36475914174301</c:v>
                </c:pt>
                <c:pt idx="13875">
                  <c:v>145.77101723483801</c:v>
                </c:pt>
                <c:pt idx="13876">
                  <c:v>146.37534480331001</c:v>
                </c:pt>
                <c:pt idx="13877">
                  <c:v>146.97970022057501</c:v>
                </c:pt>
                <c:pt idx="13878">
                  <c:v>147.907352057689</c:v>
                </c:pt>
                <c:pt idx="13879">
                  <c:v>149.57316808463301</c:v>
                </c:pt>
                <c:pt idx="13880">
                  <c:v>151.23906089302599</c:v>
                </c:pt>
                <c:pt idx="13881">
                  <c:v>152.90503049203701</c:v>
                </c:pt>
                <c:pt idx="13882">
                  <c:v>151.385340629826</c:v>
                </c:pt>
                <c:pt idx="13883">
                  <c:v>149.56194325505501</c:v>
                </c:pt>
                <c:pt idx="13884">
                  <c:v>147.73846181094299</c:v>
                </c:pt>
                <c:pt idx="13885">
                  <c:v>144.919513788514</c:v>
                </c:pt>
                <c:pt idx="13886">
                  <c:v>141.18865110353701</c:v>
                </c:pt>
                <c:pt idx="13887">
                  <c:v>137.45761636618101</c:v>
                </c:pt>
                <c:pt idx="13888">
                  <c:v>134.258005869676</c:v>
                </c:pt>
                <c:pt idx="13889">
                  <c:v>134.57264124494299</c:v>
                </c:pt>
                <c:pt idx="13890">
                  <c:v>134.88729113310501</c:v>
                </c:pt>
                <c:pt idx="13891">
                  <c:v>135.20195553588701</c:v>
                </c:pt>
                <c:pt idx="13892">
                  <c:v>134.25535026590299</c:v>
                </c:pt>
                <c:pt idx="13893">
                  <c:v>132.86873230820001</c:v>
                </c:pt>
                <c:pt idx="13894">
                  <c:v>131.48205037260701</c:v>
                </c:pt>
                <c:pt idx="13895">
                  <c:v>131.19942653166899</c:v>
                </c:pt>
                <c:pt idx="13896">
                  <c:v>132.95015110422801</c:v>
                </c:pt>
                <c:pt idx="13897">
                  <c:v>134.70095647203499</c:v>
                </c:pt>
                <c:pt idx="13898">
                  <c:v>136.451842644712</c:v>
                </c:pt>
                <c:pt idx="13899">
                  <c:v>137.50656520522</c:v>
                </c:pt>
                <c:pt idx="13900">
                  <c:v>138.53456799327799</c:v>
                </c:pt>
                <c:pt idx="13901">
                  <c:v>139.562618237077</c:v>
                </c:pt>
                <c:pt idx="13902">
                  <c:v>142.645502975829</c:v>
                </c:pt>
                <c:pt idx="13903">
                  <c:v>147.25001915371101</c:v>
                </c:pt>
                <c:pt idx="13904">
                  <c:v>151.854747936487</c:v>
                </c:pt>
                <c:pt idx="13905">
                  <c:v>154.04962006224599</c:v>
                </c:pt>
                <c:pt idx="13906">
                  <c:v>145.74459862283001</c:v>
                </c:pt>
                <c:pt idx="13907">
                  <c:v>137.439193631113</c:v>
                </c:pt>
                <c:pt idx="13908">
                  <c:v>129.13340504147399</c:v>
                </c:pt>
                <c:pt idx="13909">
                  <c:v>126.648537376067</c:v>
                </c:pt>
                <c:pt idx="13910">
                  <c:v>125.62498072215</c:v>
                </c:pt>
                <c:pt idx="13911">
                  <c:v>124.601376783397</c:v>
                </c:pt>
                <c:pt idx="13912">
                  <c:v>123.772621452259</c:v>
                </c:pt>
                <c:pt idx="13913">
                  <c:v>123.221399169419</c:v>
                </c:pt>
                <c:pt idx="13914">
                  <c:v>122.67015141644499</c:v>
                </c:pt>
                <c:pt idx="13915">
                  <c:v>122.21812823482</c:v>
                </c:pt>
                <c:pt idx="13916">
                  <c:v>125.452085801107</c:v>
                </c:pt>
                <c:pt idx="13917">
                  <c:v>128.68619283026499</c:v>
                </c:pt>
                <c:pt idx="13918">
                  <c:v>131.920449340012</c:v>
                </c:pt>
                <c:pt idx="13919">
                  <c:v>131.33026447456899</c:v>
                </c:pt>
                <c:pt idx="13920">
                  <c:v>128.59295416797801</c:v>
                </c:pt>
                <c:pt idx="13921">
                  <c:v>125.855517315279</c:v>
                </c:pt>
                <c:pt idx="13922">
                  <c:v>123.702309001853</c:v>
                </c:pt>
                <c:pt idx="13923">
                  <c:v>123.25423384162301</c:v>
                </c:pt>
                <c:pt idx="13924">
                  <c:v>122.806137962338</c:v>
                </c:pt>
                <c:pt idx="13925">
                  <c:v>122.35802136154101</c:v>
                </c:pt>
                <c:pt idx="13926">
                  <c:v>121.64409074314599</c:v>
                </c:pt>
                <c:pt idx="13927">
                  <c:v>120.890594239492</c:v>
                </c:pt>
                <c:pt idx="13928">
                  <c:v>120.13706288397999</c:v>
                </c:pt>
                <c:pt idx="13929">
                  <c:v>121.194454290824</c:v>
                </c:pt>
                <c:pt idx="13930">
                  <c:v>124.16452910250899</c:v>
                </c:pt>
                <c:pt idx="13931">
                  <c:v>127.134741320372</c:v>
                </c:pt>
                <c:pt idx="13932">
                  <c:v>129.66794570359201</c:v>
                </c:pt>
                <c:pt idx="13933">
                  <c:v>128.382212490282</c:v>
                </c:pt>
                <c:pt idx="13934">
                  <c:v>127.09641978152</c:v>
                </c:pt>
                <c:pt idx="13935">
                  <c:v>125.810567570263</c:v>
                </c:pt>
                <c:pt idx="13936">
                  <c:v>123.88648746978799</c:v>
                </c:pt>
                <c:pt idx="13937">
                  <c:v>121.71363951694499</c:v>
                </c:pt>
                <c:pt idx="13938">
                  <c:v>119.54069098969001</c:v>
                </c:pt>
                <c:pt idx="13939">
                  <c:v>118.410546415347</c:v>
                </c:pt>
                <c:pt idx="13940">
                  <c:v>119.332040737596</c:v>
                </c:pt>
                <c:pt idx="13941">
                  <c:v>120.25357772219201</c:v>
                </c:pt>
                <c:pt idx="13942">
                  <c:v>121.175157374189</c:v>
                </c:pt>
                <c:pt idx="13943">
                  <c:v>120.016512532169</c:v>
                </c:pt>
                <c:pt idx="13944">
                  <c:v>118.759696620429</c:v>
                </c:pt>
                <c:pt idx="13945">
                  <c:v>117.502822505221</c:v>
                </c:pt>
                <c:pt idx="13946">
                  <c:v>117.710055749348</c:v>
                </c:pt>
                <c:pt idx="13947">
                  <c:v>119.006481289577</c:v>
                </c:pt>
                <c:pt idx="13948">
                  <c:v>120.302966880569</c:v>
                </c:pt>
                <c:pt idx="13949">
                  <c:v>122.073870950402</c:v>
                </c:pt>
                <c:pt idx="13950">
                  <c:v>125.835506538422</c:v>
                </c:pt>
                <c:pt idx="13951">
                  <c:v>129.59731640395401</c:v>
                </c:pt>
                <c:pt idx="13952">
                  <c:v>133.35930056760799</c:v>
                </c:pt>
                <c:pt idx="13953">
                  <c:v>134.01061543027501</c:v>
                </c:pt>
                <c:pt idx="13954">
                  <c:v>133.941581800519</c:v>
                </c:pt>
                <c:pt idx="13955">
                  <c:v>133.872544971499</c:v>
                </c:pt>
                <c:pt idx="13956">
                  <c:v>131.986103721832</c:v>
                </c:pt>
                <c:pt idx="13957">
                  <c:v>127.710355202657</c:v>
                </c:pt>
                <c:pt idx="13958">
                  <c:v>123.434408487353</c:v>
                </c:pt>
                <c:pt idx="13959">
                  <c:v>119.433435372191</c:v>
                </c:pt>
                <c:pt idx="13960">
                  <c:v>120.38537797116</c:v>
                </c:pt>
                <c:pt idx="13961">
                  <c:v>121.33736470553499</c:v>
                </c:pt>
                <c:pt idx="13962">
                  <c:v>122.28939558053899</c:v>
                </c:pt>
                <c:pt idx="13963">
                  <c:v>127.961098860183</c:v>
                </c:pt>
                <c:pt idx="13964">
                  <c:v>135.918447172296</c:v>
                </c:pt>
                <c:pt idx="13965">
                  <c:v>143.87616452092001</c:v>
                </c:pt>
                <c:pt idx="13966">
                  <c:v>148.38439230255301</c:v>
                </c:pt>
                <c:pt idx="13967">
                  <c:v>144.66419671275099</c:v>
                </c:pt>
                <c:pt idx="13968">
                  <c:v>140.943828555034</c:v>
                </c:pt>
                <c:pt idx="13969">
                  <c:v>137.22328780907901</c:v>
                </c:pt>
                <c:pt idx="13970">
                  <c:v>133.968955751404</c:v>
                </c:pt>
                <c:pt idx="13971">
                  <c:v>130.75636055872599</c:v>
                </c:pt>
                <c:pt idx="13972">
                  <c:v>127.543616301443</c:v>
                </c:pt>
                <c:pt idx="13973">
                  <c:v>126.69064643148</c:v>
                </c:pt>
                <c:pt idx="13974">
                  <c:v>127.84556491193599</c:v>
                </c:pt>
                <c:pt idx="13975">
                  <c:v>129.00053699216599</c:v>
                </c:pt>
                <c:pt idx="13976">
                  <c:v>129.62035731164801</c:v>
                </c:pt>
                <c:pt idx="13977">
                  <c:v>127.502711930624</c:v>
                </c:pt>
                <c:pt idx="13978">
                  <c:v>125.384968248597</c:v>
                </c:pt>
                <c:pt idx="13979">
                  <c:v>123.267126253977</c:v>
                </c:pt>
                <c:pt idx="13980">
                  <c:v>122.832214272554</c:v>
                </c:pt>
                <c:pt idx="13981">
                  <c:v>122.85196288471801</c:v>
                </c:pt>
                <c:pt idx="13982">
                  <c:v>122.871712413873</c:v>
                </c:pt>
                <c:pt idx="13983">
                  <c:v>122.899592386922</c:v>
                </c:pt>
                <c:pt idx="13984">
                  <c:v>122.93909511384599</c:v>
                </c:pt>
                <c:pt idx="13985">
                  <c:v>122.978599675401</c:v>
                </c:pt>
                <c:pt idx="13986">
                  <c:v>122.961429494534</c:v>
                </c:pt>
                <c:pt idx="13987">
                  <c:v>121.44530111206799</c:v>
                </c:pt>
                <c:pt idx="13988">
                  <c:v>119.92910230076799</c:v>
                </c:pt>
                <c:pt idx="13989">
                  <c:v>118.41283305235601</c:v>
                </c:pt>
                <c:pt idx="13990">
                  <c:v>118.681231554753</c:v>
                </c:pt>
                <c:pt idx="13991">
                  <c:v>119.861759324321</c:v>
                </c:pt>
                <c:pt idx="13992">
                  <c:v>121.04234194865199</c:v>
                </c:pt>
                <c:pt idx="13993">
                  <c:v>122.79853035829299</c:v>
                </c:pt>
                <c:pt idx="13994">
                  <c:v>125.97997753603499</c:v>
                </c:pt>
                <c:pt idx="13995">
                  <c:v>129.16157257543301</c:v>
                </c:pt>
                <c:pt idx="13996">
                  <c:v>132.343315493902</c:v>
                </c:pt>
                <c:pt idx="13997">
                  <c:v>130.557203814465</c:v>
                </c:pt>
                <c:pt idx="13998">
                  <c:v>128.304083223942</c:v>
                </c:pt>
                <c:pt idx="13999">
                  <c:v>126.050857887082</c:v>
                </c:pt>
                <c:pt idx="14000">
                  <c:v>125.70644260914</c:v>
                </c:pt>
                <c:pt idx="14001">
                  <c:v>126.981412336207</c:v>
                </c:pt>
                <c:pt idx="14002">
                  <c:v>128.25644134853999</c:v>
                </c:pt>
                <c:pt idx="14003">
                  <c:v>129.208402371174</c:v>
                </c:pt>
                <c:pt idx="14004">
                  <c:v>128.56588613672099</c:v>
                </c:pt>
                <c:pt idx="14005">
                  <c:v>127.923340019317</c:v>
                </c:pt>
                <c:pt idx="14006">
                  <c:v>127.280764015451</c:v>
                </c:pt>
                <c:pt idx="14007">
                  <c:v>126.3979861633</c:v>
                </c:pt>
                <c:pt idx="14008">
                  <c:v>125.453805891168</c:v>
                </c:pt>
                <c:pt idx="14009">
                  <c:v>124.50958169345699</c:v>
                </c:pt>
                <c:pt idx="14010">
                  <c:v>123.10092070917401</c:v>
                </c:pt>
                <c:pt idx="14011">
                  <c:v>121.063975313855</c:v>
                </c:pt>
                <c:pt idx="14012">
                  <c:v>119.026935134702</c:v>
                </c:pt>
                <c:pt idx="14013">
                  <c:v>117.208594987372</c:v>
                </c:pt>
                <c:pt idx="14014">
                  <c:v>119.216156372707</c:v>
                </c:pt>
                <c:pt idx="14015">
                  <c:v>121.223811194399</c:v>
                </c:pt>
                <c:pt idx="14016">
                  <c:v>123.23155946342899</c:v>
                </c:pt>
                <c:pt idx="14017">
                  <c:v>123.454170085538</c:v>
                </c:pt>
                <c:pt idx="14018">
                  <c:v>122.85080039592501</c:v>
                </c:pt>
                <c:pt idx="14019">
                  <c:v>122.247402616199</c:v>
                </c:pt>
                <c:pt idx="14020">
                  <c:v>121.726238212609</c:v>
                </c:pt>
                <c:pt idx="14021">
                  <c:v>121.384940475571</c:v>
                </c:pt>
                <c:pt idx="14022">
                  <c:v>121.043626845913</c:v>
                </c:pt>
                <c:pt idx="14023">
                  <c:v>120.70229732177</c:v>
                </c:pt>
                <c:pt idx="14024">
                  <c:v>120.001192911891</c:v>
                </c:pt>
                <c:pt idx="14025">
                  <c:v>119.27889215058801</c:v>
                </c:pt>
                <c:pt idx="14026">
                  <c:v>118.556557745657</c:v>
                </c:pt>
                <c:pt idx="14027">
                  <c:v>119.32654997252899</c:v>
                </c:pt>
                <c:pt idx="14028">
                  <c:v>121.19687767198501</c:v>
                </c:pt>
                <c:pt idx="14029">
                  <c:v>123.067292506802</c:v>
                </c:pt>
                <c:pt idx="14030">
                  <c:v>124.968571827432</c:v>
                </c:pt>
                <c:pt idx="14031">
                  <c:v>126.987620418842</c:v>
                </c:pt>
                <c:pt idx="14032">
                  <c:v>129.00676309414999</c:v>
                </c:pt>
                <c:pt idx="14033">
                  <c:v>131.025999864396</c:v>
                </c:pt>
                <c:pt idx="14034">
                  <c:v>130.323660066364</c:v>
                </c:pt>
                <c:pt idx="14035">
                  <c:v>129.10111601414101</c:v>
                </c:pt>
                <c:pt idx="14036">
                  <c:v>127.87851497758</c:v>
                </c:pt>
                <c:pt idx="14037">
                  <c:v>126.21164434745999</c:v>
                </c:pt>
                <c:pt idx="14038">
                  <c:v>124.048379302795</c:v>
                </c:pt>
                <c:pt idx="14039">
                  <c:v>121.88501340430101</c:v>
                </c:pt>
                <c:pt idx="14040">
                  <c:v>120.03103036790399</c:v>
                </c:pt>
                <c:pt idx="14041">
                  <c:v>120.79842850164501</c:v>
                </c:pt>
                <c:pt idx="14042">
                  <c:v>121.565862419894</c:v>
                </c:pt>
                <c:pt idx="14043">
                  <c:v>122.333332126841</c:v>
                </c:pt>
                <c:pt idx="14044">
                  <c:v>123.20701584929</c:v>
                </c:pt>
                <c:pt idx="14045">
                  <c:v>124.11816164689201</c:v>
                </c:pt>
                <c:pt idx="14046">
                  <c:v>125.02934994404499</c:v>
                </c:pt>
                <c:pt idx="14047">
                  <c:v>124.63193624995201</c:v>
                </c:pt>
                <c:pt idx="14048">
                  <c:v>122.041740914451</c:v>
                </c:pt>
                <c:pt idx="14049">
                  <c:v>119.45142473623</c:v>
                </c:pt>
                <c:pt idx="14050">
                  <c:v>116.904183559895</c:v>
                </c:pt>
                <c:pt idx="14051">
                  <c:v>119.32137717007799</c:v>
                </c:pt>
                <c:pt idx="14052">
                  <c:v>121.73868357551601</c:v>
                </c:pt>
                <c:pt idx="14053">
                  <c:v>124.156102789375</c:v>
                </c:pt>
                <c:pt idx="14054">
                  <c:v>125.2974314165</c:v>
                </c:pt>
                <c:pt idx="14055">
                  <c:v>125.733400163591</c:v>
                </c:pt>
                <c:pt idx="14056">
                  <c:v>126.16938926031401</c:v>
                </c:pt>
                <c:pt idx="14057">
                  <c:v>126.81762600999301</c:v>
                </c:pt>
                <c:pt idx="14058">
                  <c:v>128.01175308442399</c:v>
                </c:pt>
                <c:pt idx="14059">
                  <c:v>129.20593590861299</c:v>
                </c:pt>
                <c:pt idx="14060">
                  <c:v>130.40017448906099</c:v>
                </c:pt>
                <c:pt idx="14061">
                  <c:v>130.90872280043999</c:v>
                </c:pt>
                <c:pt idx="14062">
                  <c:v>131.35474566402999</c:v>
                </c:pt>
                <c:pt idx="14063">
                  <c:v>131.80078935675101</c:v>
                </c:pt>
                <c:pt idx="14064">
                  <c:v>131.54743455143301</c:v>
                </c:pt>
                <c:pt idx="14065">
                  <c:v>130.72961139459699</c:v>
                </c:pt>
                <c:pt idx="14066">
                  <c:v>129.911750037654</c:v>
                </c:pt>
                <c:pt idx="14067">
                  <c:v>128.88470475027</c:v>
                </c:pt>
                <c:pt idx="14068">
                  <c:v>126.97122608711599</c:v>
                </c:pt>
                <c:pt idx="14069">
                  <c:v>125.05765802760099</c:v>
                </c:pt>
                <c:pt idx="14070">
                  <c:v>123.144000561309</c:v>
                </c:pt>
                <c:pt idx="14071">
                  <c:v>123.868795488293</c:v>
                </c:pt>
                <c:pt idx="14072">
                  <c:v>125.138075528833</c:v>
                </c:pt>
                <c:pt idx="14073">
                  <c:v>126.40741488579199</c:v>
                </c:pt>
                <c:pt idx="14074">
                  <c:v>127.111152719244</c:v>
                </c:pt>
                <c:pt idx="14075">
                  <c:v>127.170658563488</c:v>
                </c:pt>
                <c:pt idx="14076">
                  <c:v>127.230167189162</c:v>
                </c:pt>
                <c:pt idx="14077">
                  <c:v>127.352073685278</c:v>
                </c:pt>
                <c:pt idx="14078">
                  <c:v>127.996810738245</c:v>
                </c:pt>
                <c:pt idx="14079">
                  <c:v>128.64157793389299</c:v>
                </c:pt>
                <c:pt idx="14080">
                  <c:v>129.28637527573099</c:v>
                </c:pt>
                <c:pt idx="14081">
                  <c:v>139.88839849004299</c:v>
                </c:pt>
                <c:pt idx="14082">
                  <c:v>153.876848937696</c:v>
                </c:pt>
                <c:pt idx="14083">
                  <c:v>167.865953554268</c:v>
                </c:pt>
                <c:pt idx="14084">
                  <c:v>175.403362064173</c:v>
                </c:pt>
                <c:pt idx="14085">
                  <c:v>172.69457993731501</c:v>
                </c:pt>
                <c:pt idx="14086">
                  <c:v>169.98567110798999</c:v>
                </c:pt>
                <c:pt idx="14087">
                  <c:v>167.065947943211</c:v>
                </c:pt>
                <c:pt idx="14088">
                  <c:v>156.57662732669601</c:v>
                </c:pt>
                <c:pt idx="14089">
                  <c:v>146.08681597300699</c:v>
                </c:pt>
                <c:pt idx="14090">
                  <c:v>135.59651382513599</c:v>
                </c:pt>
                <c:pt idx="14091">
                  <c:v>131.36383567999201</c:v>
                </c:pt>
                <c:pt idx="14092">
                  <c:v>130.23728816484899</c:v>
                </c:pt>
                <c:pt idx="14093">
                  <c:v>129.110687930149</c:v>
                </c:pt>
                <c:pt idx="14094">
                  <c:v>128.23639149674599</c:v>
                </c:pt>
                <c:pt idx="14095">
                  <c:v>127.923693441198</c:v>
                </c:pt>
                <c:pt idx="14096">
                  <c:v>127.610980749128</c:v>
                </c:pt>
                <c:pt idx="14097">
                  <c:v>127.298253418832</c:v>
                </c:pt>
                <c:pt idx="14098">
                  <c:v>127.62370120158501</c:v>
                </c:pt>
                <c:pt idx="14099">
                  <c:v>127.981137329408</c:v>
                </c:pt>
                <c:pt idx="14100">
                  <c:v>128.33859019246199</c:v>
                </c:pt>
                <c:pt idx="14101">
                  <c:v>129.771510226109</c:v>
                </c:pt>
                <c:pt idx="14102">
                  <c:v>131.936288614386</c:v>
                </c:pt>
                <c:pt idx="14103">
                  <c:v>134.101168379086</c:v>
                </c:pt>
                <c:pt idx="14104">
                  <c:v>135.57242561972501</c:v>
                </c:pt>
                <c:pt idx="14105">
                  <c:v>134.82755776896201</c:v>
                </c:pt>
                <c:pt idx="14106">
                  <c:v>134.08265502883401</c:v>
                </c:pt>
                <c:pt idx="14107">
                  <c:v>133.33771739529399</c:v>
                </c:pt>
                <c:pt idx="14108">
                  <c:v>134.45058604789</c:v>
                </c:pt>
                <c:pt idx="14109">
                  <c:v>135.811466291285</c:v>
                </c:pt>
                <c:pt idx="14110">
                  <c:v>137.17241029550399</c:v>
                </c:pt>
                <c:pt idx="14111">
                  <c:v>137.46090684705001</c:v>
                </c:pt>
                <c:pt idx="14112">
                  <c:v>136.78533848742501</c:v>
                </c:pt>
                <c:pt idx="14113">
                  <c:v>136.10973846907299</c:v>
                </c:pt>
                <c:pt idx="14114">
                  <c:v>135.48353183448</c:v>
                </c:pt>
                <c:pt idx="14115">
                  <c:v>135.09601903262799</c:v>
                </c:pt>
                <c:pt idx="14116">
                  <c:v>134.70848806724899</c:v>
                </c:pt>
                <c:pt idx="14117">
                  <c:v>134.320938936235</c:v>
                </c:pt>
                <c:pt idx="14118">
                  <c:v>133.75882010430001</c:v>
                </c:pt>
                <c:pt idx="14119">
                  <c:v>133.15756572352399</c:v>
                </c:pt>
                <c:pt idx="14120">
                  <c:v>132.556283152925</c:v>
                </c:pt>
                <c:pt idx="14121">
                  <c:v>133.08912069864999</c:v>
                </c:pt>
                <c:pt idx="14122">
                  <c:v>134.93786527002101</c:v>
                </c:pt>
                <c:pt idx="14123">
                  <c:v>136.78669653776299</c:v>
                </c:pt>
                <c:pt idx="14124">
                  <c:v>138.45725906413199</c:v>
                </c:pt>
                <c:pt idx="14125">
                  <c:v>138.675958543664</c:v>
                </c:pt>
                <c:pt idx="14126">
                  <c:v>138.894668281169</c:v>
                </c:pt>
                <c:pt idx="14127">
                  <c:v>139.11338827783399</c:v>
                </c:pt>
                <c:pt idx="14128">
                  <c:v>138.54622216098701</c:v>
                </c:pt>
                <c:pt idx="14129">
                  <c:v>137.72594521642901</c:v>
                </c:pt>
                <c:pt idx="14130">
                  <c:v>136.90562978665201</c:v>
                </c:pt>
                <c:pt idx="14131">
                  <c:v>136.89065593134799</c:v>
                </c:pt>
                <c:pt idx="14132">
                  <c:v>138.06406568651599</c:v>
                </c:pt>
                <c:pt idx="14133">
                  <c:v>139.237530506323</c:v>
                </c:pt>
                <c:pt idx="14134">
                  <c:v>140.38181863918601</c:v>
                </c:pt>
                <c:pt idx="14135">
                  <c:v>140.99346999972499</c:v>
                </c:pt>
                <c:pt idx="14136">
                  <c:v>141.60515006916799</c:v>
                </c:pt>
                <c:pt idx="14137">
                  <c:v>142.21685885083801</c:v>
                </c:pt>
                <c:pt idx="14138">
                  <c:v>142.14214528653599</c:v>
                </c:pt>
                <c:pt idx="14139">
                  <c:v>141.77409081507099</c:v>
                </c:pt>
                <c:pt idx="14140">
                  <c:v>141.406019063592</c:v>
                </c:pt>
                <c:pt idx="14141">
                  <c:v>141.876457852058</c:v>
                </c:pt>
                <c:pt idx="14142">
                  <c:v>143.90601700803001</c:v>
                </c:pt>
                <c:pt idx="14143">
                  <c:v>145.935671470643</c:v>
                </c:pt>
                <c:pt idx="14144">
                  <c:v>147.96542125091901</c:v>
                </c:pt>
                <c:pt idx="14145">
                  <c:v>146.84795360056</c:v>
                </c:pt>
                <c:pt idx="14146">
                  <c:v>145.728501147266</c:v>
                </c:pt>
                <c:pt idx="14147">
                  <c:v>144.60899611086199</c:v>
                </c:pt>
                <c:pt idx="14148">
                  <c:v>145.10873323584499</c:v>
                </c:pt>
                <c:pt idx="14149">
                  <c:v>146.48212177342199</c:v>
                </c:pt>
                <c:pt idx="14150">
                  <c:v>147.85557483530599</c:v>
                </c:pt>
                <c:pt idx="14151">
                  <c:v>149.550366120571</c:v>
                </c:pt>
                <c:pt idx="14152">
                  <c:v>151.993948827922</c:v>
                </c:pt>
                <c:pt idx="14153">
                  <c:v>154.437646362831</c:v>
                </c:pt>
                <c:pt idx="14154">
                  <c:v>156.88145873858201</c:v>
                </c:pt>
                <c:pt idx="14155">
                  <c:v>156.51692592916899</c:v>
                </c:pt>
                <c:pt idx="14156">
                  <c:v>156.00920231631301</c:v>
                </c:pt>
                <c:pt idx="14157">
                  <c:v>155.501454838244</c:v>
                </c:pt>
                <c:pt idx="14158">
                  <c:v>155.92764853068201</c:v>
                </c:pt>
                <c:pt idx="14159">
                  <c:v>156.96813088659701</c:v>
                </c:pt>
                <c:pt idx="14160">
                  <c:v>158.00866215973801</c:v>
                </c:pt>
                <c:pt idx="14161">
                  <c:v>158.869849187516</c:v>
                </c:pt>
                <c:pt idx="14162">
                  <c:v>159.20842708448899</c:v>
                </c:pt>
                <c:pt idx="14163">
                  <c:v>159.54702090261901</c:v>
                </c:pt>
                <c:pt idx="14164">
                  <c:v>159.88563064374699</c:v>
                </c:pt>
                <c:pt idx="14165">
                  <c:v>158.618457437952</c:v>
                </c:pt>
                <c:pt idx="14166">
                  <c:v>157.18919071613499</c:v>
                </c:pt>
                <c:pt idx="14167">
                  <c:v>155.759856766664</c:v>
                </c:pt>
                <c:pt idx="14168">
                  <c:v>156.81741837315201</c:v>
                </c:pt>
                <c:pt idx="14169">
                  <c:v>159.815815563646</c:v>
                </c:pt>
                <c:pt idx="14170">
                  <c:v>162.81435381699899</c:v>
                </c:pt>
                <c:pt idx="14171">
                  <c:v>165.251488846303</c:v>
                </c:pt>
                <c:pt idx="14172">
                  <c:v>165.645021759591</c:v>
                </c:pt>
                <c:pt idx="14173">
                  <c:v>166.03857319085</c:v>
                </c:pt>
                <c:pt idx="14174">
                  <c:v>166.432143142211</c:v>
                </c:pt>
                <c:pt idx="14175">
                  <c:v>167.23314223040299</c:v>
                </c:pt>
                <c:pt idx="14176">
                  <c:v>168.09509173227801</c:v>
                </c:pt>
                <c:pt idx="14177">
                  <c:v>168.95708180485201</c:v>
                </c:pt>
                <c:pt idx="14178">
                  <c:v>169.25943963064799</c:v>
                </c:pt>
                <c:pt idx="14179">
                  <c:v>169.055133732689</c:v>
                </c:pt>
                <c:pt idx="14180">
                  <c:v>168.850818216389</c:v>
                </c:pt>
                <c:pt idx="14181">
                  <c:v>169.04544606101001</c:v>
                </c:pt>
                <c:pt idx="14182">
                  <c:v>171.05390720223301</c:v>
                </c:pt>
                <c:pt idx="14183">
                  <c:v>173.06246291734999</c:v>
                </c:pt>
                <c:pt idx="14184">
                  <c:v>175.07111321724599</c:v>
                </c:pt>
                <c:pt idx="14185">
                  <c:v>178.830578726639</c:v>
                </c:pt>
                <c:pt idx="14186">
                  <c:v>182.93299785869601</c:v>
                </c:pt>
                <c:pt idx="14187">
                  <c:v>187.035610216908</c:v>
                </c:pt>
                <c:pt idx="14188">
                  <c:v>188.86855407269601</c:v>
                </c:pt>
                <c:pt idx="14189">
                  <c:v>188.36502687149201</c:v>
                </c:pt>
                <c:pt idx="14190">
                  <c:v>187.86147594905501</c:v>
                </c:pt>
                <c:pt idx="14191">
                  <c:v>187.61631202159401</c:v>
                </c:pt>
                <c:pt idx="14192">
                  <c:v>188.83791203549799</c:v>
                </c:pt>
                <c:pt idx="14193">
                  <c:v>190.05956961084701</c:v>
                </c:pt>
                <c:pt idx="14194">
                  <c:v>191.28128475425501</c:v>
                </c:pt>
                <c:pt idx="14195">
                  <c:v>192.76072690728699</c:v>
                </c:pt>
                <c:pt idx="14196">
                  <c:v>194.30172920322599</c:v>
                </c:pt>
                <c:pt idx="14197">
                  <c:v>195.842804130442</c:v>
                </c:pt>
                <c:pt idx="14198">
                  <c:v>197.63465326136699</c:v>
                </c:pt>
                <c:pt idx="14199">
                  <c:v>199.714552386181</c:v>
                </c:pt>
                <c:pt idx="14200">
                  <c:v>201.79454956172799</c:v>
                </c:pt>
                <c:pt idx="14201">
                  <c:v>203.87897536745101</c:v>
                </c:pt>
                <c:pt idx="14202">
                  <c:v>205.99408799042101</c:v>
                </c:pt>
                <c:pt idx="14203">
                  <c:v>208.109300344411</c:v>
                </c:pt>
                <c:pt idx="14204">
                  <c:v>210.22461244086901</c:v>
                </c:pt>
                <c:pt idx="14205">
                  <c:v>213.559098769678</c:v>
                </c:pt>
                <c:pt idx="14206">
                  <c:v>217.23130761207099</c:v>
                </c:pt>
                <c:pt idx="14207">
                  <c:v>220.903689651929</c:v>
                </c:pt>
                <c:pt idx="14208">
                  <c:v>224.476814174212</c:v>
                </c:pt>
                <c:pt idx="14209">
                  <c:v>227.92498725796901</c:v>
                </c:pt>
                <c:pt idx="14210">
                  <c:v>231.37332300565899</c:v>
                </c:pt>
                <c:pt idx="14211">
                  <c:v>234.621886261914</c:v>
                </c:pt>
                <c:pt idx="14212">
                  <c:v>236.129115873659</c:v>
                </c:pt>
                <c:pt idx="14213">
                  <c:v>237.63641660177001</c:v>
                </c:pt>
                <c:pt idx="14214">
                  <c:v>239.14378845439899</c:v>
                </c:pt>
                <c:pt idx="14215">
                  <c:v>243.09473923057499</c:v>
                </c:pt>
                <c:pt idx="14216">
                  <c:v>247.80197704823399</c:v>
                </c:pt>
                <c:pt idx="14217">
                  <c:v>252.509437029769</c:v>
                </c:pt>
                <c:pt idx="14218">
                  <c:v>257.41228530151398</c:v>
                </c:pt>
                <c:pt idx="14219">
                  <c:v>262.57949743210298</c:v>
                </c:pt>
                <c:pt idx="14220">
                  <c:v>267.74695348490297</c:v>
                </c:pt>
                <c:pt idx="14221">
                  <c:v>272.617294119598</c:v>
                </c:pt>
                <c:pt idx="14222">
                  <c:v>274.35492166106098</c:v>
                </c:pt>
                <c:pt idx="14223">
                  <c:v>276.09263124514399</c:v>
                </c:pt>
                <c:pt idx="14224">
                  <c:v>277.83042288124199</c:v>
                </c:pt>
                <c:pt idx="14225">
                  <c:v>280.21911153477402</c:v>
                </c:pt>
                <c:pt idx="14226">
                  <c:v>282.82604518723201</c:v>
                </c:pt>
                <c:pt idx="14227">
                  <c:v>285.43310195998203</c:v>
                </c:pt>
                <c:pt idx="14228">
                  <c:v>289.15503174957303</c:v>
                </c:pt>
                <c:pt idx="14229">
                  <c:v>294.46953452961901</c:v>
                </c:pt>
                <c:pt idx="14230">
                  <c:v>299.78428835368902</c:v>
                </c:pt>
                <c:pt idx="14231">
                  <c:v>304.93342143027797</c:v>
                </c:pt>
                <c:pt idx="14232">
                  <c:v>308.04064815109399</c:v>
                </c:pt>
                <c:pt idx="14233">
                  <c:v>311.14802167923398</c:v>
                </c:pt>
                <c:pt idx="14234">
                  <c:v>314.25554203149102</c:v>
                </c:pt>
                <c:pt idx="14235">
                  <c:v>320.94832630468699</c:v>
                </c:pt>
                <c:pt idx="14236">
                  <c:v>328.90772788511998</c:v>
                </c:pt>
                <c:pt idx="14237">
                  <c:v>336.86750562482501</c:v>
                </c:pt>
                <c:pt idx="14238">
                  <c:v>343.01757066264702</c:v>
                </c:pt>
                <c:pt idx="14239">
                  <c:v>346.490620556024</c:v>
                </c:pt>
                <c:pt idx="14240">
                  <c:v>349.963834617874</c:v>
                </c:pt>
                <c:pt idx="14241">
                  <c:v>354.405860516453</c:v>
                </c:pt>
                <c:pt idx="14242">
                  <c:v>372.06345115508901</c:v>
                </c:pt>
                <c:pt idx="14243">
                  <c:v>389.72187662256698</c:v>
                </c:pt>
                <c:pt idx="14244">
                  <c:v>407.38113701426698</c:v>
                </c:pt>
                <c:pt idx="14245">
                  <c:v>411.21409413579198</c:v>
                </c:pt>
                <c:pt idx="14246">
                  <c:v>410.02936712340397</c:v>
                </c:pt>
                <c:pt idx="14247">
                  <c:v>408.84458408359097</c:v>
                </c:pt>
                <c:pt idx="14248">
                  <c:v>411.110745155377</c:v>
                </c:pt>
                <c:pt idx="14249">
                  <c:v>418.56008574457201</c:v>
                </c:pt>
                <c:pt idx="14250">
                  <c:v>426.00977869432899</c:v>
                </c:pt>
                <c:pt idx="14251">
                  <c:v>433.67694568259202</c:v>
                </c:pt>
                <c:pt idx="14252">
                  <c:v>444.40751860935399</c:v>
                </c:pt>
                <c:pt idx="14253">
                  <c:v>455.13859920372499</c:v>
                </c:pt>
                <c:pt idx="14254">
                  <c:v>465.870187523737</c:v>
                </c:pt>
                <c:pt idx="14255">
                  <c:v>478.912366891597</c:v>
                </c:pt>
                <c:pt idx="14256">
                  <c:v>492.79573527525503</c:v>
                </c:pt>
                <c:pt idx="14257">
                  <c:v>506.67976066206899</c:v>
                </c:pt>
                <c:pt idx="14258">
                  <c:v>520.66667172914401</c:v>
                </c:pt>
                <c:pt idx="14259">
                  <c:v>534.80710944531302</c:v>
                </c:pt>
                <c:pt idx="14260">
                  <c:v>548.94821646394598</c:v>
                </c:pt>
                <c:pt idx="14261">
                  <c:v>563.366462947792</c:v>
                </c:pt>
                <c:pt idx="14262">
                  <c:v>581.52602376998095</c:v>
                </c:pt>
                <c:pt idx="14263">
                  <c:v>599.68644430188999</c:v>
                </c:pt>
                <c:pt idx="14264">
                  <c:v>617.84772464135199</c:v>
                </c:pt>
                <c:pt idx="14265">
                  <c:v>639.54448854889301</c:v>
                </c:pt>
                <c:pt idx="14266">
                  <c:v>662.50091971732797</c:v>
                </c:pt>
                <c:pt idx="14267">
                  <c:v>685.45843797829798</c:v>
                </c:pt>
                <c:pt idx="14268">
                  <c:v>710.96408030701002</c:v>
                </c:pt>
                <c:pt idx="14269">
                  <c:v>740.18914701515405</c:v>
                </c:pt>
                <c:pt idx="14270">
                  <c:v>769.41559794109901</c:v>
                </c:pt>
                <c:pt idx="14271">
                  <c:v>799.51011824698799</c:v>
                </c:pt>
                <c:pt idx="14272">
                  <c:v>840.11571080136503</c:v>
                </c:pt>
                <c:pt idx="14273">
                  <c:v>880.72322698525397</c:v>
                </c:pt>
                <c:pt idx="14274">
                  <c:v>921.33266701780201</c:v>
                </c:pt>
                <c:pt idx="14275">
                  <c:v>967.63405857087798</c:v>
                </c:pt>
                <c:pt idx="14276">
                  <c:v>1015.8714118184701</c:v>
                </c:pt>
                <c:pt idx="14277">
                  <c:v>1064.11105084629</c:v>
                </c:pt>
                <c:pt idx="14278">
                  <c:v>1126.64719271787</c:v>
                </c:pt>
                <c:pt idx="14279">
                  <c:v>1209.16702374636</c:v>
                </c:pt>
                <c:pt idx="14280">
                  <c:v>1291.6907658478799</c:v>
                </c:pt>
                <c:pt idx="14281">
                  <c:v>1378.26539487271</c:v>
                </c:pt>
                <c:pt idx="14282">
                  <c:v>1506.6444919727701</c:v>
                </c:pt>
                <c:pt idx="14283">
                  <c:v>1635.0296748820599</c:v>
                </c:pt>
                <c:pt idx="14284">
                  <c:v>1763.4209442931101</c:v>
                </c:pt>
                <c:pt idx="14285">
                  <c:v>1960.3538702081</c:v>
                </c:pt>
                <c:pt idx="14286">
                  <c:v>2178.9372203673402</c:v>
                </c:pt>
                <c:pt idx="14287">
                  <c:v>2397.5309352153199</c:v>
                </c:pt>
                <c:pt idx="14288">
                  <c:v>2516.2504357313101</c:v>
                </c:pt>
                <c:pt idx="14289">
                  <c:v>2503.7979676454702</c:v>
                </c:pt>
                <c:pt idx="14290">
                  <c:v>2491.34490897657</c:v>
                </c:pt>
                <c:pt idx="14291">
                  <c:v>2461.49701603015</c:v>
                </c:pt>
                <c:pt idx="14292">
                  <c:v>2283.5156058238899</c:v>
                </c:pt>
                <c:pt idx="14293">
                  <c:v>2105.52575281904</c:v>
                </c:pt>
                <c:pt idx="14294">
                  <c:v>1927.5274560559401</c:v>
                </c:pt>
                <c:pt idx="14295">
                  <c:v>1793.4838366699801</c:v>
                </c:pt>
                <c:pt idx="14296">
                  <c:v>1671.9492752247199</c:v>
                </c:pt>
                <c:pt idx="14297">
                  <c:v>1550.4089470900999</c:v>
                </c:pt>
                <c:pt idx="14298">
                  <c:v>1445.96024654554</c:v>
                </c:pt>
                <c:pt idx="14299">
                  <c:v>1362.21449554385</c:v>
                </c:pt>
                <c:pt idx="14300">
                  <c:v>1278.46477010527</c:v>
                </c:pt>
                <c:pt idx="14301">
                  <c:v>1198.49166583285</c:v>
                </c:pt>
                <c:pt idx="14302">
                  <c:v>1144.59123832357</c:v>
                </c:pt>
                <c:pt idx="14303">
                  <c:v>1090.68825228119</c:v>
                </c:pt>
                <c:pt idx="14304">
                  <c:v>1036.78270741491</c:v>
                </c:pt>
                <c:pt idx="14305">
                  <c:v>993.37745074328404</c:v>
                </c:pt>
                <c:pt idx="14306">
                  <c:v>952.57097873771704</c:v>
                </c:pt>
                <c:pt idx="14307">
                  <c:v>911.76256922855396</c:v>
                </c:pt>
                <c:pt idx="14308">
                  <c:v>874.65620538586597</c:v>
                </c:pt>
                <c:pt idx="14309">
                  <c:v>841.61028749960997</c:v>
                </c:pt>
                <c:pt idx="14310">
                  <c:v>808.56280027288699</c:v>
                </c:pt>
                <c:pt idx="14311">
                  <c:v>777.18655164310201</c:v>
                </c:pt>
                <c:pt idx="14312">
                  <c:v>755.07758305233597</c:v>
                </c:pt>
                <c:pt idx="14313">
                  <c:v>732.96756430588403</c:v>
                </c:pt>
                <c:pt idx="14314">
                  <c:v>710.85649528465103</c:v>
                </c:pt>
                <c:pt idx="14315">
                  <c:v>690.58700643367297</c:v>
                </c:pt>
                <c:pt idx="14316">
                  <c:v>670.69568596781301</c:v>
                </c:pt>
                <c:pt idx="14317">
                  <c:v>650.80342043374503</c:v>
                </c:pt>
                <c:pt idx="14318">
                  <c:v>630.92798881297006</c:v>
                </c:pt>
                <c:pt idx="14319">
                  <c:v>611.06894605664797</c:v>
                </c:pt>
                <c:pt idx="14320">
                  <c:v>591.20895957946402</c:v>
                </c:pt>
                <c:pt idx="14321">
                  <c:v>571.90703262372597</c:v>
                </c:pt>
                <c:pt idx="14322">
                  <c:v>555.08539475416399</c:v>
                </c:pt>
                <c:pt idx="14323">
                  <c:v>538.26295734654695</c:v>
                </c:pt>
                <c:pt idx="14324">
                  <c:v>521.43972031030501</c:v>
                </c:pt>
                <c:pt idx="14325">
                  <c:v>510.92121095632803</c:v>
                </c:pt>
                <c:pt idx="14326">
                  <c:v>501.41239339272101</c:v>
                </c:pt>
                <c:pt idx="14327">
                  <c:v>491.90312375310498</c:v>
                </c:pt>
                <c:pt idx="14328">
                  <c:v>478.81579277957098</c:v>
                </c:pt>
                <c:pt idx="14329">
                  <c:v>462.686136283655</c:v>
                </c:pt>
                <c:pt idx="14330">
                  <c:v>446.55571278744299</c:v>
                </c:pt>
                <c:pt idx="14331">
                  <c:v>432.95273607998598</c:v>
                </c:pt>
                <c:pt idx="14332">
                  <c:v>428.33500081656598</c:v>
                </c:pt>
                <c:pt idx="14333">
                  <c:v>423.71704592657602</c:v>
                </c:pt>
                <c:pt idx="14334">
                  <c:v>419.09887138516399</c:v>
                </c:pt>
                <c:pt idx="14335">
                  <c:v>408.680020457632</c:v>
                </c:pt>
                <c:pt idx="14336">
                  <c:v>397.61040775018898</c:v>
                </c:pt>
                <c:pt idx="14337">
                  <c:v>386.54026841700397</c:v>
                </c:pt>
                <c:pt idx="14338">
                  <c:v>379.66979626241698</c:v>
                </c:pt>
                <c:pt idx="14339">
                  <c:v>375.84885399810503</c:v>
                </c:pt>
                <c:pt idx="14340">
                  <c:v>372.02772992058698</c:v>
                </c:pt>
                <c:pt idx="14341">
                  <c:v>366.41511486449599</c:v>
                </c:pt>
                <c:pt idx="14342">
                  <c:v>355.70390145593302</c:v>
                </c:pt>
                <c:pt idx="14343">
                  <c:v>344.99217827206598</c:v>
                </c:pt>
                <c:pt idx="14344">
                  <c:v>334.27994525527799</c:v>
                </c:pt>
                <c:pt idx="14345">
                  <c:v>330.07162314927302</c:v>
                </c:pt>
                <c:pt idx="14346">
                  <c:v>326.26949824935599</c:v>
                </c:pt>
                <c:pt idx="14347">
                  <c:v>322.46719234883199</c:v>
                </c:pt>
                <c:pt idx="14348">
                  <c:v>319.065213184149</c:v>
                </c:pt>
                <c:pt idx="14349">
                  <c:v>315.90553267058999</c:v>
                </c:pt>
                <c:pt idx="14350">
                  <c:v>312.74570171059298</c:v>
                </c:pt>
                <c:pt idx="14351">
                  <c:v>309.31897200414102</c:v>
                </c:pt>
                <c:pt idx="14352">
                  <c:v>305.284654168271</c:v>
                </c:pt>
                <c:pt idx="14353">
                  <c:v>301.25014420299499</c:v>
                </c:pt>
                <c:pt idx="14354">
                  <c:v>297.21544208662198</c:v>
                </c:pt>
                <c:pt idx="14355">
                  <c:v>289.17457279446398</c:v>
                </c:pt>
                <c:pt idx="14356">
                  <c:v>281.08429977010798</c:v>
                </c:pt>
                <c:pt idx="14357">
                  <c:v>272.99364135599899</c:v>
                </c:pt>
                <c:pt idx="14358">
                  <c:v>269.66545402073803</c:v>
                </c:pt>
                <c:pt idx="14359">
                  <c:v>268.67035898585902</c:v>
                </c:pt>
                <c:pt idx="14360">
                  <c:v>267.67521653918601</c:v>
                </c:pt>
                <c:pt idx="14361">
                  <c:v>264.583383629379</c:v>
                </c:pt>
                <c:pt idx="14362">
                  <c:v>257.68206648752101</c:v>
                </c:pt>
                <c:pt idx="14363">
                  <c:v>250.780420464755</c:v>
                </c:pt>
                <c:pt idx="14364">
                  <c:v>244.07187617043101</c:v>
                </c:pt>
                <c:pt idx="14365">
                  <c:v>242.086144168391</c:v>
                </c:pt>
                <c:pt idx="14366">
                  <c:v>240.10031751822001</c:v>
                </c:pt>
                <c:pt idx="14367">
                  <c:v>238.114396209261</c:v>
                </c:pt>
                <c:pt idx="14368">
                  <c:v>235.71692107326299</c:v>
                </c:pt>
                <c:pt idx="14369">
                  <c:v>233.16263192254399</c:v>
                </c:pt>
                <c:pt idx="14370">
                  <c:v>230.608220992291</c:v>
                </c:pt>
                <c:pt idx="14371">
                  <c:v>228.066046281355</c:v>
                </c:pt>
                <c:pt idx="14372">
                  <c:v>225.54156483588099</c:v>
                </c:pt>
                <c:pt idx="14373">
                  <c:v>223.01696300854999</c:v>
                </c:pt>
                <c:pt idx="14374">
                  <c:v>220.378898472629</c:v>
                </c:pt>
                <c:pt idx="14375">
                  <c:v>216.66707802999301</c:v>
                </c:pt>
                <c:pt idx="14376">
                  <c:v>212.95508055186701</c:v>
                </c:pt>
                <c:pt idx="14377">
                  <c:v>209.24290601832701</c:v>
                </c:pt>
                <c:pt idx="14378">
                  <c:v>208.390066980809</c:v>
                </c:pt>
                <c:pt idx="14379">
                  <c:v>208.33473118711501</c:v>
                </c:pt>
                <c:pt idx="14380">
                  <c:v>208.279392753493</c:v>
                </c:pt>
                <c:pt idx="14381">
                  <c:v>207.48570401867801</c:v>
                </c:pt>
                <c:pt idx="14382">
                  <c:v>205.85558006815199</c:v>
                </c:pt>
                <c:pt idx="14383">
                  <c:v>204.22537833349401</c:v>
                </c:pt>
                <c:pt idx="14384">
                  <c:v>202.463714548528</c:v>
                </c:pt>
                <c:pt idx="14385">
                  <c:v>199.993018719443</c:v>
                </c:pt>
                <c:pt idx="14386">
                  <c:v>197.52220497402999</c:v>
                </c:pt>
                <c:pt idx="14387">
                  <c:v>195.05127329900199</c:v>
                </c:pt>
                <c:pt idx="14388">
                  <c:v>191.955565597869</c:v>
                </c:pt>
                <c:pt idx="14389">
                  <c:v>188.744557630033</c:v>
                </c:pt>
                <c:pt idx="14390">
                  <c:v>185.53339637409101</c:v>
                </c:pt>
                <c:pt idx="14391">
                  <c:v>184.08161315679601</c:v>
                </c:pt>
                <c:pt idx="14392">
                  <c:v>184.17221883376899</c:v>
                </c:pt>
                <c:pt idx="14393">
                  <c:v>184.26282883694199</c:v>
                </c:pt>
                <c:pt idx="14394">
                  <c:v>184.004872720001</c:v>
                </c:pt>
                <c:pt idx="14395">
                  <c:v>182.52476798846399</c:v>
                </c:pt>
                <c:pt idx="14396">
                  <c:v>181.04459257184399</c:v>
                </c:pt>
                <c:pt idx="14397">
                  <c:v>179.56434646218801</c:v>
                </c:pt>
                <c:pt idx="14398">
                  <c:v>176.61539979388101</c:v>
                </c:pt>
                <c:pt idx="14399">
                  <c:v>173.52370613066299</c:v>
                </c:pt>
                <c:pt idx="14400">
                  <c:v>170.431864779893</c:v>
                </c:pt>
                <c:pt idx="14401">
                  <c:v>169.148498187825</c:v>
                </c:pt>
                <c:pt idx="14402">
                  <c:v>169.06288528035699</c:v>
                </c:pt>
                <c:pt idx="14403">
                  <c:v>168.97726828244399</c:v>
                </c:pt>
                <c:pt idx="14404">
                  <c:v>168.957875210499</c:v>
                </c:pt>
                <c:pt idx="14405">
                  <c:v>169.09890491903499</c:v>
                </c:pt>
                <c:pt idx="14406">
                  <c:v>169.23994136704499</c:v>
                </c:pt>
                <c:pt idx="14407">
                  <c:v>169.38098455528299</c:v>
                </c:pt>
                <c:pt idx="14408">
                  <c:v>168.53131197612601</c:v>
                </c:pt>
                <c:pt idx="14409">
                  <c:v>167.664820997345</c:v>
                </c:pt>
                <c:pt idx="14410">
                  <c:v>166.79828860036699</c:v>
                </c:pt>
                <c:pt idx="14411">
                  <c:v>165.64263972055599</c:v>
                </c:pt>
                <c:pt idx="14412">
                  <c:v>164.347755310347</c:v>
                </c:pt>
                <c:pt idx="14413">
                  <c:v>163.05280899282999</c:v>
                </c:pt>
                <c:pt idx="14414">
                  <c:v>163.00491731244699</c:v>
                </c:pt>
                <c:pt idx="14415">
                  <c:v>165.10625682130399</c:v>
                </c:pt>
                <c:pt idx="14416">
                  <c:v>167.20769681276701</c:v>
                </c:pt>
                <c:pt idx="14417">
                  <c:v>169.013951740479</c:v>
                </c:pt>
                <c:pt idx="14418">
                  <c:v>166.186564220989</c:v>
                </c:pt>
                <c:pt idx="14419">
                  <c:v>163.35904147444401</c:v>
                </c:pt>
                <c:pt idx="14420">
                  <c:v>160.53138348568299</c:v>
                </c:pt>
                <c:pt idx="14421">
                  <c:v>160.42556135940401</c:v>
                </c:pt>
                <c:pt idx="14422">
                  <c:v>161.21193720415201</c:v>
                </c:pt>
                <c:pt idx="14423">
                  <c:v>161.998350668993</c:v>
                </c:pt>
                <c:pt idx="14424">
                  <c:v>161.04773665860401</c:v>
                </c:pt>
                <c:pt idx="14425">
                  <c:v>157.94715613704801</c:v>
                </c:pt>
                <c:pt idx="14426">
                  <c:v>154.84642725567099</c:v>
                </c:pt>
                <c:pt idx="14427">
                  <c:v>152.47162967617399</c:v>
                </c:pt>
                <c:pt idx="14428">
                  <c:v>154.51376851937101</c:v>
                </c:pt>
                <c:pt idx="14429">
                  <c:v>156.55600509572699</c:v>
                </c:pt>
                <c:pt idx="14430">
                  <c:v>158.598339416176</c:v>
                </c:pt>
                <c:pt idx="14431">
                  <c:v>155.69130878087299</c:v>
                </c:pt>
                <c:pt idx="14432">
                  <c:v>151.813023723903</c:v>
                </c:pt>
                <c:pt idx="14433">
                  <c:v>147.93455301155899</c:v>
                </c:pt>
                <c:pt idx="14434">
                  <c:v>149.11268865467801</c:v>
                </c:pt>
                <c:pt idx="14435">
                  <c:v>154.751889501899</c:v>
                </c:pt>
                <c:pt idx="14436">
                  <c:v>160.39136035219599</c:v>
                </c:pt>
                <c:pt idx="14437">
                  <c:v>164.50478026435499</c:v>
                </c:pt>
                <c:pt idx="14438">
                  <c:v>163.42520750705199</c:v>
                </c:pt>
                <c:pt idx="14439">
                  <c:v>162.34558305025499</c:v>
                </c:pt>
                <c:pt idx="14440">
                  <c:v>161.26590688818499</c:v>
                </c:pt>
                <c:pt idx="14441">
                  <c:v>159.56645226585201</c:v>
                </c:pt>
                <c:pt idx="14442">
                  <c:v>157.815594706442</c:v>
                </c:pt>
                <c:pt idx="14443">
                  <c:v>156.06465327906099</c:v>
                </c:pt>
                <c:pt idx="14444">
                  <c:v>153.13333329517801</c:v>
                </c:pt>
                <c:pt idx="14445">
                  <c:v>149.47972218685999</c:v>
                </c:pt>
                <c:pt idx="14446">
                  <c:v>145.82593603311801</c:v>
                </c:pt>
                <c:pt idx="14447">
                  <c:v>142.839274736893</c:v>
                </c:pt>
                <c:pt idx="14448">
                  <c:v>141.284752663158</c:v>
                </c:pt>
                <c:pt idx="14449">
                  <c:v>139.730156097644</c:v>
                </c:pt>
                <c:pt idx="14450">
                  <c:v>138.19992040594801</c:v>
                </c:pt>
                <c:pt idx="14451">
                  <c:v>138.19487253070699</c:v>
                </c:pt>
                <c:pt idx="14452">
                  <c:v>138.18982441353</c:v>
                </c:pt>
                <c:pt idx="14453">
                  <c:v>138.18477605438699</c:v>
                </c:pt>
                <c:pt idx="14454">
                  <c:v>137.710963042987</c:v>
                </c:pt>
                <c:pt idx="14455">
                  <c:v>137.04956459007201</c:v>
                </c:pt>
                <c:pt idx="14456">
                  <c:v>136.38813442921099</c:v>
                </c:pt>
                <c:pt idx="14457">
                  <c:v>135.862293043915</c:v>
                </c:pt>
                <c:pt idx="14458">
                  <c:v>135.52902146554399</c:v>
                </c:pt>
                <c:pt idx="14459">
                  <c:v>135.19573390682999</c:v>
                </c:pt>
                <c:pt idx="14460">
                  <c:v>134.763952385934</c:v>
                </c:pt>
                <c:pt idx="14461">
                  <c:v>133.55693168268201</c:v>
                </c:pt>
                <c:pt idx="14462">
                  <c:v>132.34985309185799</c:v>
                </c:pt>
                <c:pt idx="14463">
                  <c:v>131.14271660701499</c:v>
                </c:pt>
                <c:pt idx="14464">
                  <c:v>131.335397768706</c:v>
                </c:pt>
                <c:pt idx="14465">
                  <c:v>131.85062678046299</c:v>
                </c:pt>
                <c:pt idx="14466">
                  <c:v>132.365880508392</c:v>
                </c:pt>
                <c:pt idx="14467">
                  <c:v>132.248451911979</c:v>
                </c:pt>
                <c:pt idx="14468">
                  <c:v>131.53106906950899</c:v>
                </c:pt>
                <c:pt idx="14469">
                  <c:v>130.81365180675101</c:v>
                </c:pt>
                <c:pt idx="14470">
                  <c:v>131.20204291996299</c:v>
                </c:pt>
                <c:pt idx="14471">
                  <c:v>135.64338302519701</c:v>
                </c:pt>
                <c:pt idx="14472">
                  <c:v>140.08493626807501</c:v>
                </c:pt>
                <c:pt idx="14473">
                  <c:v>144.526702672314</c:v>
                </c:pt>
                <c:pt idx="14474">
                  <c:v>142.41435452274001</c:v>
                </c:pt>
                <c:pt idx="14475">
                  <c:v>139.70052342760599</c:v>
                </c:pt>
                <c:pt idx="14476">
                  <c:v>136.98656206412201</c:v>
                </c:pt>
                <c:pt idx="14477">
                  <c:v>134.669204602017</c:v>
                </c:pt>
                <c:pt idx="14478">
                  <c:v>132.59689362079101</c:v>
                </c:pt>
                <c:pt idx="14479">
                  <c:v>130.52448314634</c:v>
                </c:pt>
                <c:pt idx="14480">
                  <c:v>128.69191130872599</c:v>
                </c:pt>
                <c:pt idx="14481">
                  <c:v>127.367463290543</c:v>
                </c:pt>
                <c:pt idx="14482">
                  <c:v>126.042951672543</c:v>
                </c:pt>
                <c:pt idx="14483">
                  <c:v>124.806246470969</c:v>
                </c:pt>
                <c:pt idx="14484">
                  <c:v>127.162283489703</c:v>
                </c:pt>
                <c:pt idx="14485">
                  <c:v>129.51843366646401</c:v>
                </c:pt>
                <c:pt idx="14486">
                  <c:v>131.87469701383401</c:v>
                </c:pt>
                <c:pt idx="14487">
                  <c:v>131.50126688500899</c:v>
                </c:pt>
                <c:pt idx="14488">
                  <c:v>130.10557769086699</c:v>
                </c:pt>
                <c:pt idx="14489">
                  <c:v>128.70982144628601</c:v>
                </c:pt>
                <c:pt idx="14490">
                  <c:v>127.654636874118</c:v>
                </c:pt>
                <c:pt idx="14491">
                  <c:v>127.047728018542</c:v>
                </c:pt>
                <c:pt idx="14492">
                  <c:v>126.44079000088099</c:v>
                </c:pt>
                <c:pt idx="14493">
                  <c:v>125.978109187838</c:v>
                </c:pt>
                <c:pt idx="14494">
                  <c:v>126.428298148575</c:v>
                </c:pt>
                <c:pt idx="14495">
                  <c:v>126.87850874506501</c:v>
                </c:pt>
                <c:pt idx="14496">
                  <c:v>127.328740979716</c:v>
                </c:pt>
                <c:pt idx="14497">
                  <c:v>126.58239312195199</c:v>
                </c:pt>
                <c:pt idx="14498">
                  <c:v>125.61101222880799</c:v>
                </c:pt>
                <c:pt idx="14499">
                  <c:v>124.639584640038</c:v>
                </c:pt>
                <c:pt idx="14500">
                  <c:v>123.82878534875699</c:v>
                </c:pt>
                <c:pt idx="14501">
                  <c:v>123.150744653934</c:v>
                </c:pt>
                <c:pt idx="14502">
                  <c:v>122.472671358601</c:v>
                </c:pt>
                <c:pt idx="14503">
                  <c:v>121.793281121774</c:v>
                </c:pt>
                <c:pt idx="14504">
                  <c:v>121.11008187944201</c:v>
                </c:pt>
                <c:pt idx="14505">
                  <c:v>120.426849782381</c:v>
                </c:pt>
                <c:pt idx="14506">
                  <c:v>119.743584826944</c:v>
                </c:pt>
                <c:pt idx="14507">
                  <c:v>119.415218231518</c:v>
                </c:pt>
                <c:pt idx="14508">
                  <c:v>119.101392288158</c:v>
                </c:pt>
                <c:pt idx="14509">
                  <c:v>118.787551249264</c:v>
                </c:pt>
                <c:pt idx="14510">
                  <c:v>119.04174706459401</c:v>
                </c:pt>
                <c:pt idx="14511">
                  <c:v>119.578365627633</c:v>
                </c:pt>
                <c:pt idx="14512">
                  <c:v>120.115010007753</c:v>
                </c:pt>
                <c:pt idx="14513">
                  <c:v>120.606016764537</c:v>
                </c:pt>
                <c:pt idx="14514">
                  <c:v>121.021196706754</c:v>
                </c:pt>
                <c:pt idx="14515">
                  <c:v>121.43639662731999</c:v>
                </c:pt>
                <c:pt idx="14516">
                  <c:v>122.04000480777501</c:v>
                </c:pt>
                <c:pt idx="14517">
                  <c:v>124.693488943893</c:v>
                </c:pt>
                <c:pt idx="14518">
                  <c:v>127.347100788961</c:v>
                </c:pt>
                <c:pt idx="14519">
                  <c:v>130.00084035711899</c:v>
                </c:pt>
                <c:pt idx="14520">
                  <c:v>130.05193940810699</c:v>
                </c:pt>
                <c:pt idx="14521">
                  <c:v>129.42389477634899</c:v>
                </c:pt>
                <c:pt idx="14522">
                  <c:v>128.79581990999901</c:v>
                </c:pt>
                <c:pt idx="14523">
                  <c:v>127.60011051812999</c:v>
                </c:pt>
                <c:pt idx="14524">
                  <c:v>125.842344672035</c:v>
                </c:pt>
                <c:pt idx="14525">
                  <c:v>124.08449418974401</c:v>
                </c:pt>
                <c:pt idx="14526">
                  <c:v>122.561170371712</c:v>
                </c:pt>
                <c:pt idx="14527">
                  <c:v>121.907612585024</c:v>
                </c:pt>
                <c:pt idx="14528">
                  <c:v>121.254023323712</c:v>
                </c:pt>
                <c:pt idx="14529">
                  <c:v>120.60040258428999</c:v>
                </c:pt>
                <c:pt idx="14530">
                  <c:v>122.15866569793</c:v>
                </c:pt>
                <c:pt idx="14531">
                  <c:v>123.90182224749999</c:v>
                </c:pt>
                <c:pt idx="14532">
                  <c:v>125.64506276655</c:v>
                </c:pt>
                <c:pt idx="14533">
                  <c:v>127.115336147699</c:v>
                </c:pt>
                <c:pt idx="14534">
                  <c:v>128.427960560044</c:v>
                </c:pt>
                <c:pt idx="14535">
                  <c:v>129.740648214576</c:v>
                </c:pt>
                <c:pt idx="14536">
                  <c:v>129.75447191452599</c:v>
                </c:pt>
                <c:pt idx="14537">
                  <c:v>127.30625091364401</c:v>
                </c:pt>
                <c:pt idx="14538">
                  <c:v>124.85791193550099</c:v>
                </c:pt>
                <c:pt idx="14539">
                  <c:v>122.57793441648499</c:v>
                </c:pt>
                <c:pt idx="14540">
                  <c:v>123.064607702803</c:v>
                </c:pt>
                <c:pt idx="14541">
                  <c:v>123.551304445794</c:v>
                </c:pt>
                <c:pt idx="14542">
                  <c:v>124.038024648049</c:v>
                </c:pt>
                <c:pt idx="14543">
                  <c:v>125.621746392546</c:v>
                </c:pt>
                <c:pt idx="14544">
                  <c:v>127.533321470321</c:v>
                </c:pt>
                <c:pt idx="14545">
                  <c:v>129.444988705123</c:v>
                </c:pt>
                <c:pt idx="14546">
                  <c:v>129.26253157770299</c:v>
                </c:pt>
                <c:pt idx="14547">
                  <c:v>126.838486339122</c:v>
                </c:pt>
                <c:pt idx="14548">
                  <c:v>124.414324215531</c:v>
                </c:pt>
                <c:pt idx="14549">
                  <c:v>122.252286715574</c:v>
                </c:pt>
                <c:pt idx="14550">
                  <c:v>121.161815741818</c:v>
                </c:pt>
                <c:pt idx="14551">
                  <c:v>120.071292176841</c:v>
                </c:pt>
                <c:pt idx="14552">
                  <c:v>118.98071601484</c:v>
                </c:pt>
                <c:pt idx="14553">
                  <c:v>118.296625181786</c:v>
                </c:pt>
                <c:pt idx="14554">
                  <c:v>117.652362230949</c:v>
                </c:pt>
                <c:pt idx="14555">
                  <c:v>117.008068200883</c:v>
                </c:pt>
                <c:pt idx="14556">
                  <c:v>115.976682642664</c:v>
                </c:pt>
                <c:pt idx="14557">
                  <c:v>114.713338599338</c:v>
                </c:pt>
                <c:pt idx="14558">
                  <c:v>113.44993360097401</c:v>
                </c:pt>
                <c:pt idx="14559">
                  <c:v>113.081419831091</c:v>
                </c:pt>
                <c:pt idx="14560">
                  <c:v>114.446434866394</c:v>
                </c:pt>
                <c:pt idx="14561">
                  <c:v>115.811515774505</c:v>
                </c:pt>
                <c:pt idx="14562">
                  <c:v>117.107694755362</c:v>
                </c:pt>
                <c:pt idx="14563">
                  <c:v>117.244723536918</c:v>
                </c:pt>
                <c:pt idx="14564">
                  <c:v>117.381758932431</c:v>
                </c:pt>
                <c:pt idx="14565">
                  <c:v>117.518800942628</c:v>
                </c:pt>
                <c:pt idx="14566">
                  <c:v>117.083477828875</c:v>
                </c:pt>
                <c:pt idx="14567">
                  <c:v>116.47941954115301</c:v>
                </c:pt>
                <c:pt idx="14568">
                  <c:v>115.87533209018</c:v>
                </c:pt>
                <c:pt idx="14569">
                  <c:v>115.693288606918</c:v>
                </c:pt>
                <c:pt idx="14570">
                  <c:v>115.952208229964</c:v>
                </c:pt>
                <c:pt idx="14571">
                  <c:v>116.211140355675</c:v>
                </c:pt>
                <c:pt idx="14572">
                  <c:v>116.574826786926</c:v>
                </c:pt>
                <c:pt idx="14573">
                  <c:v>117.34154301067601</c:v>
                </c:pt>
                <c:pt idx="14574">
                  <c:v>118.108296264353</c:v>
                </c:pt>
                <c:pt idx="14575">
                  <c:v>118.875086552032</c:v>
                </c:pt>
                <c:pt idx="14576">
                  <c:v>119.40259197205</c:v>
                </c:pt>
                <c:pt idx="14577">
                  <c:v>119.910449169347</c:v>
                </c:pt>
                <c:pt idx="14578">
                  <c:v>120.418330900576</c:v>
                </c:pt>
                <c:pt idx="14579">
                  <c:v>120.25418860146</c:v>
                </c:pt>
                <c:pt idx="14580">
                  <c:v>119.71578194584001</c:v>
                </c:pt>
                <c:pt idx="14581">
                  <c:v>119.17734927566801</c:v>
                </c:pt>
                <c:pt idx="14582">
                  <c:v>118.94889836116801</c:v>
                </c:pt>
                <c:pt idx="14583">
                  <c:v>119.26894115923599</c:v>
                </c:pt>
                <c:pt idx="14584">
                  <c:v>119.58899942388599</c:v>
                </c:pt>
                <c:pt idx="14585">
                  <c:v>119.854733529461</c:v>
                </c:pt>
                <c:pt idx="14586">
                  <c:v>119.499078859555</c:v>
                </c:pt>
                <c:pt idx="14587">
                  <c:v>119.143406998888</c:v>
                </c:pt>
                <c:pt idx="14588">
                  <c:v>118.787717945571</c:v>
                </c:pt>
                <c:pt idx="14589">
                  <c:v>119.11111712364399</c:v>
                </c:pt>
                <c:pt idx="14590">
                  <c:v>119.604048182155</c:v>
                </c:pt>
                <c:pt idx="14591">
                  <c:v>120.09700307262599</c:v>
                </c:pt>
                <c:pt idx="14592">
                  <c:v>121.206467284185</c:v>
                </c:pt>
                <c:pt idx="14593">
                  <c:v>122.883692495942</c:v>
                </c:pt>
                <c:pt idx="14594">
                  <c:v>124.560998812218</c:v>
                </c:pt>
                <c:pt idx="14595">
                  <c:v>125.74618558632901</c:v>
                </c:pt>
                <c:pt idx="14596">
                  <c:v>125.385275685736</c:v>
                </c:pt>
                <c:pt idx="14597">
                  <c:v>125.02434832962901</c:v>
                </c:pt>
                <c:pt idx="14598">
                  <c:v>124.663403516092</c:v>
                </c:pt>
                <c:pt idx="14599">
                  <c:v>122.545066684237</c:v>
                </c:pt>
                <c:pt idx="14600">
                  <c:v>120.358851392942</c:v>
                </c:pt>
                <c:pt idx="14601">
                  <c:v>118.172530338721</c:v>
                </c:pt>
                <c:pt idx="14602">
                  <c:v>118.043924034637</c:v>
                </c:pt>
                <c:pt idx="14603">
                  <c:v>118.862602525329</c:v>
                </c:pt>
                <c:pt idx="14604">
                  <c:v>119.681320628664</c:v>
                </c:pt>
                <c:pt idx="14605">
                  <c:v>120.13146170642101</c:v>
                </c:pt>
                <c:pt idx="14606">
                  <c:v>120.04500484425699</c:v>
                </c:pt>
                <c:pt idx="14607">
                  <c:v>119.958543798015</c:v>
                </c:pt>
                <c:pt idx="14608">
                  <c:v>119.870754477105</c:v>
                </c:pt>
                <c:pt idx="14609">
                  <c:v>119.774112188884</c:v>
                </c:pt>
                <c:pt idx="14610">
                  <c:v>119.677465222801</c:v>
                </c:pt>
                <c:pt idx="14611">
                  <c:v>119.580813578343</c:v>
                </c:pt>
                <c:pt idx="14612">
                  <c:v>120.752196634339</c:v>
                </c:pt>
                <c:pt idx="14613">
                  <c:v>122.141062621175</c:v>
                </c:pt>
                <c:pt idx="14614">
                  <c:v>123.52999585099801</c:v>
                </c:pt>
                <c:pt idx="14615">
                  <c:v>123.840406635666</c:v>
                </c:pt>
                <c:pt idx="14616">
                  <c:v>123.362119575736</c:v>
                </c:pt>
                <c:pt idx="14617">
                  <c:v>122.88380935493301</c:v>
                </c:pt>
                <c:pt idx="14618">
                  <c:v>122.31168910065399</c:v>
                </c:pt>
                <c:pt idx="14619">
                  <c:v>121.52290968283199</c:v>
                </c:pt>
                <c:pt idx="14620">
                  <c:v>120.734092061654</c:v>
                </c:pt>
                <c:pt idx="14621">
                  <c:v>119.9583710149</c:v>
                </c:pt>
                <c:pt idx="14622">
                  <c:v>119.652992676664</c:v>
                </c:pt>
                <c:pt idx="14623">
                  <c:v>119.347599545173</c:v>
                </c:pt>
                <c:pt idx="14624">
                  <c:v>119.042191618806</c:v>
                </c:pt>
                <c:pt idx="14625">
                  <c:v>119.142921624221</c:v>
                </c:pt>
                <c:pt idx="14626">
                  <c:v>119.37709039030401</c:v>
                </c:pt>
                <c:pt idx="14627">
                  <c:v>119.611270502849</c:v>
                </c:pt>
                <c:pt idx="14628">
                  <c:v>119.282381235347</c:v>
                </c:pt>
                <c:pt idx="14629">
                  <c:v>118.34047863313199</c:v>
                </c:pt>
                <c:pt idx="14630">
                  <c:v>117.398530383413</c:v>
                </c:pt>
                <c:pt idx="14631">
                  <c:v>118.938098265615</c:v>
                </c:pt>
                <c:pt idx="14632">
                  <c:v>130.079625598776</c:v>
                </c:pt>
                <c:pt idx="14633">
                  <c:v>141.22169298339699</c:v>
                </c:pt>
                <c:pt idx="14634">
                  <c:v>152.36430047857999</c:v>
                </c:pt>
                <c:pt idx="14635">
                  <c:v>151.217072246801</c:v>
                </c:pt>
                <c:pt idx="14636">
                  <c:v>149.179834971948</c:v>
                </c:pt>
                <c:pt idx="14637">
                  <c:v>147.142498924199</c:v>
                </c:pt>
                <c:pt idx="14638">
                  <c:v>145.468196787708</c:v>
                </c:pt>
                <c:pt idx="14639">
                  <c:v>143.980797240767</c:v>
                </c:pt>
                <c:pt idx="14640">
                  <c:v>142.493325565963</c:v>
                </c:pt>
                <c:pt idx="14641">
                  <c:v>139.19994411619601</c:v>
                </c:pt>
                <c:pt idx="14642">
                  <c:v>133.060981017562</c:v>
                </c:pt>
                <c:pt idx="14643">
                  <c:v>126.92172017037601</c:v>
                </c:pt>
                <c:pt idx="14644">
                  <c:v>121.190227387457</c:v>
                </c:pt>
                <c:pt idx="14645">
                  <c:v>118.540662781816</c:v>
                </c:pt>
                <c:pt idx="14646">
                  <c:v>115.890969645065</c:v>
                </c:pt>
                <c:pt idx="14647">
                  <c:v>113.241147963144</c:v>
                </c:pt>
                <c:pt idx="14648">
                  <c:v>113.98889553301299</c:v>
                </c:pt>
                <c:pt idx="14649">
                  <c:v>115.354705383492</c:v>
                </c:pt>
                <c:pt idx="14650">
                  <c:v>116.720581505879</c:v>
                </c:pt>
                <c:pt idx="14651">
                  <c:v>117.476087441956</c:v>
                </c:pt>
                <c:pt idx="14652">
                  <c:v>117.781910282534</c:v>
                </c:pt>
                <c:pt idx="14653">
                  <c:v>118.087747964963</c:v>
                </c:pt>
                <c:pt idx="14654">
                  <c:v>120.19852995642199</c:v>
                </c:pt>
                <c:pt idx="14655">
                  <c:v>126.402539798154</c:v>
                </c:pt>
                <c:pt idx="14656">
                  <c:v>132.60685078072299</c:v>
                </c:pt>
                <c:pt idx="14657">
                  <c:v>138.31021514720399</c:v>
                </c:pt>
                <c:pt idx="14658">
                  <c:v>130.881654120387</c:v>
                </c:pt>
                <c:pt idx="14659">
                  <c:v>123.452732447855</c:v>
                </c:pt>
                <c:pt idx="14660">
                  <c:v>116.02345009027199</c:v>
                </c:pt>
                <c:pt idx="14661">
                  <c:v>113.68120899609799</c:v>
                </c:pt>
                <c:pt idx="14662">
                  <c:v>112.875484488467</c:v>
                </c:pt>
                <c:pt idx="14663">
                  <c:v>112.06972085463001</c:v>
                </c:pt>
                <c:pt idx="14664">
                  <c:v>111.516273210943</c:v>
                </c:pt>
                <c:pt idx="14665">
                  <c:v>111.215357565095</c:v>
                </c:pt>
                <c:pt idx="14666">
                  <c:v>110.914427304051</c:v>
                </c:pt>
                <c:pt idx="14667">
                  <c:v>110.730689880531</c:v>
                </c:pt>
                <c:pt idx="14668">
                  <c:v>110.934730216951</c:v>
                </c:pt>
                <c:pt idx="14669">
                  <c:v>111.13878046521999</c:v>
                </c:pt>
                <c:pt idx="14670">
                  <c:v>111.342840626417</c:v>
                </c:pt>
                <c:pt idx="14671">
                  <c:v>113.34864362146701</c:v>
                </c:pt>
                <c:pt idx="14672">
                  <c:v>115.420055522951</c:v>
                </c:pt>
                <c:pt idx="14673">
                  <c:v>117.49156807354601</c:v>
                </c:pt>
                <c:pt idx="14674">
                  <c:v>116.723594707403</c:v>
                </c:pt>
                <c:pt idx="14675">
                  <c:v>114.72842197897999</c:v>
                </c:pt>
                <c:pt idx="14676">
                  <c:v>112.73315228832401</c:v>
                </c:pt>
                <c:pt idx="14677">
                  <c:v>111.547076355492</c:v>
                </c:pt>
                <c:pt idx="14678">
                  <c:v>111.42459265338999</c:v>
                </c:pt>
                <c:pt idx="14679">
                  <c:v>111.302102997699</c:v>
                </c:pt>
                <c:pt idx="14680">
                  <c:v>111.256929375805</c:v>
                </c:pt>
                <c:pt idx="14681">
                  <c:v>111.59891291090899</c:v>
                </c:pt>
                <c:pt idx="14682">
                  <c:v>111.940913071873</c:v>
                </c:pt>
                <c:pt idx="14683">
                  <c:v>112.282929860511</c:v>
                </c:pt>
                <c:pt idx="14684">
                  <c:v>113.121919011344</c:v>
                </c:pt>
                <c:pt idx="14685">
                  <c:v>114.015333319494</c:v>
                </c:pt>
                <c:pt idx="14686">
                  <c:v>114.90879107230499</c:v>
                </c:pt>
                <c:pt idx="14687">
                  <c:v>116.43302390071599</c:v>
                </c:pt>
                <c:pt idx="14688">
                  <c:v>118.317126633155</c:v>
                </c:pt>
                <c:pt idx="14689">
                  <c:v>120.20132100164901</c:v>
                </c:pt>
                <c:pt idx="14690">
                  <c:v>121.352882441937</c:v>
                </c:pt>
                <c:pt idx="14691">
                  <c:v>121.27117500907001</c:v>
                </c:pt>
                <c:pt idx="14692">
                  <c:v>121.189463601527</c:v>
                </c:pt>
                <c:pt idx="14693">
                  <c:v>121.058139353058</c:v>
                </c:pt>
                <c:pt idx="14694">
                  <c:v>120.52185606494901</c:v>
                </c:pt>
                <c:pt idx="14695">
                  <c:v>119.985546684528</c:v>
                </c:pt>
                <c:pt idx="14696">
                  <c:v>119.449211208965</c:v>
                </c:pt>
                <c:pt idx="14697">
                  <c:v>120.308877264872</c:v>
                </c:pt>
                <c:pt idx="14698">
                  <c:v>121.42252024592101</c:v>
                </c:pt>
                <c:pt idx="14699">
                  <c:v>122.53621742311699</c:v>
                </c:pt>
                <c:pt idx="14700">
                  <c:v>121.431726651204</c:v>
                </c:pt>
                <c:pt idx="14701">
                  <c:v>118.74428748220301</c:v>
                </c:pt>
                <c:pt idx="14702">
                  <c:v>116.05671750374501</c:v>
                </c:pt>
                <c:pt idx="14703">
                  <c:v>114.25798114602399</c:v>
                </c:pt>
                <c:pt idx="14704">
                  <c:v>114.334630337278</c:v>
                </c:pt>
                <c:pt idx="14705">
                  <c:v>114.411283260055</c:v>
                </c:pt>
                <c:pt idx="14706">
                  <c:v>114.437574624494</c:v>
                </c:pt>
                <c:pt idx="14707">
                  <c:v>113.676081446588</c:v>
                </c:pt>
                <c:pt idx="14708">
                  <c:v>112.914551190157</c:v>
                </c:pt>
                <c:pt idx="14709">
                  <c:v>112.15298385117801</c:v>
                </c:pt>
                <c:pt idx="14710">
                  <c:v>112.33086084915701</c:v>
                </c:pt>
                <c:pt idx="14711">
                  <c:v>112.744907579412</c:v>
                </c:pt>
                <c:pt idx="14712">
                  <c:v>113.1589744752</c:v>
                </c:pt>
                <c:pt idx="14713">
                  <c:v>112.950692307258</c:v>
                </c:pt>
                <c:pt idx="14714">
                  <c:v>112.20938923510199</c:v>
                </c:pt>
                <c:pt idx="14715">
                  <c:v>111.46805005241301</c:v>
                </c:pt>
                <c:pt idx="14716">
                  <c:v>111.208403026883</c:v>
                </c:pt>
                <c:pt idx="14717">
                  <c:v>112.195247186828</c:v>
                </c:pt>
                <c:pt idx="14718">
                  <c:v>113.182139426771</c:v>
                </c:pt>
                <c:pt idx="14719">
                  <c:v>114.17323182229001</c:v>
                </c:pt>
                <c:pt idx="14720">
                  <c:v>115.375005281672</c:v>
                </c:pt>
                <c:pt idx="14721">
                  <c:v>116.57683730309</c:v>
                </c:pt>
                <c:pt idx="14722">
                  <c:v>117.778727892888</c:v>
                </c:pt>
                <c:pt idx="14723">
                  <c:v>144.57685740427999</c:v>
                </c:pt>
                <c:pt idx="14724">
                  <c:v>179.44019695343101</c:v>
                </c:pt>
                <c:pt idx="14725">
                  <c:v>214.30523578687001</c:v>
                </c:pt>
                <c:pt idx="14726">
                  <c:v>218.41954582116699</c:v>
                </c:pt>
                <c:pt idx="14727">
                  <c:v>192.03289632460201</c:v>
                </c:pt>
                <c:pt idx="14728">
                  <c:v>165.64496047873999</c:v>
                </c:pt>
                <c:pt idx="14729">
                  <c:v>143.36992082961899</c:v>
                </c:pt>
                <c:pt idx="14730">
                  <c:v>133.82779224986601</c:v>
                </c:pt>
                <c:pt idx="14731">
                  <c:v>124.28519840825</c:v>
                </c:pt>
                <c:pt idx="14732">
                  <c:v>114.74213925442299</c:v>
                </c:pt>
                <c:pt idx="14733">
                  <c:v>113.854132703546</c:v>
                </c:pt>
                <c:pt idx="14734">
                  <c:v>113.08140215163399</c:v>
                </c:pt>
                <c:pt idx="14735">
                  <c:v>112.308633913419</c:v>
                </c:pt>
                <c:pt idx="14736">
                  <c:v>112.94065366498999</c:v>
                </c:pt>
                <c:pt idx="14737">
                  <c:v>114.092241845022</c:v>
                </c:pt>
                <c:pt idx="14738">
                  <c:v>115.24388619836699</c:v>
                </c:pt>
                <c:pt idx="14739">
                  <c:v>115.602667348571</c:v>
                </c:pt>
                <c:pt idx="14740">
                  <c:v>115.080537636328</c:v>
                </c:pt>
                <c:pt idx="14741">
                  <c:v>114.55838245058899</c:v>
                </c:pt>
                <c:pt idx="14742">
                  <c:v>114.413297822448</c:v>
                </c:pt>
                <c:pt idx="14743">
                  <c:v>115.621539481995</c:v>
                </c:pt>
                <c:pt idx="14744">
                  <c:v>116.82984009933099</c:v>
                </c:pt>
                <c:pt idx="14745">
                  <c:v>118.038199680825</c:v>
                </c:pt>
                <c:pt idx="14746">
                  <c:v>116.83132331435699</c:v>
                </c:pt>
                <c:pt idx="14747">
                  <c:v>115.53067377050201</c:v>
                </c:pt>
                <c:pt idx="14748">
                  <c:v>114.22996074464901</c:v>
                </c:pt>
                <c:pt idx="14749">
                  <c:v>117.910290009731</c:v>
                </c:pt>
                <c:pt idx="14750">
                  <c:v>123.646277457297</c:v>
                </c:pt>
                <c:pt idx="14751">
                  <c:v>129.38254491621399</c:v>
                </c:pt>
                <c:pt idx="14752">
                  <c:v>132.15418593719201</c:v>
                </c:pt>
                <c:pt idx="14753">
                  <c:v>131.355127811047</c:v>
                </c:pt>
                <c:pt idx="14754">
                  <c:v>130.55603067068299</c:v>
                </c:pt>
                <c:pt idx="14755">
                  <c:v>129.32776289105001</c:v>
                </c:pt>
                <c:pt idx="14756">
                  <c:v>126.38208513897099</c:v>
                </c:pt>
                <c:pt idx="14757">
                  <c:v>123.43626353791601</c:v>
                </c:pt>
                <c:pt idx="14758">
                  <c:v>120.490298072372</c:v>
                </c:pt>
                <c:pt idx="14759">
                  <c:v>120.58071833321701</c:v>
                </c:pt>
                <c:pt idx="14760">
                  <c:v>120.842038185907</c:v>
                </c:pt>
                <c:pt idx="14761">
                  <c:v>121.103370802885</c:v>
                </c:pt>
                <c:pt idx="14762">
                  <c:v>127.588637584304</c:v>
                </c:pt>
                <c:pt idx="14763">
                  <c:v>136.818167536781</c:v>
                </c:pt>
                <c:pt idx="14764">
                  <c:v>146.04814838961499</c:v>
                </c:pt>
                <c:pt idx="14765">
                  <c:v>146.67981895494501</c:v>
                </c:pt>
                <c:pt idx="14766">
                  <c:v>136.44947910609099</c:v>
                </c:pt>
                <c:pt idx="14767">
                  <c:v>126.218639374746</c:v>
                </c:pt>
                <c:pt idx="14768">
                  <c:v>118.224848390576</c:v>
                </c:pt>
                <c:pt idx="14769">
                  <c:v>119.75757387039501</c:v>
                </c:pt>
                <c:pt idx="14770">
                  <c:v>121.290374256631</c:v>
                </c:pt>
                <c:pt idx="14771">
                  <c:v>122.82324955734801</c:v>
                </c:pt>
                <c:pt idx="14772">
                  <c:v>122.473733400832</c:v>
                </c:pt>
                <c:pt idx="14773">
                  <c:v>122.002033353478</c:v>
                </c:pt>
                <c:pt idx="14774">
                  <c:v>121.530310248058</c:v>
                </c:pt>
                <c:pt idx="14775">
                  <c:v>119.229971993604</c:v>
                </c:pt>
                <c:pt idx="14776">
                  <c:v>116.10193688830699</c:v>
                </c:pt>
                <c:pt idx="14777">
                  <c:v>112.973748848621</c:v>
                </c:pt>
                <c:pt idx="14778">
                  <c:v>111.51115011572099</c:v>
                </c:pt>
                <c:pt idx="14779">
                  <c:v>112.18300701487</c:v>
                </c:pt>
                <c:pt idx="14780">
                  <c:v>112.85489676791499</c:v>
                </c:pt>
                <c:pt idx="14781">
                  <c:v>113.557798157848</c:v>
                </c:pt>
                <c:pt idx="14782">
                  <c:v>114.39389542385101</c:v>
                </c:pt>
                <c:pt idx="14783">
                  <c:v>115.23003358233299</c:v>
                </c:pt>
                <c:pt idx="14784">
                  <c:v>116.066212637696</c:v>
                </c:pt>
                <c:pt idx="14785">
                  <c:v>115.51408543379</c:v>
                </c:pt>
                <c:pt idx="14786">
                  <c:v>114.872781091516</c:v>
                </c:pt>
                <c:pt idx="14787">
                  <c:v>114.23144537648101</c:v>
                </c:pt>
                <c:pt idx="14788">
                  <c:v>114.473042340975</c:v>
                </c:pt>
                <c:pt idx="14789">
                  <c:v>115.109309623896</c:v>
                </c:pt>
                <c:pt idx="14790">
                  <c:v>115.745608038641</c:v>
                </c:pt>
                <c:pt idx="14791">
                  <c:v>116.25233724543</c:v>
                </c:pt>
                <c:pt idx="14792">
                  <c:v>116.596177294827</c:v>
                </c:pt>
                <c:pt idx="14793">
                  <c:v>116.940034170879</c:v>
                </c:pt>
                <c:pt idx="14794">
                  <c:v>117.534807907961</c:v>
                </c:pt>
                <c:pt idx="14795">
                  <c:v>119.16187208001401</c:v>
                </c:pt>
                <c:pt idx="14796">
                  <c:v>120.789015890418</c:v>
                </c:pt>
                <c:pt idx="14797">
                  <c:v>122.416239347741</c:v>
                </c:pt>
                <c:pt idx="14798">
                  <c:v>121.998470430803</c:v>
                </c:pt>
                <c:pt idx="14799">
                  <c:v>121.469699370827</c:v>
                </c:pt>
                <c:pt idx="14800">
                  <c:v>120.940902423541</c:v>
                </c:pt>
                <c:pt idx="14801">
                  <c:v>120.062452270874</c:v>
                </c:pt>
                <c:pt idx="14802">
                  <c:v>119.035561532535</c:v>
                </c:pt>
                <c:pt idx="14803">
                  <c:v>118.00862051138</c:v>
                </c:pt>
                <c:pt idx="14804">
                  <c:v>118.15723990496799</c:v>
                </c:pt>
                <c:pt idx="14805">
                  <c:v>119.708072725487</c:v>
                </c:pt>
                <c:pt idx="14806">
                  <c:v>121.258981497511</c:v>
                </c:pt>
                <c:pt idx="14807">
                  <c:v>127.59805838171999</c:v>
                </c:pt>
                <c:pt idx="14808">
                  <c:v>151.88602542820701</c:v>
                </c:pt>
                <c:pt idx="14809">
                  <c:v>176.17518217794</c:v>
                </c:pt>
                <c:pt idx="14810">
                  <c:v>200.46552875872899</c:v>
                </c:pt>
                <c:pt idx="14811">
                  <c:v>186.63747409156801</c:v>
                </c:pt>
                <c:pt idx="14812">
                  <c:v>171.452593587118</c:v>
                </c:pt>
                <c:pt idx="14813">
                  <c:v>156.266969104542</c:v>
                </c:pt>
                <c:pt idx="14814">
                  <c:v>147.52033315978801</c:v>
                </c:pt>
                <c:pt idx="14815">
                  <c:v>141.26258510766101</c:v>
                </c:pt>
                <c:pt idx="14816">
                  <c:v>135.004530405629</c:v>
                </c:pt>
                <c:pt idx="14817">
                  <c:v>133.49914474954801</c:v>
                </c:pt>
                <c:pt idx="14818">
                  <c:v>137.19885003055899</c:v>
                </c:pt>
                <c:pt idx="14819">
                  <c:v>140.89873664074099</c:v>
                </c:pt>
                <c:pt idx="14820">
                  <c:v>142.59620025303599</c:v>
                </c:pt>
                <c:pt idx="14821">
                  <c:v>137.73448377638499</c:v>
                </c:pt>
                <c:pt idx="14822">
                  <c:v>132.87252897672099</c:v>
                </c:pt>
                <c:pt idx="14823">
                  <c:v>128.01033582851699</c:v>
                </c:pt>
                <c:pt idx="14824">
                  <c:v>128.088918565874</c:v>
                </c:pt>
                <c:pt idx="14825">
                  <c:v>128.212284398989</c:v>
                </c:pt>
                <c:pt idx="14826">
                  <c:v>128.33565628094399</c:v>
                </c:pt>
                <c:pt idx="14827">
                  <c:v>127.527661459679</c:v>
                </c:pt>
                <c:pt idx="14828">
                  <c:v>126.406923626965</c:v>
                </c:pt>
                <c:pt idx="14829">
                  <c:v>125.286130832954</c:v>
                </c:pt>
                <c:pt idx="14830">
                  <c:v>126.083104138373</c:v>
                </c:pt>
                <c:pt idx="14831">
                  <c:v>128.74653357118601</c:v>
                </c:pt>
                <c:pt idx="14832">
                  <c:v>131.41009364207599</c:v>
                </c:pt>
                <c:pt idx="14833">
                  <c:v>133.22469709015999</c:v>
                </c:pt>
                <c:pt idx="14834">
                  <c:v>132.689875807428</c:v>
                </c:pt>
                <c:pt idx="14835">
                  <c:v>132.15502828777599</c:v>
                </c:pt>
                <c:pt idx="14836">
                  <c:v>131.62788440437001</c:v>
                </c:pt>
                <c:pt idx="14837">
                  <c:v>131.40672382665699</c:v>
                </c:pt>
                <c:pt idx="14838">
                  <c:v>131.18555239750501</c:v>
                </c:pt>
                <c:pt idx="14839">
                  <c:v>130.96437011575301</c:v>
                </c:pt>
                <c:pt idx="14840">
                  <c:v>132.25616843163701</c:v>
                </c:pt>
                <c:pt idx="14841">
                  <c:v>133.96406900895201</c:v>
                </c:pt>
                <c:pt idx="14842">
                  <c:v>135.67205340533101</c:v>
                </c:pt>
                <c:pt idx="14843">
                  <c:v>136.578872273998</c:v>
                </c:pt>
                <c:pt idx="14844">
                  <c:v>136.81554394515501</c:v>
                </c:pt>
                <c:pt idx="14845">
                  <c:v>137.05222723352099</c:v>
                </c:pt>
                <c:pt idx="14846">
                  <c:v>138.905245671004</c:v>
                </c:pt>
                <c:pt idx="14847">
                  <c:v>144.43697427970801</c:v>
                </c:pt>
                <c:pt idx="14848">
                  <c:v>149.968974464647</c:v>
                </c:pt>
                <c:pt idx="14849">
                  <c:v>155.20725816221</c:v>
                </c:pt>
                <c:pt idx="14850">
                  <c:v>156.31891339912301</c:v>
                </c:pt>
                <c:pt idx="14851">
                  <c:v>157.43062322140699</c:v>
                </c:pt>
                <c:pt idx="14852">
                  <c:v>158.542387634888</c:v>
                </c:pt>
                <c:pt idx="14853">
                  <c:v>160.81808819260101</c:v>
                </c:pt>
                <c:pt idx="14854">
                  <c:v>163.335246511783</c:v>
                </c:pt>
                <c:pt idx="14855">
                  <c:v>165.852528458975</c:v>
                </c:pt>
                <c:pt idx="14856">
                  <c:v>174.44706048381201</c:v>
                </c:pt>
                <c:pt idx="14857">
                  <c:v>187.25608452509201</c:v>
                </c:pt>
                <c:pt idx="14858">
                  <c:v>200.06573777921801</c:v>
                </c:pt>
                <c:pt idx="14859">
                  <c:v>218.257036425211</c:v>
                </c:pt>
                <c:pt idx="14860">
                  <c:v>246.29892794653401</c:v>
                </c:pt>
                <c:pt idx="14861">
                  <c:v>274.342197197095</c:v>
                </c:pt>
                <c:pt idx="14862">
                  <c:v>299.15389601201099</c:v>
                </c:pt>
                <c:pt idx="14863">
                  <c:v>299.47318605228202</c:v>
                </c:pt>
                <c:pt idx="14864">
                  <c:v>299.79249178233499</c:v>
                </c:pt>
                <c:pt idx="14865">
                  <c:v>300.11181320384702</c:v>
                </c:pt>
                <c:pt idx="14866">
                  <c:v>290.73146433058002</c:v>
                </c:pt>
                <c:pt idx="14867">
                  <c:v>280.03314521407901</c:v>
                </c:pt>
                <c:pt idx="14868">
                  <c:v>269.33430026548899</c:v>
                </c:pt>
                <c:pt idx="14869">
                  <c:v>260.47494664739099</c:v>
                </c:pt>
                <c:pt idx="14870">
                  <c:v>252.62904255622701</c:v>
                </c:pt>
                <c:pt idx="14871">
                  <c:v>244.78275276524701</c:v>
                </c:pt>
                <c:pt idx="14872">
                  <c:v>235.754332814961</c:v>
                </c:pt>
                <c:pt idx="14873">
                  <c:v>225.021943637791</c:v>
                </c:pt>
                <c:pt idx="14874">
                  <c:v>214.28902677214199</c:v>
                </c:pt>
                <c:pt idx="14875">
                  <c:v>204.338955070086</c:v>
                </c:pt>
                <c:pt idx="14876">
                  <c:v>198.083053722279</c:v>
                </c:pt>
                <c:pt idx="14877">
                  <c:v>191.826844732311</c:v>
                </c:pt>
                <c:pt idx="14878">
                  <c:v>185.57032806735401</c:v>
                </c:pt>
                <c:pt idx="14879">
                  <c:v>187.29954934118601</c:v>
                </c:pt>
                <c:pt idx="14880">
                  <c:v>189.53129415586201</c:v>
                </c:pt>
                <c:pt idx="14881">
                  <c:v>191.763148744696</c:v>
                </c:pt>
                <c:pt idx="14882">
                  <c:v>193.15303198641601</c:v>
                </c:pt>
                <c:pt idx="14883">
                  <c:v>194.19432293974799</c:v>
                </c:pt>
                <c:pt idx="14884">
                  <c:v>195.23566512048399</c:v>
                </c:pt>
                <c:pt idx="14885">
                  <c:v>193.83043018781899</c:v>
                </c:pt>
                <c:pt idx="14886">
                  <c:v>189.711052579544</c:v>
                </c:pt>
                <c:pt idx="14887">
                  <c:v>185.591472279345</c:v>
                </c:pt>
                <c:pt idx="14888">
                  <c:v>180.08444918463999</c:v>
                </c:pt>
                <c:pt idx="14889">
                  <c:v>170.22020295510899</c:v>
                </c:pt>
                <c:pt idx="14890">
                  <c:v>0</c:v>
                </c:pt>
                <c:pt idx="14891">
                  <c:v>0</c:v>
                </c:pt>
                <c:pt idx="14892">
                  <c:v>0</c:v>
                </c:pt>
                <c:pt idx="14893">
                  <c:v>0</c:v>
                </c:pt>
                <c:pt idx="14894">
                  <c:v>0</c:v>
                </c:pt>
                <c:pt idx="14895">
                  <c:v>0</c:v>
                </c:pt>
                <c:pt idx="14896">
                  <c:v>0</c:v>
                </c:pt>
                <c:pt idx="14897">
                  <c:v>0</c:v>
                </c:pt>
                <c:pt idx="14898">
                  <c:v>0</c:v>
                </c:pt>
                <c:pt idx="14899">
                  <c:v>0</c:v>
                </c:pt>
                <c:pt idx="14900">
                  <c:v>0</c:v>
                </c:pt>
                <c:pt idx="14901">
                  <c:v>0</c:v>
                </c:pt>
                <c:pt idx="14902">
                  <c:v>0</c:v>
                </c:pt>
                <c:pt idx="14903">
                  <c:v>0</c:v>
                </c:pt>
                <c:pt idx="14904">
                  <c:v>0</c:v>
                </c:pt>
                <c:pt idx="14905">
                  <c:v>0</c:v>
                </c:pt>
                <c:pt idx="14906">
                  <c:v>0</c:v>
                </c:pt>
                <c:pt idx="14907">
                  <c:v>0</c:v>
                </c:pt>
                <c:pt idx="14908">
                  <c:v>0</c:v>
                </c:pt>
                <c:pt idx="14909">
                  <c:v>0</c:v>
                </c:pt>
                <c:pt idx="14910">
                  <c:v>0</c:v>
                </c:pt>
                <c:pt idx="14911">
                  <c:v>0</c:v>
                </c:pt>
                <c:pt idx="14912">
                  <c:v>0</c:v>
                </c:pt>
                <c:pt idx="14913">
                  <c:v>0</c:v>
                </c:pt>
                <c:pt idx="14914">
                  <c:v>0</c:v>
                </c:pt>
                <c:pt idx="14915">
                  <c:v>0</c:v>
                </c:pt>
                <c:pt idx="14916">
                  <c:v>0</c:v>
                </c:pt>
                <c:pt idx="14917">
                  <c:v>0</c:v>
                </c:pt>
                <c:pt idx="14918">
                  <c:v>0</c:v>
                </c:pt>
                <c:pt idx="14919">
                  <c:v>0</c:v>
                </c:pt>
                <c:pt idx="14920">
                  <c:v>0</c:v>
                </c:pt>
                <c:pt idx="14921">
                  <c:v>0</c:v>
                </c:pt>
                <c:pt idx="14922">
                  <c:v>0</c:v>
                </c:pt>
                <c:pt idx="14923">
                  <c:v>0</c:v>
                </c:pt>
                <c:pt idx="14924">
                  <c:v>0</c:v>
                </c:pt>
                <c:pt idx="14925">
                  <c:v>0</c:v>
                </c:pt>
                <c:pt idx="14926">
                  <c:v>0</c:v>
                </c:pt>
                <c:pt idx="14927">
                  <c:v>0</c:v>
                </c:pt>
                <c:pt idx="14928">
                  <c:v>0</c:v>
                </c:pt>
                <c:pt idx="14929">
                  <c:v>0</c:v>
                </c:pt>
                <c:pt idx="14930">
                  <c:v>0</c:v>
                </c:pt>
                <c:pt idx="14931">
                  <c:v>0</c:v>
                </c:pt>
                <c:pt idx="14932">
                  <c:v>0</c:v>
                </c:pt>
                <c:pt idx="14933">
                  <c:v>0</c:v>
                </c:pt>
                <c:pt idx="14934">
                  <c:v>0</c:v>
                </c:pt>
                <c:pt idx="14935">
                  <c:v>0</c:v>
                </c:pt>
                <c:pt idx="14936">
                  <c:v>0</c:v>
                </c:pt>
                <c:pt idx="14937">
                  <c:v>0</c:v>
                </c:pt>
                <c:pt idx="14938">
                  <c:v>0</c:v>
                </c:pt>
                <c:pt idx="14939">
                  <c:v>0</c:v>
                </c:pt>
                <c:pt idx="14940">
                  <c:v>0</c:v>
                </c:pt>
                <c:pt idx="14941">
                  <c:v>0</c:v>
                </c:pt>
                <c:pt idx="14942">
                  <c:v>0</c:v>
                </c:pt>
                <c:pt idx="14943">
                  <c:v>0</c:v>
                </c:pt>
                <c:pt idx="14944">
                  <c:v>0</c:v>
                </c:pt>
                <c:pt idx="14945">
                  <c:v>0</c:v>
                </c:pt>
                <c:pt idx="14946">
                  <c:v>0</c:v>
                </c:pt>
                <c:pt idx="14947">
                  <c:v>0</c:v>
                </c:pt>
                <c:pt idx="14948">
                  <c:v>0</c:v>
                </c:pt>
                <c:pt idx="14949">
                  <c:v>0</c:v>
                </c:pt>
                <c:pt idx="14950">
                  <c:v>0</c:v>
                </c:pt>
                <c:pt idx="14951">
                  <c:v>0</c:v>
                </c:pt>
                <c:pt idx="14952">
                  <c:v>0</c:v>
                </c:pt>
                <c:pt idx="14953">
                  <c:v>0</c:v>
                </c:pt>
                <c:pt idx="14954">
                  <c:v>0</c:v>
                </c:pt>
                <c:pt idx="14955">
                  <c:v>0</c:v>
                </c:pt>
                <c:pt idx="14956">
                  <c:v>0</c:v>
                </c:pt>
                <c:pt idx="14957">
                  <c:v>0</c:v>
                </c:pt>
                <c:pt idx="14958">
                  <c:v>0</c:v>
                </c:pt>
                <c:pt idx="14959">
                  <c:v>0</c:v>
                </c:pt>
                <c:pt idx="14960">
                  <c:v>0</c:v>
                </c:pt>
                <c:pt idx="14961">
                  <c:v>0</c:v>
                </c:pt>
                <c:pt idx="14962">
                  <c:v>0</c:v>
                </c:pt>
                <c:pt idx="14963">
                  <c:v>0</c:v>
                </c:pt>
                <c:pt idx="14964">
                  <c:v>0</c:v>
                </c:pt>
                <c:pt idx="14965">
                  <c:v>0</c:v>
                </c:pt>
                <c:pt idx="14966">
                  <c:v>0</c:v>
                </c:pt>
                <c:pt idx="14967">
                  <c:v>0</c:v>
                </c:pt>
                <c:pt idx="14968">
                  <c:v>0</c:v>
                </c:pt>
                <c:pt idx="14969">
                  <c:v>0</c:v>
                </c:pt>
                <c:pt idx="14970">
                  <c:v>0</c:v>
                </c:pt>
                <c:pt idx="14971">
                  <c:v>0</c:v>
                </c:pt>
                <c:pt idx="14972">
                  <c:v>0</c:v>
                </c:pt>
                <c:pt idx="14973">
                  <c:v>0</c:v>
                </c:pt>
                <c:pt idx="14974">
                  <c:v>0</c:v>
                </c:pt>
                <c:pt idx="14975">
                  <c:v>0</c:v>
                </c:pt>
                <c:pt idx="14976">
                  <c:v>0</c:v>
                </c:pt>
                <c:pt idx="14977">
                  <c:v>0</c:v>
                </c:pt>
                <c:pt idx="14978">
                  <c:v>0</c:v>
                </c:pt>
                <c:pt idx="14979">
                  <c:v>0</c:v>
                </c:pt>
                <c:pt idx="14980">
                  <c:v>0</c:v>
                </c:pt>
                <c:pt idx="14981">
                  <c:v>0</c:v>
                </c:pt>
                <c:pt idx="14982">
                  <c:v>0</c:v>
                </c:pt>
                <c:pt idx="14983">
                  <c:v>0</c:v>
                </c:pt>
                <c:pt idx="14984">
                  <c:v>0</c:v>
                </c:pt>
                <c:pt idx="14985">
                  <c:v>0</c:v>
                </c:pt>
                <c:pt idx="14986">
                  <c:v>0</c:v>
                </c:pt>
                <c:pt idx="14987">
                  <c:v>0</c:v>
                </c:pt>
                <c:pt idx="14988">
                  <c:v>0</c:v>
                </c:pt>
                <c:pt idx="14989">
                  <c:v>0</c:v>
                </c:pt>
                <c:pt idx="14990">
                  <c:v>0</c:v>
                </c:pt>
                <c:pt idx="14991">
                  <c:v>0</c:v>
                </c:pt>
                <c:pt idx="14992">
                  <c:v>0</c:v>
                </c:pt>
                <c:pt idx="14993">
                  <c:v>0</c:v>
                </c:pt>
                <c:pt idx="14994">
                  <c:v>0</c:v>
                </c:pt>
                <c:pt idx="14995">
                  <c:v>0</c:v>
                </c:pt>
                <c:pt idx="14996">
                  <c:v>0</c:v>
                </c:pt>
                <c:pt idx="14997">
                  <c:v>0</c:v>
                </c:pt>
                <c:pt idx="14998">
                  <c:v>0</c:v>
                </c:pt>
                <c:pt idx="14999">
                  <c:v>0</c:v>
                </c:pt>
                <c:pt idx="15000">
                  <c:v>0</c:v>
                </c:pt>
                <c:pt idx="15001">
                  <c:v>0</c:v>
                </c:pt>
                <c:pt idx="15002">
                  <c:v>0</c:v>
                </c:pt>
                <c:pt idx="15003">
                  <c:v>0</c:v>
                </c:pt>
                <c:pt idx="15004">
                  <c:v>0</c:v>
                </c:pt>
                <c:pt idx="15005">
                  <c:v>0</c:v>
                </c:pt>
                <c:pt idx="15006">
                  <c:v>0</c:v>
                </c:pt>
                <c:pt idx="15007">
                  <c:v>0</c:v>
                </c:pt>
                <c:pt idx="15008">
                  <c:v>0</c:v>
                </c:pt>
                <c:pt idx="15009">
                  <c:v>0</c:v>
                </c:pt>
                <c:pt idx="15010">
                  <c:v>0</c:v>
                </c:pt>
                <c:pt idx="15011">
                  <c:v>0</c:v>
                </c:pt>
                <c:pt idx="15012">
                  <c:v>0</c:v>
                </c:pt>
                <c:pt idx="15013">
                  <c:v>0</c:v>
                </c:pt>
                <c:pt idx="15014">
                  <c:v>0</c:v>
                </c:pt>
                <c:pt idx="15015">
                  <c:v>0</c:v>
                </c:pt>
                <c:pt idx="15016">
                  <c:v>0</c:v>
                </c:pt>
                <c:pt idx="15017">
                  <c:v>0</c:v>
                </c:pt>
                <c:pt idx="15018">
                  <c:v>0</c:v>
                </c:pt>
                <c:pt idx="15019">
                  <c:v>0</c:v>
                </c:pt>
                <c:pt idx="15020">
                  <c:v>0</c:v>
                </c:pt>
                <c:pt idx="15021">
                  <c:v>0</c:v>
                </c:pt>
                <c:pt idx="15022">
                  <c:v>0</c:v>
                </c:pt>
                <c:pt idx="15023">
                  <c:v>0</c:v>
                </c:pt>
                <c:pt idx="15024">
                  <c:v>0</c:v>
                </c:pt>
                <c:pt idx="15025">
                  <c:v>0</c:v>
                </c:pt>
                <c:pt idx="15026">
                  <c:v>0</c:v>
                </c:pt>
                <c:pt idx="15027">
                  <c:v>0</c:v>
                </c:pt>
                <c:pt idx="15028">
                  <c:v>0</c:v>
                </c:pt>
                <c:pt idx="15029">
                  <c:v>0</c:v>
                </c:pt>
                <c:pt idx="15030">
                  <c:v>0</c:v>
                </c:pt>
                <c:pt idx="15031">
                  <c:v>0</c:v>
                </c:pt>
                <c:pt idx="15032">
                  <c:v>0</c:v>
                </c:pt>
                <c:pt idx="15033">
                  <c:v>0</c:v>
                </c:pt>
                <c:pt idx="15034">
                  <c:v>0</c:v>
                </c:pt>
                <c:pt idx="15035">
                  <c:v>0</c:v>
                </c:pt>
                <c:pt idx="15036">
                  <c:v>0</c:v>
                </c:pt>
                <c:pt idx="15037">
                  <c:v>0</c:v>
                </c:pt>
                <c:pt idx="15038">
                  <c:v>0</c:v>
                </c:pt>
                <c:pt idx="15039">
                  <c:v>0</c:v>
                </c:pt>
                <c:pt idx="15040">
                  <c:v>0</c:v>
                </c:pt>
                <c:pt idx="15041">
                  <c:v>0</c:v>
                </c:pt>
                <c:pt idx="15042">
                  <c:v>0</c:v>
                </c:pt>
                <c:pt idx="15043">
                  <c:v>0</c:v>
                </c:pt>
                <c:pt idx="15044">
                  <c:v>0</c:v>
                </c:pt>
                <c:pt idx="15045">
                  <c:v>0</c:v>
                </c:pt>
                <c:pt idx="15046">
                  <c:v>0</c:v>
                </c:pt>
                <c:pt idx="15047">
                  <c:v>0</c:v>
                </c:pt>
                <c:pt idx="15048">
                  <c:v>0</c:v>
                </c:pt>
                <c:pt idx="15049">
                  <c:v>0</c:v>
                </c:pt>
                <c:pt idx="15050">
                  <c:v>0</c:v>
                </c:pt>
                <c:pt idx="15051">
                  <c:v>0</c:v>
                </c:pt>
                <c:pt idx="15052">
                  <c:v>0</c:v>
                </c:pt>
                <c:pt idx="15053">
                  <c:v>0</c:v>
                </c:pt>
                <c:pt idx="15054">
                  <c:v>0</c:v>
                </c:pt>
                <c:pt idx="15055">
                  <c:v>0</c:v>
                </c:pt>
                <c:pt idx="15056">
                  <c:v>0</c:v>
                </c:pt>
                <c:pt idx="15057">
                  <c:v>0</c:v>
                </c:pt>
                <c:pt idx="15058">
                  <c:v>0</c:v>
                </c:pt>
                <c:pt idx="15059">
                  <c:v>0</c:v>
                </c:pt>
                <c:pt idx="15060">
                  <c:v>0</c:v>
                </c:pt>
                <c:pt idx="15061">
                  <c:v>0</c:v>
                </c:pt>
                <c:pt idx="15062">
                  <c:v>0</c:v>
                </c:pt>
                <c:pt idx="15063">
                  <c:v>0</c:v>
                </c:pt>
                <c:pt idx="15064">
                  <c:v>0</c:v>
                </c:pt>
                <c:pt idx="15065">
                  <c:v>0</c:v>
                </c:pt>
                <c:pt idx="15066">
                  <c:v>0</c:v>
                </c:pt>
                <c:pt idx="15067">
                  <c:v>0</c:v>
                </c:pt>
                <c:pt idx="15068">
                  <c:v>0</c:v>
                </c:pt>
                <c:pt idx="15069">
                  <c:v>0</c:v>
                </c:pt>
                <c:pt idx="15070">
                  <c:v>0</c:v>
                </c:pt>
                <c:pt idx="15071">
                  <c:v>0</c:v>
                </c:pt>
                <c:pt idx="15072">
                  <c:v>0</c:v>
                </c:pt>
                <c:pt idx="15073">
                  <c:v>0</c:v>
                </c:pt>
                <c:pt idx="15074">
                  <c:v>0</c:v>
                </c:pt>
                <c:pt idx="15075">
                  <c:v>0</c:v>
                </c:pt>
                <c:pt idx="15076">
                  <c:v>0</c:v>
                </c:pt>
                <c:pt idx="15077">
                  <c:v>0</c:v>
                </c:pt>
                <c:pt idx="15078">
                  <c:v>0</c:v>
                </c:pt>
                <c:pt idx="15079">
                  <c:v>0</c:v>
                </c:pt>
                <c:pt idx="15080">
                  <c:v>0</c:v>
                </c:pt>
                <c:pt idx="15081">
                  <c:v>0</c:v>
                </c:pt>
                <c:pt idx="15082">
                  <c:v>0</c:v>
                </c:pt>
                <c:pt idx="15083">
                  <c:v>0</c:v>
                </c:pt>
                <c:pt idx="15084">
                  <c:v>0</c:v>
                </c:pt>
                <c:pt idx="15085">
                  <c:v>0</c:v>
                </c:pt>
                <c:pt idx="15086">
                  <c:v>0</c:v>
                </c:pt>
                <c:pt idx="15087">
                  <c:v>0</c:v>
                </c:pt>
                <c:pt idx="15088">
                  <c:v>0</c:v>
                </c:pt>
                <c:pt idx="15089">
                  <c:v>0</c:v>
                </c:pt>
                <c:pt idx="15090">
                  <c:v>0</c:v>
                </c:pt>
                <c:pt idx="15091">
                  <c:v>0</c:v>
                </c:pt>
                <c:pt idx="15092">
                  <c:v>0</c:v>
                </c:pt>
                <c:pt idx="15093">
                  <c:v>0</c:v>
                </c:pt>
                <c:pt idx="15094">
                  <c:v>0</c:v>
                </c:pt>
                <c:pt idx="15095">
                  <c:v>0</c:v>
                </c:pt>
                <c:pt idx="15096">
                  <c:v>0</c:v>
                </c:pt>
                <c:pt idx="15097">
                  <c:v>0</c:v>
                </c:pt>
                <c:pt idx="15098">
                  <c:v>0</c:v>
                </c:pt>
                <c:pt idx="15099">
                  <c:v>0</c:v>
                </c:pt>
                <c:pt idx="15100">
                  <c:v>0</c:v>
                </c:pt>
                <c:pt idx="15101">
                  <c:v>0</c:v>
                </c:pt>
                <c:pt idx="15102">
                  <c:v>0</c:v>
                </c:pt>
                <c:pt idx="15103">
                  <c:v>0</c:v>
                </c:pt>
                <c:pt idx="15104">
                  <c:v>0</c:v>
                </c:pt>
                <c:pt idx="15105">
                  <c:v>0</c:v>
                </c:pt>
                <c:pt idx="15106">
                  <c:v>0</c:v>
                </c:pt>
                <c:pt idx="15107">
                  <c:v>0</c:v>
                </c:pt>
                <c:pt idx="15108">
                  <c:v>0</c:v>
                </c:pt>
                <c:pt idx="15109">
                  <c:v>0</c:v>
                </c:pt>
                <c:pt idx="15110">
                  <c:v>0</c:v>
                </c:pt>
                <c:pt idx="15111">
                  <c:v>0</c:v>
                </c:pt>
                <c:pt idx="15112">
                  <c:v>0</c:v>
                </c:pt>
                <c:pt idx="15113">
                  <c:v>0</c:v>
                </c:pt>
                <c:pt idx="15114">
                  <c:v>0</c:v>
                </c:pt>
                <c:pt idx="15115">
                  <c:v>0</c:v>
                </c:pt>
                <c:pt idx="15116">
                  <c:v>0</c:v>
                </c:pt>
                <c:pt idx="15117">
                  <c:v>0</c:v>
                </c:pt>
                <c:pt idx="15118">
                  <c:v>0</c:v>
                </c:pt>
                <c:pt idx="15119">
                  <c:v>0</c:v>
                </c:pt>
                <c:pt idx="15120">
                  <c:v>0</c:v>
                </c:pt>
                <c:pt idx="15121">
                  <c:v>0</c:v>
                </c:pt>
                <c:pt idx="15122">
                  <c:v>0</c:v>
                </c:pt>
                <c:pt idx="15123">
                  <c:v>0</c:v>
                </c:pt>
                <c:pt idx="15124">
                  <c:v>0</c:v>
                </c:pt>
                <c:pt idx="15125">
                  <c:v>0</c:v>
                </c:pt>
                <c:pt idx="15126">
                  <c:v>0</c:v>
                </c:pt>
                <c:pt idx="15127">
                  <c:v>0</c:v>
                </c:pt>
                <c:pt idx="15128">
                  <c:v>0</c:v>
                </c:pt>
                <c:pt idx="15129">
                  <c:v>0</c:v>
                </c:pt>
                <c:pt idx="15130">
                  <c:v>0</c:v>
                </c:pt>
                <c:pt idx="15131">
                  <c:v>0</c:v>
                </c:pt>
                <c:pt idx="15132">
                  <c:v>0</c:v>
                </c:pt>
                <c:pt idx="15133">
                  <c:v>0</c:v>
                </c:pt>
                <c:pt idx="15134">
                  <c:v>0</c:v>
                </c:pt>
                <c:pt idx="15135">
                  <c:v>0</c:v>
                </c:pt>
                <c:pt idx="15136">
                  <c:v>0</c:v>
                </c:pt>
                <c:pt idx="15137">
                  <c:v>0</c:v>
                </c:pt>
                <c:pt idx="15138">
                  <c:v>0</c:v>
                </c:pt>
                <c:pt idx="15139">
                  <c:v>0</c:v>
                </c:pt>
                <c:pt idx="15140">
                  <c:v>0</c:v>
                </c:pt>
                <c:pt idx="15141">
                  <c:v>0</c:v>
                </c:pt>
                <c:pt idx="15142">
                  <c:v>0</c:v>
                </c:pt>
                <c:pt idx="15143">
                  <c:v>0</c:v>
                </c:pt>
                <c:pt idx="15144">
                  <c:v>0</c:v>
                </c:pt>
                <c:pt idx="15145">
                  <c:v>0</c:v>
                </c:pt>
                <c:pt idx="15146">
                  <c:v>0</c:v>
                </c:pt>
                <c:pt idx="15147">
                  <c:v>0</c:v>
                </c:pt>
                <c:pt idx="15148">
                  <c:v>0</c:v>
                </c:pt>
                <c:pt idx="15149">
                  <c:v>0</c:v>
                </c:pt>
                <c:pt idx="15150">
                  <c:v>0</c:v>
                </c:pt>
                <c:pt idx="15151">
                  <c:v>0</c:v>
                </c:pt>
                <c:pt idx="15152">
                  <c:v>0</c:v>
                </c:pt>
                <c:pt idx="15153">
                  <c:v>0</c:v>
                </c:pt>
                <c:pt idx="15154">
                  <c:v>0</c:v>
                </c:pt>
                <c:pt idx="15155">
                  <c:v>0</c:v>
                </c:pt>
                <c:pt idx="15156">
                  <c:v>0</c:v>
                </c:pt>
                <c:pt idx="15157">
                  <c:v>0</c:v>
                </c:pt>
                <c:pt idx="15158">
                  <c:v>0</c:v>
                </c:pt>
                <c:pt idx="15159">
                  <c:v>0</c:v>
                </c:pt>
                <c:pt idx="15160">
                  <c:v>0</c:v>
                </c:pt>
                <c:pt idx="15161">
                  <c:v>0</c:v>
                </c:pt>
                <c:pt idx="15162">
                  <c:v>0</c:v>
                </c:pt>
                <c:pt idx="15163">
                  <c:v>0</c:v>
                </c:pt>
                <c:pt idx="15164">
                  <c:v>0</c:v>
                </c:pt>
                <c:pt idx="15165">
                  <c:v>0</c:v>
                </c:pt>
                <c:pt idx="15166">
                  <c:v>0</c:v>
                </c:pt>
                <c:pt idx="15167">
                  <c:v>0</c:v>
                </c:pt>
                <c:pt idx="15168">
                  <c:v>0</c:v>
                </c:pt>
                <c:pt idx="15169">
                  <c:v>0</c:v>
                </c:pt>
                <c:pt idx="15170">
                  <c:v>0</c:v>
                </c:pt>
                <c:pt idx="15171">
                  <c:v>0</c:v>
                </c:pt>
                <c:pt idx="15172">
                  <c:v>0</c:v>
                </c:pt>
                <c:pt idx="15173">
                  <c:v>0</c:v>
                </c:pt>
                <c:pt idx="15174">
                  <c:v>0</c:v>
                </c:pt>
                <c:pt idx="15175">
                  <c:v>0</c:v>
                </c:pt>
                <c:pt idx="15176">
                  <c:v>0</c:v>
                </c:pt>
                <c:pt idx="15177">
                  <c:v>0</c:v>
                </c:pt>
                <c:pt idx="15178">
                  <c:v>0</c:v>
                </c:pt>
                <c:pt idx="15179">
                  <c:v>0</c:v>
                </c:pt>
                <c:pt idx="15180">
                  <c:v>0</c:v>
                </c:pt>
                <c:pt idx="15181">
                  <c:v>0</c:v>
                </c:pt>
                <c:pt idx="15182">
                  <c:v>0</c:v>
                </c:pt>
                <c:pt idx="15183">
                  <c:v>0</c:v>
                </c:pt>
                <c:pt idx="15184">
                  <c:v>0</c:v>
                </c:pt>
                <c:pt idx="15185">
                  <c:v>0</c:v>
                </c:pt>
                <c:pt idx="15186">
                  <c:v>0</c:v>
                </c:pt>
                <c:pt idx="15187">
                  <c:v>0</c:v>
                </c:pt>
                <c:pt idx="15188">
                  <c:v>0</c:v>
                </c:pt>
                <c:pt idx="15189">
                  <c:v>0</c:v>
                </c:pt>
                <c:pt idx="15190">
                  <c:v>0</c:v>
                </c:pt>
                <c:pt idx="15191">
                  <c:v>0</c:v>
                </c:pt>
                <c:pt idx="15192">
                  <c:v>0</c:v>
                </c:pt>
                <c:pt idx="15193">
                  <c:v>0</c:v>
                </c:pt>
                <c:pt idx="15194">
                  <c:v>0</c:v>
                </c:pt>
                <c:pt idx="15195">
                  <c:v>0</c:v>
                </c:pt>
                <c:pt idx="15196">
                  <c:v>0</c:v>
                </c:pt>
                <c:pt idx="15197">
                  <c:v>0</c:v>
                </c:pt>
                <c:pt idx="15198">
                  <c:v>0</c:v>
                </c:pt>
                <c:pt idx="15199">
                  <c:v>0</c:v>
                </c:pt>
                <c:pt idx="15200">
                  <c:v>0</c:v>
                </c:pt>
                <c:pt idx="15201">
                  <c:v>0</c:v>
                </c:pt>
                <c:pt idx="15202">
                  <c:v>0</c:v>
                </c:pt>
                <c:pt idx="15203">
                  <c:v>0</c:v>
                </c:pt>
                <c:pt idx="15204">
                  <c:v>0</c:v>
                </c:pt>
                <c:pt idx="15205">
                  <c:v>0</c:v>
                </c:pt>
                <c:pt idx="15206">
                  <c:v>0</c:v>
                </c:pt>
                <c:pt idx="15207">
                  <c:v>0</c:v>
                </c:pt>
                <c:pt idx="15208">
                  <c:v>0</c:v>
                </c:pt>
                <c:pt idx="15209">
                  <c:v>0</c:v>
                </c:pt>
                <c:pt idx="15210">
                  <c:v>0</c:v>
                </c:pt>
                <c:pt idx="15211">
                  <c:v>0</c:v>
                </c:pt>
                <c:pt idx="15212">
                  <c:v>0</c:v>
                </c:pt>
                <c:pt idx="15213">
                  <c:v>0</c:v>
                </c:pt>
                <c:pt idx="15214">
                  <c:v>0</c:v>
                </c:pt>
                <c:pt idx="15215">
                  <c:v>0</c:v>
                </c:pt>
                <c:pt idx="15216">
                  <c:v>0</c:v>
                </c:pt>
                <c:pt idx="15217">
                  <c:v>0</c:v>
                </c:pt>
                <c:pt idx="15218">
                  <c:v>0</c:v>
                </c:pt>
                <c:pt idx="15219">
                  <c:v>0</c:v>
                </c:pt>
                <c:pt idx="15220">
                  <c:v>0</c:v>
                </c:pt>
                <c:pt idx="15221">
                  <c:v>0</c:v>
                </c:pt>
                <c:pt idx="15222">
                  <c:v>0</c:v>
                </c:pt>
                <c:pt idx="15223">
                  <c:v>0</c:v>
                </c:pt>
                <c:pt idx="15224">
                  <c:v>0</c:v>
                </c:pt>
                <c:pt idx="15225">
                  <c:v>0</c:v>
                </c:pt>
                <c:pt idx="15226">
                  <c:v>0</c:v>
                </c:pt>
                <c:pt idx="15227">
                  <c:v>0</c:v>
                </c:pt>
                <c:pt idx="15228">
                  <c:v>0</c:v>
                </c:pt>
                <c:pt idx="15229">
                  <c:v>0</c:v>
                </c:pt>
                <c:pt idx="15230">
                  <c:v>0</c:v>
                </c:pt>
                <c:pt idx="15231">
                  <c:v>0</c:v>
                </c:pt>
                <c:pt idx="15232">
                  <c:v>0</c:v>
                </c:pt>
                <c:pt idx="15233">
                  <c:v>0</c:v>
                </c:pt>
                <c:pt idx="15234">
                  <c:v>0</c:v>
                </c:pt>
                <c:pt idx="15235">
                  <c:v>0</c:v>
                </c:pt>
                <c:pt idx="15236">
                  <c:v>0</c:v>
                </c:pt>
                <c:pt idx="15237">
                  <c:v>0</c:v>
                </c:pt>
                <c:pt idx="15238">
                  <c:v>0</c:v>
                </c:pt>
                <c:pt idx="15239">
                  <c:v>0</c:v>
                </c:pt>
                <c:pt idx="15240">
                  <c:v>0</c:v>
                </c:pt>
                <c:pt idx="15241">
                  <c:v>0</c:v>
                </c:pt>
                <c:pt idx="15242">
                  <c:v>0</c:v>
                </c:pt>
                <c:pt idx="15243">
                  <c:v>0</c:v>
                </c:pt>
                <c:pt idx="15244">
                  <c:v>0</c:v>
                </c:pt>
                <c:pt idx="15245">
                  <c:v>0</c:v>
                </c:pt>
                <c:pt idx="15246">
                  <c:v>0</c:v>
                </c:pt>
                <c:pt idx="15247">
                  <c:v>0</c:v>
                </c:pt>
                <c:pt idx="15248">
                  <c:v>0</c:v>
                </c:pt>
                <c:pt idx="15249">
                  <c:v>0</c:v>
                </c:pt>
                <c:pt idx="15250">
                  <c:v>0</c:v>
                </c:pt>
                <c:pt idx="15251">
                  <c:v>0</c:v>
                </c:pt>
                <c:pt idx="15252">
                  <c:v>0</c:v>
                </c:pt>
                <c:pt idx="15253">
                  <c:v>0</c:v>
                </c:pt>
                <c:pt idx="15254">
                  <c:v>0</c:v>
                </c:pt>
                <c:pt idx="15255">
                  <c:v>0</c:v>
                </c:pt>
                <c:pt idx="15256">
                  <c:v>0</c:v>
                </c:pt>
                <c:pt idx="15257">
                  <c:v>0</c:v>
                </c:pt>
                <c:pt idx="15258">
                  <c:v>0</c:v>
                </c:pt>
                <c:pt idx="15259">
                  <c:v>0</c:v>
                </c:pt>
                <c:pt idx="15260">
                  <c:v>0</c:v>
                </c:pt>
                <c:pt idx="15261">
                  <c:v>0</c:v>
                </c:pt>
                <c:pt idx="15262">
                  <c:v>0</c:v>
                </c:pt>
                <c:pt idx="15263">
                  <c:v>0</c:v>
                </c:pt>
                <c:pt idx="15264">
                  <c:v>0</c:v>
                </c:pt>
                <c:pt idx="15265">
                  <c:v>0</c:v>
                </c:pt>
                <c:pt idx="15266">
                  <c:v>0</c:v>
                </c:pt>
                <c:pt idx="15267">
                  <c:v>0</c:v>
                </c:pt>
                <c:pt idx="15268">
                  <c:v>0</c:v>
                </c:pt>
                <c:pt idx="15269">
                  <c:v>0</c:v>
                </c:pt>
                <c:pt idx="15270">
                  <c:v>0</c:v>
                </c:pt>
                <c:pt idx="15271">
                  <c:v>0</c:v>
                </c:pt>
                <c:pt idx="15272">
                  <c:v>0</c:v>
                </c:pt>
                <c:pt idx="15273">
                  <c:v>0</c:v>
                </c:pt>
                <c:pt idx="15274">
                  <c:v>0</c:v>
                </c:pt>
                <c:pt idx="15275">
                  <c:v>0</c:v>
                </c:pt>
                <c:pt idx="15276">
                  <c:v>0</c:v>
                </c:pt>
                <c:pt idx="15277">
                  <c:v>0</c:v>
                </c:pt>
                <c:pt idx="15278">
                  <c:v>0</c:v>
                </c:pt>
                <c:pt idx="15279">
                  <c:v>0</c:v>
                </c:pt>
                <c:pt idx="15280">
                  <c:v>0</c:v>
                </c:pt>
                <c:pt idx="15281">
                  <c:v>0</c:v>
                </c:pt>
                <c:pt idx="15282">
                  <c:v>0</c:v>
                </c:pt>
                <c:pt idx="15283">
                  <c:v>0</c:v>
                </c:pt>
                <c:pt idx="15284">
                  <c:v>0</c:v>
                </c:pt>
                <c:pt idx="15285">
                  <c:v>0</c:v>
                </c:pt>
                <c:pt idx="15286">
                  <c:v>0</c:v>
                </c:pt>
                <c:pt idx="15287">
                  <c:v>0</c:v>
                </c:pt>
                <c:pt idx="15288">
                  <c:v>0</c:v>
                </c:pt>
                <c:pt idx="15289">
                  <c:v>0</c:v>
                </c:pt>
                <c:pt idx="15290">
                  <c:v>0</c:v>
                </c:pt>
                <c:pt idx="15291">
                  <c:v>0</c:v>
                </c:pt>
                <c:pt idx="15292">
                  <c:v>0</c:v>
                </c:pt>
                <c:pt idx="15293">
                  <c:v>0</c:v>
                </c:pt>
                <c:pt idx="15294">
                  <c:v>0</c:v>
                </c:pt>
                <c:pt idx="15295">
                  <c:v>0</c:v>
                </c:pt>
                <c:pt idx="15296">
                  <c:v>0</c:v>
                </c:pt>
                <c:pt idx="15297">
                  <c:v>0</c:v>
                </c:pt>
                <c:pt idx="15298">
                  <c:v>0</c:v>
                </c:pt>
                <c:pt idx="15299">
                  <c:v>0</c:v>
                </c:pt>
                <c:pt idx="15300">
                  <c:v>0</c:v>
                </c:pt>
                <c:pt idx="15301">
                  <c:v>0</c:v>
                </c:pt>
                <c:pt idx="15302">
                  <c:v>0</c:v>
                </c:pt>
                <c:pt idx="15303">
                  <c:v>0</c:v>
                </c:pt>
                <c:pt idx="15304">
                  <c:v>0</c:v>
                </c:pt>
                <c:pt idx="15305">
                  <c:v>0</c:v>
                </c:pt>
                <c:pt idx="15306">
                  <c:v>0</c:v>
                </c:pt>
                <c:pt idx="15307">
                  <c:v>0</c:v>
                </c:pt>
                <c:pt idx="15308">
                  <c:v>0</c:v>
                </c:pt>
                <c:pt idx="15309">
                  <c:v>0</c:v>
                </c:pt>
                <c:pt idx="15310">
                  <c:v>0</c:v>
                </c:pt>
                <c:pt idx="15311">
                  <c:v>0</c:v>
                </c:pt>
                <c:pt idx="15312">
                  <c:v>0</c:v>
                </c:pt>
                <c:pt idx="15313">
                  <c:v>0</c:v>
                </c:pt>
                <c:pt idx="15314">
                  <c:v>0</c:v>
                </c:pt>
                <c:pt idx="15315">
                  <c:v>0</c:v>
                </c:pt>
                <c:pt idx="15316">
                  <c:v>0</c:v>
                </c:pt>
                <c:pt idx="15317">
                  <c:v>0</c:v>
                </c:pt>
                <c:pt idx="15318">
                  <c:v>0</c:v>
                </c:pt>
                <c:pt idx="15319">
                  <c:v>0</c:v>
                </c:pt>
                <c:pt idx="15320">
                  <c:v>0</c:v>
                </c:pt>
                <c:pt idx="15321">
                  <c:v>0</c:v>
                </c:pt>
                <c:pt idx="15322">
                  <c:v>0</c:v>
                </c:pt>
                <c:pt idx="15323">
                  <c:v>0</c:v>
                </c:pt>
                <c:pt idx="15324">
                  <c:v>0</c:v>
                </c:pt>
                <c:pt idx="15325">
                  <c:v>0</c:v>
                </c:pt>
                <c:pt idx="15326">
                  <c:v>0</c:v>
                </c:pt>
                <c:pt idx="15327">
                  <c:v>0</c:v>
                </c:pt>
                <c:pt idx="15328">
                  <c:v>0</c:v>
                </c:pt>
                <c:pt idx="15329">
                  <c:v>0</c:v>
                </c:pt>
                <c:pt idx="15330">
                  <c:v>0</c:v>
                </c:pt>
                <c:pt idx="15331">
                  <c:v>0</c:v>
                </c:pt>
                <c:pt idx="15332">
                  <c:v>0</c:v>
                </c:pt>
                <c:pt idx="15333">
                  <c:v>0</c:v>
                </c:pt>
                <c:pt idx="15334">
                  <c:v>0</c:v>
                </c:pt>
                <c:pt idx="15335">
                  <c:v>0</c:v>
                </c:pt>
                <c:pt idx="15336">
                  <c:v>0</c:v>
                </c:pt>
                <c:pt idx="15337">
                  <c:v>0</c:v>
                </c:pt>
                <c:pt idx="15338">
                  <c:v>0</c:v>
                </c:pt>
                <c:pt idx="15339">
                  <c:v>0</c:v>
                </c:pt>
                <c:pt idx="15340">
                  <c:v>0</c:v>
                </c:pt>
                <c:pt idx="15341">
                  <c:v>0</c:v>
                </c:pt>
                <c:pt idx="15342">
                  <c:v>0</c:v>
                </c:pt>
                <c:pt idx="15343">
                  <c:v>0</c:v>
                </c:pt>
                <c:pt idx="15344">
                  <c:v>0</c:v>
                </c:pt>
                <c:pt idx="15345">
                  <c:v>0</c:v>
                </c:pt>
                <c:pt idx="15346">
                  <c:v>0</c:v>
                </c:pt>
                <c:pt idx="15347">
                  <c:v>0</c:v>
                </c:pt>
                <c:pt idx="15348">
                  <c:v>0</c:v>
                </c:pt>
                <c:pt idx="15349">
                  <c:v>0</c:v>
                </c:pt>
                <c:pt idx="15350">
                  <c:v>0</c:v>
                </c:pt>
                <c:pt idx="15351">
                  <c:v>0</c:v>
                </c:pt>
                <c:pt idx="15352">
                  <c:v>0</c:v>
                </c:pt>
                <c:pt idx="15353">
                  <c:v>0</c:v>
                </c:pt>
                <c:pt idx="15354">
                  <c:v>0</c:v>
                </c:pt>
                <c:pt idx="15355">
                  <c:v>0</c:v>
                </c:pt>
                <c:pt idx="15356">
                  <c:v>0</c:v>
                </c:pt>
                <c:pt idx="15357">
                  <c:v>0</c:v>
                </c:pt>
                <c:pt idx="15358">
                  <c:v>0</c:v>
                </c:pt>
                <c:pt idx="15359">
                  <c:v>0</c:v>
                </c:pt>
                <c:pt idx="15360">
                  <c:v>0</c:v>
                </c:pt>
                <c:pt idx="15361">
                  <c:v>0</c:v>
                </c:pt>
                <c:pt idx="15362">
                  <c:v>0</c:v>
                </c:pt>
                <c:pt idx="15363">
                  <c:v>0</c:v>
                </c:pt>
                <c:pt idx="15364">
                  <c:v>0</c:v>
                </c:pt>
                <c:pt idx="15365">
                  <c:v>0</c:v>
                </c:pt>
                <c:pt idx="15366">
                  <c:v>0</c:v>
                </c:pt>
                <c:pt idx="15367">
                  <c:v>0</c:v>
                </c:pt>
                <c:pt idx="15368">
                  <c:v>0</c:v>
                </c:pt>
                <c:pt idx="15369">
                  <c:v>0</c:v>
                </c:pt>
                <c:pt idx="15370">
                  <c:v>0</c:v>
                </c:pt>
                <c:pt idx="15371">
                  <c:v>0</c:v>
                </c:pt>
                <c:pt idx="15372">
                  <c:v>0</c:v>
                </c:pt>
                <c:pt idx="15373">
                  <c:v>0</c:v>
                </c:pt>
                <c:pt idx="15374">
                  <c:v>0</c:v>
                </c:pt>
                <c:pt idx="15375">
                  <c:v>0</c:v>
                </c:pt>
                <c:pt idx="15376">
                  <c:v>0</c:v>
                </c:pt>
                <c:pt idx="15377">
                  <c:v>0</c:v>
                </c:pt>
                <c:pt idx="15378">
                  <c:v>0</c:v>
                </c:pt>
                <c:pt idx="15379">
                  <c:v>0</c:v>
                </c:pt>
                <c:pt idx="15380">
                  <c:v>0</c:v>
                </c:pt>
                <c:pt idx="15381">
                  <c:v>0</c:v>
                </c:pt>
                <c:pt idx="15382">
                  <c:v>0</c:v>
                </c:pt>
                <c:pt idx="15383">
                  <c:v>0</c:v>
                </c:pt>
                <c:pt idx="15384">
                  <c:v>0</c:v>
                </c:pt>
                <c:pt idx="15385">
                  <c:v>0</c:v>
                </c:pt>
                <c:pt idx="15386">
                  <c:v>0</c:v>
                </c:pt>
                <c:pt idx="15387">
                  <c:v>0</c:v>
                </c:pt>
                <c:pt idx="15388">
                  <c:v>0</c:v>
                </c:pt>
                <c:pt idx="15389">
                  <c:v>0</c:v>
                </c:pt>
                <c:pt idx="15390">
                  <c:v>0</c:v>
                </c:pt>
                <c:pt idx="15391">
                  <c:v>0</c:v>
                </c:pt>
                <c:pt idx="15392">
                  <c:v>0</c:v>
                </c:pt>
                <c:pt idx="15393">
                  <c:v>0</c:v>
                </c:pt>
                <c:pt idx="15394">
                  <c:v>0</c:v>
                </c:pt>
                <c:pt idx="15395">
                  <c:v>0</c:v>
                </c:pt>
                <c:pt idx="15396">
                  <c:v>0</c:v>
                </c:pt>
                <c:pt idx="15397">
                  <c:v>0</c:v>
                </c:pt>
                <c:pt idx="15398">
                  <c:v>0</c:v>
                </c:pt>
                <c:pt idx="15399">
                  <c:v>0</c:v>
                </c:pt>
                <c:pt idx="15400">
                  <c:v>0</c:v>
                </c:pt>
                <c:pt idx="15401">
                  <c:v>0</c:v>
                </c:pt>
                <c:pt idx="15402">
                  <c:v>0</c:v>
                </c:pt>
                <c:pt idx="15403">
                  <c:v>0</c:v>
                </c:pt>
                <c:pt idx="15404">
                  <c:v>0</c:v>
                </c:pt>
                <c:pt idx="15405">
                  <c:v>0</c:v>
                </c:pt>
                <c:pt idx="15406">
                  <c:v>0</c:v>
                </c:pt>
                <c:pt idx="15407">
                  <c:v>0</c:v>
                </c:pt>
                <c:pt idx="15408">
                  <c:v>0</c:v>
                </c:pt>
                <c:pt idx="15409">
                  <c:v>0</c:v>
                </c:pt>
                <c:pt idx="15410">
                  <c:v>0</c:v>
                </c:pt>
                <c:pt idx="15411">
                  <c:v>0</c:v>
                </c:pt>
                <c:pt idx="15412">
                  <c:v>0</c:v>
                </c:pt>
                <c:pt idx="15413">
                  <c:v>0</c:v>
                </c:pt>
                <c:pt idx="15414">
                  <c:v>0</c:v>
                </c:pt>
                <c:pt idx="15415">
                  <c:v>0</c:v>
                </c:pt>
                <c:pt idx="15416">
                  <c:v>0</c:v>
                </c:pt>
                <c:pt idx="15417">
                  <c:v>0</c:v>
                </c:pt>
                <c:pt idx="15418">
                  <c:v>0</c:v>
                </c:pt>
                <c:pt idx="15419">
                  <c:v>0</c:v>
                </c:pt>
                <c:pt idx="15420">
                  <c:v>0</c:v>
                </c:pt>
                <c:pt idx="15421">
                  <c:v>0</c:v>
                </c:pt>
                <c:pt idx="15422">
                  <c:v>0</c:v>
                </c:pt>
                <c:pt idx="15423">
                  <c:v>0</c:v>
                </c:pt>
                <c:pt idx="15424">
                  <c:v>0</c:v>
                </c:pt>
                <c:pt idx="15425">
                  <c:v>0</c:v>
                </c:pt>
                <c:pt idx="15426">
                  <c:v>0</c:v>
                </c:pt>
                <c:pt idx="15427">
                  <c:v>0</c:v>
                </c:pt>
                <c:pt idx="15428">
                  <c:v>0</c:v>
                </c:pt>
                <c:pt idx="15429">
                  <c:v>0</c:v>
                </c:pt>
                <c:pt idx="15430">
                  <c:v>0</c:v>
                </c:pt>
                <c:pt idx="15431">
                  <c:v>0</c:v>
                </c:pt>
                <c:pt idx="15432">
                  <c:v>0</c:v>
                </c:pt>
                <c:pt idx="15433">
                  <c:v>0</c:v>
                </c:pt>
                <c:pt idx="15434">
                  <c:v>0</c:v>
                </c:pt>
                <c:pt idx="15435">
                  <c:v>0</c:v>
                </c:pt>
                <c:pt idx="15436">
                  <c:v>0</c:v>
                </c:pt>
                <c:pt idx="15437">
                  <c:v>0</c:v>
                </c:pt>
                <c:pt idx="15438">
                  <c:v>0</c:v>
                </c:pt>
                <c:pt idx="15439">
                  <c:v>0</c:v>
                </c:pt>
                <c:pt idx="15440">
                  <c:v>0</c:v>
                </c:pt>
                <c:pt idx="15441">
                  <c:v>0</c:v>
                </c:pt>
                <c:pt idx="15442">
                  <c:v>0</c:v>
                </c:pt>
                <c:pt idx="15443">
                  <c:v>0</c:v>
                </c:pt>
                <c:pt idx="15444">
                  <c:v>0</c:v>
                </c:pt>
                <c:pt idx="15445">
                  <c:v>0</c:v>
                </c:pt>
                <c:pt idx="15446">
                  <c:v>0</c:v>
                </c:pt>
                <c:pt idx="15447">
                  <c:v>0</c:v>
                </c:pt>
                <c:pt idx="15448">
                  <c:v>0</c:v>
                </c:pt>
                <c:pt idx="15449">
                  <c:v>0</c:v>
                </c:pt>
                <c:pt idx="15450">
                  <c:v>0</c:v>
                </c:pt>
                <c:pt idx="15451">
                  <c:v>0</c:v>
                </c:pt>
                <c:pt idx="15452">
                  <c:v>0</c:v>
                </c:pt>
                <c:pt idx="15453">
                  <c:v>0</c:v>
                </c:pt>
                <c:pt idx="15454">
                  <c:v>0</c:v>
                </c:pt>
                <c:pt idx="15455">
                  <c:v>0</c:v>
                </c:pt>
                <c:pt idx="15456">
                  <c:v>0</c:v>
                </c:pt>
                <c:pt idx="15457">
                  <c:v>0</c:v>
                </c:pt>
                <c:pt idx="15458">
                  <c:v>0</c:v>
                </c:pt>
                <c:pt idx="15459">
                  <c:v>0</c:v>
                </c:pt>
                <c:pt idx="15460">
                  <c:v>0</c:v>
                </c:pt>
                <c:pt idx="15461">
                  <c:v>0</c:v>
                </c:pt>
                <c:pt idx="15462">
                  <c:v>0</c:v>
                </c:pt>
                <c:pt idx="15463">
                  <c:v>0</c:v>
                </c:pt>
                <c:pt idx="15464">
                  <c:v>0</c:v>
                </c:pt>
                <c:pt idx="15465">
                  <c:v>0</c:v>
                </c:pt>
                <c:pt idx="15466">
                  <c:v>0</c:v>
                </c:pt>
                <c:pt idx="15467">
                  <c:v>0</c:v>
                </c:pt>
                <c:pt idx="15468">
                  <c:v>0</c:v>
                </c:pt>
                <c:pt idx="15469">
                  <c:v>0</c:v>
                </c:pt>
                <c:pt idx="15470">
                  <c:v>0</c:v>
                </c:pt>
                <c:pt idx="15471">
                  <c:v>0</c:v>
                </c:pt>
                <c:pt idx="15472">
                  <c:v>0</c:v>
                </c:pt>
                <c:pt idx="15473">
                  <c:v>0</c:v>
                </c:pt>
                <c:pt idx="15474">
                  <c:v>0</c:v>
                </c:pt>
                <c:pt idx="15475">
                  <c:v>0</c:v>
                </c:pt>
                <c:pt idx="15476">
                  <c:v>0</c:v>
                </c:pt>
                <c:pt idx="15477">
                  <c:v>0</c:v>
                </c:pt>
                <c:pt idx="15478">
                  <c:v>0</c:v>
                </c:pt>
                <c:pt idx="15479">
                  <c:v>0</c:v>
                </c:pt>
                <c:pt idx="15480">
                  <c:v>0</c:v>
                </c:pt>
                <c:pt idx="15481">
                  <c:v>0</c:v>
                </c:pt>
                <c:pt idx="15482">
                  <c:v>0</c:v>
                </c:pt>
                <c:pt idx="15483">
                  <c:v>0</c:v>
                </c:pt>
                <c:pt idx="15484">
                  <c:v>0</c:v>
                </c:pt>
                <c:pt idx="15485">
                  <c:v>0</c:v>
                </c:pt>
                <c:pt idx="15486">
                  <c:v>0</c:v>
                </c:pt>
                <c:pt idx="15487">
                  <c:v>0</c:v>
                </c:pt>
                <c:pt idx="15488">
                  <c:v>0</c:v>
                </c:pt>
                <c:pt idx="15489">
                  <c:v>0</c:v>
                </c:pt>
                <c:pt idx="15490">
                  <c:v>0</c:v>
                </c:pt>
                <c:pt idx="15491">
                  <c:v>0</c:v>
                </c:pt>
                <c:pt idx="15492">
                  <c:v>0</c:v>
                </c:pt>
                <c:pt idx="15493">
                  <c:v>0</c:v>
                </c:pt>
                <c:pt idx="15494">
                  <c:v>0</c:v>
                </c:pt>
                <c:pt idx="15495">
                  <c:v>0</c:v>
                </c:pt>
                <c:pt idx="15496">
                  <c:v>0</c:v>
                </c:pt>
                <c:pt idx="15497">
                  <c:v>0</c:v>
                </c:pt>
                <c:pt idx="15498">
                  <c:v>0</c:v>
                </c:pt>
                <c:pt idx="15499">
                  <c:v>0</c:v>
                </c:pt>
                <c:pt idx="15500">
                  <c:v>0</c:v>
                </c:pt>
                <c:pt idx="15501">
                  <c:v>0</c:v>
                </c:pt>
                <c:pt idx="15502">
                  <c:v>0</c:v>
                </c:pt>
                <c:pt idx="15503">
                  <c:v>0</c:v>
                </c:pt>
                <c:pt idx="15504">
                  <c:v>0</c:v>
                </c:pt>
                <c:pt idx="15505">
                  <c:v>0</c:v>
                </c:pt>
                <c:pt idx="15506">
                  <c:v>0</c:v>
                </c:pt>
                <c:pt idx="15507">
                  <c:v>0</c:v>
                </c:pt>
                <c:pt idx="15508">
                  <c:v>0</c:v>
                </c:pt>
                <c:pt idx="15509">
                  <c:v>0</c:v>
                </c:pt>
                <c:pt idx="15510">
                  <c:v>0</c:v>
                </c:pt>
                <c:pt idx="15511">
                  <c:v>0</c:v>
                </c:pt>
                <c:pt idx="15512">
                  <c:v>0</c:v>
                </c:pt>
                <c:pt idx="15513">
                  <c:v>0</c:v>
                </c:pt>
                <c:pt idx="15514">
                  <c:v>0</c:v>
                </c:pt>
                <c:pt idx="15515">
                  <c:v>0</c:v>
                </c:pt>
                <c:pt idx="15516">
                  <c:v>0</c:v>
                </c:pt>
                <c:pt idx="15517">
                  <c:v>0</c:v>
                </c:pt>
                <c:pt idx="15518">
                  <c:v>0</c:v>
                </c:pt>
                <c:pt idx="15519">
                  <c:v>0</c:v>
                </c:pt>
                <c:pt idx="15520">
                  <c:v>0</c:v>
                </c:pt>
                <c:pt idx="15521">
                  <c:v>0</c:v>
                </c:pt>
                <c:pt idx="15522">
                  <c:v>0</c:v>
                </c:pt>
                <c:pt idx="15523">
                  <c:v>0</c:v>
                </c:pt>
                <c:pt idx="15524">
                  <c:v>0</c:v>
                </c:pt>
                <c:pt idx="15525">
                  <c:v>0</c:v>
                </c:pt>
                <c:pt idx="15526">
                  <c:v>0</c:v>
                </c:pt>
                <c:pt idx="15527">
                  <c:v>0</c:v>
                </c:pt>
                <c:pt idx="15528">
                  <c:v>0</c:v>
                </c:pt>
                <c:pt idx="15529">
                  <c:v>0</c:v>
                </c:pt>
                <c:pt idx="15530">
                  <c:v>0</c:v>
                </c:pt>
                <c:pt idx="15531">
                  <c:v>0</c:v>
                </c:pt>
                <c:pt idx="15532">
                  <c:v>0</c:v>
                </c:pt>
                <c:pt idx="15533">
                  <c:v>0</c:v>
                </c:pt>
                <c:pt idx="15534">
                  <c:v>0</c:v>
                </c:pt>
                <c:pt idx="15535">
                  <c:v>0</c:v>
                </c:pt>
                <c:pt idx="15536">
                  <c:v>0</c:v>
                </c:pt>
                <c:pt idx="15537">
                  <c:v>0</c:v>
                </c:pt>
                <c:pt idx="15538">
                  <c:v>0</c:v>
                </c:pt>
                <c:pt idx="15539">
                  <c:v>0</c:v>
                </c:pt>
                <c:pt idx="15540">
                  <c:v>0</c:v>
                </c:pt>
                <c:pt idx="15541">
                  <c:v>0</c:v>
                </c:pt>
                <c:pt idx="15542">
                  <c:v>0</c:v>
                </c:pt>
                <c:pt idx="15543">
                  <c:v>0</c:v>
                </c:pt>
                <c:pt idx="15544">
                  <c:v>0</c:v>
                </c:pt>
                <c:pt idx="15545">
                  <c:v>0</c:v>
                </c:pt>
                <c:pt idx="15546">
                  <c:v>0</c:v>
                </c:pt>
                <c:pt idx="15547">
                  <c:v>0</c:v>
                </c:pt>
                <c:pt idx="15548">
                  <c:v>0</c:v>
                </c:pt>
                <c:pt idx="15549">
                  <c:v>0</c:v>
                </c:pt>
                <c:pt idx="15550">
                  <c:v>0</c:v>
                </c:pt>
                <c:pt idx="15551">
                  <c:v>0</c:v>
                </c:pt>
                <c:pt idx="15552">
                  <c:v>0</c:v>
                </c:pt>
                <c:pt idx="15553">
                  <c:v>0</c:v>
                </c:pt>
                <c:pt idx="15554">
                  <c:v>0</c:v>
                </c:pt>
                <c:pt idx="15555">
                  <c:v>0</c:v>
                </c:pt>
                <c:pt idx="15556">
                  <c:v>0</c:v>
                </c:pt>
                <c:pt idx="15557">
                  <c:v>0</c:v>
                </c:pt>
                <c:pt idx="15558">
                  <c:v>0</c:v>
                </c:pt>
                <c:pt idx="15559">
                  <c:v>0</c:v>
                </c:pt>
                <c:pt idx="15560">
                  <c:v>0</c:v>
                </c:pt>
                <c:pt idx="15561">
                  <c:v>0</c:v>
                </c:pt>
                <c:pt idx="15562">
                  <c:v>0</c:v>
                </c:pt>
                <c:pt idx="15563">
                  <c:v>0</c:v>
                </c:pt>
                <c:pt idx="15564">
                  <c:v>0</c:v>
                </c:pt>
                <c:pt idx="15565">
                  <c:v>0</c:v>
                </c:pt>
                <c:pt idx="15566">
                  <c:v>0</c:v>
                </c:pt>
                <c:pt idx="15567">
                  <c:v>0</c:v>
                </c:pt>
                <c:pt idx="15568">
                  <c:v>0</c:v>
                </c:pt>
                <c:pt idx="15569">
                  <c:v>0</c:v>
                </c:pt>
                <c:pt idx="15570">
                  <c:v>0</c:v>
                </c:pt>
                <c:pt idx="15571">
                  <c:v>0</c:v>
                </c:pt>
                <c:pt idx="15572">
                  <c:v>0</c:v>
                </c:pt>
                <c:pt idx="15573">
                  <c:v>0</c:v>
                </c:pt>
                <c:pt idx="15574">
                  <c:v>0</c:v>
                </c:pt>
                <c:pt idx="15575">
                  <c:v>0</c:v>
                </c:pt>
                <c:pt idx="15576">
                  <c:v>0</c:v>
                </c:pt>
                <c:pt idx="15577">
                  <c:v>0</c:v>
                </c:pt>
                <c:pt idx="15578">
                  <c:v>0</c:v>
                </c:pt>
                <c:pt idx="15579">
                  <c:v>0</c:v>
                </c:pt>
                <c:pt idx="15580">
                  <c:v>0</c:v>
                </c:pt>
                <c:pt idx="15581">
                  <c:v>0</c:v>
                </c:pt>
                <c:pt idx="15582">
                  <c:v>0</c:v>
                </c:pt>
                <c:pt idx="15583">
                  <c:v>0</c:v>
                </c:pt>
                <c:pt idx="15584">
                  <c:v>0</c:v>
                </c:pt>
                <c:pt idx="15585">
                  <c:v>0</c:v>
                </c:pt>
                <c:pt idx="15586">
                  <c:v>0</c:v>
                </c:pt>
                <c:pt idx="15587">
                  <c:v>0</c:v>
                </c:pt>
                <c:pt idx="15588">
                  <c:v>0</c:v>
                </c:pt>
                <c:pt idx="15589">
                  <c:v>0</c:v>
                </c:pt>
                <c:pt idx="15590">
                  <c:v>0</c:v>
                </c:pt>
                <c:pt idx="15591">
                  <c:v>0</c:v>
                </c:pt>
                <c:pt idx="15592">
                  <c:v>0</c:v>
                </c:pt>
                <c:pt idx="15593">
                  <c:v>0</c:v>
                </c:pt>
                <c:pt idx="15594">
                  <c:v>0</c:v>
                </c:pt>
                <c:pt idx="15595">
                  <c:v>0</c:v>
                </c:pt>
                <c:pt idx="15596">
                  <c:v>0</c:v>
                </c:pt>
                <c:pt idx="15597">
                  <c:v>0</c:v>
                </c:pt>
                <c:pt idx="15598">
                  <c:v>0</c:v>
                </c:pt>
                <c:pt idx="15599">
                  <c:v>0</c:v>
                </c:pt>
              </c:numCache>
            </c:numRef>
          </c:yVal>
          <c:smooth val="0"/>
          <c:extLst>
            <c:ext xmlns:c16="http://schemas.microsoft.com/office/drawing/2014/chart" uri="{C3380CC4-5D6E-409C-BE32-E72D297353CC}">
              <c16:uniqueId val="{00000000-D546-4292-864B-1D00413B822F}"/>
            </c:ext>
          </c:extLst>
        </c:ser>
        <c:dLbls>
          <c:showLegendKey val="0"/>
          <c:showVal val="0"/>
          <c:showCatName val="0"/>
          <c:showSerName val="0"/>
          <c:showPercent val="0"/>
          <c:showBubbleSize val="0"/>
        </c:dLbls>
        <c:axId val="328052040"/>
        <c:axId val="328054000"/>
      </c:scatterChart>
      <c:valAx>
        <c:axId val="328052040"/>
        <c:scaling>
          <c:orientation val="minMax"/>
          <c:max val="675"/>
          <c:min val="180"/>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Wavelength (nm)</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28054000"/>
        <c:crosses val="autoZero"/>
        <c:crossBetween val="midCat"/>
      </c:valAx>
      <c:valAx>
        <c:axId val="328054000"/>
        <c:scaling>
          <c:orientation val="minMax"/>
          <c:max val="1500"/>
        </c:scaling>
        <c:delete val="0"/>
        <c:axPos val="l"/>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Intensity</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28052040"/>
        <c:crosses val="autoZero"/>
        <c:crossBetween val="midCat"/>
      </c:valAx>
      <c:spPr>
        <a:noFill/>
        <a:ln>
          <a:noFill/>
        </a:ln>
        <a:effectLst/>
      </c:spPr>
    </c:plotArea>
    <c:plotVisOnly val="1"/>
    <c:dispBlanksAs val="gap"/>
    <c:showDLblsOverMax val="0"/>
  </c:chart>
  <c:spPr>
    <a:noFill/>
    <a:ln>
      <a:noFill/>
    </a:ln>
    <a:effectLst/>
  </c:spPr>
  <c:txPr>
    <a:bodyPr/>
    <a:lstStyle/>
    <a:p>
      <a:pPr>
        <a:defRPr sz="1600"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sz="1800" b="0" i="0" baseline="0">
                <a:effectLst/>
              </a:rPr>
              <a:t>Calcium Signal with Consecutive Laser Pulses</a:t>
            </a:r>
            <a:endParaRPr lang="en-US">
              <a:effectLst/>
            </a:endParaRP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266057855405058"/>
          <c:y val="0.17690529833959781"/>
          <c:w val="0.80904036995375583"/>
          <c:h val="0.77799212598425194"/>
        </c:manualLayout>
      </c:layout>
      <c:scatterChart>
        <c:scatterStyle val="lineMarker"/>
        <c:varyColors val="0"/>
        <c:ser>
          <c:idx val="4"/>
          <c:order val="0"/>
          <c:tx>
            <c:v>Location 1</c:v>
          </c:tx>
          <c:spPr>
            <a:ln w="19050" cap="rnd">
              <a:solidFill>
                <a:srgbClr val="C00000"/>
              </a:solidFill>
              <a:round/>
            </a:ln>
            <a:effectLst/>
          </c:spPr>
          <c:marker>
            <c:symbol val="circle"/>
            <c:size val="5"/>
            <c:spPr>
              <a:solidFill>
                <a:srgbClr val="C00000">
                  <a:alpha val="97000"/>
                </a:srgbClr>
              </a:solidFill>
              <a:ln w="9525">
                <a:solidFill>
                  <a:srgbClr val="C00000"/>
                </a:solidFill>
              </a:ln>
              <a:effectLst/>
            </c:spPr>
          </c:marker>
          <c:yVal>
            <c:numRef>
              <c:f>Sheet1!$E$36:$E$50</c:f>
              <c:numCache>
                <c:formatCode>General</c:formatCode>
                <c:ptCount val="15"/>
                <c:pt idx="0">
                  <c:v>1.1314740000000001</c:v>
                </c:pt>
                <c:pt idx="1">
                  <c:v>0.32236769999999998</c:v>
                </c:pt>
                <c:pt idx="2">
                  <c:v>0.14811730000000001</c:v>
                </c:pt>
                <c:pt idx="3">
                  <c:v>9.430616E-2</c:v>
                </c:pt>
                <c:pt idx="4">
                  <c:v>9.117567E-2</c:v>
                </c:pt>
                <c:pt idx="5">
                  <c:v>3.220671E-2</c:v>
                </c:pt>
                <c:pt idx="6">
                  <c:v>2.2807609999999999E-2</c:v>
                </c:pt>
                <c:pt idx="7">
                  <c:v>3.0534829999999999E-2</c:v>
                </c:pt>
                <c:pt idx="8">
                  <c:v>1.7720719999999999E-2</c:v>
                </c:pt>
                <c:pt idx="9">
                  <c:v>6.3013089999999997E-3</c:v>
                </c:pt>
                <c:pt idx="10">
                  <c:v>2.8335439999999999E-3</c:v>
                </c:pt>
                <c:pt idx="11">
                  <c:v>8.5685689999999998E-3</c:v>
                </c:pt>
                <c:pt idx="12">
                  <c:v>-3.4762779999999999E-4</c:v>
                </c:pt>
                <c:pt idx="13">
                  <c:v>4.9857310000000002E-3</c:v>
                </c:pt>
                <c:pt idx="14">
                  <c:v>-3.8167700000000003E-4</c:v>
                </c:pt>
              </c:numCache>
            </c:numRef>
          </c:yVal>
          <c:smooth val="0"/>
          <c:extLst>
            <c:ext xmlns:c16="http://schemas.microsoft.com/office/drawing/2014/chart" uri="{C3380CC4-5D6E-409C-BE32-E72D297353CC}">
              <c16:uniqueId val="{00000000-755D-4F51-AFC2-D48876A04DBB}"/>
            </c:ext>
          </c:extLst>
        </c:ser>
        <c:ser>
          <c:idx val="5"/>
          <c:order val="1"/>
          <c:tx>
            <c:v>Location 2</c:v>
          </c:tx>
          <c:spPr>
            <a:ln w="19050" cap="rnd">
              <a:solidFill>
                <a:srgbClr val="C00000"/>
              </a:solidFill>
              <a:round/>
            </a:ln>
            <a:effectLst/>
          </c:spPr>
          <c:marker>
            <c:symbol val="circle"/>
            <c:size val="5"/>
            <c:spPr>
              <a:solidFill>
                <a:srgbClr val="C00000"/>
              </a:solidFill>
              <a:ln w="9525">
                <a:solidFill>
                  <a:srgbClr val="C00000"/>
                </a:solidFill>
              </a:ln>
              <a:effectLst/>
            </c:spPr>
          </c:marker>
          <c:yVal>
            <c:numRef>
              <c:f>Sheet1!$F$36:$F$50</c:f>
              <c:numCache>
                <c:formatCode>General</c:formatCode>
                <c:ptCount val="15"/>
                <c:pt idx="0">
                  <c:v>0.70576899999999998</c:v>
                </c:pt>
                <c:pt idx="1">
                  <c:v>0.26225599999999999</c:v>
                </c:pt>
                <c:pt idx="2">
                  <c:v>0.13432230000000001</c:v>
                </c:pt>
                <c:pt idx="3">
                  <c:v>7.3674310000000007E-2</c:v>
                </c:pt>
                <c:pt idx="4">
                  <c:v>5.011637E-2</c:v>
                </c:pt>
                <c:pt idx="5">
                  <c:v>3.0453910000000001E-2</c:v>
                </c:pt>
                <c:pt idx="6">
                  <c:v>1.8329680000000001E-2</c:v>
                </c:pt>
                <c:pt idx="7">
                  <c:v>9.6931759999999995E-3</c:v>
                </c:pt>
                <c:pt idx="8">
                  <c:v>9.6667909999999992E-3</c:v>
                </c:pt>
                <c:pt idx="9">
                  <c:v>1.041886E-2</c:v>
                </c:pt>
                <c:pt idx="10">
                  <c:v>1.5668080000000001E-2</c:v>
                </c:pt>
                <c:pt idx="11">
                  <c:v>1.329529E-2</c:v>
                </c:pt>
                <c:pt idx="12">
                  <c:v>2.4366769999999999E-2</c:v>
                </c:pt>
                <c:pt idx="13">
                  <c:v>1.9622210000000001E-2</c:v>
                </c:pt>
                <c:pt idx="14">
                  <c:v>8.6384579999999999E-3</c:v>
                </c:pt>
              </c:numCache>
            </c:numRef>
          </c:yVal>
          <c:smooth val="0"/>
          <c:extLst>
            <c:ext xmlns:c16="http://schemas.microsoft.com/office/drawing/2014/chart" uri="{C3380CC4-5D6E-409C-BE32-E72D297353CC}">
              <c16:uniqueId val="{00000001-755D-4F51-AFC2-D48876A04DBB}"/>
            </c:ext>
          </c:extLst>
        </c:ser>
        <c:ser>
          <c:idx val="6"/>
          <c:order val="2"/>
          <c:tx>
            <c:v>Location 3</c:v>
          </c:tx>
          <c:spPr>
            <a:ln w="19050" cap="rnd">
              <a:solidFill>
                <a:srgbClr val="C00000"/>
              </a:solidFill>
              <a:round/>
            </a:ln>
            <a:effectLst/>
          </c:spPr>
          <c:marker>
            <c:symbol val="circle"/>
            <c:size val="5"/>
            <c:spPr>
              <a:solidFill>
                <a:srgbClr val="C00000"/>
              </a:solidFill>
              <a:ln w="9525">
                <a:solidFill>
                  <a:srgbClr val="C00000"/>
                </a:solidFill>
              </a:ln>
              <a:effectLst/>
            </c:spPr>
          </c:marker>
          <c:yVal>
            <c:numRef>
              <c:f>Sheet1!$G$36:$G$50</c:f>
              <c:numCache>
                <c:formatCode>General</c:formatCode>
                <c:ptCount val="15"/>
                <c:pt idx="0">
                  <c:v>0.7057099</c:v>
                </c:pt>
                <c:pt idx="1">
                  <c:v>0.16295190000000001</c:v>
                </c:pt>
                <c:pt idx="2">
                  <c:v>6.9068829999999998E-2</c:v>
                </c:pt>
                <c:pt idx="3">
                  <c:v>1.7298640000000001E-2</c:v>
                </c:pt>
                <c:pt idx="4">
                  <c:v>7.2319189999999998E-3</c:v>
                </c:pt>
                <c:pt idx="5">
                  <c:v>3.4826850000000001E-3</c:v>
                </c:pt>
                <c:pt idx="6">
                  <c:v>5.7196579999999999E-3</c:v>
                </c:pt>
                <c:pt idx="7">
                  <c:v>5.7233809999999996E-3</c:v>
                </c:pt>
                <c:pt idx="8">
                  <c:v>8.5832979999999996E-3</c:v>
                </c:pt>
                <c:pt idx="9">
                  <c:v>-2.4220470000000001E-3</c:v>
                </c:pt>
                <c:pt idx="10">
                  <c:v>-5.0229810000000001E-3</c:v>
                </c:pt>
                <c:pt idx="11">
                  <c:v>2.4260530000000001E-3</c:v>
                </c:pt>
                <c:pt idx="12">
                  <c:v>1.308781E-2</c:v>
                </c:pt>
                <c:pt idx="13">
                  <c:v>7.1537420000000003E-3</c:v>
                </c:pt>
                <c:pt idx="14">
                  <c:v>8.2408009999999996E-4</c:v>
                </c:pt>
              </c:numCache>
            </c:numRef>
          </c:yVal>
          <c:smooth val="0"/>
          <c:extLst>
            <c:ext xmlns:c16="http://schemas.microsoft.com/office/drawing/2014/chart" uri="{C3380CC4-5D6E-409C-BE32-E72D297353CC}">
              <c16:uniqueId val="{00000002-755D-4F51-AFC2-D48876A04DBB}"/>
            </c:ext>
          </c:extLst>
        </c:ser>
        <c:dLbls>
          <c:showLegendKey val="0"/>
          <c:showVal val="0"/>
          <c:showCatName val="0"/>
          <c:showSerName val="0"/>
          <c:showPercent val="0"/>
          <c:showBubbleSize val="0"/>
        </c:dLbls>
        <c:axId val="546431376"/>
        <c:axId val="546431768"/>
        <c:extLst>
          <c:ext xmlns:c15="http://schemas.microsoft.com/office/drawing/2012/chart" uri="{02D57815-91ED-43cb-92C2-25804820EDAC}">
            <c15:filteredScatterSeries>
              <c15:ser>
                <c:idx val="1"/>
                <c:order val="3"/>
                <c:tx>
                  <c:v>Location 1 (Burst)</c:v>
                </c:tx>
                <c:spPr>
                  <a:ln w="19050" cap="rnd">
                    <a:solidFill>
                      <a:schemeClr val="accent1">
                        <a:alpha val="99000"/>
                      </a:schemeClr>
                    </a:solidFill>
                    <a:round/>
                  </a:ln>
                  <a:effectLst/>
                </c:spPr>
                <c:marker>
                  <c:symbol val="circle"/>
                  <c:size val="5"/>
                  <c:spPr>
                    <a:solidFill>
                      <a:schemeClr val="accent1"/>
                    </a:solidFill>
                    <a:ln w="9525">
                      <a:solidFill>
                        <a:schemeClr val="accent1"/>
                      </a:solidFill>
                    </a:ln>
                    <a:effectLst/>
                  </c:spPr>
                </c:marker>
                <c:yVal>
                  <c:numRef>
                    <c:extLst>
                      <c:ext uri="{02D57815-91ED-43cb-92C2-25804820EDAC}">
                        <c15:formulaRef>
                          <c15:sqref>Sheet1!$B$36:$B$50</c15:sqref>
                        </c15:formulaRef>
                      </c:ext>
                    </c:extLst>
                    <c:numCache>
                      <c:formatCode>General</c:formatCode>
                      <c:ptCount val="15"/>
                      <c:pt idx="0">
                        <c:v>6.9297040000000004E-2</c:v>
                      </c:pt>
                      <c:pt idx="1">
                        <c:v>1.9366999999999999E-2</c:v>
                      </c:pt>
                      <c:pt idx="2">
                        <c:v>-7.0577599999999997E-4</c:v>
                      </c:pt>
                      <c:pt idx="3">
                        <c:v>-2.6473019999999998E-4</c:v>
                      </c:pt>
                      <c:pt idx="4">
                        <c:v>-6.2844499999999996E-3</c:v>
                      </c:pt>
                      <c:pt idx="5">
                        <c:v>1.139974E-3</c:v>
                      </c:pt>
                      <c:pt idx="6" formatCode="0.00E+00">
                        <c:v>2.5871999999999999E-5</c:v>
                      </c:pt>
                      <c:pt idx="7">
                        <c:v>4.4348819999999998E-4</c:v>
                      </c:pt>
                      <c:pt idx="8">
                        <c:v>-4.166865E-4</c:v>
                      </c:pt>
                      <c:pt idx="9">
                        <c:v>3.0450830000000001E-3</c:v>
                      </c:pt>
                      <c:pt idx="10">
                        <c:v>3.6509849999999998E-3</c:v>
                      </c:pt>
                      <c:pt idx="11">
                        <c:v>-1.4277529999999999E-3</c:v>
                      </c:pt>
                      <c:pt idx="12">
                        <c:v>-3.7808749999999999E-3</c:v>
                      </c:pt>
                      <c:pt idx="13">
                        <c:v>2.3689610000000002E-3</c:v>
                      </c:pt>
                      <c:pt idx="14">
                        <c:v>-5.080294E-3</c:v>
                      </c:pt>
                    </c:numCache>
                  </c:numRef>
                </c:yVal>
                <c:smooth val="0"/>
                <c:extLst>
                  <c:ext xmlns:c16="http://schemas.microsoft.com/office/drawing/2014/chart" uri="{C3380CC4-5D6E-409C-BE32-E72D297353CC}">
                    <c16:uniqueId val="{00000003-755D-4F51-AFC2-D48876A04DBB}"/>
                  </c:ext>
                </c:extLst>
              </c15:ser>
            </c15:filteredScatterSeries>
            <c15:filteredScatterSeries>
              <c15:ser>
                <c:idx val="2"/>
                <c:order val="4"/>
                <c:tx>
                  <c:v>Location 2 (Burst)</c:v>
                </c:tx>
                <c:spPr>
                  <a:ln w="19050" cap="rnd">
                    <a:solidFill>
                      <a:schemeClr val="accent1"/>
                    </a:solidFill>
                    <a:round/>
                  </a:ln>
                  <a:effectLst/>
                </c:spPr>
                <c:marker>
                  <c:symbol val="circle"/>
                  <c:size val="5"/>
                  <c:spPr>
                    <a:solidFill>
                      <a:schemeClr val="accent1"/>
                    </a:solidFill>
                    <a:ln w="9525">
                      <a:solidFill>
                        <a:schemeClr val="accent1">
                          <a:alpha val="98000"/>
                        </a:schemeClr>
                      </a:solidFill>
                    </a:ln>
                    <a:effectLst/>
                  </c:spPr>
                </c:marker>
                <c:yVal>
                  <c:numRef>
                    <c:extLst xmlns:c15="http://schemas.microsoft.com/office/drawing/2012/chart">
                      <c:ext xmlns:c15="http://schemas.microsoft.com/office/drawing/2012/chart" uri="{02D57815-91ED-43cb-92C2-25804820EDAC}">
                        <c15:formulaRef>
                          <c15:sqref>Sheet1!$C$36:$C$50</c15:sqref>
                        </c15:formulaRef>
                      </c:ext>
                    </c:extLst>
                    <c:numCache>
                      <c:formatCode>General</c:formatCode>
                      <c:ptCount val="15"/>
                      <c:pt idx="0">
                        <c:v>6.6475699999999999E-2</c:v>
                      </c:pt>
                      <c:pt idx="1">
                        <c:v>2.439001E-2</c:v>
                      </c:pt>
                      <c:pt idx="2">
                        <c:v>1.4630550000000001E-2</c:v>
                      </c:pt>
                      <c:pt idx="3">
                        <c:v>4.5753219999999997E-3</c:v>
                      </c:pt>
                      <c:pt idx="4">
                        <c:v>1.4568269999999999E-3</c:v>
                      </c:pt>
                      <c:pt idx="5">
                        <c:v>1.1313790000000001E-3</c:v>
                      </c:pt>
                      <c:pt idx="6">
                        <c:v>-2.372973E-3</c:v>
                      </c:pt>
                      <c:pt idx="7">
                        <c:v>3.5286900000000001E-3</c:v>
                      </c:pt>
                      <c:pt idx="8">
                        <c:v>-3.275479E-3</c:v>
                      </c:pt>
                      <c:pt idx="9">
                        <c:v>1.1340980000000001E-3</c:v>
                      </c:pt>
                      <c:pt idx="10">
                        <c:v>4.4704970000000004E-3</c:v>
                      </c:pt>
                      <c:pt idx="11">
                        <c:v>3.700526E-3</c:v>
                      </c:pt>
                      <c:pt idx="12">
                        <c:v>3.7048380000000001E-4</c:v>
                      </c:pt>
                      <c:pt idx="13">
                        <c:v>4.199393E-3</c:v>
                      </c:pt>
                      <c:pt idx="14">
                        <c:v>-6.8202439999999996E-4</c:v>
                      </c:pt>
                    </c:numCache>
                  </c:numRef>
                </c:yVal>
                <c:smooth val="0"/>
                <c:extLst xmlns:c15="http://schemas.microsoft.com/office/drawing/2012/chart">
                  <c:ext xmlns:c16="http://schemas.microsoft.com/office/drawing/2014/chart" uri="{C3380CC4-5D6E-409C-BE32-E72D297353CC}">
                    <c16:uniqueId val="{00000004-755D-4F51-AFC2-D48876A04DBB}"/>
                  </c:ext>
                </c:extLst>
              </c15:ser>
            </c15:filteredScatterSeries>
            <c15:filteredScatterSeries>
              <c15:ser>
                <c:idx val="3"/>
                <c:order val="5"/>
                <c:tx>
                  <c:v>Location 3 (Burst)</c:v>
                </c:tx>
                <c:spPr>
                  <a:ln w="19050" cap="rnd">
                    <a:solidFill>
                      <a:srgbClr val="5B9BD5"/>
                    </a:solidFill>
                    <a:round/>
                  </a:ln>
                  <a:effectLst/>
                </c:spPr>
                <c:marker>
                  <c:symbol val="circle"/>
                  <c:size val="5"/>
                  <c:spPr>
                    <a:solidFill>
                      <a:srgbClr val="5B9BD5"/>
                    </a:solidFill>
                    <a:ln w="9525">
                      <a:solidFill>
                        <a:srgbClr val="5B9BD5"/>
                      </a:solidFill>
                    </a:ln>
                    <a:effectLst/>
                  </c:spPr>
                </c:marker>
                <c:yVal>
                  <c:numRef>
                    <c:extLst xmlns:c15="http://schemas.microsoft.com/office/drawing/2012/chart">
                      <c:ext xmlns:c15="http://schemas.microsoft.com/office/drawing/2012/chart" uri="{02D57815-91ED-43cb-92C2-25804820EDAC}">
                        <c15:formulaRef>
                          <c15:sqref>Sheet1!$D$36:$D$50</c15:sqref>
                        </c15:formulaRef>
                      </c:ext>
                    </c:extLst>
                    <c:numCache>
                      <c:formatCode>General</c:formatCode>
                      <c:ptCount val="15"/>
                      <c:pt idx="0">
                        <c:v>8.6080190000000001E-2</c:v>
                      </c:pt>
                      <c:pt idx="1">
                        <c:v>1.494703E-2</c:v>
                      </c:pt>
                      <c:pt idx="2">
                        <c:v>5.426635E-3</c:v>
                      </c:pt>
                      <c:pt idx="3">
                        <c:v>3.4215280000000001E-3</c:v>
                      </c:pt>
                      <c:pt idx="4">
                        <c:v>-4.0979120000000004E-3</c:v>
                      </c:pt>
                      <c:pt idx="5">
                        <c:v>-9.1043799999999996E-4</c:v>
                      </c:pt>
                      <c:pt idx="6">
                        <c:v>6.4054589999999996E-3</c:v>
                      </c:pt>
                      <c:pt idx="7">
                        <c:v>4.9917530000000002E-4</c:v>
                      </c:pt>
                      <c:pt idx="8">
                        <c:v>2.2925469999999998E-3</c:v>
                      </c:pt>
                      <c:pt idx="9">
                        <c:v>-3.3537950000000001E-3</c:v>
                      </c:pt>
                      <c:pt idx="10">
                        <c:v>-1.9092600000000001E-3</c:v>
                      </c:pt>
                      <c:pt idx="11">
                        <c:v>1.4593049999999999E-3</c:v>
                      </c:pt>
                      <c:pt idx="12">
                        <c:v>-6.9099490000000003E-3</c:v>
                      </c:pt>
                      <c:pt idx="13">
                        <c:v>-1.2299749999999999E-3</c:v>
                      </c:pt>
                      <c:pt idx="14" formatCode="0.00E+00">
                        <c:v>-6.7590120000000003E-5</c:v>
                      </c:pt>
                    </c:numCache>
                  </c:numRef>
                </c:yVal>
                <c:smooth val="0"/>
                <c:extLst xmlns:c15="http://schemas.microsoft.com/office/drawing/2012/chart">
                  <c:ext xmlns:c16="http://schemas.microsoft.com/office/drawing/2014/chart" uri="{C3380CC4-5D6E-409C-BE32-E72D297353CC}">
                    <c16:uniqueId val="{00000005-755D-4F51-AFC2-D48876A04DBB}"/>
                  </c:ext>
                </c:extLst>
              </c15:ser>
            </c15:filteredScatterSeries>
          </c:ext>
        </c:extLst>
      </c:scatterChart>
      <c:valAx>
        <c:axId val="5464313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Pulse #</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46431768"/>
        <c:crosses val="autoZero"/>
        <c:crossBetween val="midCat"/>
      </c:valAx>
      <c:valAx>
        <c:axId val="546431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Ca Signal (normalized)</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46431376"/>
        <c:crosses val="autoZero"/>
        <c:crossBetween val="midCat"/>
      </c:valAx>
      <c:spPr>
        <a:noFill/>
        <a:ln>
          <a:noFill/>
        </a:ln>
        <a:effectLst/>
      </c:spPr>
    </c:plotArea>
    <c:legend>
      <c:legendPos val="b"/>
      <c:layout>
        <c:manualLayout>
          <c:xMode val="edge"/>
          <c:yMode val="edge"/>
          <c:x val="0.61144773569970423"/>
          <c:y val="0.13619045734225296"/>
          <c:w val="0.33516477107028286"/>
          <c:h val="0.242675482382207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b="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intercept val="0"/>
            <c:dispRSqr val="1"/>
            <c:dispEq val="1"/>
            <c:trendlineLbl>
              <c:layout>
                <c:manualLayout>
                  <c:x val="-6.9880139982502198E-2"/>
                  <c:y val="-0.167083333333333"/>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'[2]18_Boron'!$D$2:$D$11</c:f>
              <c:numCache>
                <c:formatCode>General</c:formatCode>
                <c:ptCount val="10"/>
                <c:pt idx="0">
                  <c:v>7.6234553239999991</c:v>
                </c:pt>
                <c:pt idx="1">
                  <c:v>14.16504393</c:v>
                </c:pt>
                <c:pt idx="2">
                  <c:v>8.3170356299999995</c:v>
                </c:pt>
                <c:pt idx="3">
                  <c:v>9.066932285</c:v>
                </c:pt>
                <c:pt idx="4">
                  <c:v>9.7368004429999999</c:v>
                </c:pt>
                <c:pt idx="5">
                  <c:v>10.356280290000001</c:v>
                </c:pt>
                <c:pt idx="6">
                  <c:v>11.023184430000001</c:v>
                </c:pt>
                <c:pt idx="7">
                  <c:v>11.91238995</c:v>
                </c:pt>
                <c:pt idx="8">
                  <c:v>12.576330069999999</c:v>
                </c:pt>
                <c:pt idx="9">
                  <c:v>13.379579059999999</c:v>
                </c:pt>
              </c:numCache>
            </c:numRef>
          </c:xVal>
          <c:yVal>
            <c:numRef>
              <c:f>'[2]18_Boron'!$G$2:$G$11</c:f>
              <c:numCache>
                <c:formatCode>General</c:formatCode>
                <c:ptCount val="10"/>
                <c:pt idx="0">
                  <c:v>7.6397800623677989</c:v>
                </c:pt>
                <c:pt idx="1">
                  <c:v>14.232514107949401</c:v>
                </c:pt>
                <c:pt idx="2">
                  <c:v>8.6273407776019475</c:v>
                </c:pt>
                <c:pt idx="3">
                  <c:v>8.3869422183251867</c:v>
                </c:pt>
                <c:pt idx="4">
                  <c:v>10.4594208033946</c:v>
                </c:pt>
                <c:pt idx="5">
                  <c:v>10.62438180222728</c:v>
                </c:pt>
                <c:pt idx="6">
                  <c:v>10.928114124472341</c:v>
                </c:pt>
                <c:pt idx="7">
                  <c:v>11.614278844109331</c:v>
                </c:pt>
                <c:pt idx="8">
                  <c:v>12.392761617228791</c:v>
                </c:pt>
                <c:pt idx="9">
                  <c:v>13.2596719605726</c:v>
                </c:pt>
              </c:numCache>
            </c:numRef>
          </c:yVal>
          <c:smooth val="0"/>
          <c:extLst>
            <c:ext xmlns:c16="http://schemas.microsoft.com/office/drawing/2014/chart" uri="{C3380CC4-5D6E-409C-BE32-E72D297353CC}">
              <c16:uniqueId val="{00000001-0251-8B4D-8768-5D0BFE8262C8}"/>
            </c:ext>
          </c:extLst>
        </c:ser>
        <c:dLbls>
          <c:showLegendKey val="0"/>
          <c:showVal val="0"/>
          <c:showCatName val="0"/>
          <c:showSerName val="0"/>
          <c:showPercent val="0"/>
          <c:showBubbleSize val="0"/>
        </c:dLbls>
        <c:axId val="-1534909792"/>
        <c:axId val="-1612254672"/>
      </c:scatterChart>
      <c:valAx>
        <c:axId val="-1534909792"/>
        <c:scaling>
          <c:orientation val="minMax"/>
          <c:min val="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Assay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12254672"/>
        <c:crosses val="autoZero"/>
        <c:crossBetween val="midCat"/>
      </c:valAx>
      <c:valAx>
        <c:axId val="-1612254672"/>
        <c:scaling>
          <c:orientation val="minMax"/>
          <c:min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Predicted</a:t>
                </a:r>
                <a:r>
                  <a:rPr lang="en-US" baseline="0"/>
                  <a:t>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49097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Cu</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'18_Igneous'!$AW$1</c:f>
              <c:strCache>
                <c:ptCount val="1"/>
                <c:pt idx="0">
                  <c:v>Chem</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intercept val="0"/>
            <c:dispRSqr val="1"/>
            <c:dispEq val="1"/>
            <c:trendlineLbl>
              <c:layout>
                <c:manualLayout>
                  <c:x val="-2.5502843394575699E-2"/>
                  <c:y val="-0.22443788276465401"/>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'18_Igneous'!$AT$2:$AT$30</c:f>
              <c:numCache>
                <c:formatCode>General</c:formatCode>
                <c:ptCount val="29"/>
                <c:pt idx="1">
                  <c:v>4.3E-3</c:v>
                </c:pt>
                <c:pt idx="2">
                  <c:v>2.97E-3</c:v>
                </c:pt>
                <c:pt idx="3" formatCode="0.00E+00">
                  <c:v>2.6800000000000001E-4</c:v>
                </c:pt>
                <c:pt idx="4">
                  <c:v>3.3899999999999998E-3</c:v>
                </c:pt>
                <c:pt idx="5">
                  <c:v>0.29499999999999998</c:v>
                </c:pt>
                <c:pt idx="6">
                  <c:v>0.34200000000000003</c:v>
                </c:pt>
                <c:pt idx="7">
                  <c:v>1.14E-2</c:v>
                </c:pt>
                <c:pt idx="8">
                  <c:v>1.4E-2</c:v>
                </c:pt>
                <c:pt idx="9">
                  <c:v>2.1700000000000001E-2</c:v>
                </c:pt>
                <c:pt idx="10">
                  <c:v>0.13500000000000001</c:v>
                </c:pt>
                <c:pt idx="12">
                  <c:v>4.2100000000000002E-3</c:v>
                </c:pt>
                <c:pt idx="13">
                  <c:v>3.7200000000000002E-3</c:v>
                </c:pt>
                <c:pt idx="14">
                  <c:v>4.8599999999999997E-3</c:v>
                </c:pt>
                <c:pt idx="16">
                  <c:v>2.9399999999999999E-3</c:v>
                </c:pt>
                <c:pt idx="17">
                  <c:v>0.53100000000000003</c:v>
                </c:pt>
                <c:pt idx="18">
                  <c:v>1.1100000000000001</c:v>
                </c:pt>
                <c:pt idx="19">
                  <c:v>6.7999999999999996E-3</c:v>
                </c:pt>
                <c:pt idx="20">
                  <c:v>2.1919999999999999E-2</c:v>
                </c:pt>
                <c:pt idx="21">
                  <c:v>0.10212</c:v>
                </c:pt>
                <c:pt idx="23">
                  <c:v>0.66</c:v>
                </c:pt>
                <c:pt idx="24">
                  <c:v>0.621</c:v>
                </c:pt>
                <c:pt idx="25">
                  <c:v>2.5099999999999998</c:v>
                </c:pt>
                <c:pt idx="26">
                  <c:v>3.83</c:v>
                </c:pt>
                <c:pt idx="27">
                  <c:v>6.18</c:v>
                </c:pt>
                <c:pt idx="28">
                  <c:v>9.51</c:v>
                </c:pt>
              </c:numCache>
            </c:numRef>
          </c:xVal>
          <c:yVal>
            <c:numRef>
              <c:f>'18_Igneous'!$AW$2:$AW$30</c:f>
              <c:numCache>
                <c:formatCode>General</c:formatCode>
                <c:ptCount val="29"/>
                <c:pt idx="1">
                  <c:v>-3.6222773901569999E-2</c:v>
                </c:pt>
                <c:pt idx="2">
                  <c:v>-3.0662781514090999E-2</c:v>
                </c:pt>
                <c:pt idx="3">
                  <c:v>-4.9542564650801799E-2</c:v>
                </c:pt>
                <c:pt idx="4">
                  <c:v>-3.9969812993842301E-2</c:v>
                </c:pt>
                <c:pt idx="5">
                  <c:v>0.60205778832182999</c:v>
                </c:pt>
                <c:pt idx="6">
                  <c:v>0.76763610704971896</c:v>
                </c:pt>
                <c:pt idx="7">
                  <c:v>-3.1034278391925799E-2</c:v>
                </c:pt>
                <c:pt idx="8">
                  <c:v>-7.2315778956050202E-3</c:v>
                </c:pt>
                <c:pt idx="9">
                  <c:v>-1.2044239268888399E-2</c:v>
                </c:pt>
                <c:pt idx="10">
                  <c:v>0.22015952503473099</c:v>
                </c:pt>
                <c:pt idx="12">
                  <c:v>-3.2524492295693298E-2</c:v>
                </c:pt>
                <c:pt idx="13">
                  <c:v>-3.7320210611762598E-2</c:v>
                </c:pt>
                <c:pt idx="14">
                  <c:v>-2.70833243769504E-2</c:v>
                </c:pt>
                <c:pt idx="16">
                  <c:v>-3.3133855568874201E-2</c:v>
                </c:pt>
                <c:pt idx="17">
                  <c:v>1.009563016508588</c:v>
                </c:pt>
                <c:pt idx="18">
                  <c:v>0.99848789648565595</c:v>
                </c:pt>
                <c:pt idx="19">
                  <c:v>-3.1374751474892403E-2</c:v>
                </c:pt>
                <c:pt idx="20">
                  <c:v>0.14976059343478501</c:v>
                </c:pt>
                <c:pt idx="21">
                  <c:v>1.03248666517761E-2</c:v>
                </c:pt>
                <c:pt idx="23">
                  <c:v>0.59583138351381804</c:v>
                </c:pt>
                <c:pt idx="24">
                  <c:v>0.72133870039098902</c:v>
                </c:pt>
                <c:pt idx="25">
                  <c:v>2.0447643843453971</c:v>
                </c:pt>
                <c:pt idx="26">
                  <c:v>3.6450039062525259</c:v>
                </c:pt>
                <c:pt idx="27">
                  <c:v>5.8057244479601184</c:v>
                </c:pt>
                <c:pt idx="28">
                  <c:v>9.7995319285568581</c:v>
                </c:pt>
              </c:numCache>
            </c:numRef>
          </c:yVal>
          <c:smooth val="0"/>
          <c:extLst>
            <c:ext xmlns:c16="http://schemas.microsoft.com/office/drawing/2014/chart" uri="{C3380CC4-5D6E-409C-BE32-E72D297353CC}">
              <c16:uniqueId val="{00000001-0D63-9249-A3D6-7B5EF3578EF8}"/>
            </c:ext>
          </c:extLst>
        </c:ser>
        <c:dLbls>
          <c:showLegendKey val="0"/>
          <c:showVal val="0"/>
          <c:showCatName val="0"/>
          <c:showSerName val="0"/>
          <c:showPercent val="0"/>
          <c:showBubbleSize val="0"/>
        </c:dLbls>
        <c:axId val="-1534799088"/>
        <c:axId val="-1534796240"/>
      </c:scatterChart>
      <c:valAx>
        <c:axId val="-15347990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Assay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4796240"/>
        <c:crosses val="autoZero"/>
        <c:crossBetween val="midCat"/>
      </c:valAx>
      <c:valAx>
        <c:axId val="-1534796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Predicted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479908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05-19T15:35:24.594" idx="3">
    <p:pos x="10" y="10"/>
    <p:text>Портативные  LIBS-анализаторы отлично подходят для геохимической разведки (65, 79, 89), особенно для анализа в режиме реального времени в полевых условиях. В работе, отчёт о которой публикуется в этой статье, использовались анализаторы Z-300 или Z-500 (предшествующая модель). Оба прибора оснащены встроенными камерами для наведения пучка, станцией трансляции для 3D растрирования на поверхности образца и системой подачи инертного газа. Приборы имеют широкие спектральные диапазоны: 190 – 950 нм (Z-300) и 180 – 675 нм (Z-200). У модели Z-300 типичные пределы обнаружения большинства элементов варьируются до десятков до сотен частей на миллион (при усреднении по всем точкам сбора на образце за счёт функции растрирования). Бинарное присутствие или отсутствие конкретных элементов (например, золота), которые, как правило, распределены в образцах неравномерно, наблюдается при более низких концентрациях, особенно при растрировании с высокой плотностью. 
В приборе Z-300 используется 1064-нм лазер на алюмоиттриевом гранате с примесью неодима (PULSAR TM) c фокусированным пучком размером 50 микрон. Этот твердотельный лазер с накачкой диодами подаёт на образец энергию 6 мДж при продолжительности импульса 1 наносекунда с частотой испускания импульсов 10 Гц. Прибор может проводить обдув поверхности образца аргоном или гелием. Для анализа в полевых условиях можно использовать компактные сменные баллончики с газом, которые вставляются в ручку прибора Z-300. Для работы в стационарных условиях прибор можно подключать к внешнему газовому баллону. Также можно работать с анализатором и в режиме «воздух», без использования инертного газа. Если обдув газом всё же используется, его необходимо подавать незадолго до серии импульсов, чтобы вытеснить присутствующий воздух. Подача инертного газа контролируется программой и прекращается после последнего импульса, что позволяет минимизировать расход. Анализатор Z-300 оснащён 3D станцией трансляции (передвигающей лазер в трех направлениях), которая управляется компьютером и автоматически регулирует фокус лазера на образец. Автоматические движения станции позволяют выполнять анализ на растре площадью до 2 х 2 мм. Растр, внутренний шаг, количество лазерных импульсов задаются пользователем. Для повышения качества данных на каждой локации можно собрать множество лазерных импульсов. Подача «чистящих» импульсов не в аналитических целях (то есть, без сбора данных) осуществляется перед сбором данных, и она необходима для удаления с поверхностей покрытий и грязи. Получающийся сигнал в виде светового излучения от микроплазмы принимается, а свет передаётся по оптоволоконному кабелю на три внутренних спектрометра со следующими интервалами длин волн: 190 – 365 нм, 365 – 620 нм и 620 – 950 нм. Z-300 оснащается регулируемыми по времени детекторами на ПЗС с разрешением 0,1 нм при ширине на полумаксимуме менее 365 нм и 0,3 нм при ширине на полумаксимуме более 365 нм. Данные, как правило, собираются с задержкой на 1 микросекунду (время между импульсом лазера и началом сбора и интеграции излучаемого света) и временем интеграции 1 миллисекунда, несмотря на то, что данные можно собирать без управления или с переменными задержками по времени от 250 до 100 наносекунд с шагами по 20,8 наносекунд каждый. Так создаётся композитный  LIBS-спектр, охватывающий более 23 400 точек данных.   
Анализаторы производства SciAps, использованные в нашей работе, созданы на базе операционной системы Android с графическим пользовательским интерфейсом (ГПИ). За счёт перезаряжаемых литий-ионный батарей, работающих до 10 часов, приборы можно использовать в полевых условиях, или в лаборатории, если подключить их к источнику переменного тока. Полученные спектральные данные можно сохранять на самом анализаторе, обеспечить доступ к ним через ГПИ, скачивать на локальный компьютер через универсальную последовательную шину или Wi-Fi, а также передавать по электронной почте, выполнив на инструменте настройки аккаунта при подключении Wi-Fi. Существует два разных метода геохимического анализа: (1) режим GeoChem, которым осуществляется количественный анализ на основании ранее созданного эмпирического калибровочного графика, и (2) режим GeoChem Pro для качественного анализа, который идентифицирует пики спектра конкретных элементов и создаёт карты с их прогнозируемыми концентрациями на основании относительных интенсивностей пиков в растре.  
</p:text>
    <p:extLst>
      <p:ext uri="{C676402C-5697-4E1C-873F-D02D1690AC5C}">
        <p15:threadingInfo xmlns:p15="http://schemas.microsoft.com/office/powerpoint/2012/main" timeZoneBias="-420"/>
      </p:ext>
    </p:extLst>
  </p:cm>
</p:cmLst>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6-01-12T16:03:13.924"/>
    </inkml:context>
    <inkml:brush xml:id="br0">
      <inkml:brushProperty name="width" value="0.1" units="cm"/>
      <inkml:brushProperty name="height" value="0.1" units="cm"/>
      <inkml:brushProperty name="color" value="#ED1C24"/>
      <inkml:brushProperty name="fitToCurve" value="1"/>
    </inkml:brush>
  </inkml:definitions>
  <inkml:trace contextRef="#ctx0" brushRef="#br0">11019-153 62 0,'-17'11'31'16,"52"13"-63"-16,-22-12 51 0,1-4-39 15,-1-4 1-15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16E73-0E40-DD45-8851-9BAA3A6E20F0}" type="datetimeFigureOut">
              <a:rPr lang="en-US" smtClean="0"/>
              <a:t>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7161E-3E9E-8E46-A6F6-39B2E1AE7B02}" type="slidenum">
              <a:rPr lang="en-US" smtClean="0"/>
              <a:t>‹#›</a:t>
            </a:fld>
            <a:endParaRPr lang="en-US"/>
          </a:p>
        </p:txBody>
      </p:sp>
    </p:spTree>
    <p:extLst>
      <p:ext uri="{BB962C8B-B14F-4D97-AF65-F5344CB8AC3E}">
        <p14:creationId xmlns:p14="http://schemas.microsoft.com/office/powerpoint/2010/main" val="3777367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E48B19-B041-4F80-993B-5BC5E9B75E0F}" type="slidenum">
              <a:rPr lang="en-US" smtClean="0"/>
              <a:t>2</a:t>
            </a:fld>
            <a:endParaRPr lang="en-US" dirty="0"/>
          </a:p>
        </p:txBody>
      </p:sp>
    </p:spTree>
    <p:extLst>
      <p:ext uri="{BB962C8B-B14F-4D97-AF65-F5344CB8AC3E}">
        <p14:creationId xmlns:p14="http://schemas.microsoft.com/office/powerpoint/2010/main" val="2458236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Turning a spectrum into analysis: Qualitative from presence of peaks and relative intensity; Quantitative through empirical calibrations; Export for use in PLS or other multi-variate </a:t>
            </a:r>
            <a:r>
              <a:rPr lang="en-US" dirty="0" err="1"/>
              <a:t>algorthim</a:t>
            </a:r>
            <a:endParaRPr lang="en-US" dirty="0"/>
          </a:p>
        </p:txBody>
      </p:sp>
      <p:sp>
        <p:nvSpPr>
          <p:cNvPr id="4" name="Slide Number Placeholder 3"/>
          <p:cNvSpPr>
            <a:spLocks noGrp="1"/>
          </p:cNvSpPr>
          <p:nvPr>
            <p:ph type="sldNum" sz="quarter" idx="10"/>
          </p:nvPr>
        </p:nvSpPr>
        <p:spPr/>
        <p:txBody>
          <a:bodyPr/>
          <a:lstStyle/>
          <a:p>
            <a:fld id="{D8AF4B45-3198-49CB-8C11-C21E96FC35C6}" type="slidenum">
              <a:rPr lang="en-US" smtClean="0"/>
              <a:t>14</a:t>
            </a:fld>
            <a:endParaRPr lang="en-US" dirty="0"/>
          </a:p>
        </p:txBody>
      </p:sp>
    </p:spTree>
    <p:extLst>
      <p:ext uri="{BB962C8B-B14F-4D97-AF65-F5344CB8AC3E}">
        <p14:creationId xmlns:p14="http://schemas.microsoft.com/office/powerpoint/2010/main" val="1532543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6mJ is on the low end of what</a:t>
            </a:r>
            <a:r>
              <a:rPr lang="en-US" baseline="0" dirty="0"/>
              <a:t> you will see in the LIBS literature, but adequate for many applications</a:t>
            </a:r>
          </a:p>
          <a:p>
            <a:r>
              <a:rPr lang="en-US" baseline="0" dirty="0"/>
              <a:t>Pulse energy is enough for a wide range of sample types. Pulse duration 1ns</a:t>
            </a:r>
          </a:p>
          <a:p>
            <a:r>
              <a:rPr lang="en-US" baseline="0" dirty="0"/>
              <a:t>50Hz allows for time gating</a:t>
            </a:r>
          </a:p>
          <a:p>
            <a:r>
              <a:rPr lang="en-US" dirty="0"/>
              <a:t>Normal Operation – multiple sample points and average together. Inhomogeneity is always a concern, especially</a:t>
            </a:r>
            <a:r>
              <a:rPr lang="en-US" baseline="0" dirty="0"/>
              <a:t> in geochemical samples</a:t>
            </a:r>
          </a:p>
          <a:p>
            <a:r>
              <a:rPr lang="en-US" baseline="0" dirty="0"/>
              <a:t>Precision pointing also possible</a:t>
            </a:r>
            <a:endParaRPr lang="en-US" dirty="0"/>
          </a:p>
        </p:txBody>
      </p:sp>
      <p:sp>
        <p:nvSpPr>
          <p:cNvPr id="4" name="Slide Number Placeholder 3"/>
          <p:cNvSpPr>
            <a:spLocks noGrp="1"/>
          </p:cNvSpPr>
          <p:nvPr>
            <p:ph type="sldNum" sz="quarter" idx="10"/>
          </p:nvPr>
        </p:nvSpPr>
        <p:spPr/>
        <p:txBody>
          <a:bodyPr/>
          <a:lstStyle/>
          <a:p>
            <a:fld id="{D8AF4B45-3198-49CB-8C11-C21E96FC35C6}" type="slidenum">
              <a:rPr lang="en-US" smtClean="0"/>
              <a:t>25</a:t>
            </a:fld>
            <a:endParaRPr lang="en-US" dirty="0"/>
          </a:p>
        </p:txBody>
      </p:sp>
    </p:spTree>
    <p:extLst>
      <p:ext uri="{BB962C8B-B14F-4D97-AF65-F5344CB8AC3E}">
        <p14:creationId xmlns:p14="http://schemas.microsoft.com/office/powerpoint/2010/main" val="1168087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A72801-6C5A-4888-A5BF-E85DE82E01A4}" type="slidenum">
              <a:rPr lang="en-US" smtClean="0"/>
              <a:t>33</a:t>
            </a:fld>
            <a:endParaRPr lang="en-US"/>
          </a:p>
        </p:txBody>
      </p:sp>
    </p:spTree>
    <p:extLst>
      <p:ext uri="{BB962C8B-B14F-4D97-AF65-F5344CB8AC3E}">
        <p14:creationId xmlns:p14="http://schemas.microsoft.com/office/powerpoint/2010/main" val="3672890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E48B19-B041-4F80-993B-5BC5E9B75E0F}" type="slidenum">
              <a:rPr lang="en-US" smtClean="0"/>
              <a:t>69</a:t>
            </a:fld>
            <a:endParaRPr lang="en-US"/>
          </a:p>
        </p:txBody>
      </p:sp>
    </p:spTree>
    <p:extLst>
      <p:ext uri="{BB962C8B-B14F-4D97-AF65-F5344CB8AC3E}">
        <p14:creationId xmlns:p14="http://schemas.microsoft.com/office/powerpoint/2010/main" val="899974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E48B19-B041-4F80-993B-5BC5E9B75E0F}" type="slidenum">
              <a:rPr lang="en-US" smtClean="0"/>
              <a:t>73</a:t>
            </a:fld>
            <a:endParaRPr lang="en-US"/>
          </a:p>
        </p:txBody>
      </p:sp>
    </p:spTree>
    <p:extLst>
      <p:ext uri="{BB962C8B-B14F-4D97-AF65-F5344CB8AC3E}">
        <p14:creationId xmlns:p14="http://schemas.microsoft.com/office/powerpoint/2010/main" val="3553576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8B70-41A7-1745-94B0-E95BF0E02F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2AA5CE-3603-064E-AA80-DCD302377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BC5927-A280-DA43-AC6B-7EA909000C5C}"/>
              </a:ext>
            </a:extLst>
          </p:cNvPr>
          <p:cNvSpPr>
            <a:spLocks noGrp="1"/>
          </p:cNvSpPr>
          <p:nvPr>
            <p:ph type="dt" sz="half" idx="10"/>
          </p:nvPr>
        </p:nvSpPr>
        <p:spPr/>
        <p:txBody>
          <a:bodyPr/>
          <a:lstStyle/>
          <a:p>
            <a:fld id="{E95AA096-163B-4E4B-8EAB-88A871E65A8D}" type="datetimeFigureOut">
              <a:rPr lang="en-US" smtClean="0"/>
              <a:t>5/20/21</a:t>
            </a:fld>
            <a:endParaRPr lang="en-US"/>
          </a:p>
        </p:txBody>
      </p:sp>
      <p:sp>
        <p:nvSpPr>
          <p:cNvPr id="5" name="Footer Placeholder 4">
            <a:extLst>
              <a:ext uri="{FF2B5EF4-FFF2-40B4-BE49-F238E27FC236}">
                <a16:creationId xmlns:a16="http://schemas.microsoft.com/office/drawing/2014/main" id="{AEE2B40D-36FA-B44B-AA27-D696A1F2B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96BA90-0973-F745-9A97-C7C04EE0A79E}"/>
              </a:ext>
            </a:extLst>
          </p:cNvPr>
          <p:cNvSpPr>
            <a:spLocks noGrp="1"/>
          </p:cNvSpPr>
          <p:nvPr>
            <p:ph type="sldNum" sz="quarter" idx="12"/>
          </p:nvPr>
        </p:nvSpPr>
        <p:spPr/>
        <p:txBody>
          <a:bodyPr/>
          <a:lstStyle/>
          <a:p>
            <a:fld id="{CB17FC64-D8FD-D445-95A2-D19EF0167281}" type="slidenum">
              <a:rPr lang="en-US" smtClean="0"/>
              <a:t>‹#›</a:t>
            </a:fld>
            <a:endParaRPr lang="en-US"/>
          </a:p>
        </p:txBody>
      </p:sp>
    </p:spTree>
    <p:extLst>
      <p:ext uri="{BB962C8B-B14F-4D97-AF65-F5344CB8AC3E}">
        <p14:creationId xmlns:p14="http://schemas.microsoft.com/office/powerpoint/2010/main" val="205742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BDF1-9D6D-D44C-8D40-1F44EF37CF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8AFBD6-1E3A-794C-8C06-2861F75551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69EAF1-A6DE-1F4A-ADDE-7FE6690BD42D}"/>
              </a:ext>
            </a:extLst>
          </p:cNvPr>
          <p:cNvSpPr>
            <a:spLocks noGrp="1"/>
          </p:cNvSpPr>
          <p:nvPr>
            <p:ph type="dt" sz="half" idx="10"/>
          </p:nvPr>
        </p:nvSpPr>
        <p:spPr/>
        <p:txBody>
          <a:bodyPr/>
          <a:lstStyle/>
          <a:p>
            <a:fld id="{E95AA096-163B-4E4B-8EAB-88A871E65A8D}" type="datetimeFigureOut">
              <a:rPr lang="en-US" smtClean="0"/>
              <a:t>5/20/21</a:t>
            </a:fld>
            <a:endParaRPr lang="en-US"/>
          </a:p>
        </p:txBody>
      </p:sp>
      <p:sp>
        <p:nvSpPr>
          <p:cNvPr id="5" name="Footer Placeholder 4">
            <a:extLst>
              <a:ext uri="{FF2B5EF4-FFF2-40B4-BE49-F238E27FC236}">
                <a16:creationId xmlns:a16="http://schemas.microsoft.com/office/drawing/2014/main" id="{2525C90F-9F1C-454F-B8A4-833E8B0DC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1436A-D95C-A447-A2C9-14588140C9FC}"/>
              </a:ext>
            </a:extLst>
          </p:cNvPr>
          <p:cNvSpPr>
            <a:spLocks noGrp="1"/>
          </p:cNvSpPr>
          <p:nvPr>
            <p:ph type="sldNum" sz="quarter" idx="12"/>
          </p:nvPr>
        </p:nvSpPr>
        <p:spPr/>
        <p:txBody>
          <a:bodyPr/>
          <a:lstStyle/>
          <a:p>
            <a:fld id="{CB17FC64-D8FD-D445-95A2-D19EF0167281}" type="slidenum">
              <a:rPr lang="en-US" smtClean="0"/>
              <a:t>‹#›</a:t>
            </a:fld>
            <a:endParaRPr lang="en-US"/>
          </a:p>
        </p:txBody>
      </p:sp>
    </p:spTree>
    <p:extLst>
      <p:ext uri="{BB962C8B-B14F-4D97-AF65-F5344CB8AC3E}">
        <p14:creationId xmlns:p14="http://schemas.microsoft.com/office/powerpoint/2010/main" val="3621875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32801A-B174-7946-A4DF-14A41AB9D0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7AF357-7F20-7747-920F-3AF6D7152F7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A2B0E-BF51-1C45-B4E5-EF3AB6D90337}"/>
              </a:ext>
            </a:extLst>
          </p:cNvPr>
          <p:cNvSpPr>
            <a:spLocks noGrp="1"/>
          </p:cNvSpPr>
          <p:nvPr>
            <p:ph type="dt" sz="half" idx="10"/>
          </p:nvPr>
        </p:nvSpPr>
        <p:spPr/>
        <p:txBody>
          <a:bodyPr/>
          <a:lstStyle/>
          <a:p>
            <a:fld id="{E95AA096-163B-4E4B-8EAB-88A871E65A8D}" type="datetimeFigureOut">
              <a:rPr lang="en-US" smtClean="0"/>
              <a:t>5/20/21</a:t>
            </a:fld>
            <a:endParaRPr lang="en-US"/>
          </a:p>
        </p:txBody>
      </p:sp>
      <p:sp>
        <p:nvSpPr>
          <p:cNvPr id="5" name="Footer Placeholder 4">
            <a:extLst>
              <a:ext uri="{FF2B5EF4-FFF2-40B4-BE49-F238E27FC236}">
                <a16:creationId xmlns:a16="http://schemas.microsoft.com/office/drawing/2014/main" id="{45E909D9-55CC-714C-93CA-9741AF69BA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D78BDB-CD1A-E644-83DB-7099CCE72CB9}"/>
              </a:ext>
            </a:extLst>
          </p:cNvPr>
          <p:cNvSpPr>
            <a:spLocks noGrp="1"/>
          </p:cNvSpPr>
          <p:nvPr>
            <p:ph type="sldNum" sz="quarter" idx="12"/>
          </p:nvPr>
        </p:nvSpPr>
        <p:spPr/>
        <p:txBody>
          <a:bodyPr/>
          <a:lstStyle/>
          <a:p>
            <a:fld id="{CB17FC64-D8FD-D445-95A2-D19EF0167281}" type="slidenum">
              <a:rPr lang="en-US" smtClean="0"/>
              <a:t>‹#›</a:t>
            </a:fld>
            <a:endParaRPr lang="en-US"/>
          </a:p>
        </p:txBody>
      </p:sp>
    </p:spTree>
    <p:extLst>
      <p:ext uri="{BB962C8B-B14F-4D97-AF65-F5344CB8AC3E}">
        <p14:creationId xmlns:p14="http://schemas.microsoft.com/office/powerpoint/2010/main" val="692039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DE82-BA31-7E49-9027-D324B37E4D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1524B2-D93C-334A-821D-AE788A79DCD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EA64B-6EF2-8D44-8443-1D059811A73A}"/>
              </a:ext>
            </a:extLst>
          </p:cNvPr>
          <p:cNvSpPr>
            <a:spLocks noGrp="1"/>
          </p:cNvSpPr>
          <p:nvPr>
            <p:ph type="dt" sz="half" idx="10"/>
          </p:nvPr>
        </p:nvSpPr>
        <p:spPr/>
        <p:txBody>
          <a:bodyPr/>
          <a:lstStyle/>
          <a:p>
            <a:fld id="{E95AA096-163B-4E4B-8EAB-88A871E65A8D}" type="datetimeFigureOut">
              <a:rPr lang="en-US" smtClean="0"/>
              <a:t>5/20/21</a:t>
            </a:fld>
            <a:endParaRPr lang="en-US"/>
          </a:p>
        </p:txBody>
      </p:sp>
      <p:sp>
        <p:nvSpPr>
          <p:cNvPr id="5" name="Footer Placeholder 4">
            <a:extLst>
              <a:ext uri="{FF2B5EF4-FFF2-40B4-BE49-F238E27FC236}">
                <a16:creationId xmlns:a16="http://schemas.microsoft.com/office/drawing/2014/main" id="{AFA82B08-AE75-3D41-B506-AA5C9FF27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98672-2444-9841-B348-1D0481898CE6}"/>
              </a:ext>
            </a:extLst>
          </p:cNvPr>
          <p:cNvSpPr>
            <a:spLocks noGrp="1"/>
          </p:cNvSpPr>
          <p:nvPr>
            <p:ph type="sldNum" sz="quarter" idx="12"/>
          </p:nvPr>
        </p:nvSpPr>
        <p:spPr/>
        <p:txBody>
          <a:bodyPr/>
          <a:lstStyle/>
          <a:p>
            <a:fld id="{CB17FC64-D8FD-D445-95A2-D19EF0167281}" type="slidenum">
              <a:rPr lang="en-US" smtClean="0"/>
              <a:t>‹#›</a:t>
            </a:fld>
            <a:endParaRPr lang="en-US"/>
          </a:p>
        </p:txBody>
      </p:sp>
    </p:spTree>
    <p:extLst>
      <p:ext uri="{BB962C8B-B14F-4D97-AF65-F5344CB8AC3E}">
        <p14:creationId xmlns:p14="http://schemas.microsoft.com/office/powerpoint/2010/main" val="1048606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37D69-1A25-7449-957A-2373CCE687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550966-1336-774E-99A8-5FFE48DC8E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6DFB9B-D0E8-2F47-A20C-7E6D7685E6D1}"/>
              </a:ext>
            </a:extLst>
          </p:cNvPr>
          <p:cNvSpPr>
            <a:spLocks noGrp="1"/>
          </p:cNvSpPr>
          <p:nvPr>
            <p:ph type="dt" sz="half" idx="10"/>
          </p:nvPr>
        </p:nvSpPr>
        <p:spPr/>
        <p:txBody>
          <a:bodyPr/>
          <a:lstStyle/>
          <a:p>
            <a:fld id="{E95AA096-163B-4E4B-8EAB-88A871E65A8D}" type="datetimeFigureOut">
              <a:rPr lang="en-US" smtClean="0"/>
              <a:t>5/20/21</a:t>
            </a:fld>
            <a:endParaRPr lang="en-US"/>
          </a:p>
        </p:txBody>
      </p:sp>
      <p:sp>
        <p:nvSpPr>
          <p:cNvPr id="5" name="Footer Placeholder 4">
            <a:extLst>
              <a:ext uri="{FF2B5EF4-FFF2-40B4-BE49-F238E27FC236}">
                <a16:creationId xmlns:a16="http://schemas.microsoft.com/office/drawing/2014/main" id="{1AD6CBE5-5FCA-1240-899B-EFEDD9766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2C7A40-D55A-084F-A385-8A83BF705E25}"/>
              </a:ext>
            </a:extLst>
          </p:cNvPr>
          <p:cNvSpPr>
            <a:spLocks noGrp="1"/>
          </p:cNvSpPr>
          <p:nvPr>
            <p:ph type="sldNum" sz="quarter" idx="12"/>
          </p:nvPr>
        </p:nvSpPr>
        <p:spPr/>
        <p:txBody>
          <a:bodyPr/>
          <a:lstStyle/>
          <a:p>
            <a:fld id="{CB17FC64-D8FD-D445-95A2-D19EF0167281}" type="slidenum">
              <a:rPr lang="en-US" smtClean="0"/>
              <a:t>‹#›</a:t>
            </a:fld>
            <a:endParaRPr lang="en-US"/>
          </a:p>
        </p:txBody>
      </p:sp>
    </p:spTree>
    <p:extLst>
      <p:ext uri="{BB962C8B-B14F-4D97-AF65-F5344CB8AC3E}">
        <p14:creationId xmlns:p14="http://schemas.microsoft.com/office/powerpoint/2010/main" val="2328415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A17F-8ECC-B64B-B89C-7D307E96BA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EAEAE-1C6D-1B4F-9A48-259D797B774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818938-24C5-074B-904E-99329F07E27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4740E0-8395-F541-B003-DA34F254AC9F}"/>
              </a:ext>
            </a:extLst>
          </p:cNvPr>
          <p:cNvSpPr>
            <a:spLocks noGrp="1"/>
          </p:cNvSpPr>
          <p:nvPr>
            <p:ph type="dt" sz="half" idx="10"/>
          </p:nvPr>
        </p:nvSpPr>
        <p:spPr/>
        <p:txBody>
          <a:bodyPr/>
          <a:lstStyle/>
          <a:p>
            <a:fld id="{E95AA096-163B-4E4B-8EAB-88A871E65A8D}" type="datetimeFigureOut">
              <a:rPr lang="en-US" smtClean="0"/>
              <a:t>5/20/21</a:t>
            </a:fld>
            <a:endParaRPr lang="en-US"/>
          </a:p>
        </p:txBody>
      </p:sp>
      <p:sp>
        <p:nvSpPr>
          <p:cNvPr id="6" name="Footer Placeholder 5">
            <a:extLst>
              <a:ext uri="{FF2B5EF4-FFF2-40B4-BE49-F238E27FC236}">
                <a16:creationId xmlns:a16="http://schemas.microsoft.com/office/drawing/2014/main" id="{4FECD55B-B01F-744A-AEAB-2D96EF9C25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55A65-26FB-2E40-AEE1-5E7F59EF0EE7}"/>
              </a:ext>
            </a:extLst>
          </p:cNvPr>
          <p:cNvSpPr>
            <a:spLocks noGrp="1"/>
          </p:cNvSpPr>
          <p:nvPr>
            <p:ph type="sldNum" sz="quarter" idx="12"/>
          </p:nvPr>
        </p:nvSpPr>
        <p:spPr/>
        <p:txBody>
          <a:bodyPr/>
          <a:lstStyle/>
          <a:p>
            <a:fld id="{CB17FC64-D8FD-D445-95A2-D19EF0167281}" type="slidenum">
              <a:rPr lang="en-US" smtClean="0"/>
              <a:t>‹#›</a:t>
            </a:fld>
            <a:endParaRPr lang="en-US"/>
          </a:p>
        </p:txBody>
      </p:sp>
    </p:spTree>
    <p:extLst>
      <p:ext uri="{BB962C8B-B14F-4D97-AF65-F5344CB8AC3E}">
        <p14:creationId xmlns:p14="http://schemas.microsoft.com/office/powerpoint/2010/main" val="2828510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E263-294C-CF42-97C8-C4B069A33F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196C11-801E-F54D-BF4D-943388CBA3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2EA3A30-7DE2-A047-9135-98FF687A2A5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B65651-0D7C-8B43-BD67-87B06DE165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067C40-8D7B-5E45-9D46-71DFFA6D7CF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0F416-42BF-2D4A-8805-555C9A945929}"/>
              </a:ext>
            </a:extLst>
          </p:cNvPr>
          <p:cNvSpPr>
            <a:spLocks noGrp="1"/>
          </p:cNvSpPr>
          <p:nvPr>
            <p:ph type="dt" sz="half" idx="10"/>
          </p:nvPr>
        </p:nvSpPr>
        <p:spPr/>
        <p:txBody>
          <a:bodyPr/>
          <a:lstStyle/>
          <a:p>
            <a:fld id="{E95AA096-163B-4E4B-8EAB-88A871E65A8D}" type="datetimeFigureOut">
              <a:rPr lang="en-US" smtClean="0"/>
              <a:t>5/20/21</a:t>
            </a:fld>
            <a:endParaRPr lang="en-US"/>
          </a:p>
        </p:txBody>
      </p:sp>
      <p:sp>
        <p:nvSpPr>
          <p:cNvPr id="8" name="Footer Placeholder 7">
            <a:extLst>
              <a:ext uri="{FF2B5EF4-FFF2-40B4-BE49-F238E27FC236}">
                <a16:creationId xmlns:a16="http://schemas.microsoft.com/office/drawing/2014/main" id="{31563213-90BF-EA4F-B040-1C71ECAD82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6E0B5A-32CE-DB45-B77F-A0C72AE57513}"/>
              </a:ext>
            </a:extLst>
          </p:cNvPr>
          <p:cNvSpPr>
            <a:spLocks noGrp="1"/>
          </p:cNvSpPr>
          <p:nvPr>
            <p:ph type="sldNum" sz="quarter" idx="12"/>
          </p:nvPr>
        </p:nvSpPr>
        <p:spPr/>
        <p:txBody>
          <a:bodyPr/>
          <a:lstStyle/>
          <a:p>
            <a:fld id="{CB17FC64-D8FD-D445-95A2-D19EF0167281}" type="slidenum">
              <a:rPr lang="en-US" smtClean="0"/>
              <a:t>‹#›</a:t>
            </a:fld>
            <a:endParaRPr lang="en-US"/>
          </a:p>
        </p:txBody>
      </p:sp>
    </p:spTree>
    <p:extLst>
      <p:ext uri="{BB962C8B-B14F-4D97-AF65-F5344CB8AC3E}">
        <p14:creationId xmlns:p14="http://schemas.microsoft.com/office/powerpoint/2010/main" val="4244594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DC370-4762-F640-8FAA-A5B77DA6D0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106118-9B50-994C-875F-9F1E791FEA4E}"/>
              </a:ext>
            </a:extLst>
          </p:cNvPr>
          <p:cNvSpPr>
            <a:spLocks noGrp="1"/>
          </p:cNvSpPr>
          <p:nvPr>
            <p:ph type="dt" sz="half" idx="10"/>
          </p:nvPr>
        </p:nvSpPr>
        <p:spPr/>
        <p:txBody>
          <a:bodyPr/>
          <a:lstStyle/>
          <a:p>
            <a:fld id="{E95AA096-163B-4E4B-8EAB-88A871E65A8D}" type="datetimeFigureOut">
              <a:rPr lang="en-US" smtClean="0"/>
              <a:t>5/20/21</a:t>
            </a:fld>
            <a:endParaRPr lang="en-US"/>
          </a:p>
        </p:txBody>
      </p:sp>
      <p:sp>
        <p:nvSpPr>
          <p:cNvPr id="4" name="Footer Placeholder 3">
            <a:extLst>
              <a:ext uri="{FF2B5EF4-FFF2-40B4-BE49-F238E27FC236}">
                <a16:creationId xmlns:a16="http://schemas.microsoft.com/office/drawing/2014/main" id="{22DCE800-509F-A546-8E6A-6F56276691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461AC3-724F-8341-A69F-573FB92FEBE6}"/>
              </a:ext>
            </a:extLst>
          </p:cNvPr>
          <p:cNvSpPr>
            <a:spLocks noGrp="1"/>
          </p:cNvSpPr>
          <p:nvPr>
            <p:ph type="sldNum" sz="quarter" idx="12"/>
          </p:nvPr>
        </p:nvSpPr>
        <p:spPr/>
        <p:txBody>
          <a:bodyPr/>
          <a:lstStyle/>
          <a:p>
            <a:fld id="{CB17FC64-D8FD-D445-95A2-D19EF0167281}" type="slidenum">
              <a:rPr lang="en-US" smtClean="0"/>
              <a:t>‹#›</a:t>
            </a:fld>
            <a:endParaRPr lang="en-US"/>
          </a:p>
        </p:txBody>
      </p:sp>
    </p:spTree>
    <p:extLst>
      <p:ext uri="{BB962C8B-B14F-4D97-AF65-F5344CB8AC3E}">
        <p14:creationId xmlns:p14="http://schemas.microsoft.com/office/powerpoint/2010/main" val="1101032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D70915-5445-1943-A61B-7631DDECC2EE}"/>
              </a:ext>
            </a:extLst>
          </p:cNvPr>
          <p:cNvSpPr>
            <a:spLocks noGrp="1"/>
          </p:cNvSpPr>
          <p:nvPr>
            <p:ph type="dt" sz="half" idx="10"/>
          </p:nvPr>
        </p:nvSpPr>
        <p:spPr/>
        <p:txBody>
          <a:bodyPr/>
          <a:lstStyle/>
          <a:p>
            <a:fld id="{E95AA096-163B-4E4B-8EAB-88A871E65A8D}" type="datetimeFigureOut">
              <a:rPr lang="en-US" smtClean="0"/>
              <a:t>5/20/21</a:t>
            </a:fld>
            <a:endParaRPr lang="en-US"/>
          </a:p>
        </p:txBody>
      </p:sp>
      <p:sp>
        <p:nvSpPr>
          <p:cNvPr id="3" name="Footer Placeholder 2">
            <a:extLst>
              <a:ext uri="{FF2B5EF4-FFF2-40B4-BE49-F238E27FC236}">
                <a16:creationId xmlns:a16="http://schemas.microsoft.com/office/drawing/2014/main" id="{73B696BE-71F8-A145-8287-4BD5DFA872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61243A-863E-2A48-BFFD-B793D3139314}"/>
              </a:ext>
            </a:extLst>
          </p:cNvPr>
          <p:cNvSpPr>
            <a:spLocks noGrp="1"/>
          </p:cNvSpPr>
          <p:nvPr>
            <p:ph type="sldNum" sz="quarter" idx="12"/>
          </p:nvPr>
        </p:nvSpPr>
        <p:spPr/>
        <p:txBody>
          <a:bodyPr/>
          <a:lstStyle/>
          <a:p>
            <a:fld id="{CB17FC64-D8FD-D445-95A2-D19EF0167281}" type="slidenum">
              <a:rPr lang="en-US" smtClean="0"/>
              <a:t>‹#›</a:t>
            </a:fld>
            <a:endParaRPr lang="en-US"/>
          </a:p>
        </p:txBody>
      </p:sp>
    </p:spTree>
    <p:extLst>
      <p:ext uri="{BB962C8B-B14F-4D97-AF65-F5344CB8AC3E}">
        <p14:creationId xmlns:p14="http://schemas.microsoft.com/office/powerpoint/2010/main" val="2073577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C539-CD50-A045-8671-0E30F16A75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C3E7FC-6754-5949-B664-D463D58A5B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35EC53-8E97-3C4F-A4E1-0847CCE2DA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C690EB-8B60-7142-A1CA-E3BA83113F71}"/>
              </a:ext>
            </a:extLst>
          </p:cNvPr>
          <p:cNvSpPr>
            <a:spLocks noGrp="1"/>
          </p:cNvSpPr>
          <p:nvPr>
            <p:ph type="dt" sz="half" idx="10"/>
          </p:nvPr>
        </p:nvSpPr>
        <p:spPr/>
        <p:txBody>
          <a:bodyPr/>
          <a:lstStyle/>
          <a:p>
            <a:fld id="{E95AA096-163B-4E4B-8EAB-88A871E65A8D}" type="datetimeFigureOut">
              <a:rPr lang="en-US" smtClean="0"/>
              <a:t>5/20/21</a:t>
            </a:fld>
            <a:endParaRPr lang="en-US"/>
          </a:p>
        </p:txBody>
      </p:sp>
      <p:sp>
        <p:nvSpPr>
          <p:cNvPr id="6" name="Footer Placeholder 5">
            <a:extLst>
              <a:ext uri="{FF2B5EF4-FFF2-40B4-BE49-F238E27FC236}">
                <a16:creationId xmlns:a16="http://schemas.microsoft.com/office/drawing/2014/main" id="{2D0FFF28-30F1-BD47-8891-08C3972A2B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F2698B-2888-514B-8DA8-3EC00FB6D482}"/>
              </a:ext>
            </a:extLst>
          </p:cNvPr>
          <p:cNvSpPr>
            <a:spLocks noGrp="1"/>
          </p:cNvSpPr>
          <p:nvPr>
            <p:ph type="sldNum" sz="quarter" idx="12"/>
          </p:nvPr>
        </p:nvSpPr>
        <p:spPr/>
        <p:txBody>
          <a:bodyPr/>
          <a:lstStyle/>
          <a:p>
            <a:fld id="{CB17FC64-D8FD-D445-95A2-D19EF0167281}" type="slidenum">
              <a:rPr lang="en-US" smtClean="0"/>
              <a:t>‹#›</a:t>
            </a:fld>
            <a:endParaRPr lang="en-US"/>
          </a:p>
        </p:txBody>
      </p:sp>
    </p:spTree>
    <p:extLst>
      <p:ext uri="{BB962C8B-B14F-4D97-AF65-F5344CB8AC3E}">
        <p14:creationId xmlns:p14="http://schemas.microsoft.com/office/powerpoint/2010/main" val="213958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FA5C-48D5-7145-B1EB-DFB1F2E797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E51B7B-4A25-3D46-A99C-7A98869F9E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33A61F-CE93-604C-8F7F-9A0AA8BCB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DEB867-96DA-0741-84AA-9D68C96378B1}"/>
              </a:ext>
            </a:extLst>
          </p:cNvPr>
          <p:cNvSpPr>
            <a:spLocks noGrp="1"/>
          </p:cNvSpPr>
          <p:nvPr>
            <p:ph type="dt" sz="half" idx="10"/>
          </p:nvPr>
        </p:nvSpPr>
        <p:spPr/>
        <p:txBody>
          <a:bodyPr/>
          <a:lstStyle/>
          <a:p>
            <a:fld id="{E95AA096-163B-4E4B-8EAB-88A871E65A8D}" type="datetimeFigureOut">
              <a:rPr lang="en-US" smtClean="0"/>
              <a:t>5/20/21</a:t>
            </a:fld>
            <a:endParaRPr lang="en-US"/>
          </a:p>
        </p:txBody>
      </p:sp>
      <p:sp>
        <p:nvSpPr>
          <p:cNvPr id="6" name="Footer Placeholder 5">
            <a:extLst>
              <a:ext uri="{FF2B5EF4-FFF2-40B4-BE49-F238E27FC236}">
                <a16:creationId xmlns:a16="http://schemas.microsoft.com/office/drawing/2014/main" id="{1830BAF5-7669-9C44-BE7C-0608AD0FA9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5C3A0A-F09E-EA45-801C-A07A8DAE43BD}"/>
              </a:ext>
            </a:extLst>
          </p:cNvPr>
          <p:cNvSpPr>
            <a:spLocks noGrp="1"/>
          </p:cNvSpPr>
          <p:nvPr>
            <p:ph type="sldNum" sz="quarter" idx="12"/>
          </p:nvPr>
        </p:nvSpPr>
        <p:spPr/>
        <p:txBody>
          <a:bodyPr/>
          <a:lstStyle/>
          <a:p>
            <a:fld id="{CB17FC64-D8FD-D445-95A2-D19EF0167281}" type="slidenum">
              <a:rPr lang="en-US" smtClean="0"/>
              <a:t>‹#›</a:t>
            </a:fld>
            <a:endParaRPr lang="en-US"/>
          </a:p>
        </p:txBody>
      </p:sp>
    </p:spTree>
    <p:extLst>
      <p:ext uri="{BB962C8B-B14F-4D97-AF65-F5344CB8AC3E}">
        <p14:creationId xmlns:p14="http://schemas.microsoft.com/office/powerpoint/2010/main" val="917725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4548BC-62F9-8C45-B5BF-E12BF75049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A89D71-4AF3-B344-ACF9-76D3479E30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1F6053-9DC4-D24A-B054-A6A0C03438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5AA096-163B-4E4B-8EAB-88A871E65A8D}" type="datetimeFigureOut">
              <a:rPr lang="en-US" smtClean="0"/>
              <a:t>5/20/21</a:t>
            </a:fld>
            <a:endParaRPr lang="en-US"/>
          </a:p>
        </p:txBody>
      </p:sp>
      <p:sp>
        <p:nvSpPr>
          <p:cNvPr id="5" name="Footer Placeholder 4">
            <a:extLst>
              <a:ext uri="{FF2B5EF4-FFF2-40B4-BE49-F238E27FC236}">
                <a16:creationId xmlns:a16="http://schemas.microsoft.com/office/drawing/2014/main" id="{17B0A5F8-6FD6-E449-AB37-1BE2F2E0DA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FB73CA-5F8B-4747-826B-B5F311FCE7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17FC64-D8FD-D445-95A2-D19EF0167281}" type="slidenum">
              <a:rPr lang="en-US" smtClean="0"/>
              <a:t>‹#›</a:t>
            </a:fld>
            <a:endParaRPr lang="en-US"/>
          </a:p>
        </p:txBody>
      </p:sp>
    </p:spTree>
    <p:extLst>
      <p:ext uri="{BB962C8B-B14F-4D97-AF65-F5344CB8AC3E}">
        <p14:creationId xmlns:p14="http://schemas.microsoft.com/office/powerpoint/2010/main" val="3062381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cid:image003.jpg@01D0D460.FA01B830" TargetMode="External"/><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 Id="rId5" Type="http://schemas.openxmlformats.org/officeDocument/2006/relationships/image" Target="../media/image8.tiff"/><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tiff"/></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gif"/><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5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18" Type="http://schemas.openxmlformats.org/officeDocument/2006/relationships/image" Target="cid:image006.png@01D0D9CB.DB717A20" TargetMode="External"/><Relationship Id="rId3" Type="http://schemas.openxmlformats.org/officeDocument/2006/relationships/image" Target="cid:image005.png@01D0D9CB.DB717A20" TargetMode="External"/><Relationship Id="rId21" Type="http://schemas.openxmlformats.org/officeDocument/2006/relationships/image" Target="../media/image92.png"/><Relationship Id="rId7" Type="http://schemas.openxmlformats.org/officeDocument/2006/relationships/image" Target="cid:image004.png@01D0D9CB.DB717A20" TargetMode="External"/><Relationship Id="rId12" Type="http://schemas.openxmlformats.org/officeDocument/2006/relationships/image" Target="cid:image008.png@01D0D9CB.DB717A20" TargetMode="External"/><Relationship Id="rId17" Type="http://schemas.openxmlformats.org/officeDocument/2006/relationships/image" Target="../media/image90.png"/><Relationship Id="rId2" Type="http://schemas.openxmlformats.org/officeDocument/2006/relationships/image" Target="../media/image82.png"/><Relationship Id="rId16" Type="http://schemas.openxmlformats.org/officeDocument/2006/relationships/image" Target="cid:image010.png@01D0D9CB.DB717A20" TargetMode="External"/><Relationship Id="rId20" Type="http://schemas.openxmlformats.org/officeDocument/2006/relationships/image" Target="cid:image007.png@01D0D9CB.DB717A20" TargetMode="Externa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7.png"/><Relationship Id="rId5" Type="http://schemas.openxmlformats.org/officeDocument/2006/relationships/image" Target="cid:image003.png@01D0D9CB.DB717A20" TargetMode="External"/><Relationship Id="rId15" Type="http://schemas.openxmlformats.org/officeDocument/2006/relationships/image" Target="../media/image89.png"/><Relationship Id="rId23" Type="http://schemas.openxmlformats.org/officeDocument/2006/relationships/image" Target="../media/image93.png"/><Relationship Id="rId10" Type="http://schemas.openxmlformats.org/officeDocument/2006/relationships/image" Target="cid:image011.png@01D0D9CB.DB717A20" TargetMode="External"/><Relationship Id="rId19" Type="http://schemas.openxmlformats.org/officeDocument/2006/relationships/image" Target="../media/image91.png"/><Relationship Id="rId4" Type="http://schemas.openxmlformats.org/officeDocument/2006/relationships/image" Target="../media/image83.png"/><Relationship Id="rId9" Type="http://schemas.openxmlformats.org/officeDocument/2006/relationships/image" Target="../media/image86.png"/><Relationship Id="rId14" Type="http://schemas.openxmlformats.org/officeDocument/2006/relationships/image" Target="cid:image009.png@01D0D9CB.DB717A20" TargetMode="External"/><Relationship Id="rId22" Type="http://schemas.openxmlformats.org/officeDocument/2006/relationships/image" Target="cid:image002.png@01D0D9CB.DB717A20"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15.tiff"/></Relationships>
</file>

<file path=ppt/slides/_rels/slide60.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image" Target="../media/image96.jp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image" Target="../media/image95.jpg"/><Relationship Id="rId1" Type="http://schemas.openxmlformats.org/officeDocument/2006/relationships/slideLayout" Target="../slideLayouts/slideLayout2.xml"/><Relationship Id="rId6" Type="http://schemas.openxmlformats.org/officeDocument/2006/relationships/image" Target="../media/image99.jpg"/><Relationship Id="rId11" Type="http://schemas.openxmlformats.org/officeDocument/2006/relationships/image" Target="../media/image104.png"/><Relationship Id="rId5" Type="http://schemas.openxmlformats.org/officeDocument/2006/relationships/image" Target="../media/image98.emf"/><Relationship Id="rId10" Type="http://schemas.openxmlformats.org/officeDocument/2006/relationships/image" Target="../media/image103.png"/><Relationship Id="rId4" Type="http://schemas.openxmlformats.org/officeDocument/2006/relationships/image" Target="../media/image97.jpg"/><Relationship Id="rId9" Type="http://schemas.openxmlformats.org/officeDocument/2006/relationships/image" Target="../media/image10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95.jpg"/><Relationship Id="rId7" Type="http://schemas.openxmlformats.org/officeDocument/2006/relationships/image" Target="../media/image109.jpeg"/><Relationship Id="rId12" Type="http://schemas.openxmlformats.org/officeDocument/2006/relationships/image" Target="../media/image114.jp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96.jpg"/><Relationship Id="rId11" Type="http://schemas.openxmlformats.org/officeDocument/2006/relationships/image" Target="../media/image113.png"/><Relationship Id="rId5" Type="http://schemas.openxmlformats.org/officeDocument/2006/relationships/image" Target="../media/image108.png"/><Relationship Id="rId10" Type="http://schemas.openxmlformats.org/officeDocument/2006/relationships/image" Target="../media/image112.jpeg"/><Relationship Id="rId4" Type="http://schemas.openxmlformats.org/officeDocument/2006/relationships/image" Target="../media/image107.png"/><Relationship Id="rId9" Type="http://schemas.openxmlformats.org/officeDocument/2006/relationships/image" Target="../media/image11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file:////var/folders/24/c_cy64bn53qcr6yxqhb721540000gn/T/com.microsoft.Word/WebArchiveCopyPasteTempFiles/SciAps_Profile-Builder_Banner_1200x200px.png" TargetMode="External"/><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mailto:sciapsru@yandex.ru"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92FB0-0C64-8242-9E6D-C0365EE0216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DE9FA61-9A09-FF4B-B05C-6A9D28C8057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79457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Обзор портативной лазерной технологии </a:t>
            </a:r>
            <a:r>
              <a:rPr lang="en-US" dirty="0"/>
              <a:t>LIBS</a:t>
            </a:r>
          </a:p>
        </p:txBody>
      </p:sp>
      <p:sp>
        <p:nvSpPr>
          <p:cNvPr id="3" name="Content Placeholder 2"/>
          <p:cNvSpPr>
            <a:spLocks noGrp="1"/>
          </p:cNvSpPr>
          <p:nvPr>
            <p:ph idx="1"/>
          </p:nvPr>
        </p:nvSpPr>
        <p:spPr>
          <a:xfrm>
            <a:off x="365760" y="1060705"/>
            <a:ext cx="10922857" cy="4944630"/>
          </a:xfrm>
        </p:spPr>
        <p:txBody>
          <a:bodyPr>
            <a:normAutofit/>
          </a:bodyPr>
          <a:lstStyle/>
          <a:p>
            <a:r>
              <a:rPr lang="en-US" dirty="0"/>
              <a:t>LIBS (</a:t>
            </a:r>
            <a:r>
              <a:rPr lang="en-US" u="sng" dirty="0"/>
              <a:t>L</a:t>
            </a:r>
            <a:r>
              <a:rPr lang="en-US" dirty="0"/>
              <a:t>aser </a:t>
            </a:r>
            <a:r>
              <a:rPr lang="en-US" u="sng" dirty="0"/>
              <a:t>I</a:t>
            </a:r>
            <a:r>
              <a:rPr lang="en-US" dirty="0"/>
              <a:t>nduced </a:t>
            </a:r>
            <a:r>
              <a:rPr lang="en-US" u="sng" dirty="0"/>
              <a:t>B</a:t>
            </a:r>
            <a:r>
              <a:rPr lang="en-US" dirty="0"/>
              <a:t>reakdown </a:t>
            </a:r>
            <a:r>
              <a:rPr lang="en-US" u="sng" dirty="0"/>
              <a:t>S</a:t>
            </a:r>
            <a:r>
              <a:rPr lang="en-US" dirty="0"/>
              <a:t>pectroscopy – </a:t>
            </a:r>
            <a:r>
              <a:rPr lang="ru-RU" dirty="0"/>
              <a:t>Лазерная оптико-эмиссионная спектрометрия</a:t>
            </a:r>
            <a:r>
              <a:rPr lang="en-US" dirty="0"/>
              <a:t>)</a:t>
            </a:r>
          </a:p>
          <a:p>
            <a:pPr lvl="1"/>
            <a:r>
              <a:rPr lang="ru-RU" dirty="0"/>
              <a:t>Данная технология в настольном исполнении существует более 50-ти лет</a:t>
            </a:r>
            <a:endParaRPr lang="en-US" dirty="0"/>
          </a:p>
          <a:p>
            <a:r>
              <a:rPr lang="ru-RU" dirty="0"/>
              <a:t>Портативная технология</a:t>
            </a:r>
            <a:r>
              <a:rPr lang="en-US" dirty="0"/>
              <a:t> LIBS [HHLIBS]</a:t>
            </a:r>
            <a:r>
              <a:rPr lang="ru-RU" dirty="0"/>
              <a:t>- это новейшая технология, которая развивается очень быстро</a:t>
            </a:r>
            <a:endParaRPr lang="en-US" dirty="0"/>
          </a:p>
          <a:p>
            <a:r>
              <a:rPr lang="ru-RU" dirty="0"/>
              <a:t>Оптическая эмиссия </a:t>
            </a:r>
            <a:r>
              <a:rPr lang="en-US" dirty="0"/>
              <a:t>– </a:t>
            </a:r>
            <a:r>
              <a:rPr lang="ru-RU" dirty="0"/>
              <a:t>НЕТ рентгеновского излучения</a:t>
            </a:r>
            <a:r>
              <a:rPr lang="en-US" dirty="0"/>
              <a:t>!  </a:t>
            </a:r>
          </a:p>
          <a:p>
            <a:r>
              <a:rPr lang="ru-RU" dirty="0"/>
              <a:t>Основные преимущества включают</a:t>
            </a:r>
            <a:r>
              <a:rPr lang="en-US" dirty="0"/>
              <a:t>:</a:t>
            </a:r>
          </a:p>
          <a:p>
            <a:pPr lvl="1"/>
            <a:r>
              <a:rPr lang="ru-RU" dirty="0"/>
              <a:t>Широкий диапазон элементов</a:t>
            </a:r>
            <a:endParaRPr lang="en-US" dirty="0"/>
          </a:p>
          <a:p>
            <a:pPr lvl="1"/>
            <a:r>
              <a:rPr lang="ru-RU" dirty="0"/>
              <a:t>Легкие элементы </a:t>
            </a:r>
            <a:r>
              <a:rPr lang="en-US" dirty="0"/>
              <a:t>(Li, Be, B, C)</a:t>
            </a:r>
          </a:p>
          <a:p>
            <a:pPr lvl="1"/>
            <a:r>
              <a:rPr lang="ru-RU" dirty="0"/>
              <a:t>Супер скорость</a:t>
            </a:r>
            <a:r>
              <a:rPr lang="en-US" dirty="0"/>
              <a:t>!</a:t>
            </a:r>
          </a:p>
          <a:p>
            <a:pPr lvl="1"/>
            <a:r>
              <a:rPr lang="ru-RU" dirty="0"/>
              <a:t>Подготовка поверхности лазером</a:t>
            </a:r>
            <a:endParaRPr lang="en-US" dirty="0"/>
          </a:p>
        </p:txBody>
      </p:sp>
      <p:sp>
        <p:nvSpPr>
          <p:cNvPr id="4" name="Footer Placeholder 3"/>
          <p:cNvSpPr>
            <a:spLocks noGrp="1"/>
          </p:cNvSpPr>
          <p:nvPr>
            <p:ph type="ftr" sz="quarter" idx="11"/>
          </p:nvPr>
        </p:nvSpPr>
        <p:spPr/>
        <p:txBody>
          <a:bodyPr/>
          <a:lstStyle/>
          <a:p>
            <a:r>
              <a:rPr lang="en-US" dirty="0"/>
              <a:t>Confidential and Proprietary SciAps Inc</a:t>
            </a:r>
          </a:p>
        </p:txBody>
      </p:sp>
      <p:sp>
        <p:nvSpPr>
          <p:cNvPr id="5" name="Slide Number Placeholder 4"/>
          <p:cNvSpPr>
            <a:spLocks noGrp="1"/>
          </p:cNvSpPr>
          <p:nvPr>
            <p:ph type="sldNum" sz="quarter" idx="12"/>
          </p:nvPr>
        </p:nvSpPr>
        <p:spPr/>
        <p:txBody>
          <a:bodyPr/>
          <a:lstStyle/>
          <a:p>
            <a:fld id="{65E0F8FD-1CAA-4F6E-9A38-5B57774F2199}" type="slidenum">
              <a:rPr lang="en-US" smtClean="0"/>
              <a:t>10</a:t>
            </a:fld>
            <a:endParaRPr lang="en-US" dirty="0"/>
          </a:p>
        </p:txBody>
      </p:sp>
      <p:pic>
        <p:nvPicPr>
          <p:cNvPr id="6" name="Picture 5">
            <a:extLst>
              <a:ext uri="{FF2B5EF4-FFF2-40B4-BE49-F238E27FC236}">
                <a16:creationId xmlns:a16="http://schemas.microsoft.com/office/drawing/2014/main" id="{1761BA7B-C875-5448-A3F8-A146804A05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90410" y="2799257"/>
            <a:ext cx="2501590" cy="3567727"/>
          </a:xfrm>
          <a:prstGeom prst="rect">
            <a:avLst/>
          </a:prstGeom>
        </p:spPr>
      </p:pic>
    </p:spTree>
    <p:extLst>
      <p:ext uri="{BB962C8B-B14F-4D97-AF65-F5344CB8AC3E}">
        <p14:creationId xmlns:p14="http://schemas.microsoft.com/office/powerpoint/2010/main" val="1960576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t>Лазерная Атомно-Эмиссионная Спектроскопия </a:t>
            </a:r>
            <a:r>
              <a:rPr lang="en-US" dirty="0"/>
              <a:t>(LIBS!)</a:t>
            </a:r>
          </a:p>
        </p:txBody>
      </p:sp>
      <p:sp>
        <p:nvSpPr>
          <p:cNvPr id="5" name="Footer Placeholder 4"/>
          <p:cNvSpPr>
            <a:spLocks noGrp="1"/>
          </p:cNvSpPr>
          <p:nvPr>
            <p:ph type="ftr" sz="quarter" idx="11"/>
          </p:nvPr>
        </p:nvSpPr>
        <p:spPr/>
        <p:txBody>
          <a:bodyPr/>
          <a:lstStyle/>
          <a:p>
            <a:r>
              <a:rPr lang="en-US" dirty="0"/>
              <a:t>Confidential and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11</a:t>
            </a:fld>
            <a:endParaRPr lang="en-US" dirty="0"/>
          </a:p>
        </p:txBody>
      </p:sp>
      <p:sp>
        <p:nvSpPr>
          <p:cNvPr id="7" name="Content Placeholder 6"/>
          <p:cNvSpPr txBox="1">
            <a:spLocks noGrp="1"/>
          </p:cNvSpPr>
          <p:nvPr>
            <p:ph idx="1"/>
          </p:nvPr>
        </p:nvSpPr>
        <p:spPr>
          <a:xfrm>
            <a:off x="0" y="1990759"/>
            <a:ext cx="3564090" cy="254120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ru-RU" sz="1800" dirty="0"/>
              <a:t>Схоже с другими оптическими технологиями, такими как </a:t>
            </a:r>
            <a:r>
              <a:rPr lang="en-US" sz="1800" dirty="0"/>
              <a:t> </a:t>
            </a:r>
            <a:r>
              <a:rPr lang="ru-RU" sz="1800" dirty="0"/>
              <a:t>Искра</a:t>
            </a:r>
            <a:r>
              <a:rPr lang="en-US" sz="1800" dirty="0"/>
              <a:t>/</a:t>
            </a:r>
            <a:r>
              <a:rPr lang="ru-RU" sz="1800" dirty="0"/>
              <a:t>Дуга, но использует Лазер для возбуждения спектра образца</a:t>
            </a:r>
            <a:r>
              <a:rPr lang="en-US" sz="1800" dirty="0"/>
              <a:t> </a:t>
            </a:r>
            <a:endParaRPr lang="ru-RU" sz="1800" dirty="0"/>
          </a:p>
          <a:p>
            <a:pPr marL="285750" indent="-285750">
              <a:spcAft>
                <a:spcPts val="600"/>
              </a:spcAft>
              <a:buFont typeface="Arial" panose="020B0604020202020204" pitchFamily="34" charset="0"/>
              <a:buChar char="•"/>
            </a:pPr>
            <a:r>
              <a:rPr lang="ru-RU" sz="1800" dirty="0"/>
              <a:t>Может измерять образцы в любом состоянии </a:t>
            </a:r>
            <a:r>
              <a:rPr lang="en-US" sz="1800" dirty="0"/>
              <a:t>(</a:t>
            </a:r>
            <a:r>
              <a:rPr lang="ru-RU" sz="1800" dirty="0"/>
              <a:t>порошки, твердые, жидкие, непроводящие</a:t>
            </a:r>
            <a:r>
              <a:rPr lang="en-US" sz="1800" dirty="0"/>
              <a:t>)</a:t>
            </a:r>
          </a:p>
        </p:txBody>
      </p:sp>
      <p:pic>
        <p:nvPicPr>
          <p:cNvPr id="8" name="Picture 2">
            <a:extLst>
              <a:ext uri="{FF2B5EF4-FFF2-40B4-BE49-F238E27FC236}">
                <a16:creationId xmlns:a16="http://schemas.microsoft.com/office/drawing/2014/main" id="{1A264680-3599-A941-990C-B3C8C02B534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60535" y="2085427"/>
            <a:ext cx="8010167" cy="2783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968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t>Лазерные анализаторы </a:t>
            </a:r>
            <a:r>
              <a:rPr lang="en-US" dirty="0"/>
              <a:t>SciAps</a:t>
            </a:r>
            <a:r>
              <a:rPr lang="ru-RU" dirty="0"/>
              <a:t> - история развития</a:t>
            </a:r>
            <a:endParaRPr lang="en-US" dirty="0"/>
          </a:p>
        </p:txBody>
      </p:sp>
      <p:sp>
        <p:nvSpPr>
          <p:cNvPr id="3" name="Content Placeholder 2"/>
          <p:cNvSpPr>
            <a:spLocks noGrp="1"/>
          </p:cNvSpPr>
          <p:nvPr>
            <p:ph idx="1"/>
          </p:nvPr>
        </p:nvSpPr>
        <p:spPr>
          <a:xfrm>
            <a:off x="332509" y="1163782"/>
            <a:ext cx="11430000" cy="5049982"/>
          </a:xfrm>
        </p:spPr>
        <p:txBody>
          <a:bodyPr>
            <a:normAutofit fontScale="70000" lnSpcReduction="20000"/>
          </a:bodyPr>
          <a:lstStyle/>
          <a:p>
            <a:r>
              <a:rPr lang="ru-RU" dirty="0"/>
              <a:t>Новый лазер - специальной разработки и производства</a:t>
            </a:r>
            <a:r>
              <a:rPr lang="en-US" dirty="0"/>
              <a:t> SciAps “Pulsar” </a:t>
            </a:r>
            <a:endParaRPr lang="ru-RU" dirty="0"/>
          </a:p>
          <a:p>
            <a:r>
              <a:rPr lang="ru-RU" dirty="0"/>
              <a:t>Обеспечивает лучшие интенсивности сигналов по сравнению с другими аналогичными лазерами серийного производства </a:t>
            </a:r>
          </a:p>
          <a:p>
            <a:r>
              <a:rPr lang="ru-RU" dirty="0"/>
              <a:t>Длина волны возбуждения лазера </a:t>
            </a:r>
            <a:r>
              <a:rPr lang="en-US" dirty="0"/>
              <a:t>1064 </a:t>
            </a:r>
            <a:r>
              <a:rPr lang="ru-RU" dirty="0" err="1"/>
              <a:t>нм</a:t>
            </a:r>
            <a:r>
              <a:rPr lang="en-US" dirty="0"/>
              <a:t>,  Class 3B </a:t>
            </a:r>
          </a:p>
          <a:p>
            <a:r>
              <a:rPr lang="ru-RU" dirty="0"/>
              <a:t>Мощность импульса </a:t>
            </a:r>
            <a:r>
              <a:rPr lang="en-US" dirty="0"/>
              <a:t>6 </a:t>
            </a:r>
            <a:r>
              <a:rPr lang="ru-RU" dirty="0" err="1"/>
              <a:t>миллиДж</a:t>
            </a:r>
            <a:r>
              <a:rPr lang="en-US" dirty="0"/>
              <a:t>/</a:t>
            </a:r>
            <a:r>
              <a:rPr lang="ru-RU" dirty="0" err="1"/>
              <a:t>имп</a:t>
            </a:r>
            <a:r>
              <a:rPr lang="ru-RU" dirty="0"/>
              <a:t>.</a:t>
            </a:r>
            <a:r>
              <a:rPr lang="en-US" dirty="0"/>
              <a:t> </a:t>
            </a:r>
          </a:p>
          <a:p>
            <a:pPr lvl="1"/>
            <a:r>
              <a:rPr lang="ru-RU" dirty="0"/>
              <a:t>Примерно на </a:t>
            </a:r>
            <a:r>
              <a:rPr lang="en-US" dirty="0"/>
              <a:t>25% </a:t>
            </a:r>
            <a:r>
              <a:rPr lang="ru-RU" dirty="0"/>
              <a:t>мощнее чем предыдущий лазер</a:t>
            </a:r>
            <a:r>
              <a:rPr lang="en-US" dirty="0"/>
              <a:t>,</a:t>
            </a:r>
            <a:r>
              <a:rPr lang="ru-RU" dirty="0"/>
              <a:t> но при этом в 10-20 выше интенсивность сигналов</a:t>
            </a:r>
            <a:endParaRPr lang="en-US" dirty="0"/>
          </a:p>
          <a:p>
            <a:pPr lvl="1"/>
            <a:r>
              <a:rPr lang="ru-RU" dirty="0"/>
              <a:t>Короче время импульса</a:t>
            </a:r>
            <a:r>
              <a:rPr lang="en-US" dirty="0"/>
              <a:t>:  1 </a:t>
            </a:r>
            <a:r>
              <a:rPr lang="ru-RU" dirty="0" err="1"/>
              <a:t>нсек</a:t>
            </a:r>
            <a:r>
              <a:rPr lang="en-US" dirty="0"/>
              <a:t> </a:t>
            </a:r>
            <a:r>
              <a:rPr lang="ru-RU" dirty="0"/>
              <a:t>вместо </a:t>
            </a:r>
            <a:r>
              <a:rPr lang="en-US" dirty="0"/>
              <a:t>6 </a:t>
            </a:r>
            <a:r>
              <a:rPr lang="ru-RU" dirty="0"/>
              <a:t>наносекунд</a:t>
            </a:r>
            <a:endParaRPr lang="en-US" dirty="0"/>
          </a:p>
          <a:p>
            <a:pPr lvl="1"/>
            <a:r>
              <a:rPr lang="ru-RU" dirty="0"/>
              <a:t>Лучше качество луча</a:t>
            </a:r>
            <a:r>
              <a:rPr lang="en-US" dirty="0"/>
              <a:t>, </a:t>
            </a:r>
            <a:r>
              <a:rPr lang="ru-RU" dirty="0"/>
              <a:t>больше фотонов на меньшем участке</a:t>
            </a:r>
            <a:endParaRPr lang="en-US" dirty="0"/>
          </a:p>
          <a:p>
            <a:r>
              <a:rPr lang="ru-RU" dirty="0"/>
              <a:t>Новый лазер производства </a:t>
            </a:r>
            <a:r>
              <a:rPr lang="en-US" dirty="0"/>
              <a:t>SciAps </a:t>
            </a:r>
            <a:r>
              <a:rPr lang="ru-RU" dirty="0"/>
              <a:t>теперь используется во всех моделях</a:t>
            </a:r>
            <a:endParaRPr lang="en-US" dirty="0"/>
          </a:p>
          <a:p>
            <a:r>
              <a:rPr lang="ru-RU" dirty="0"/>
              <a:t>Улучшение качества Луча</a:t>
            </a:r>
            <a:endParaRPr lang="en-US" dirty="0"/>
          </a:p>
          <a:p>
            <a:pPr lvl="1"/>
            <a:r>
              <a:rPr lang="ru-RU" dirty="0"/>
              <a:t>Меньше влияние состояния поверхности пробы</a:t>
            </a:r>
            <a:endParaRPr lang="en-US" dirty="0"/>
          </a:p>
          <a:p>
            <a:pPr lvl="1"/>
            <a:r>
              <a:rPr lang="ru-RU" dirty="0"/>
              <a:t>Более эффективен для очистки поверхности</a:t>
            </a:r>
            <a:endParaRPr lang="en-US" dirty="0"/>
          </a:p>
          <a:p>
            <a:r>
              <a:rPr lang="ru-RU" dirty="0"/>
              <a:t>Больше эффективность</a:t>
            </a:r>
            <a:endParaRPr lang="en-US" dirty="0"/>
          </a:p>
          <a:p>
            <a:pPr lvl="1"/>
            <a:r>
              <a:rPr lang="ru-RU" dirty="0"/>
              <a:t>Не греется и может работать без ограничений </a:t>
            </a:r>
            <a:r>
              <a:rPr lang="ru-RU" b="0" dirty="0"/>
              <a:t>рабочего цикла при нормальных условиях проведения тестов</a:t>
            </a:r>
            <a:endParaRPr lang="en-US" dirty="0"/>
          </a:p>
          <a:p>
            <a:r>
              <a:rPr lang="ru-RU" dirty="0"/>
              <a:t>Различная частота (повторения) импульсов</a:t>
            </a:r>
            <a:endParaRPr lang="en-US" dirty="0"/>
          </a:p>
          <a:p>
            <a:pPr lvl="1"/>
            <a:r>
              <a:rPr lang="ru-RU" dirty="0"/>
              <a:t>Нормальная работа при </a:t>
            </a:r>
            <a:r>
              <a:rPr lang="en-US" dirty="0"/>
              <a:t>10 Hz</a:t>
            </a:r>
          </a:p>
          <a:p>
            <a:pPr lvl="1"/>
            <a:r>
              <a:rPr lang="ru-RU" dirty="0"/>
              <a:t>Обжиг – подготовка поверхности</a:t>
            </a:r>
            <a:r>
              <a:rPr lang="en-US" dirty="0"/>
              <a:t>:  10 </a:t>
            </a:r>
            <a:r>
              <a:rPr lang="ru-RU" dirty="0"/>
              <a:t>импульсов через </a:t>
            </a:r>
            <a:r>
              <a:rPr lang="en-US" dirty="0"/>
              <a:t>2 </a:t>
            </a:r>
            <a:r>
              <a:rPr lang="ru-RU" dirty="0" err="1"/>
              <a:t>микросек</a:t>
            </a:r>
            <a:r>
              <a:rPr lang="ru-RU" dirty="0"/>
              <a:t>.</a:t>
            </a:r>
            <a:r>
              <a:rPr lang="en-US" dirty="0"/>
              <a:t>, c </a:t>
            </a:r>
            <a:r>
              <a:rPr lang="ru-RU" dirty="0"/>
              <a:t>последующим обжигом </a:t>
            </a:r>
            <a:r>
              <a:rPr lang="en-US" dirty="0"/>
              <a:t>10 </a:t>
            </a:r>
            <a:r>
              <a:rPr lang="ru-RU" dirty="0"/>
              <a:t>импульсов через </a:t>
            </a:r>
            <a:r>
              <a:rPr lang="en-US" dirty="0"/>
              <a:t>0.1</a:t>
            </a:r>
            <a:r>
              <a:rPr lang="ru-RU" dirty="0"/>
              <a:t>сек</a:t>
            </a:r>
            <a:endParaRPr lang="en-US" dirty="0"/>
          </a:p>
          <a:p>
            <a:pPr lvl="1"/>
            <a:endParaRPr lang="en-US" dirty="0"/>
          </a:p>
        </p:txBody>
      </p:sp>
      <p:sp>
        <p:nvSpPr>
          <p:cNvPr id="5" name="Footer Placeholder 4"/>
          <p:cNvSpPr>
            <a:spLocks noGrp="1"/>
          </p:cNvSpPr>
          <p:nvPr>
            <p:ph type="ftr" sz="quarter" idx="11"/>
          </p:nvPr>
        </p:nvSpPr>
        <p:spPr/>
        <p:txBody>
          <a:bodyPr/>
          <a:lstStyle/>
          <a:p>
            <a:r>
              <a:rPr lang="en-US" dirty="0"/>
              <a:t>Confidential and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12</a:t>
            </a:fld>
            <a:endParaRPr lang="en-US" dirty="0"/>
          </a:p>
        </p:txBody>
      </p:sp>
    </p:spTree>
    <p:extLst>
      <p:ext uri="{BB962C8B-B14F-4D97-AF65-F5344CB8AC3E}">
        <p14:creationId xmlns:p14="http://schemas.microsoft.com/office/powerpoint/2010/main" val="2649299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SciAps </a:t>
            </a:r>
            <a:r>
              <a:rPr lang="ru-RU" dirty="0"/>
              <a:t>Спектрометр</a:t>
            </a:r>
            <a:endParaRPr lang="en-US" dirty="0"/>
          </a:p>
        </p:txBody>
      </p:sp>
      <p:sp>
        <p:nvSpPr>
          <p:cNvPr id="6" name="Slide Number Placeholder 5"/>
          <p:cNvSpPr>
            <a:spLocks noGrp="1"/>
          </p:cNvSpPr>
          <p:nvPr>
            <p:ph type="sldNum" sz="quarter" idx="12"/>
          </p:nvPr>
        </p:nvSpPr>
        <p:spPr/>
        <p:txBody>
          <a:bodyPr/>
          <a:lstStyle/>
          <a:p>
            <a:fld id="{65E0F8FD-1CAA-4F6E-9A38-5B57774F2199}" type="slidenum">
              <a:rPr lang="en-US" smtClean="0"/>
              <a:t>13</a:t>
            </a:fld>
            <a:endParaRPr lang="en-US" dirty="0"/>
          </a:p>
        </p:txBody>
      </p:sp>
      <p:pic>
        <p:nvPicPr>
          <p:cNvPr id="8" name="Content Placeholder 7"/>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1491342" y="1977665"/>
            <a:ext cx="9115765" cy="4517704"/>
          </a:xfrm>
          <a:prstGeom prst="rect">
            <a:avLst/>
          </a:prstGeom>
        </p:spPr>
      </p:pic>
      <p:sp>
        <p:nvSpPr>
          <p:cNvPr id="11" name="Content Placeholder 3"/>
          <p:cNvSpPr>
            <a:spLocks noGrp="1"/>
          </p:cNvSpPr>
          <p:nvPr>
            <p:ph sz="half" idx="2"/>
          </p:nvPr>
        </p:nvSpPr>
        <p:spPr>
          <a:xfrm>
            <a:off x="655410" y="1060705"/>
            <a:ext cx="10785475" cy="1117119"/>
          </a:xfrm>
        </p:spPr>
        <p:txBody>
          <a:bodyPr>
            <a:normAutofit/>
          </a:bodyPr>
          <a:lstStyle/>
          <a:p>
            <a:pPr marL="0" indent="0">
              <a:buNone/>
            </a:pPr>
            <a:r>
              <a:rPr lang="ru-RU" dirty="0"/>
              <a:t>Спектральный диапазон и разрешение позволяют определять множество элементов, обеспечивая низкие пределы обнаружения</a:t>
            </a:r>
            <a:endParaRPr lang="en-US" dirty="0"/>
          </a:p>
        </p:txBody>
      </p:sp>
    </p:spTree>
    <p:extLst>
      <p:ext uri="{BB962C8B-B14F-4D97-AF65-F5344CB8AC3E}">
        <p14:creationId xmlns:p14="http://schemas.microsoft.com/office/powerpoint/2010/main" val="3916870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0704"/>
          </a:xfrm>
        </p:spPr>
        <p:txBody>
          <a:bodyPr/>
          <a:lstStyle/>
          <a:p>
            <a:r>
              <a:rPr lang="en-US" dirty="0"/>
              <a:t>LIBS – </a:t>
            </a:r>
            <a:r>
              <a:rPr lang="ru-RU" dirty="0"/>
              <a:t>Получение спектра</a:t>
            </a:r>
            <a:endParaRPr lang="en-US"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14</a:t>
            </a:fld>
            <a:endParaRPr lang="en-US" dirty="0"/>
          </a:p>
        </p:txBody>
      </p:sp>
      <p:sp>
        <p:nvSpPr>
          <p:cNvPr id="7" name="Content Placeholder 6"/>
          <p:cNvSpPr txBox="1">
            <a:spLocks noGrp="1"/>
          </p:cNvSpPr>
          <p:nvPr>
            <p:ph idx="1"/>
          </p:nvPr>
        </p:nvSpPr>
        <p:spPr>
          <a:xfrm>
            <a:off x="156118" y="1137392"/>
            <a:ext cx="4114800" cy="512345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ru-RU" sz="1600" b="0" dirty="0"/>
              <a:t>По мере остывания плазмы, электроны возвращаются на свои атомные </a:t>
            </a:r>
            <a:r>
              <a:rPr lang="ru-RU" sz="1600" b="0" dirty="0" err="1"/>
              <a:t>орбитали</a:t>
            </a:r>
            <a:r>
              <a:rPr lang="ru-RU" sz="1600" b="0" dirty="0"/>
              <a:t> и происходит испускание характеристических фотонов (для каждого элемента) </a:t>
            </a:r>
          </a:p>
          <a:p>
            <a:pPr marL="285750" indent="-285750">
              <a:spcAft>
                <a:spcPts val="600"/>
              </a:spcAft>
              <a:buFont typeface="Arial" panose="020B0604020202020204" pitchFamily="34" charset="0"/>
              <a:buChar char="•"/>
            </a:pPr>
            <a:r>
              <a:rPr lang="en-US" sz="1600" b="0" dirty="0"/>
              <a:t>LIBS </a:t>
            </a:r>
            <a:r>
              <a:rPr lang="ru-RU" sz="1600" b="0" dirty="0"/>
              <a:t>использует дифракционную решетку, оптику и </a:t>
            </a:r>
            <a:r>
              <a:rPr lang="en-US" sz="1600" b="0" dirty="0"/>
              <a:t>CCD </a:t>
            </a:r>
            <a:r>
              <a:rPr lang="ru-RU" sz="1600" b="0" dirty="0"/>
              <a:t>для определения длин волн фотонов, образующих спектр </a:t>
            </a:r>
          </a:p>
          <a:p>
            <a:pPr marL="285750" indent="-285750">
              <a:spcAft>
                <a:spcPts val="600"/>
              </a:spcAft>
              <a:buFont typeface="Arial" panose="020B0604020202020204" pitchFamily="34" charset="0"/>
              <a:buChar char="•"/>
            </a:pPr>
            <a:r>
              <a:rPr lang="ru-RU" sz="1600" b="0" dirty="0"/>
              <a:t>Некоторые элементы могут производить всего</a:t>
            </a:r>
            <a:r>
              <a:rPr lang="en-US" sz="1600" b="0" dirty="0"/>
              <a:t> 1 </a:t>
            </a:r>
            <a:r>
              <a:rPr lang="ru-RU" sz="1600" b="0" dirty="0"/>
              <a:t>или</a:t>
            </a:r>
            <a:r>
              <a:rPr lang="en-US" sz="1600" b="0" dirty="0"/>
              <a:t> 2 </a:t>
            </a:r>
            <a:r>
              <a:rPr lang="ru-RU" sz="1600" b="0" dirty="0"/>
              <a:t>видимых пика-импульса</a:t>
            </a:r>
            <a:r>
              <a:rPr lang="en-US" sz="1600" b="0" dirty="0"/>
              <a:t>, </a:t>
            </a:r>
            <a:r>
              <a:rPr lang="ru-RU" sz="1600" b="0" dirty="0"/>
              <a:t>другие более </a:t>
            </a:r>
            <a:r>
              <a:rPr lang="en-US" sz="1600" b="0" dirty="0"/>
              <a:t>100</a:t>
            </a:r>
            <a:r>
              <a:rPr lang="ru-RU" sz="1600" b="0" dirty="0"/>
              <a:t>.</a:t>
            </a:r>
            <a:r>
              <a:rPr lang="en-US" sz="1600" b="0" dirty="0"/>
              <a:t> </a:t>
            </a:r>
          </a:p>
          <a:p>
            <a:pPr marL="285750" indent="-285750">
              <a:spcAft>
                <a:spcPts val="600"/>
              </a:spcAft>
            </a:pPr>
            <a:r>
              <a:rPr lang="ru-RU" sz="1600" b="0" dirty="0"/>
              <a:t>Хорошее спектральное разрешение важно для нахождения пиков, свободных от межэлементного влияния </a:t>
            </a:r>
          </a:p>
          <a:p>
            <a:pPr marL="285750" indent="-285750">
              <a:spcAft>
                <a:spcPts val="600"/>
              </a:spcAft>
            </a:pPr>
            <a:r>
              <a:rPr lang="en-US" sz="1600" b="0" dirty="0"/>
              <a:t>SciAps </a:t>
            </a:r>
            <a:r>
              <a:rPr lang="ru-RU" sz="1600" b="0" dirty="0"/>
              <a:t>использует конструкцию стековых спектрометров для покрытия наиболее широкого диапазона длин волн, сохраняя при этом хорошее разрешение </a:t>
            </a:r>
            <a:r>
              <a:rPr lang="en-US" sz="1600" b="0" dirty="0"/>
              <a:t>(~0.07 </a:t>
            </a:r>
            <a:r>
              <a:rPr lang="ru-RU" sz="1600" b="0" dirty="0" err="1"/>
              <a:t>нм</a:t>
            </a:r>
            <a:r>
              <a:rPr lang="en-US" sz="1600" b="0" dirty="0"/>
              <a:t> FWHM </a:t>
            </a:r>
            <a:r>
              <a:rPr lang="ru-RU" sz="1600" b="0" dirty="0"/>
              <a:t>на длине волны</a:t>
            </a:r>
            <a:r>
              <a:rPr lang="en-US" sz="1600" b="0" dirty="0"/>
              <a:t> 200 </a:t>
            </a:r>
            <a:r>
              <a:rPr lang="ru-RU" sz="1600" b="0" dirty="0" err="1"/>
              <a:t>нм</a:t>
            </a:r>
            <a:r>
              <a:rPr lang="en-US" sz="1600" b="0" dirty="0"/>
              <a:t>)</a:t>
            </a:r>
          </a:p>
        </p:txBody>
      </p:sp>
      <p:graphicFrame>
        <p:nvGraphicFramePr>
          <p:cNvPr id="9" name="Chart 8"/>
          <p:cNvGraphicFramePr>
            <a:graphicFrameLocks/>
          </p:cNvGraphicFramePr>
          <p:nvPr>
            <p:extLst/>
          </p:nvPr>
        </p:nvGraphicFramePr>
        <p:xfrm>
          <a:off x="4424192" y="1432402"/>
          <a:ext cx="7534056" cy="40428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71989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Калибровка</a:t>
            </a:r>
            <a:r>
              <a:rPr lang="en-US" dirty="0"/>
              <a:t> LIBS: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902611" y="1786619"/>
            <a:ext cx="4178300" cy="3854450"/>
          </a:xfrm>
        </p:spPr>
      </p:pic>
      <p:sp>
        <p:nvSpPr>
          <p:cNvPr id="4" name="Footer Placeholder 3"/>
          <p:cNvSpPr>
            <a:spLocks noGrp="1"/>
          </p:cNvSpPr>
          <p:nvPr>
            <p:ph type="ftr" sz="quarter" idx="11"/>
          </p:nvPr>
        </p:nvSpPr>
        <p:spPr/>
        <p:txBody>
          <a:bodyPr/>
          <a:lstStyle/>
          <a:p>
            <a:r>
              <a:rPr lang="en-US" dirty="0"/>
              <a:t>Confidential and Proprietary SciAps Inc</a:t>
            </a:r>
          </a:p>
        </p:txBody>
      </p:sp>
      <p:sp>
        <p:nvSpPr>
          <p:cNvPr id="5" name="Slide Number Placeholder 4"/>
          <p:cNvSpPr>
            <a:spLocks noGrp="1"/>
          </p:cNvSpPr>
          <p:nvPr>
            <p:ph type="sldNum" sz="quarter" idx="12"/>
          </p:nvPr>
        </p:nvSpPr>
        <p:spPr/>
        <p:txBody>
          <a:bodyPr/>
          <a:lstStyle/>
          <a:p>
            <a:fld id="{65E0F8FD-1CAA-4F6E-9A38-5B57774F2199}" type="slidenum">
              <a:rPr lang="en-US" smtClean="0"/>
              <a:t>15</a:t>
            </a:fld>
            <a:endParaRPr lang="en-US" dirty="0"/>
          </a:p>
        </p:txBody>
      </p:sp>
      <p:sp>
        <p:nvSpPr>
          <p:cNvPr id="8" name="Content Placeholder 2"/>
          <p:cNvSpPr txBox="1">
            <a:spLocks/>
          </p:cNvSpPr>
          <p:nvPr/>
        </p:nvSpPr>
        <p:spPr>
          <a:xfrm>
            <a:off x="117987" y="1786618"/>
            <a:ext cx="7561007" cy="38544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000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00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rgbClr val="0000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00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rgbClr val="0000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rgbClr val="002060"/>
                </a:solidFill>
              </a:rPr>
              <a:t>Отношение интенсивностей</a:t>
            </a:r>
            <a:r>
              <a:rPr lang="en-US" dirty="0">
                <a:solidFill>
                  <a:srgbClr val="002060"/>
                </a:solidFill>
              </a:rPr>
              <a:t>:</a:t>
            </a:r>
          </a:p>
          <a:p>
            <a:pPr lvl="1"/>
            <a:r>
              <a:rPr lang="ru-RU" dirty="0">
                <a:solidFill>
                  <a:srgbClr val="002060"/>
                </a:solidFill>
              </a:rPr>
              <a:t>Отношение</a:t>
            </a:r>
            <a:r>
              <a:rPr lang="en-US" dirty="0">
                <a:solidFill>
                  <a:srgbClr val="002060"/>
                </a:solidFill>
              </a:rPr>
              <a:t>: </a:t>
            </a:r>
            <a:r>
              <a:rPr lang="ru-RU" dirty="0">
                <a:solidFill>
                  <a:srgbClr val="002060"/>
                </a:solidFill>
              </a:rPr>
              <a:t>интересующего элемента к базовой матрице материала</a:t>
            </a:r>
            <a:endParaRPr lang="en-US" dirty="0">
              <a:solidFill>
                <a:srgbClr val="002060"/>
              </a:solidFill>
            </a:endParaRPr>
          </a:p>
          <a:p>
            <a:pPr lvl="1"/>
            <a:r>
              <a:rPr lang="ru-RU" dirty="0">
                <a:solidFill>
                  <a:srgbClr val="002060"/>
                </a:solidFill>
              </a:rPr>
              <a:t>Рассматриваются изменения в плотности, состоянии поверхности пробы и естественная изменчивость интенсивности плазмы в </a:t>
            </a:r>
            <a:r>
              <a:rPr lang="en-US" dirty="0">
                <a:solidFill>
                  <a:srgbClr val="002060"/>
                </a:solidFill>
              </a:rPr>
              <a:t>LIBS.</a:t>
            </a:r>
          </a:p>
          <a:p>
            <a:r>
              <a:rPr lang="ru-RU" dirty="0">
                <a:solidFill>
                  <a:srgbClr val="002060"/>
                </a:solidFill>
              </a:rPr>
              <a:t>Кривая для каждого элемента в каждой основе</a:t>
            </a:r>
          </a:p>
          <a:p>
            <a:pPr lvl="1"/>
            <a:r>
              <a:rPr lang="ru-RU" dirty="0">
                <a:solidFill>
                  <a:srgbClr val="002060"/>
                </a:solidFill>
              </a:rPr>
              <a:t>Стандартные образцы с известным </a:t>
            </a:r>
            <a:r>
              <a:rPr lang="ru-RU" dirty="0" err="1">
                <a:solidFill>
                  <a:srgbClr val="002060"/>
                </a:solidFill>
              </a:rPr>
              <a:t>химсоставом</a:t>
            </a:r>
            <a:r>
              <a:rPr lang="ru-RU" dirty="0">
                <a:solidFill>
                  <a:srgbClr val="002060"/>
                </a:solidFill>
              </a:rPr>
              <a:t> распределены в пределах интересующего диапазона концентраций </a:t>
            </a:r>
          </a:p>
          <a:p>
            <a:pPr lvl="1"/>
            <a:endParaRPr lang="ru-RU" dirty="0">
              <a:solidFill>
                <a:srgbClr val="002060"/>
              </a:solidFill>
            </a:endParaRPr>
          </a:p>
          <a:p>
            <a:r>
              <a:rPr lang="ru-RU" dirty="0">
                <a:solidFill>
                  <a:srgbClr val="002060"/>
                </a:solidFill>
              </a:rPr>
              <a:t>Геохим Заводская калибровка</a:t>
            </a:r>
            <a:r>
              <a:rPr lang="en-US" dirty="0">
                <a:solidFill>
                  <a:srgbClr val="002060"/>
                </a:solidFill>
              </a:rPr>
              <a:t>: </a:t>
            </a:r>
            <a:endParaRPr lang="ru-RU" dirty="0">
              <a:solidFill>
                <a:srgbClr val="002060"/>
              </a:solidFill>
            </a:endParaRPr>
          </a:p>
          <a:p>
            <a:pPr lvl="1"/>
            <a:r>
              <a:rPr lang="ru-RU" dirty="0">
                <a:solidFill>
                  <a:srgbClr val="002060"/>
                </a:solidFill>
              </a:rPr>
              <a:t>Покрывает диапазоны концентраций для различных элементов</a:t>
            </a:r>
            <a:endParaRPr lang="x-none">
              <a:solidFill>
                <a:srgbClr val="002060"/>
              </a:solidFill>
            </a:endParaRPr>
          </a:p>
          <a:p>
            <a:pPr lvl="1"/>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4169668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Z-</a:t>
            </a:r>
            <a:r>
              <a:rPr lang="ru-RU" dirty="0"/>
              <a:t>серия</a:t>
            </a:r>
            <a:r>
              <a:rPr lang="en-US" dirty="0"/>
              <a:t> </a:t>
            </a:r>
            <a:r>
              <a:rPr lang="ru-RU" dirty="0"/>
              <a:t>Главные преимущества и уникальные особенности</a:t>
            </a:r>
            <a:r>
              <a:rPr lang="en-US" dirty="0"/>
              <a:t>: </a:t>
            </a:r>
            <a:br>
              <a:rPr lang="en-US" dirty="0"/>
            </a:br>
            <a:endParaRPr lang="en-US" dirty="0"/>
          </a:p>
        </p:txBody>
      </p:sp>
      <p:sp>
        <p:nvSpPr>
          <p:cNvPr id="3" name="Text Placeholder 2"/>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Confidential and Proprietary SciAps Inc</a:t>
            </a:r>
          </a:p>
        </p:txBody>
      </p:sp>
      <p:sp>
        <p:nvSpPr>
          <p:cNvPr id="5" name="Slide Number Placeholder 4"/>
          <p:cNvSpPr>
            <a:spLocks noGrp="1"/>
          </p:cNvSpPr>
          <p:nvPr>
            <p:ph type="sldNum" sz="quarter" idx="12"/>
          </p:nvPr>
        </p:nvSpPr>
        <p:spPr/>
        <p:txBody>
          <a:bodyPr/>
          <a:lstStyle/>
          <a:p>
            <a:fld id="{65E0F8FD-1CAA-4F6E-9A38-5B57774F2199}" type="slidenum">
              <a:rPr lang="en-US" smtClean="0"/>
              <a:t>16</a:t>
            </a:fld>
            <a:endParaRPr lang="en-US" dirty="0"/>
          </a:p>
        </p:txBody>
      </p:sp>
    </p:spTree>
    <p:extLst>
      <p:ext uri="{BB962C8B-B14F-4D97-AF65-F5344CB8AC3E}">
        <p14:creationId xmlns:p14="http://schemas.microsoft.com/office/powerpoint/2010/main" val="2455480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8" y="0"/>
            <a:ext cx="12192000" cy="1060704"/>
          </a:xfrm>
        </p:spPr>
        <p:txBody>
          <a:bodyPr/>
          <a:lstStyle/>
          <a:p>
            <a:r>
              <a:rPr lang="ru-RU" dirty="0"/>
              <a:t>Обдув аргоном</a:t>
            </a:r>
            <a:endParaRPr lang="en-US" dirty="0"/>
          </a:p>
        </p:txBody>
      </p:sp>
      <p:sp>
        <p:nvSpPr>
          <p:cNvPr id="3" name="Content Placeholder 2"/>
          <p:cNvSpPr>
            <a:spLocks noGrp="1"/>
          </p:cNvSpPr>
          <p:nvPr>
            <p:ph idx="1"/>
          </p:nvPr>
        </p:nvSpPr>
        <p:spPr>
          <a:xfrm>
            <a:off x="222300" y="1416908"/>
            <a:ext cx="3165477" cy="4467288"/>
          </a:xfrm>
        </p:spPr>
        <p:txBody>
          <a:bodyPr>
            <a:normAutofit fontScale="62500" lnSpcReduction="20000"/>
          </a:bodyPr>
          <a:lstStyle/>
          <a:p>
            <a:r>
              <a:rPr lang="ru-RU" b="0" dirty="0"/>
              <a:t>Оптико-эмиссионная спектроскопия </a:t>
            </a:r>
            <a:r>
              <a:rPr lang="en-US" b="0" dirty="0"/>
              <a:t>(O</a:t>
            </a:r>
            <a:r>
              <a:rPr lang="ru-RU" b="0" dirty="0"/>
              <a:t>ЭС</a:t>
            </a:r>
            <a:r>
              <a:rPr lang="en-US" b="0" dirty="0"/>
              <a:t>) </a:t>
            </a:r>
            <a:r>
              <a:rPr lang="ru-RU" b="0" dirty="0"/>
              <a:t>проверенная годами технология</a:t>
            </a:r>
            <a:endParaRPr lang="en-US" b="0" dirty="0"/>
          </a:p>
          <a:p>
            <a:r>
              <a:rPr lang="ru-RU" b="0" dirty="0"/>
              <a:t>Производит более «яркую», горячую плазму</a:t>
            </a:r>
            <a:endParaRPr lang="en-US" b="0" dirty="0"/>
          </a:p>
          <a:p>
            <a:r>
              <a:rPr lang="ru-RU" b="0" dirty="0"/>
              <a:t>Увеличивает время жизни плазмы позволяя расширенный спектральный анализ</a:t>
            </a:r>
            <a:endParaRPr lang="en-US" b="0" dirty="0"/>
          </a:p>
          <a:p>
            <a:r>
              <a:rPr lang="ru-RU" b="0" dirty="0"/>
              <a:t>Стандартная воздушная среда блокирует сигналы на определенных  длинах волн в большей степени по сравнению с аргоновой средой. Смотри сравнение спектров.</a:t>
            </a:r>
            <a:endParaRPr lang="en-US" b="0" dirty="0"/>
          </a:p>
        </p:txBody>
      </p:sp>
      <p:sp>
        <p:nvSpPr>
          <p:cNvPr id="4" name="Footer Placeholder 3"/>
          <p:cNvSpPr>
            <a:spLocks noGrp="1"/>
          </p:cNvSpPr>
          <p:nvPr>
            <p:ph type="ftr" sz="quarter" idx="11"/>
          </p:nvPr>
        </p:nvSpPr>
        <p:spPr/>
        <p:txBody>
          <a:bodyPr/>
          <a:lstStyle/>
          <a:p>
            <a:r>
              <a:rPr lang="en-US" dirty="0"/>
              <a:t>Confidential and Proprietary SciAps Inc</a:t>
            </a:r>
          </a:p>
        </p:txBody>
      </p:sp>
      <p:sp>
        <p:nvSpPr>
          <p:cNvPr id="5" name="Slide Number Placeholder 4"/>
          <p:cNvSpPr>
            <a:spLocks noGrp="1"/>
          </p:cNvSpPr>
          <p:nvPr>
            <p:ph type="sldNum" sz="quarter" idx="12"/>
          </p:nvPr>
        </p:nvSpPr>
        <p:spPr/>
        <p:txBody>
          <a:bodyPr/>
          <a:lstStyle/>
          <a:p>
            <a:fld id="{65E0F8FD-1CAA-4F6E-9A38-5B57774F2199}" type="slidenum">
              <a:rPr lang="en-US" smtClean="0"/>
              <a:t>17</a:t>
            </a:fld>
            <a:endParaRPr lang="en-US" dirty="0"/>
          </a:p>
        </p:txBody>
      </p:sp>
      <p:pic>
        <p:nvPicPr>
          <p:cNvPr id="6" name="Picture 5"/>
          <p:cNvPicPr>
            <a:picLocks noChangeAspect="1"/>
          </p:cNvPicPr>
          <p:nvPr/>
        </p:nvPicPr>
        <p:blipFill>
          <a:blip r:embed="rId2"/>
          <a:stretch>
            <a:fillRect/>
          </a:stretch>
        </p:blipFill>
        <p:spPr>
          <a:xfrm>
            <a:off x="3545175" y="1099776"/>
            <a:ext cx="8449364" cy="5091162"/>
          </a:xfrm>
          <a:prstGeom prst="rect">
            <a:avLst/>
          </a:prstGeom>
        </p:spPr>
      </p:pic>
      <p:sp>
        <p:nvSpPr>
          <p:cNvPr id="9" name="TextBox 8"/>
          <p:cNvSpPr txBox="1"/>
          <p:nvPr/>
        </p:nvSpPr>
        <p:spPr>
          <a:xfrm>
            <a:off x="10054684" y="1995055"/>
            <a:ext cx="2026227" cy="646331"/>
          </a:xfrm>
          <a:prstGeom prst="rect">
            <a:avLst/>
          </a:prstGeom>
          <a:noFill/>
        </p:spPr>
        <p:txBody>
          <a:bodyPr wrap="square" rtlCol="0">
            <a:spAutoFit/>
          </a:bodyPr>
          <a:lstStyle/>
          <a:p>
            <a:r>
              <a:rPr lang="ru-RU" dirty="0">
                <a:solidFill>
                  <a:srgbClr val="008000"/>
                </a:solidFill>
              </a:rPr>
              <a:t>Аргоновая среда</a:t>
            </a:r>
            <a:endParaRPr lang="en-US" dirty="0">
              <a:solidFill>
                <a:srgbClr val="008000"/>
              </a:solidFill>
            </a:endParaRPr>
          </a:p>
          <a:p>
            <a:r>
              <a:rPr lang="ru-RU" dirty="0">
                <a:solidFill>
                  <a:srgbClr val="FF0000"/>
                </a:solidFill>
              </a:rPr>
              <a:t>Без Аргона</a:t>
            </a:r>
            <a:endParaRPr lang="en-US" dirty="0">
              <a:solidFill>
                <a:srgbClr val="FF0000"/>
              </a:solidFill>
            </a:endParaRPr>
          </a:p>
        </p:txBody>
      </p:sp>
    </p:spTree>
    <p:extLst>
      <p:ext uri="{BB962C8B-B14F-4D97-AF65-F5344CB8AC3E}">
        <p14:creationId xmlns:p14="http://schemas.microsoft.com/office/powerpoint/2010/main" val="1265654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Стробирование детектора</a:t>
            </a:r>
            <a:endParaRPr lang="en-US" dirty="0"/>
          </a:p>
        </p:txBody>
      </p:sp>
      <p:sp>
        <p:nvSpPr>
          <p:cNvPr id="3" name="Content Placeholder 2"/>
          <p:cNvSpPr>
            <a:spLocks noGrp="1"/>
          </p:cNvSpPr>
          <p:nvPr>
            <p:ph idx="1"/>
          </p:nvPr>
        </p:nvSpPr>
        <p:spPr>
          <a:xfrm>
            <a:off x="523635" y="1527542"/>
            <a:ext cx="5038266" cy="4351338"/>
          </a:xfrm>
        </p:spPr>
        <p:txBody>
          <a:bodyPr>
            <a:normAutofit fontScale="92500" lnSpcReduction="10000"/>
          </a:bodyPr>
          <a:lstStyle/>
          <a:p>
            <a:r>
              <a:rPr lang="ru-RU" dirty="0"/>
              <a:t>В момент своего образования плазма выбрасывает мощную вспышку света </a:t>
            </a:r>
            <a:r>
              <a:rPr lang="en-US" dirty="0"/>
              <a:t>(</a:t>
            </a:r>
            <a:r>
              <a:rPr lang="ru-RU" dirty="0"/>
              <a:t>шумы</a:t>
            </a:r>
            <a:r>
              <a:rPr lang="en-US" dirty="0"/>
              <a:t>)</a:t>
            </a:r>
          </a:p>
          <a:p>
            <a:r>
              <a:rPr lang="ru-RU" dirty="0"/>
              <a:t>Полезная информация – сигналы от элементов образуются немного позже в моменте «жизни» плазмы</a:t>
            </a:r>
          </a:p>
          <a:p>
            <a:r>
              <a:rPr lang="ru-RU" dirty="0"/>
              <a:t>Строб детектора обеспечивает работу с более низкой частотой импульсов, что, в свою очередь позволяет снизить уровень шумов</a:t>
            </a:r>
            <a:endParaRPr lang="en-US" dirty="0"/>
          </a:p>
        </p:txBody>
      </p:sp>
      <p:sp>
        <p:nvSpPr>
          <p:cNvPr id="4" name="Footer Placeholder 3"/>
          <p:cNvSpPr>
            <a:spLocks noGrp="1"/>
          </p:cNvSpPr>
          <p:nvPr>
            <p:ph type="ftr" sz="quarter" idx="11"/>
          </p:nvPr>
        </p:nvSpPr>
        <p:spPr/>
        <p:txBody>
          <a:bodyPr/>
          <a:lstStyle/>
          <a:p>
            <a:r>
              <a:rPr lang="en-US" dirty="0"/>
              <a:t>Confidential and Proprietary SciAps Inc</a:t>
            </a:r>
          </a:p>
        </p:txBody>
      </p:sp>
      <p:sp>
        <p:nvSpPr>
          <p:cNvPr id="5" name="Slide Number Placeholder 4"/>
          <p:cNvSpPr>
            <a:spLocks noGrp="1"/>
          </p:cNvSpPr>
          <p:nvPr>
            <p:ph type="sldNum" sz="quarter" idx="12"/>
          </p:nvPr>
        </p:nvSpPr>
        <p:spPr/>
        <p:txBody>
          <a:bodyPr/>
          <a:lstStyle/>
          <a:p>
            <a:fld id="{65E0F8FD-1CAA-4F6E-9A38-5B57774F2199}" type="slidenum">
              <a:rPr lang="en-US" smtClean="0"/>
              <a:t>18</a:t>
            </a:fld>
            <a:endParaRPr lang="en-US" dirty="0"/>
          </a:p>
        </p:txBody>
      </p:sp>
      <p:pic>
        <p:nvPicPr>
          <p:cNvPr id="1026" name="Content Placeholder 5" descr="image00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50136" y="1761688"/>
            <a:ext cx="6161169" cy="350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9133892" y="1036451"/>
              <a:ext cx="25560" cy="21240"/>
            </p14:xfrm>
          </p:contentPart>
        </mc:Choice>
        <mc:Fallback xmlns="">
          <p:pic>
            <p:nvPicPr>
              <p:cNvPr id="9" name="Ink 8"/>
              <p:cNvPicPr/>
              <p:nvPr/>
            </p:nvPicPr>
            <p:blipFill>
              <a:blip r:embed="rId4"/>
              <a:stretch>
                <a:fillRect/>
              </a:stretch>
            </p:blipFill>
            <p:spPr>
              <a:xfrm>
                <a:off x="9119492" y="1025291"/>
                <a:ext cx="48960" cy="41760"/>
              </a:xfrm>
              <a:prstGeom prst="rect">
                <a:avLst/>
              </a:prstGeom>
            </p:spPr>
          </p:pic>
        </mc:Fallback>
      </mc:AlternateContent>
    </p:spTree>
    <p:extLst>
      <p:ext uri="{BB962C8B-B14F-4D97-AF65-F5344CB8AC3E}">
        <p14:creationId xmlns:p14="http://schemas.microsoft.com/office/powerpoint/2010/main" val="2924437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Очищающие импульсы</a:t>
            </a:r>
            <a:endParaRPr lang="en-US" dirty="0"/>
          </a:p>
        </p:txBody>
      </p:sp>
      <p:sp>
        <p:nvSpPr>
          <p:cNvPr id="3" name="Content Placeholder 2"/>
          <p:cNvSpPr>
            <a:spLocks noGrp="1"/>
          </p:cNvSpPr>
          <p:nvPr>
            <p:ph idx="1"/>
          </p:nvPr>
        </p:nvSpPr>
        <p:spPr>
          <a:xfrm>
            <a:off x="270509" y="1640434"/>
            <a:ext cx="5751351" cy="4351338"/>
          </a:xfrm>
        </p:spPr>
        <p:txBody>
          <a:bodyPr>
            <a:normAutofit fontScale="77500" lnSpcReduction="20000"/>
          </a:bodyPr>
          <a:lstStyle/>
          <a:p>
            <a:pPr marL="0" indent="0">
              <a:buNone/>
            </a:pPr>
            <a:endParaRPr lang="en-US" dirty="0"/>
          </a:p>
          <a:p>
            <a:r>
              <a:rPr lang="ru-RU" dirty="0"/>
              <a:t>Лазерная зачистка поверхности </a:t>
            </a:r>
            <a:endParaRPr lang="en-US" dirty="0"/>
          </a:p>
          <a:p>
            <a:r>
              <a:rPr lang="ru-RU" dirty="0"/>
              <a:t>Лазер </a:t>
            </a:r>
            <a:r>
              <a:rPr lang="en-US" dirty="0"/>
              <a:t>Z-</a:t>
            </a:r>
            <a:r>
              <a:rPr lang="ru-RU" dirty="0"/>
              <a:t>серии</a:t>
            </a:r>
            <a:r>
              <a:rPr lang="en-US" dirty="0"/>
              <a:t> </a:t>
            </a:r>
            <a:r>
              <a:rPr lang="ru-RU" dirty="0"/>
              <a:t>выпускает очищающие импульсы с частотой повторения</a:t>
            </a:r>
            <a:r>
              <a:rPr lang="en-US" dirty="0"/>
              <a:t> (50 </a:t>
            </a:r>
            <a:r>
              <a:rPr lang="ru-RU" dirty="0"/>
              <a:t>Гц</a:t>
            </a:r>
            <a:r>
              <a:rPr lang="en-US" dirty="0"/>
              <a:t>) </a:t>
            </a:r>
            <a:r>
              <a:rPr lang="ru-RU" dirty="0"/>
              <a:t>до начала сбора спектральных данных</a:t>
            </a:r>
            <a:endParaRPr lang="en-US" dirty="0"/>
          </a:p>
          <a:p>
            <a:r>
              <a:rPr lang="ru-RU" dirty="0"/>
              <a:t>Например Кальций не присутствует в составе металла</a:t>
            </a:r>
            <a:r>
              <a:rPr lang="en-US" dirty="0"/>
              <a:t>, </a:t>
            </a:r>
            <a:r>
              <a:rPr lang="ru-RU" dirty="0"/>
              <a:t>но в поверхностном загрязнении, справа на графике показано снижение сигнала от Кальция по мере </a:t>
            </a:r>
            <a:r>
              <a:rPr lang="ru-RU" dirty="0" err="1"/>
              <a:t>зачи</a:t>
            </a:r>
            <a:r>
              <a:rPr lang="en-US" dirty="0"/>
              <a:t>c</a:t>
            </a:r>
            <a:r>
              <a:rPr lang="ru-RU" dirty="0"/>
              <a:t>тки поверхности лазером</a:t>
            </a:r>
          </a:p>
          <a:p>
            <a:r>
              <a:rPr lang="ru-RU" dirty="0"/>
              <a:t>Количество очищающих импульсов может задавать Пользователь в зависимости от типа пробы и наличия поверхностного </a:t>
            </a:r>
            <a:r>
              <a:rPr lang="ru-RU" dirty="0" err="1"/>
              <a:t>загразнения</a:t>
            </a:r>
            <a:r>
              <a:rPr lang="ru-RU" dirty="0"/>
              <a:t> (краски, окалины, и т.д.)</a:t>
            </a:r>
            <a:endParaRPr lang="en-US" dirty="0"/>
          </a:p>
        </p:txBody>
      </p:sp>
      <p:sp>
        <p:nvSpPr>
          <p:cNvPr id="5" name="Footer Placeholder 4"/>
          <p:cNvSpPr>
            <a:spLocks noGrp="1"/>
          </p:cNvSpPr>
          <p:nvPr>
            <p:ph type="ftr" sz="quarter" idx="11"/>
          </p:nvPr>
        </p:nvSpPr>
        <p:spPr/>
        <p:txBody>
          <a:bodyPr/>
          <a:lstStyle/>
          <a:p>
            <a:r>
              <a:rPr lang="en-US" dirty="0"/>
              <a:t>Confidential and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19</a:t>
            </a:fld>
            <a:endParaRPr lang="en-US" dirty="0"/>
          </a:p>
        </p:txBody>
      </p:sp>
      <p:graphicFrame>
        <p:nvGraphicFramePr>
          <p:cNvPr id="17" name="Chart 16"/>
          <p:cNvGraphicFramePr>
            <a:graphicFrameLocks/>
          </p:cNvGraphicFramePr>
          <p:nvPr>
            <p:extLst/>
          </p:nvPr>
        </p:nvGraphicFramePr>
        <p:xfrm>
          <a:off x="6333893" y="3557239"/>
          <a:ext cx="5747018" cy="2347081"/>
        </p:xfrm>
        <a:graphic>
          <a:graphicData uri="http://schemas.openxmlformats.org/drawingml/2006/chart">
            <c:chart xmlns:c="http://schemas.openxmlformats.org/drawingml/2006/chart" xmlns:r="http://schemas.openxmlformats.org/officeDocument/2006/relationships" r:id="rId2"/>
          </a:graphicData>
        </a:graphic>
      </p:graphicFrame>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7046950" y="1060705"/>
            <a:ext cx="4581522" cy="2384050"/>
          </a:xfrm>
          <a:prstGeom prst="rect">
            <a:avLst/>
          </a:prstGeom>
        </p:spPr>
      </p:pic>
    </p:spTree>
    <p:extLst>
      <p:ext uri="{BB962C8B-B14F-4D97-AF65-F5344CB8AC3E}">
        <p14:creationId xmlns:p14="http://schemas.microsoft.com/office/powerpoint/2010/main" val="3984826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635376"/>
            <a:ext cx="12192000" cy="1317625"/>
          </a:xfrm>
          <a:noFill/>
        </p:spPr>
        <p:txBody>
          <a:bodyPr anchor="t">
            <a:normAutofit fontScale="90000"/>
          </a:bodyPr>
          <a:lstStyle/>
          <a:p>
            <a:r>
              <a:rPr lang="ru-RU" sz="4000" dirty="0">
                <a:solidFill>
                  <a:srgbClr val="2E3192"/>
                </a:solidFill>
                <a:latin typeface="Rockwell"/>
                <a:cs typeface="Rockwell"/>
              </a:rPr>
              <a:t>Анализ геохимических проб с помощью портативной лазерной технологии </a:t>
            </a:r>
            <a:r>
              <a:rPr lang="en-US" sz="4000" dirty="0">
                <a:solidFill>
                  <a:srgbClr val="2E3192"/>
                </a:solidFill>
                <a:latin typeface="Rockwell"/>
                <a:cs typeface="Rockwell"/>
              </a:rPr>
              <a:t>LIBS</a:t>
            </a:r>
            <a:br>
              <a:rPr lang="en-US" sz="4000" dirty="0">
                <a:solidFill>
                  <a:srgbClr val="2E3192"/>
                </a:solidFill>
                <a:latin typeface="Rockwell"/>
                <a:cs typeface="Rockwell"/>
              </a:rPr>
            </a:br>
            <a:br>
              <a:rPr lang="en-US" sz="4400" dirty="0">
                <a:solidFill>
                  <a:srgbClr val="2E3192"/>
                </a:solidFill>
                <a:latin typeface="Rockwell"/>
                <a:cs typeface="Rockwell"/>
              </a:rPr>
            </a:br>
            <a:br>
              <a:rPr lang="en-US" sz="2800" dirty="0">
                <a:solidFill>
                  <a:srgbClr val="2E3192"/>
                </a:solidFill>
                <a:latin typeface="Rockwell"/>
                <a:cs typeface="Rockwell"/>
              </a:rPr>
            </a:br>
            <a:r>
              <a:rPr lang="en-US" sz="2800" dirty="0">
                <a:solidFill>
                  <a:srgbClr val="2E3192"/>
                </a:solidFill>
                <a:latin typeface="Rockwell"/>
                <a:cs typeface="Rockwell"/>
              </a:rPr>
              <a:t> </a:t>
            </a:r>
            <a:r>
              <a:rPr lang="ru-RU" sz="2800" dirty="0">
                <a:solidFill>
                  <a:srgbClr val="2E3192"/>
                </a:solidFill>
                <a:latin typeface="Rockwell"/>
                <a:cs typeface="Rockwell"/>
              </a:rPr>
              <a:t>202</a:t>
            </a:r>
            <a:r>
              <a:rPr lang="en-US" sz="2800" dirty="0">
                <a:solidFill>
                  <a:srgbClr val="2E3192"/>
                </a:solidFill>
                <a:latin typeface="Rockwell"/>
                <a:cs typeface="Rockwell"/>
              </a:rPr>
              <a:t>1</a:t>
            </a:r>
          </a:p>
        </p:txBody>
      </p:sp>
      <p:sp>
        <p:nvSpPr>
          <p:cNvPr id="6" name="Date Placeholder 5"/>
          <p:cNvSpPr>
            <a:spLocks noGrp="1"/>
          </p:cNvSpPr>
          <p:nvPr>
            <p:ph type="dt" sz="half" idx="10"/>
          </p:nvPr>
        </p:nvSpPr>
        <p:spPr/>
        <p:txBody>
          <a:bodyPr/>
          <a:lstStyle/>
          <a:p>
            <a:fld id="{F587815D-CF62-4E0F-A5CE-0569322088C3}" type="datetime1">
              <a:rPr lang="en-US" smtClean="0"/>
              <a:t>5/20/21</a:t>
            </a:fld>
            <a:endParaRPr lang="en-US" dirty="0"/>
          </a:p>
        </p:txBody>
      </p:sp>
      <p:sp>
        <p:nvSpPr>
          <p:cNvPr id="4" name="Footer Placeholder 3"/>
          <p:cNvSpPr>
            <a:spLocks noGrp="1"/>
          </p:cNvSpPr>
          <p:nvPr>
            <p:ph type="ftr" sz="quarter" idx="11"/>
          </p:nvPr>
        </p:nvSpPr>
        <p:spPr>
          <a:xfrm>
            <a:off x="4724400" y="6395429"/>
            <a:ext cx="3276600" cy="365125"/>
          </a:xfrm>
        </p:spPr>
        <p:txBody>
          <a:bodyPr/>
          <a:lstStyle/>
          <a:p>
            <a:r>
              <a:rPr lang="en-US" dirty="0"/>
              <a:t>Confidential and Proprietary SciAps Inc</a:t>
            </a:r>
          </a:p>
        </p:txBody>
      </p:sp>
      <p:sp>
        <p:nvSpPr>
          <p:cNvPr id="5" name="Slide Number Placeholder 4"/>
          <p:cNvSpPr>
            <a:spLocks noGrp="1"/>
          </p:cNvSpPr>
          <p:nvPr>
            <p:ph type="sldNum" sz="quarter" idx="12"/>
          </p:nvPr>
        </p:nvSpPr>
        <p:spPr>
          <a:xfrm>
            <a:off x="8458200" y="6395429"/>
            <a:ext cx="2133600" cy="365125"/>
          </a:xfrm>
        </p:spPr>
        <p:txBody>
          <a:bodyPr/>
          <a:lstStyle/>
          <a:p>
            <a:fld id="{D97931E2-0835-494D-A25F-348A067D5B19}" type="slidenum">
              <a:rPr lang="en-US" smtClean="0"/>
              <a:pPr/>
              <a:t>2</a:t>
            </a:fld>
            <a:endParaRPr lang="en-US" dirty="0"/>
          </a:p>
        </p:txBody>
      </p:sp>
      <p:cxnSp>
        <p:nvCxnSpPr>
          <p:cNvPr id="10" name="Straight Connector 9"/>
          <p:cNvCxnSpPr/>
          <p:nvPr/>
        </p:nvCxnSpPr>
        <p:spPr>
          <a:xfrm>
            <a:off x="2438400" y="3427412"/>
            <a:ext cx="7467600" cy="1588"/>
          </a:xfrm>
          <a:prstGeom prst="line">
            <a:avLst/>
          </a:prstGeom>
          <a:ln w="63500">
            <a:gradFill>
              <a:gsLst>
                <a:gs pos="25000">
                  <a:srgbClr val="6169AA"/>
                </a:gs>
                <a:gs pos="0">
                  <a:srgbClr val="000066"/>
                </a:gs>
                <a:gs pos="50000">
                  <a:schemeClr val="accent1">
                    <a:tint val="44500"/>
                    <a:satMod val="160000"/>
                  </a:schemeClr>
                </a:gs>
                <a:gs pos="75000">
                  <a:srgbClr val="D2DDF1"/>
                </a:gs>
                <a:gs pos="100000">
                  <a:srgbClr val="00FF99"/>
                </a:gs>
              </a:gsLst>
              <a:lin ang="5400000" scaled="0"/>
            </a:gradFill>
          </a:ln>
          <a:effectLst/>
        </p:spPr>
        <p:style>
          <a:lnRef idx="2">
            <a:schemeClr val="accent1"/>
          </a:lnRef>
          <a:fillRef idx="0">
            <a:schemeClr val="accent1"/>
          </a:fillRef>
          <a:effectRef idx="1">
            <a:schemeClr val="accent1"/>
          </a:effectRef>
          <a:fontRef idx="minor">
            <a:schemeClr val="tx1"/>
          </a:fontRef>
        </p:style>
      </p:cxnSp>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81401" y="1143000"/>
            <a:ext cx="5132711"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4567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Лазер </a:t>
            </a:r>
            <a:r>
              <a:rPr lang="en-US" dirty="0"/>
              <a:t>SciAps – </a:t>
            </a:r>
            <a:r>
              <a:rPr lang="ru-RU" dirty="0"/>
              <a:t>Улучшенный сигнал</a:t>
            </a:r>
            <a:endParaRPr lang="en-US" dirty="0"/>
          </a:p>
        </p:txBody>
      </p:sp>
      <p:sp>
        <p:nvSpPr>
          <p:cNvPr id="3" name="Content Placeholder 2"/>
          <p:cNvSpPr>
            <a:spLocks noGrp="1"/>
          </p:cNvSpPr>
          <p:nvPr>
            <p:ph idx="1"/>
          </p:nvPr>
        </p:nvSpPr>
        <p:spPr>
          <a:xfrm>
            <a:off x="506913" y="1894103"/>
            <a:ext cx="3465350" cy="4351338"/>
          </a:xfrm>
        </p:spPr>
        <p:txBody>
          <a:bodyPr/>
          <a:lstStyle/>
          <a:p>
            <a:pPr marL="0" indent="0">
              <a:buNone/>
            </a:pPr>
            <a:r>
              <a:rPr lang="ru-RU" dirty="0"/>
              <a:t>Новый лазер производства </a:t>
            </a:r>
            <a:r>
              <a:rPr lang="en-US" dirty="0"/>
              <a:t>SciAps </a:t>
            </a:r>
            <a:r>
              <a:rPr lang="ru-RU" dirty="0"/>
              <a:t>обеспечит увеличение интенсивности сигналов в</a:t>
            </a:r>
            <a:r>
              <a:rPr lang="en-US" dirty="0"/>
              <a:t> 10-20</a:t>
            </a:r>
            <a:r>
              <a:rPr lang="ru-RU" dirty="0"/>
              <a:t> раз</a:t>
            </a:r>
            <a:r>
              <a:rPr lang="en-US" dirty="0"/>
              <a:t> </a:t>
            </a:r>
            <a:r>
              <a:rPr lang="ru-RU" dirty="0"/>
              <a:t>при прочих равных условиях теста</a:t>
            </a:r>
            <a:endParaRPr lang="en-US" dirty="0"/>
          </a:p>
        </p:txBody>
      </p:sp>
      <p:sp>
        <p:nvSpPr>
          <p:cNvPr id="5" name="Footer Placeholder 4"/>
          <p:cNvSpPr>
            <a:spLocks noGrp="1"/>
          </p:cNvSpPr>
          <p:nvPr>
            <p:ph type="ftr" sz="quarter" idx="11"/>
          </p:nvPr>
        </p:nvSpPr>
        <p:spPr/>
        <p:txBody>
          <a:bodyPr/>
          <a:lstStyle/>
          <a:p>
            <a:r>
              <a:rPr lang="en-US" dirty="0"/>
              <a:t>Confidential and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20</a:t>
            </a:fld>
            <a:endParaRPr lang="en-US" dirty="0"/>
          </a:p>
        </p:txBody>
      </p:sp>
      <p:grpSp>
        <p:nvGrpSpPr>
          <p:cNvPr id="10" name="Group 9"/>
          <p:cNvGrpSpPr/>
          <p:nvPr/>
        </p:nvGrpSpPr>
        <p:grpSpPr>
          <a:xfrm>
            <a:off x="3972263" y="1428724"/>
            <a:ext cx="7883224" cy="4511344"/>
            <a:chOff x="3568609" y="1307372"/>
            <a:chExt cx="7883224" cy="4511344"/>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68609" y="1307372"/>
              <a:ext cx="7883224" cy="4511344"/>
            </a:xfrm>
            <a:prstGeom prst="rect">
              <a:avLst/>
            </a:prstGeom>
          </p:spPr>
        </p:pic>
        <p:sp>
          <p:nvSpPr>
            <p:cNvPr id="8" name="TextBox 7"/>
            <p:cNvSpPr txBox="1"/>
            <p:nvPr/>
          </p:nvSpPr>
          <p:spPr>
            <a:xfrm>
              <a:off x="5551097" y="1311909"/>
              <a:ext cx="4438185" cy="369332"/>
            </a:xfrm>
            <a:prstGeom prst="rect">
              <a:avLst/>
            </a:prstGeom>
            <a:solidFill>
              <a:schemeClr val="bg1"/>
            </a:solidFill>
          </p:spPr>
          <p:txBody>
            <a:bodyPr wrap="square" rtlCol="0">
              <a:spAutoFit/>
            </a:bodyPr>
            <a:lstStyle/>
            <a:p>
              <a:pPr algn="ctr"/>
              <a:r>
                <a:rPr lang="en-US" b="1" dirty="0"/>
                <a:t>Laser Z</a:t>
              </a:r>
              <a:r>
                <a:rPr lang="ru-RU" b="1" dirty="0"/>
                <a:t> 2</a:t>
              </a:r>
              <a:r>
                <a:rPr lang="en-US" b="1" dirty="0"/>
                <a:t>00 </a:t>
              </a:r>
              <a:r>
                <a:rPr lang="ru-RU" b="1" dirty="0"/>
                <a:t>Спектры образца нержавейки</a:t>
              </a:r>
              <a:endParaRPr lang="en-US" b="1" dirty="0"/>
            </a:p>
          </p:txBody>
        </p:sp>
        <p:sp>
          <p:nvSpPr>
            <p:cNvPr id="9" name="TextBox 8"/>
            <p:cNvSpPr txBox="1"/>
            <p:nvPr/>
          </p:nvSpPr>
          <p:spPr>
            <a:xfrm>
              <a:off x="9122086" y="1960605"/>
              <a:ext cx="1891903" cy="923330"/>
            </a:xfrm>
            <a:prstGeom prst="rect">
              <a:avLst/>
            </a:prstGeom>
            <a:noFill/>
          </p:spPr>
          <p:txBody>
            <a:bodyPr wrap="square" rtlCol="0">
              <a:spAutoFit/>
            </a:bodyPr>
            <a:lstStyle/>
            <a:p>
              <a:r>
                <a:rPr lang="en-US" b="1" dirty="0">
                  <a:solidFill>
                    <a:srgbClr val="0000FF"/>
                  </a:solidFill>
                </a:rPr>
                <a:t>SciAps </a:t>
              </a:r>
              <a:r>
                <a:rPr lang="ru-RU" b="1" dirty="0">
                  <a:solidFill>
                    <a:srgbClr val="0000FF"/>
                  </a:solidFill>
                </a:rPr>
                <a:t>Лазер</a:t>
              </a:r>
              <a:endParaRPr lang="en-US" b="1" dirty="0">
                <a:solidFill>
                  <a:srgbClr val="0000FF"/>
                </a:solidFill>
              </a:endParaRPr>
            </a:p>
            <a:p>
              <a:r>
                <a:rPr lang="ru-RU" b="1" dirty="0">
                  <a:solidFill>
                    <a:srgbClr val="FF0000"/>
                  </a:solidFill>
                </a:rPr>
                <a:t>Лазер других производителей</a:t>
              </a:r>
              <a:endParaRPr lang="en-US" b="1" dirty="0">
                <a:solidFill>
                  <a:srgbClr val="FF0000"/>
                </a:solidFill>
              </a:endParaRPr>
            </a:p>
          </p:txBody>
        </p:sp>
      </p:grpSp>
    </p:spTree>
    <p:extLst>
      <p:ext uri="{BB962C8B-B14F-4D97-AF65-F5344CB8AC3E}">
        <p14:creationId xmlns:p14="http://schemas.microsoft.com/office/powerpoint/2010/main" val="2313564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SciAps </a:t>
            </a:r>
            <a:r>
              <a:rPr lang="ru-RU" dirty="0"/>
              <a:t>модели анализаторов</a:t>
            </a:r>
            <a:endParaRPr lang="en-US" dirty="0"/>
          </a:p>
        </p:txBody>
      </p:sp>
      <p:sp>
        <p:nvSpPr>
          <p:cNvPr id="3" name="Content Placeholder 2"/>
          <p:cNvSpPr>
            <a:spLocks noGrp="1"/>
          </p:cNvSpPr>
          <p:nvPr>
            <p:ph idx="1"/>
          </p:nvPr>
        </p:nvSpPr>
        <p:spPr>
          <a:xfrm>
            <a:off x="0" y="1273647"/>
            <a:ext cx="7315200" cy="4859867"/>
          </a:xfrm>
        </p:spPr>
        <p:txBody>
          <a:bodyPr>
            <a:normAutofit fontScale="92500" lnSpcReduction="10000"/>
          </a:bodyPr>
          <a:lstStyle/>
          <a:p>
            <a:r>
              <a:rPr lang="en-US" dirty="0"/>
              <a:t>Z </a:t>
            </a:r>
            <a:r>
              <a:rPr lang="ru-RU" dirty="0"/>
              <a:t>200/3</a:t>
            </a:r>
            <a:r>
              <a:rPr lang="en-US" dirty="0"/>
              <a:t>00</a:t>
            </a:r>
          </a:p>
          <a:p>
            <a:pPr lvl="1"/>
            <a:r>
              <a:rPr lang="en-US" dirty="0"/>
              <a:t>190 </a:t>
            </a:r>
            <a:r>
              <a:rPr lang="ru-RU" dirty="0" err="1"/>
              <a:t>нм</a:t>
            </a:r>
            <a:r>
              <a:rPr lang="en-US" dirty="0"/>
              <a:t> – </a:t>
            </a:r>
            <a:r>
              <a:rPr lang="ru-RU" dirty="0"/>
              <a:t>675</a:t>
            </a:r>
            <a:r>
              <a:rPr lang="en-US" dirty="0"/>
              <a:t>/950 </a:t>
            </a:r>
            <a:r>
              <a:rPr lang="ru-RU" dirty="0" err="1"/>
              <a:t>нм</a:t>
            </a:r>
            <a:r>
              <a:rPr lang="en-US" dirty="0"/>
              <a:t>  </a:t>
            </a:r>
            <a:r>
              <a:rPr lang="en-US" dirty="0" err="1"/>
              <a:t>Заводская</a:t>
            </a:r>
            <a:r>
              <a:rPr lang="en-US" dirty="0"/>
              <a:t> </a:t>
            </a:r>
            <a:r>
              <a:rPr lang="en-US" dirty="0" err="1"/>
              <a:t>калибровка</a:t>
            </a:r>
            <a:r>
              <a:rPr lang="en-US" dirty="0"/>
              <a:t> </a:t>
            </a:r>
            <a:r>
              <a:rPr lang="en-US" dirty="0" err="1"/>
              <a:t>включает</a:t>
            </a:r>
            <a:r>
              <a:rPr lang="en-US" dirty="0"/>
              <a:t> </a:t>
            </a:r>
            <a:r>
              <a:rPr lang="en-US" dirty="0" err="1"/>
              <a:t>следующие</a:t>
            </a:r>
            <a:r>
              <a:rPr lang="en-US" dirty="0"/>
              <a:t> </a:t>
            </a:r>
            <a:r>
              <a:rPr lang="en-US" dirty="0" err="1"/>
              <a:t>легкие</a:t>
            </a:r>
            <a:r>
              <a:rPr lang="en-US" dirty="0"/>
              <a:t> </a:t>
            </a:r>
            <a:r>
              <a:rPr lang="en-US" dirty="0" err="1"/>
              <a:t>элементы</a:t>
            </a:r>
            <a:r>
              <a:rPr lang="en-US" dirty="0"/>
              <a:t>: H, Li, Be, B, C, N, O, Na, Mg, Al, Si, P, Ca, </a:t>
            </a:r>
            <a:r>
              <a:rPr lang="en-US" dirty="0" err="1"/>
              <a:t>галогены</a:t>
            </a:r>
            <a:r>
              <a:rPr lang="en-US" dirty="0"/>
              <a:t>, </a:t>
            </a:r>
            <a:r>
              <a:rPr lang="en-US" dirty="0" err="1"/>
              <a:t>включая</a:t>
            </a:r>
            <a:r>
              <a:rPr lang="en-US" dirty="0"/>
              <a:t> Cl и Br, а </a:t>
            </a:r>
            <a:r>
              <a:rPr lang="en-US" dirty="0" err="1"/>
              <a:t>также</a:t>
            </a:r>
            <a:r>
              <a:rPr lang="en-US" dirty="0"/>
              <a:t> </a:t>
            </a:r>
            <a:r>
              <a:rPr lang="en-US" dirty="0" err="1"/>
              <a:t>базовые</a:t>
            </a:r>
            <a:r>
              <a:rPr lang="en-US" dirty="0"/>
              <a:t>, </a:t>
            </a:r>
            <a:r>
              <a:rPr lang="en-US" dirty="0" err="1"/>
              <a:t>переходные</a:t>
            </a:r>
            <a:r>
              <a:rPr lang="en-US" dirty="0"/>
              <a:t>, </a:t>
            </a:r>
            <a:r>
              <a:rPr lang="en-US" dirty="0" err="1"/>
              <a:t>редкоземельные</a:t>
            </a:r>
            <a:r>
              <a:rPr lang="en-US" dirty="0"/>
              <a:t> и </a:t>
            </a:r>
            <a:r>
              <a:rPr lang="en-US" dirty="0" err="1"/>
              <a:t>тяжелые</a:t>
            </a:r>
            <a:r>
              <a:rPr lang="en-US" dirty="0"/>
              <a:t> </a:t>
            </a:r>
            <a:r>
              <a:rPr lang="en-US" dirty="0" err="1"/>
              <a:t>металлы</a:t>
            </a:r>
            <a:r>
              <a:rPr lang="en-US" dirty="0"/>
              <a:t>, </a:t>
            </a:r>
            <a:r>
              <a:rPr lang="ru-RU" dirty="0"/>
              <a:t>позволяет анализ</a:t>
            </a:r>
            <a:r>
              <a:rPr lang="en-US" dirty="0"/>
              <a:t> K,</a:t>
            </a:r>
            <a:r>
              <a:rPr lang="ru-RU" dirty="0"/>
              <a:t> </a:t>
            </a:r>
            <a:r>
              <a:rPr lang="en-US" dirty="0"/>
              <a:t>F </a:t>
            </a:r>
            <a:r>
              <a:rPr lang="ru-RU" dirty="0"/>
              <a:t>в дополнение к прочим элементам в диапазоне от </a:t>
            </a:r>
            <a:r>
              <a:rPr lang="en-US" dirty="0"/>
              <a:t>H </a:t>
            </a:r>
            <a:r>
              <a:rPr lang="ru-RU" dirty="0"/>
              <a:t>до </a:t>
            </a:r>
            <a:r>
              <a:rPr lang="en-US" dirty="0"/>
              <a:t>U</a:t>
            </a:r>
            <a:br>
              <a:rPr lang="en-US" dirty="0"/>
            </a:br>
            <a:endParaRPr lang="en-US" dirty="0"/>
          </a:p>
          <a:p>
            <a:pPr lvl="1"/>
            <a:r>
              <a:rPr lang="en-US" dirty="0"/>
              <a:t>C</a:t>
            </a:r>
            <a:r>
              <a:rPr lang="ru-RU" dirty="0" err="1"/>
              <a:t>пектрометр</a:t>
            </a:r>
            <a:r>
              <a:rPr lang="ru-RU" dirty="0"/>
              <a:t> расширенного рабочего диапазона </a:t>
            </a:r>
            <a:r>
              <a:rPr lang="en-US" dirty="0"/>
              <a:t>Z 300 </a:t>
            </a:r>
            <a:r>
              <a:rPr lang="ru-RU" dirty="0"/>
              <a:t>обеспечит также измерение в пределах длин волн до</a:t>
            </a:r>
            <a:r>
              <a:rPr lang="en-US" dirty="0"/>
              <a:t> </a:t>
            </a:r>
            <a:r>
              <a:rPr lang="ru-RU" dirty="0"/>
              <a:t>95</a:t>
            </a:r>
            <a:r>
              <a:rPr lang="en-US" dirty="0"/>
              <a:t>0</a:t>
            </a:r>
            <a:r>
              <a:rPr lang="ru-RU" dirty="0"/>
              <a:t> </a:t>
            </a:r>
            <a:r>
              <a:rPr lang="ru-RU" dirty="0" err="1"/>
              <a:t>нм</a:t>
            </a:r>
            <a:r>
              <a:rPr lang="en-US" dirty="0"/>
              <a:t>.</a:t>
            </a:r>
          </a:p>
          <a:p>
            <a:pPr lvl="1"/>
            <a:r>
              <a:rPr lang="ru-RU" dirty="0" err="1"/>
              <a:t>Микрообдув</a:t>
            </a:r>
            <a:r>
              <a:rPr lang="ru-RU" dirty="0"/>
              <a:t> аргоном для улучшения интенсивностей</a:t>
            </a:r>
            <a:endParaRPr lang="en-US" dirty="0"/>
          </a:p>
          <a:p>
            <a:pPr lvl="1"/>
            <a:r>
              <a:rPr lang="ru-RU" dirty="0"/>
              <a:t>С на </a:t>
            </a:r>
            <a:r>
              <a:rPr lang="en-US" dirty="0"/>
              <a:t>193 </a:t>
            </a:r>
            <a:r>
              <a:rPr lang="ru-RU" dirty="0" err="1"/>
              <a:t>нм</a:t>
            </a:r>
            <a:r>
              <a:rPr lang="en-US" dirty="0"/>
              <a:t>*</a:t>
            </a:r>
          </a:p>
          <a:p>
            <a:pPr lvl="1"/>
            <a:r>
              <a:rPr lang="ru-RU" dirty="0"/>
              <a:t>Применения – лаборатории, исследовательские центры, где требуется более высокая </a:t>
            </a:r>
            <a:r>
              <a:rPr lang="ru-RU" dirty="0" err="1"/>
              <a:t>воспроизводимость</a:t>
            </a:r>
            <a:r>
              <a:rPr lang="ru-RU" dirty="0"/>
              <a:t> и точность</a:t>
            </a:r>
            <a:r>
              <a:rPr lang="en-US" dirty="0"/>
              <a:t> </a:t>
            </a:r>
          </a:p>
          <a:p>
            <a:pPr marL="457200" lvl="1" indent="0">
              <a:buNone/>
            </a:pPr>
            <a:endParaRPr lang="en-US" dirty="0"/>
          </a:p>
          <a:p>
            <a:pPr lvl="1"/>
            <a:endParaRPr lang="en-US" dirty="0"/>
          </a:p>
        </p:txBody>
      </p:sp>
      <p:sp>
        <p:nvSpPr>
          <p:cNvPr id="4" name="Footer Placeholder 3"/>
          <p:cNvSpPr>
            <a:spLocks noGrp="1"/>
          </p:cNvSpPr>
          <p:nvPr>
            <p:ph type="ftr" sz="quarter" idx="11"/>
          </p:nvPr>
        </p:nvSpPr>
        <p:spPr/>
        <p:txBody>
          <a:bodyPr/>
          <a:lstStyle/>
          <a:p>
            <a:r>
              <a:rPr lang="en-US" dirty="0"/>
              <a:t>Confidential and Proprietary SciAps Inc</a:t>
            </a:r>
          </a:p>
        </p:txBody>
      </p:sp>
      <p:sp>
        <p:nvSpPr>
          <p:cNvPr id="5" name="Slide Number Placeholder 4"/>
          <p:cNvSpPr>
            <a:spLocks noGrp="1"/>
          </p:cNvSpPr>
          <p:nvPr>
            <p:ph type="sldNum" sz="quarter" idx="12"/>
          </p:nvPr>
        </p:nvSpPr>
        <p:spPr/>
        <p:txBody>
          <a:bodyPr/>
          <a:lstStyle/>
          <a:p>
            <a:fld id="{65E0F8FD-1CAA-4F6E-9A38-5B57774F2199}" type="slidenum">
              <a:rPr lang="en-US" smtClean="0"/>
              <a:t>21</a:t>
            </a:fld>
            <a:endParaRPr lang="en-US" dirty="0"/>
          </a:p>
        </p:txBody>
      </p:sp>
      <p:pic>
        <p:nvPicPr>
          <p:cNvPr id="9" name="Рисунок 8" descr="D:\ALENA\Pictures\laser\geochemapp.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7755317" y="4037880"/>
            <a:ext cx="3414395" cy="2276475"/>
          </a:xfrm>
          <a:prstGeom prst="rect">
            <a:avLst/>
          </a:prstGeom>
          <a:noFill/>
          <a:ln>
            <a:noFill/>
          </a:ln>
        </p:spPr>
      </p:pic>
      <p:pic>
        <p:nvPicPr>
          <p:cNvPr id="7" name="Picture 6">
            <a:extLst>
              <a:ext uri="{FF2B5EF4-FFF2-40B4-BE49-F238E27FC236}">
                <a16:creationId xmlns:a16="http://schemas.microsoft.com/office/drawing/2014/main" id="{FD229A4F-A55E-6E41-81E8-DAE95CC893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5317" y="1505415"/>
            <a:ext cx="3395547" cy="2263698"/>
          </a:xfrm>
          <a:prstGeom prst="rect">
            <a:avLst/>
          </a:prstGeom>
        </p:spPr>
      </p:pic>
    </p:spTree>
    <p:extLst>
      <p:ext uri="{BB962C8B-B14F-4D97-AF65-F5344CB8AC3E}">
        <p14:creationId xmlns:p14="http://schemas.microsoft.com/office/powerpoint/2010/main" val="1649272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SciAps LIBS </a:t>
            </a:r>
            <a:r>
              <a:rPr lang="ru-RU" dirty="0"/>
              <a:t>модели анализаторов</a:t>
            </a:r>
            <a:endParaRPr lang="en-US" dirty="0"/>
          </a:p>
        </p:txBody>
      </p:sp>
      <p:sp>
        <p:nvSpPr>
          <p:cNvPr id="3" name="Content Placeholder 2"/>
          <p:cNvSpPr>
            <a:spLocks noGrp="1"/>
          </p:cNvSpPr>
          <p:nvPr>
            <p:ph idx="1"/>
          </p:nvPr>
        </p:nvSpPr>
        <p:spPr>
          <a:xfrm>
            <a:off x="0" y="1273647"/>
            <a:ext cx="6991643" cy="4859867"/>
          </a:xfrm>
        </p:spPr>
        <p:txBody>
          <a:bodyPr>
            <a:normAutofit fontScale="92500" lnSpcReduction="10000"/>
          </a:bodyPr>
          <a:lstStyle/>
          <a:p>
            <a:r>
              <a:rPr lang="en-US" dirty="0"/>
              <a:t>Z 300 </a:t>
            </a:r>
            <a:r>
              <a:rPr lang="ru-RU" dirty="0"/>
              <a:t>лучшее решение для геохимических применений</a:t>
            </a:r>
            <a:endParaRPr lang="en-US" dirty="0"/>
          </a:p>
          <a:p>
            <a:pPr lvl="1"/>
            <a:r>
              <a:rPr lang="en-US" dirty="0"/>
              <a:t>190 </a:t>
            </a:r>
            <a:r>
              <a:rPr lang="ru-RU" dirty="0" err="1"/>
              <a:t>нм</a:t>
            </a:r>
            <a:r>
              <a:rPr lang="en-US" dirty="0"/>
              <a:t> – 950 </a:t>
            </a:r>
            <a:r>
              <a:rPr lang="ru-RU" dirty="0" err="1"/>
              <a:t>нм</a:t>
            </a:r>
            <a:r>
              <a:rPr lang="en-US" dirty="0"/>
              <a:t> 3 </a:t>
            </a:r>
            <a:r>
              <a:rPr lang="ru-RU" dirty="0"/>
              <a:t>стековых спектрометра</a:t>
            </a:r>
            <a:endParaRPr lang="en-US" dirty="0"/>
          </a:p>
          <a:p>
            <a:pPr lvl="1"/>
            <a:r>
              <a:rPr lang="ru-RU" dirty="0"/>
              <a:t>Может определять </a:t>
            </a:r>
            <a:r>
              <a:rPr lang="en-US" dirty="0"/>
              <a:t>C, Li, B, Be, K, F, O </a:t>
            </a:r>
            <a:r>
              <a:rPr lang="ru-RU" dirty="0"/>
              <a:t>и</a:t>
            </a:r>
            <a:r>
              <a:rPr lang="en-US" dirty="0"/>
              <a:t> S.</a:t>
            </a:r>
          </a:p>
          <a:p>
            <a:pPr lvl="1"/>
            <a:r>
              <a:rPr lang="ru-RU" dirty="0"/>
              <a:t>Включает систему обдува Аргоном для улучшения чувствительности</a:t>
            </a:r>
            <a:endParaRPr lang="en-US" dirty="0"/>
          </a:p>
          <a:p>
            <a:pPr lvl="1"/>
            <a:endParaRPr lang="en-US" dirty="0"/>
          </a:p>
          <a:p>
            <a:r>
              <a:rPr lang="en-US" dirty="0"/>
              <a:t>Z 200 </a:t>
            </a:r>
            <a:r>
              <a:rPr lang="ru-RU" dirty="0"/>
              <a:t>бюджетный выбор</a:t>
            </a:r>
            <a:endParaRPr lang="en-US" dirty="0"/>
          </a:p>
          <a:p>
            <a:pPr lvl="1"/>
            <a:r>
              <a:rPr lang="en-US" dirty="0"/>
              <a:t>190 </a:t>
            </a:r>
            <a:r>
              <a:rPr lang="ru-RU" dirty="0" err="1"/>
              <a:t>нм</a:t>
            </a:r>
            <a:r>
              <a:rPr lang="en-US" dirty="0"/>
              <a:t> – </a:t>
            </a:r>
            <a:r>
              <a:rPr lang="ru-RU" dirty="0"/>
              <a:t>850</a:t>
            </a:r>
            <a:r>
              <a:rPr lang="en-US" dirty="0"/>
              <a:t> </a:t>
            </a:r>
            <a:r>
              <a:rPr lang="ru-RU" dirty="0" err="1"/>
              <a:t>нм</a:t>
            </a:r>
            <a:r>
              <a:rPr lang="en-US" dirty="0"/>
              <a:t> 2 </a:t>
            </a:r>
            <a:r>
              <a:rPr lang="ru-RU" dirty="0"/>
              <a:t>спектрометра</a:t>
            </a:r>
            <a:endParaRPr lang="en-US" dirty="0"/>
          </a:p>
          <a:p>
            <a:pPr lvl="1"/>
            <a:r>
              <a:rPr lang="ru-RU" dirty="0"/>
              <a:t>Включает систему обдува Аргоном для улучшения чувствительности</a:t>
            </a:r>
            <a:endParaRPr lang="en-US" dirty="0"/>
          </a:p>
          <a:p>
            <a:pPr lvl="1"/>
            <a:r>
              <a:rPr lang="ru-RU" dirty="0"/>
              <a:t>Определяет большинство элементов но с более низкой чувствительностью по сравнению с </a:t>
            </a:r>
            <a:r>
              <a:rPr lang="en-US" dirty="0"/>
              <a:t>Z300</a:t>
            </a:r>
            <a:r>
              <a:rPr lang="ru-RU" dirty="0"/>
              <a:t>, например,</a:t>
            </a:r>
            <a:r>
              <a:rPr lang="en-US" dirty="0"/>
              <a:t> Na </a:t>
            </a:r>
            <a:r>
              <a:rPr lang="ru-RU" dirty="0"/>
              <a:t>на</a:t>
            </a:r>
            <a:r>
              <a:rPr lang="en-US" dirty="0"/>
              <a:t> 588 </a:t>
            </a:r>
            <a:r>
              <a:rPr lang="ru-RU" dirty="0" err="1"/>
              <a:t>нм</a:t>
            </a:r>
            <a:r>
              <a:rPr lang="en-US" dirty="0"/>
              <a:t>, Li </a:t>
            </a:r>
            <a:r>
              <a:rPr lang="ru-RU" dirty="0"/>
              <a:t>на</a:t>
            </a:r>
            <a:r>
              <a:rPr lang="en-US" dirty="0"/>
              <a:t> 610 </a:t>
            </a:r>
            <a:r>
              <a:rPr lang="ru-RU" dirty="0" err="1"/>
              <a:t>нм</a:t>
            </a:r>
            <a:r>
              <a:rPr lang="en-US" dirty="0"/>
              <a:t>*</a:t>
            </a:r>
          </a:p>
          <a:p>
            <a:pPr marL="457200" lvl="1" indent="0">
              <a:buNone/>
            </a:pPr>
            <a:endParaRPr lang="en-US" dirty="0"/>
          </a:p>
          <a:p>
            <a:pPr lvl="1"/>
            <a:endParaRPr lang="en-US" dirty="0"/>
          </a:p>
          <a:p>
            <a:pPr lvl="1"/>
            <a:endParaRPr lang="en-US" dirty="0"/>
          </a:p>
          <a:p>
            <a:pPr marL="457200" lvl="1" indent="0">
              <a:buNone/>
            </a:pPr>
            <a:endParaRPr lang="en-US" dirty="0"/>
          </a:p>
          <a:p>
            <a:pPr marL="457200" lvl="1" indent="0">
              <a:buNone/>
            </a:pPr>
            <a:endParaRPr lang="en-US" dirty="0"/>
          </a:p>
          <a:p>
            <a:pPr lvl="1"/>
            <a:endParaRPr lang="en-US" dirty="0"/>
          </a:p>
        </p:txBody>
      </p:sp>
      <p:sp>
        <p:nvSpPr>
          <p:cNvPr id="4" name="Footer Placeholder 3"/>
          <p:cNvSpPr>
            <a:spLocks noGrp="1"/>
          </p:cNvSpPr>
          <p:nvPr>
            <p:ph type="ftr" sz="quarter" idx="11"/>
          </p:nvPr>
        </p:nvSpPr>
        <p:spPr/>
        <p:txBody>
          <a:bodyPr/>
          <a:lstStyle/>
          <a:p>
            <a:r>
              <a:rPr lang="en-US" dirty="0"/>
              <a:t>Confidential and Proprietary SciAps Inc</a:t>
            </a:r>
          </a:p>
        </p:txBody>
      </p:sp>
      <p:sp>
        <p:nvSpPr>
          <p:cNvPr id="5" name="Slide Number Placeholder 4"/>
          <p:cNvSpPr>
            <a:spLocks noGrp="1"/>
          </p:cNvSpPr>
          <p:nvPr>
            <p:ph type="sldNum" sz="quarter" idx="12"/>
          </p:nvPr>
        </p:nvSpPr>
        <p:spPr/>
        <p:txBody>
          <a:bodyPr/>
          <a:lstStyle/>
          <a:p>
            <a:fld id="{65E0F8FD-1CAA-4F6E-9A38-5B57774F2199}" type="slidenum">
              <a:rPr lang="en-US" smtClean="0"/>
              <a:t>22</a:t>
            </a:fld>
            <a:endParaRPr lang="en-US" dirty="0"/>
          </a:p>
        </p:txBody>
      </p:sp>
      <p:pic>
        <p:nvPicPr>
          <p:cNvPr id="9" name="Picture 8">
            <a:extLst>
              <a:ext uri="{FF2B5EF4-FFF2-40B4-BE49-F238E27FC236}">
                <a16:creationId xmlns:a16="http://schemas.microsoft.com/office/drawing/2014/main" id="{BB9CAA5F-DB27-4FE9-9B37-30A199DFCE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76722" y="2048128"/>
            <a:ext cx="2673611" cy="3148339"/>
          </a:xfrm>
          <a:prstGeom prst="rect">
            <a:avLst/>
          </a:prstGeom>
        </p:spPr>
      </p:pic>
    </p:spTree>
    <p:extLst>
      <p:ext uri="{BB962C8B-B14F-4D97-AF65-F5344CB8AC3E}">
        <p14:creationId xmlns:p14="http://schemas.microsoft.com/office/powerpoint/2010/main" val="2049872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200" dirty="0">
                <a:solidFill>
                  <a:prstClr val="white"/>
                </a:solidFill>
              </a:rPr>
              <a:t>LIBS </a:t>
            </a:r>
            <a:r>
              <a:rPr lang="ru-RU" sz="3200" dirty="0">
                <a:solidFill>
                  <a:prstClr val="white"/>
                </a:solidFill>
              </a:rPr>
              <a:t>Спектры</a:t>
            </a:r>
            <a:r>
              <a:rPr lang="en-AU" sz="3200" dirty="0">
                <a:solidFill>
                  <a:prstClr val="white"/>
                </a:solidFill>
              </a:rPr>
              <a:t> Z300 190-950</a:t>
            </a:r>
            <a:r>
              <a:rPr lang="ru-RU" sz="3200" dirty="0">
                <a:solidFill>
                  <a:prstClr val="white"/>
                </a:solidFill>
              </a:rPr>
              <a:t> </a:t>
            </a:r>
            <a:r>
              <a:rPr lang="ru-RU" sz="3200" dirty="0" err="1">
                <a:solidFill>
                  <a:prstClr val="white"/>
                </a:solidFill>
              </a:rPr>
              <a:t>нм</a:t>
            </a:r>
            <a:endParaRPr lang="en-US" dirty="0"/>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32973" y="1381234"/>
            <a:ext cx="8719111" cy="4606323"/>
          </a:xfrm>
        </p:spPr>
      </p:pic>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E0F8FD-1CAA-4F6E-9A38-5B57774F2199}" type="slidenum">
              <a:rPr lang="en-US" smtClean="0"/>
              <a:t>23</a:t>
            </a:fld>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52084" y="1508726"/>
            <a:ext cx="3060756" cy="3604227"/>
          </a:xfrm>
          <a:prstGeom prst="rect">
            <a:avLst/>
          </a:prstGeom>
        </p:spPr>
      </p:pic>
    </p:spTree>
    <p:extLst>
      <p:ext uri="{BB962C8B-B14F-4D97-AF65-F5344CB8AC3E}">
        <p14:creationId xmlns:p14="http://schemas.microsoft.com/office/powerpoint/2010/main" val="530424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60704"/>
          </a:xfrm>
        </p:spPr>
        <p:txBody>
          <a:bodyPr>
            <a:normAutofit fontScale="90000"/>
          </a:bodyPr>
          <a:lstStyle/>
          <a:p>
            <a:br>
              <a:rPr lang="en-AU" sz="3600" dirty="0"/>
            </a:br>
            <a:r>
              <a:rPr lang="en-AU" sz="3600" dirty="0"/>
              <a:t>LIBS </a:t>
            </a:r>
            <a:r>
              <a:rPr lang="ru-RU" sz="3600" dirty="0"/>
              <a:t>Спектры</a:t>
            </a:r>
            <a:r>
              <a:rPr lang="en-AU" sz="3600" dirty="0"/>
              <a:t> Z</a:t>
            </a:r>
            <a:r>
              <a:rPr lang="ru-RU" sz="3600" dirty="0"/>
              <a:t>2</a:t>
            </a:r>
            <a:r>
              <a:rPr lang="en-AU" sz="3600" dirty="0"/>
              <a:t>00 190-675</a:t>
            </a:r>
            <a:r>
              <a:rPr lang="ru-RU" sz="3600" dirty="0"/>
              <a:t> </a:t>
            </a:r>
            <a:r>
              <a:rPr lang="ru-RU" sz="3600" dirty="0" err="1"/>
              <a:t>нм</a:t>
            </a:r>
            <a:br>
              <a:rPr lang="en-AU" dirty="0"/>
            </a:br>
            <a:endParaRPr lang="en-US" dirty="0"/>
          </a:p>
        </p:txBody>
      </p:sp>
      <p:sp>
        <p:nvSpPr>
          <p:cNvPr id="3" name="Content Placeholder 2"/>
          <p:cNvSpPr>
            <a:spLocks noGrp="1"/>
          </p:cNvSpPr>
          <p:nvPr>
            <p:ph idx="1"/>
          </p:nvPr>
        </p:nvSpPr>
        <p:spPr>
          <a:xfrm>
            <a:off x="618272" y="1332826"/>
            <a:ext cx="10515600" cy="4703008"/>
          </a:xfrm>
        </p:spPr>
        <p:txBody>
          <a:bodyPr>
            <a:normAutofit/>
          </a:bodyPr>
          <a:lstStyle/>
          <a:p>
            <a:endParaRPr lang="en-US" dirty="0"/>
          </a:p>
          <a:p>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E0F8FD-1CAA-4F6E-9A38-5B57774F2199}" type="slidenum">
              <a:rPr lang="en-US" smtClean="0"/>
              <a:t>24</a:t>
            </a:fld>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122" y="1374699"/>
            <a:ext cx="8822863" cy="4661135"/>
          </a:xfrm>
          <a:prstGeom prst="rect">
            <a:avLst/>
          </a:prstGeom>
        </p:spPr>
      </p:pic>
      <p:pic>
        <p:nvPicPr>
          <p:cNvPr id="10" name="Picture 9">
            <a:extLst>
              <a:ext uri="{FF2B5EF4-FFF2-40B4-BE49-F238E27FC236}">
                <a16:creationId xmlns:a16="http://schemas.microsoft.com/office/drawing/2014/main" id="{21EF417D-9D43-6A4A-841A-FFC7F91E7D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52084" y="1508726"/>
            <a:ext cx="3060756" cy="3604227"/>
          </a:xfrm>
          <a:prstGeom prst="rect">
            <a:avLst/>
          </a:prstGeom>
        </p:spPr>
      </p:pic>
    </p:spTree>
    <p:extLst>
      <p:ext uri="{BB962C8B-B14F-4D97-AF65-F5344CB8AC3E}">
        <p14:creationId xmlns:p14="http://schemas.microsoft.com/office/powerpoint/2010/main" val="3841132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gradFill>
            <a:gsLst>
              <a:gs pos="84000">
                <a:srgbClr val="000066"/>
              </a:gs>
              <a:gs pos="0">
                <a:schemeClr val="bg1"/>
              </a:gs>
            </a:gsLst>
          </a:gradFill>
        </p:spPr>
        <p:txBody>
          <a:bodyPr>
            <a:normAutofit fontScale="90000"/>
          </a:bodyPr>
          <a:lstStyle/>
          <a:p>
            <a:r>
              <a:rPr lang="en-US" dirty="0">
                <a:solidFill>
                  <a:schemeClr val="bg1"/>
                </a:solidFill>
              </a:rPr>
              <a:t>SciAps Z300 </a:t>
            </a:r>
            <a:r>
              <a:rPr lang="ru-RU" dirty="0">
                <a:solidFill>
                  <a:schemeClr val="bg1"/>
                </a:solidFill>
              </a:rPr>
              <a:t>Характеристики и р</a:t>
            </a:r>
            <a:r>
              <a:rPr lang="ru-RU" dirty="0"/>
              <a:t>астрирование лазера</a:t>
            </a:r>
            <a:endParaRPr lang="en-US" dirty="0">
              <a:solidFill>
                <a:schemeClr val="bg1"/>
              </a:solidFill>
            </a:endParaRPr>
          </a:p>
        </p:txBody>
      </p:sp>
      <p:sp>
        <p:nvSpPr>
          <p:cNvPr id="3" name="Content Placeholder 2"/>
          <p:cNvSpPr>
            <a:spLocks noGrp="1"/>
          </p:cNvSpPr>
          <p:nvPr>
            <p:ph idx="1"/>
          </p:nvPr>
        </p:nvSpPr>
        <p:spPr>
          <a:xfrm>
            <a:off x="216282" y="1164696"/>
            <a:ext cx="4646722" cy="2725515"/>
          </a:xfrm>
        </p:spPr>
        <p:txBody>
          <a:bodyPr>
            <a:normAutofit fontScale="92500" lnSpcReduction="20000"/>
          </a:bodyPr>
          <a:lstStyle/>
          <a:p>
            <a:pPr marL="0" indent="0">
              <a:buClr>
                <a:srgbClr val="002060"/>
              </a:buClr>
              <a:buSzPct val="100000"/>
              <a:buNone/>
            </a:pPr>
            <a:r>
              <a:rPr lang="ru-RU" sz="2200" b="1" dirty="0">
                <a:solidFill>
                  <a:srgbClr val="002060"/>
                </a:solidFill>
              </a:rPr>
              <a:t>Лазер</a:t>
            </a:r>
            <a:endParaRPr lang="en-US" sz="2200" b="1" dirty="0">
              <a:solidFill>
                <a:srgbClr val="002060"/>
              </a:solidFill>
            </a:endParaRPr>
          </a:p>
          <a:p>
            <a:pPr>
              <a:buClr>
                <a:srgbClr val="002060"/>
              </a:buClr>
              <a:buSzPct val="100000"/>
              <a:buFont typeface="Arial" panose="020B0604020202020204" pitchFamily="34" charset="0"/>
              <a:buChar char="•"/>
            </a:pPr>
            <a:r>
              <a:rPr lang="ru-RU" sz="2200" dirty="0">
                <a:solidFill>
                  <a:srgbClr val="002060"/>
                </a:solidFill>
              </a:rPr>
              <a:t>Твердотельный диодной накачки </a:t>
            </a:r>
            <a:r>
              <a:rPr lang="en-US" sz="2200" dirty="0">
                <a:solidFill>
                  <a:srgbClr val="002060"/>
                </a:solidFill>
              </a:rPr>
              <a:t>(SSDP) </a:t>
            </a:r>
            <a:r>
              <a:rPr lang="ru-RU" sz="2200" dirty="0">
                <a:solidFill>
                  <a:srgbClr val="002060"/>
                </a:solidFill>
              </a:rPr>
              <a:t>импульсный лазер</a:t>
            </a:r>
            <a:r>
              <a:rPr lang="en-US" sz="2200" dirty="0">
                <a:solidFill>
                  <a:srgbClr val="002060"/>
                </a:solidFill>
              </a:rPr>
              <a:t>. Nd-YAG.</a:t>
            </a:r>
          </a:p>
          <a:p>
            <a:pPr>
              <a:buClr>
                <a:srgbClr val="002060"/>
              </a:buClr>
              <a:buSzPct val="100000"/>
              <a:buFont typeface="Arial" panose="020B0604020202020204" pitchFamily="34" charset="0"/>
              <a:buChar char="•"/>
            </a:pPr>
            <a:r>
              <a:rPr lang="ru-RU" sz="2200" dirty="0">
                <a:solidFill>
                  <a:srgbClr val="002060"/>
                </a:solidFill>
              </a:rPr>
              <a:t>Мощность</a:t>
            </a:r>
            <a:r>
              <a:rPr lang="en-US" sz="2200" dirty="0">
                <a:solidFill>
                  <a:srgbClr val="002060"/>
                </a:solidFill>
              </a:rPr>
              <a:t>: ~6</a:t>
            </a:r>
            <a:r>
              <a:rPr lang="ru-RU" sz="2200" dirty="0">
                <a:solidFill>
                  <a:srgbClr val="002060"/>
                </a:solidFill>
              </a:rPr>
              <a:t> </a:t>
            </a:r>
            <a:r>
              <a:rPr lang="ru-RU" sz="2200" dirty="0" err="1">
                <a:solidFill>
                  <a:srgbClr val="002060"/>
                </a:solidFill>
              </a:rPr>
              <a:t>милли</a:t>
            </a:r>
            <a:r>
              <a:rPr lang="ru-RU" sz="2200" dirty="0">
                <a:solidFill>
                  <a:srgbClr val="002060"/>
                </a:solidFill>
              </a:rPr>
              <a:t> Дж</a:t>
            </a:r>
            <a:r>
              <a:rPr lang="en-US" sz="2200" dirty="0">
                <a:solidFill>
                  <a:srgbClr val="002060"/>
                </a:solidFill>
              </a:rPr>
              <a:t>/</a:t>
            </a:r>
            <a:r>
              <a:rPr lang="ru-RU" sz="2200" dirty="0">
                <a:solidFill>
                  <a:srgbClr val="002060"/>
                </a:solidFill>
              </a:rPr>
              <a:t>импульс</a:t>
            </a:r>
            <a:r>
              <a:rPr lang="en-US" sz="2200" dirty="0">
                <a:solidFill>
                  <a:srgbClr val="002060"/>
                </a:solidFill>
              </a:rPr>
              <a:t> 1-2ns</a:t>
            </a:r>
          </a:p>
          <a:p>
            <a:pPr>
              <a:buClr>
                <a:srgbClr val="002060"/>
              </a:buClr>
              <a:buSzPct val="100000"/>
              <a:buFont typeface="Arial" panose="020B0604020202020204" pitchFamily="34" charset="0"/>
              <a:buChar char="•"/>
            </a:pPr>
            <a:r>
              <a:rPr lang="ru-RU" sz="2200" dirty="0">
                <a:solidFill>
                  <a:srgbClr val="002060"/>
                </a:solidFill>
              </a:rPr>
              <a:t>Частота повторения</a:t>
            </a:r>
            <a:r>
              <a:rPr lang="en-US" sz="2200" dirty="0">
                <a:solidFill>
                  <a:srgbClr val="002060"/>
                </a:solidFill>
              </a:rPr>
              <a:t>: 10-50</a:t>
            </a:r>
            <a:r>
              <a:rPr lang="ru-RU" sz="2200" dirty="0">
                <a:solidFill>
                  <a:srgbClr val="002060"/>
                </a:solidFill>
              </a:rPr>
              <a:t> Гц</a:t>
            </a:r>
            <a:endParaRPr lang="en-US" sz="2200" dirty="0">
              <a:solidFill>
                <a:srgbClr val="002060"/>
              </a:solidFill>
            </a:endParaRPr>
          </a:p>
          <a:p>
            <a:pPr>
              <a:buClr>
                <a:srgbClr val="002060"/>
              </a:buClr>
              <a:buSzPct val="100000"/>
              <a:buFont typeface="Arial" panose="020B0604020202020204" pitchFamily="34" charset="0"/>
              <a:buChar char="•"/>
            </a:pPr>
            <a:r>
              <a:rPr lang="ru-RU" sz="2200" dirty="0">
                <a:solidFill>
                  <a:srgbClr val="002060"/>
                </a:solidFill>
              </a:rPr>
              <a:t>Длина волны возбуждения лазера</a:t>
            </a:r>
            <a:r>
              <a:rPr lang="en-US" sz="2200" dirty="0">
                <a:solidFill>
                  <a:srgbClr val="002060"/>
                </a:solidFill>
              </a:rPr>
              <a:t>: 1064</a:t>
            </a:r>
            <a:r>
              <a:rPr lang="ru-RU" sz="2200" dirty="0">
                <a:solidFill>
                  <a:srgbClr val="002060"/>
                </a:solidFill>
              </a:rPr>
              <a:t> </a:t>
            </a:r>
            <a:r>
              <a:rPr lang="ru-RU" sz="2200" dirty="0" err="1">
                <a:solidFill>
                  <a:srgbClr val="002060"/>
                </a:solidFill>
              </a:rPr>
              <a:t>нм</a:t>
            </a:r>
            <a:endParaRPr lang="en-US" sz="2200" dirty="0">
              <a:solidFill>
                <a:srgbClr val="002060"/>
              </a:solidFill>
            </a:endParaRPr>
          </a:p>
          <a:p>
            <a:pPr>
              <a:buClr>
                <a:srgbClr val="002060"/>
              </a:buClr>
              <a:buSzPct val="100000"/>
              <a:buFont typeface="Arial" panose="020B0604020202020204" pitchFamily="34" charset="0"/>
              <a:buChar char="•"/>
            </a:pPr>
            <a:r>
              <a:rPr lang="ru-RU" sz="2200" dirty="0">
                <a:solidFill>
                  <a:srgbClr val="002060"/>
                </a:solidFill>
              </a:rPr>
              <a:t>Фокусировка</a:t>
            </a:r>
            <a:r>
              <a:rPr lang="en-US" sz="2200" dirty="0">
                <a:solidFill>
                  <a:srgbClr val="002060"/>
                </a:solidFill>
              </a:rPr>
              <a:t>: 50</a:t>
            </a:r>
            <a:r>
              <a:rPr lang="ru-RU" sz="2200" dirty="0">
                <a:solidFill>
                  <a:srgbClr val="002060"/>
                </a:solidFill>
              </a:rPr>
              <a:t> микрон</a:t>
            </a:r>
            <a:r>
              <a:rPr lang="en-US" sz="2200" dirty="0">
                <a:solidFill>
                  <a:srgbClr val="002060"/>
                </a:solidFill>
              </a:rPr>
              <a:t> </a:t>
            </a:r>
            <a:r>
              <a:rPr lang="ru-RU" sz="2200" dirty="0">
                <a:solidFill>
                  <a:srgbClr val="002060"/>
                </a:solidFill>
              </a:rPr>
              <a:t>диаметр</a:t>
            </a:r>
            <a:endParaRPr lang="en-US" sz="2200" dirty="0">
              <a:solidFill>
                <a:srgbClr val="002060"/>
              </a:solidFill>
            </a:endParaRPr>
          </a:p>
        </p:txBody>
      </p:sp>
      <p:sp>
        <p:nvSpPr>
          <p:cNvPr id="6" name="Slide Number Placeholder 5"/>
          <p:cNvSpPr>
            <a:spLocks noGrp="1"/>
          </p:cNvSpPr>
          <p:nvPr>
            <p:ph type="sldNum" sz="quarter" idx="12"/>
          </p:nvPr>
        </p:nvSpPr>
        <p:spPr/>
        <p:txBody>
          <a:bodyPr/>
          <a:lstStyle/>
          <a:p>
            <a:fld id="{65E0F8FD-1CAA-4F6E-9A38-5B57774F2199}" type="slidenum">
              <a:rPr lang="en-US" smtClean="0"/>
              <a:t>25</a:t>
            </a:fld>
            <a:endParaRPr lang="en-US" dirty="0"/>
          </a:p>
        </p:txBody>
      </p:sp>
      <p:sp>
        <p:nvSpPr>
          <p:cNvPr id="9" name="Content Placeholder 2"/>
          <p:cNvSpPr txBox="1">
            <a:spLocks/>
          </p:cNvSpPr>
          <p:nvPr/>
        </p:nvSpPr>
        <p:spPr>
          <a:xfrm>
            <a:off x="6322741" y="1174607"/>
            <a:ext cx="5518387" cy="24718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000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00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rgbClr val="0000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00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rgbClr val="0000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200" dirty="0"/>
              <a:t>Растр</a:t>
            </a:r>
            <a:endParaRPr lang="en-US" sz="2200" dirty="0"/>
          </a:p>
          <a:p>
            <a:r>
              <a:rPr lang="ru-RU" sz="2200" dirty="0"/>
              <a:t>Механизм передвигает лазер в двух направлениях </a:t>
            </a:r>
            <a:r>
              <a:rPr lang="en-US" sz="2200" dirty="0"/>
              <a:t>XY</a:t>
            </a:r>
            <a:r>
              <a:rPr lang="ru-RU" sz="2200" dirty="0"/>
              <a:t> плюс автофокус</a:t>
            </a:r>
            <a:endParaRPr lang="en-US" sz="2200" dirty="0"/>
          </a:p>
          <a:p>
            <a:r>
              <a:rPr lang="ru-RU" sz="2200" dirty="0"/>
              <a:t>Волновая калибровка проводится по встроенному стандартному образцу</a:t>
            </a:r>
            <a:endParaRPr lang="en-US" sz="2200" dirty="0"/>
          </a:p>
          <a:p>
            <a:r>
              <a:rPr lang="ru-RU" sz="2200" dirty="0"/>
              <a:t>Позволяет лазерную очистку в различных дискретных точках</a:t>
            </a:r>
            <a:endParaRPr lang="en-US" sz="2200" dirty="0"/>
          </a:p>
        </p:txBody>
      </p:sp>
      <p:pic>
        <p:nvPicPr>
          <p:cNvPr id="13" name="Picture 1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 contrast="27000"/>
                    </a14:imgEffect>
                  </a14:imgLayer>
                </a14:imgProps>
              </a:ext>
              <a:ext uri="{28A0092B-C50C-407E-A947-70E740481C1C}">
                <a14:useLocalDpi xmlns:a14="http://schemas.microsoft.com/office/drawing/2010/main"/>
              </a:ext>
            </a:extLst>
          </a:blip>
          <a:srcRect t="-526" r="-23871"/>
          <a:stretch/>
        </p:blipFill>
        <p:spPr>
          <a:xfrm rot="5400000">
            <a:off x="4816786" y="4318313"/>
            <a:ext cx="2638904" cy="1782700"/>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7885" y="3890211"/>
            <a:ext cx="2634316" cy="2130360"/>
          </a:xfrm>
          <a:prstGeom prst="rect">
            <a:avLst/>
          </a:prstGeom>
        </p:spPr>
      </p:pic>
      <p:cxnSp>
        <p:nvCxnSpPr>
          <p:cNvPr id="12" name="Straight Arrow Connector 11"/>
          <p:cNvCxnSpPr/>
          <p:nvPr/>
        </p:nvCxnSpPr>
        <p:spPr>
          <a:xfrm flipV="1">
            <a:off x="3501244" y="5209663"/>
            <a:ext cx="1723088" cy="157520"/>
          </a:xfrm>
          <a:prstGeom prst="straightConnector1">
            <a:avLst/>
          </a:prstGeom>
          <a:ln w="38100">
            <a:solidFill>
              <a:srgbClr val="0070C0"/>
            </a:solidFill>
            <a:tailEnd type="arrow"/>
          </a:ln>
        </p:spPr>
        <p:style>
          <a:lnRef idx="1">
            <a:schemeClr val="accent5"/>
          </a:lnRef>
          <a:fillRef idx="0">
            <a:schemeClr val="accent5"/>
          </a:fillRef>
          <a:effectRef idx="0">
            <a:schemeClr val="accent5"/>
          </a:effectRef>
          <a:fontRef idx="minor">
            <a:schemeClr val="tx1"/>
          </a:fontRef>
        </p:style>
      </p:cxnSp>
      <p:pic>
        <p:nvPicPr>
          <p:cNvPr id="11" name="Picture 10">
            <a:extLst>
              <a:ext uri="{FF2B5EF4-FFF2-40B4-BE49-F238E27FC236}">
                <a16:creationId xmlns:a16="http://schemas.microsoft.com/office/drawing/2014/main" id="{7602F7B0-8ACB-4F92-AA11-04F791A3B67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892692" y="3849362"/>
            <a:ext cx="2743201" cy="2171210"/>
          </a:xfrm>
          <a:prstGeom prst="rect">
            <a:avLst/>
          </a:prstGeom>
        </p:spPr>
      </p:pic>
      <p:cxnSp>
        <p:nvCxnSpPr>
          <p:cNvPr id="14" name="Straight Arrow Connector 13">
            <a:extLst>
              <a:ext uri="{FF2B5EF4-FFF2-40B4-BE49-F238E27FC236}">
                <a16:creationId xmlns:a16="http://schemas.microsoft.com/office/drawing/2014/main" id="{79441872-CBCB-41D7-9440-FBF0857F6914}"/>
              </a:ext>
            </a:extLst>
          </p:cNvPr>
          <p:cNvCxnSpPr/>
          <p:nvPr/>
        </p:nvCxnSpPr>
        <p:spPr>
          <a:xfrm flipV="1">
            <a:off x="7068701" y="5183906"/>
            <a:ext cx="1723088" cy="157520"/>
          </a:xfrm>
          <a:prstGeom prst="straightConnector1">
            <a:avLst/>
          </a:prstGeom>
          <a:ln w="38100">
            <a:solidFill>
              <a:srgbClr val="0070C0"/>
            </a:solidFill>
            <a:tailEnd type="arrow"/>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731769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0704"/>
          </a:xfrm>
        </p:spPr>
        <p:txBody>
          <a:bodyPr/>
          <a:lstStyle/>
          <a:p>
            <a:r>
              <a:rPr lang="ru-RU" dirty="0"/>
              <a:t>Калибровка ГЕОХИМ</a:t>
            </a:r>
            <a:r>
              <a:rPr lang="en-AU" dirty="0"/>
              <a:t>: </a:t>
            </a:r>
            <a:r>
              <a:rPr lang="ru-RU" dirty="0"/>
              <a:t>приложения</a:t>
            </a:r>
            <a:endParaRPr lang="en-AU" dirty="0"/>
          </a:p>
        </p:txBody>
      </p:sp>
      <p:sp>
        <p:nvSpPr>
          <p:cNvPr id="3" name="Content Placeholder 2"/>
          <p:cNvSpPr>
            <a:spLocks noGrp="1"/>
          </p:cNvSpPr>
          <p:nvPr>
            <p:ph idx="1"/>
          </p:nvPr>
        </p:nvSpPr>
        <p:spPr>
          <a:xfrm>
            <a:off x="618470" y="1186586"/>
            <a:ext cx="10515600" cy="5043881"/>
          </a:xfrm>
        </p:spPr>
        <p:txBody>
          <a:bodyPr>
            <a:normAutofit fontScale="85000" lnSpcReduction="20000"/>
          </a:bodyPr>
          <a:lstStyle/>
          <a:p>
            <a:r>
              <a:rPr lang="ru-RU" dirty="0"/>
              <a:t>Анализ геологических проб, горно-химического сырья</a:t>
            </a:r>
            <a:r>
              <a:rPr lang="en-US" dirty="0"/>
              <a:t>: </a:t>
            </a:r>
            <a:r>
              <a:rPr lang="ru-RU" dirty="0"/>
              <a:t>горные породы, руды, минералы, почва, пульпа, керн, скальные породы, а также шлифы</a:t>
            </a:r>
            <a:endParaRPr lang="en-AU" dirty="0"/>
          </a:p>
          <a:p>
            <a:r>
              <a:rPr lang="ru-RU" dirty="0"/>
              <a:t>Потенциальные применения есть на всех этапах процесса горной переработки, для эко мониторинга, </a:t>
            </a:r>
            <a:r>
              <a:rPr lang="ru-RU" dirty="0" err="1"/>
              <a:t>археометрии</a:t>
            </a:r>
            <a:r>
              <a:rPr lang="ru-RU" dirty="0"/>
              <a:t>, сельского хозяйства, керамики и пр. </a:t>
            </a:r>
          </a:p>
          <a:p>
            <a:r>
              <a:rPr lang="ru-RU" dirty="0"/>
              <a:t>Анализ проводится в полевых условиях, на скважине, на перерабатывающей фабрике, в полевой или стационарной лаборатории.</a:t>
            </a:r>
            <a:endParaRPr lang="en-AU" dirty="0"/>
          </a:p>
          <a:p>
            <a:pPr lvl="1"/>
            <a:r>
              <a:rPr lang="ru-RU" dirty="0"/>
              <a:t>Полевой анализ поможет оптимизировать обор представительных проб для более детального анализа, включая картирование минералов или </a:t>
            </a:r>
            <a:r>
              <a:rPr lang="en-AU" dirty="0"/>
              <a:t>ICP-MS</a:t>
            </a:r>
          </a:p>
          <a:p>
            <a:r>
              <a:rPr lang="ru-RU" dirty="0"/>
              <a:t>Общий валовый анализ </a:t>
            </a:r>
            <a:r>
              <a:rPr lang="en-US" dirty="0"/>
              <a:t>(</a:t>
            </a:r>
            <a:r>
              <a:rPr lang="ru-RU" dirty="0"/>
              <a:t>пульпа и другие гомогенизированные пробы) и специфическая минералогия и геохимия полезных ископаемых</a:t>
            </a:r>
            <a:r>
              <a:rPr lang="en-AU" dirty="0"/>
              <a:t> </a:t>
            </a:r>
            <a:r>
              <a:rPr lang="ru-RU" dirty="0"/>
              <a:t>(керн</a:t>
            </a:r>
            <a:r>
              <a:rPr lang="en-AU" dirty="0"/>
              <a:t>, </a:t>
            </a:r>
            <a:r>
              <a:rPr lang="ru-RU" dirty="0"/>
              <a:t>шлифы и другие неоднородные пробы)</a:t>
            </a:r>
            <a:endParaRPr lang="en-AU" dirty="0"/>
          </a:p>
          <a:p>
            <a:r>
              <a:rPr lang="ru-RU" dirty="0"/>
              <a:t>Портативные анализаторы </a:t>
            </a:r>
            <a:r>
              <a:rPr lang="en-AU" dirty="0"/>
              <a:t>LIBS </a:t>
            </a:r>
            <a:r>
              <a:rPr lang="ru-RU" dirty="0"/>
              <a:t>имеют уникальные возможности полевого анализа таких элементов как </a:t>
            </a:r>
            <a:r>
              <a:rPr lang="en-AU" dirty="0"/>
              <a:t>Li, Be, B, C, Na</a:t>
            </a:r>
            <a:r>
              <a:rPr lang="ru-RU" dirty="0"/>
              <a:t>, вместе с точечным фокусированием и диаметром пятна 50 микрон это обеспечит пространственную точность анализа</a:t>
            </a:r>
            <a:endParaRPr lang="en-US"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26</a:t>
            </a:fld>
            <a:endParaRPr lang="en-US"/>
          </a:p>
        </p:txBody>
      </p:sp>
    </p:spTree>
    <p:extLst>
      <p:ext uri="{BB962C8B-B14F-4D97-AF65-F5344CB8AC3E}">
        <p14:creationId xmlns:p14="http://schemas.microsoft.com/office/powerpoint/2010/main" val="1908744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ГЕОХИМ.</a:t>
            </a:r>
            <a:r>
              <a:rPr lang="en-AU" dirty="0"/>
              <a:t> </a:t>
            </a:r>
            <a:r>
              <a:rPr lang="ru-RU" dirty="0"/>
              <a:t>Применения для </a:t>
            </a:r>
            <a:r>
              <a:rPr lang="en-AU" dirty="0" err="1"/>
              <a:t>SciAps</a:t>
            </a:r>
            <a:r>
              <a:rPr lang="en-AU" dirty="0"/>
              <a:t> LIBZ </a:t>
            </a:r>
            <a:r>
              <a:rPr lang="ru-RU" dirty="0" err="1"/>
              <a:t>продолж</a:t>
            </a:r>
            <a:r>
              <a:rPr lang="ru-RU" dirty="0"/>
              <a:t>.</a:t>
            </a:r>
            <a:endParaRPr lang="en-AU" dirty="0"/>
          </a:p>
        </p:txBody>
      </p:sp>
      <p:sp>
        <p:nvSpPr>
          <p:cNvPr id="3" name="Content Placeholder 2"/>
          <p:cNvSpPr>
            <a:spLocks noGrp="1"/>
          </p:cNvSpPr>
          <p:nvPr>
            <p:ph idx="1"/>
          </p:nvPr>
        </p:nvSpPr>
        <p:spPr>
          <a:xfrm>
            <a:off x="773017" y="1266092"/>
            <a:ext cx="10515600" cy="4739243"/>
          </a:xfrm>
        </p:spPr>
        <p:txBody>
          <a:bodyPr>
            <a:normAutofit fontScale="85000" lnSpcReduction="20000"/>
          </a:bodyPr>
          <a:lstStyle/>
          <a:p>
            <a:r>
              <a:rPr lang="ru-RU" dirty="0"/>
              <a:t>Специфические минералы, которые интересуют </a:t>
            </a:r>
            <a:r>
              <a:rPr lang="ru-RU" dirty="0" err="1"/>
              <a:t>геоиндустрию</a:t>
            </a:r>
            <a:r>
              <a:rPr lang="ru-RU" dirty="0"/>
              <a:t> для составления пространственных карт содержаний и миграции элементов</a:t>
            </a:r>
            <a:r>
              <a:rPr lang="en-AU" dirty="0"/>
              <a:t>:</a:t>
            </a:r>
          </a:p>
          <a:p>
            <a:pPr lvl="1"/>
            <a:r>
              <a:rPr lang="ru-RU" dirty="0"/>
              <a:t>Пириты и Арсенопириты при поиске золота (</a:t>
            </a:r>
            <a:r>
              <a:rPr lang="en-AU" dirty="0"/>
              <a:t>Au</a:t>
            </a:r>
            <a:r>
              <a:rPr lang="ru-RU" dirty="0"/>
              <a:t>)</a:t>
            </a:r>
            <a:endParaRPr lang="en-AU" dirty="0"/>
          </a:p>
          <a:p>
            <a:pPr lvl="1"/>
            <a:r>
              <a:rPr lang="ru-RU" dirty="0"/>
              <a:t>Оценка </a:t>
            </a:r>
            <a:r>
              <a:rPr lang="ru-RU" dirty="0" err="1"/>
              <a:t>эпидотизации</a:t>
            </a:r>
            <a:r>
              <a:rPr lang="ru-RU" dirty="0"/>
              <a:t> при анализе медных колчеданов</a:t>
            </a:r>
            <a:r>
              <a:rPr lang="en-US" dirty="0"/>
              <a:t>(Cu)</a:t>
            </a:r>
            <a:endParaRPr lang="en-AU" dirty="0"/>
          </a:p>
          <a:p>
            <a:pPr lvl="1"/>
            <a:r>
              <a:rPr lang="ru-RU" dirty="0"/>
              <a:t>Плагиоклазы и КПШ калиевый полевой шпат (</a:t>
            </a:r>
            <a:r>
              <a:rPr lang="ru-RU" dirty="0" err="1"/>
              <a:t>Na</a:t>
            </a:r>
            <a:r>
              <a:rPr lang="ru-RU" dirty="0"/>
              <a:t>, </a:t>
            </a:r>
            <a:r>
              <a:rPr lang="ru-RU" dirty="0" err="1"/>
              <a:t>Ca</a:t>
            </a:r>
            <a:r>
              <a:rPr lang="ru-RU" dirty="0"/>
              <a:t>, К, </a:t>
            </a:r>
            <a:r>
              <a:rPr lang="ru-RU" dirty="0" err="1"/>
              <a:t>Ва</a:t>
            </a:r>
            <a:r>
              <a:rPr lang="ru-RU" dirty="0"/>
              <a:t>) для</a:t>
            </a:r>
            <a:r>
              <a:rPr lang="en-AU" dirty="0"/>
              <a:t> </a:t>
            </a:r>
            <a:r>
              <a:rPr lang="ru-RU" dirty="0"/>
              <a:t>разведки </a:t>
            </a:r>
            <a:r>
              <a:rPr lang="ru-RU" dirty="0" err="1"/>
              <a:t>эпитермальных</a:t>
            </a:r>
            <a:r>
              <a:rPr lang="ru-RU" dirty="0"/>
              <a:t> золотых месторождений</a:t>
            </a:r>
            <a:endParaRPr lang="en-AU" dirty="0"/>
          </a:p>
          <a:p>
            <a:pPr lvl="1"/>
            <a:r>
              <a:rPr lang="ru-RU" dirty="0"/>
              <a:t>Определение состава слюды в пегматитах по </a:t>
            </a:r>
            <a:r>
              <a:rPr lang="en-AU" dirty="0"/>
              <a:t>Li, Be, B </a:t>
            </a:r>
            <a:r>
              <a:rPr lang="ru-RU" dirty="0"/>
              <a:t>и редким землям (</a:t>
            </a:r>
            <a:r>
              <a:rPr lang="en-AU" dirty="0"/>
              <a:t>REE</a:t>
            </a:r>
            <a:r>
              <a:rPr lang="ru-RU" dirty="0"/>
              <a:t>)</a:t>
            </a:r>
            <a:endParaRPr lang="en-AU" dirty="0"/>
          </a:p>
          <a:p>
            <a:pPr lvl="1"/>
            <a:r>
              <a:rPr lang="ru-RU" dirty="0"/>
              <a:t>Анализ состава гранатов как индикатора геохимических условий</a:t>
            </a:r>
          </a:p>
          <a:p>
            <a:pPr lvl="1"/>
            <a:r>
              <a:rPr lang="ru-RU" dirty="0"/>
              <a:t>Оценка содержаний углерода в огнеупорных глинах</a:t>
            </a:r>
          </a:p>
          <a:p>
            <a:pPr lvl="1"/>
            <a:r>
              <a:rPr lang="ru-RU" dirty="0"/>
              <a:t>Анализ вредных примесей в железных рудах (включая Углерод)</a:t>
            </a:r>
            <a:endParaRPr lang="en-AU" dirty="0"/>
          </a:p>
          <a:p>
            <a:r>
              <a:rPr lang="ru-RU" dirty="0" err="1"/>
              <a:t>Прескрининг</a:t>
            </a:r>
            <a:r>
              <a:rPr lang="ru-RU" dirty="0"/>
              <a:t> и полевой анализ для отбора представительных проб для дальнейшего более прецизионного анализа лабораторными методами</a:t>
            </a:r>
            <a:r>
              <a:rPr lang="en-US" dirty="0"/>
              <a:t>:</a:t>
            </a:r>
            <a:r>
              <a:rPr lang="ru-RU" dirty="0"/>
              <a:t> индукционно</a:t>
            </a:r>
            <a:r>
              <a:rPr lang="en-US" dirty="0"/>
              <a:t>-</a:t>
            </a:r>
            <a:r>
              <a:rPr lang="ru-RU" dirty="0"/>
              <a:t>связанной плазмы</a:t>
            </a:r>
            <a:r>
              <a:rPr lang="en-US" dirty="0"/>
              <a:t> ICP</a:t>
            </a:r>
            <a:r>
              <a:rPr lang="ru-RU" dirty="0"/>
              <a:t> и </a:t>
            </a:r>
            <a:r>
              <a:rPr lang="ru-RU" dirty="0" err="1"/>
              <a:t>волнодисперсионным</a:t>
            </a:r>
            <a:r>
              <a:rPr lang="ru-RU" dirty="0"/>
              <a:t> </a:t>
            </a:r>
            <a:r>
              <a:rPr lang="ru-RU" dirty="0" err="1"/>
              <a:t>рентгено</a:t>
            </a:r>
            <a:r>
              <a:rPr lang="ru-RU" dirty="0"/>
              <a:t>-флуоресцентным методом</a:t>
            </a:r>
            <a:r>
              <a:rPr lang="en-US" dirty="0"/>
              <a:t> WDXRF</a:t>
            </a:r>
            <a:r>
              <a:rPr lang="ru-RU" dirty="0"/>
              <a:t>.</a:t>
            </a:r>
            <a:endParaRPr lang="en-AU" dirty="0"/>
          </a:p>
          <a:p>
            <a:r>
              <a:rPr lang="ru-RU" dirty="0"/>
              <a:t>Интеграция с системами описания керна и</a:t>
            </a:r>
            <a:r>
              <a:rPr lang="en-US" dirty="0"/>
              <a:t> on-line </a:t>
            </a:r>
            <a:r>
              <a:rPr lang="ru-RU" dirty="0"/>
              <a:t>системами</a:t>
            </a:r>
            <a:r>
              <a:rPr lang="en-US" dirty="0"/>
              <a:t>. </a:t>
            </a:r>
            <a:endParaRPr lang="en-AU" dirty="0"/>
          </a:p>
          <a:p>
            <a:endParaRPr lang="en-AU" dirty="0"/>
          </a:p>
          <a:p>
            <a:pPr lvl="1"/>
            <a:endParaRPr lang="en-AU" dirty="0"/>
          </a:p>
          <a:p>
            <a:endParaRPr lang="en-AU" dirty="0"/>
          </a:p>
          <a:p>
            <a:pPr marL="0" indent="0">
              <a:buNone/>
            </a:pPr>
            <a:endParaRPr lang="en-AU" dirty="0"/>
          </a:p>
          <a:p>
            <a:endParaRPr lang="en-AU" dirty="0"/>
          </a:p>
          <a:p>
            <a:endParaRPr lang="en-AU"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27</a:t>
            </a:fld>
            <a:endParaRPr lang="en-US" dirty="0"/>
          </a:p>
        </p:txBody>
      </p:sp>
    </p:spTree>
    <p:extLst>
      <p:ext uri="{BB962C8B-B14F-4D97-AF65-F5344CB8AC3E}">
        <p14:creationId xmlns:p14="http://schemas.microsoft.com/office/powerpoint/2010/main" val="3776992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t>Геохимический анализ с помощью </a:t>
            </a:r>
            <a:r>
              <a:rPr lang="en-AU" dirty="0"/>
              <a:t>LIBZ: </a:t>
            </a:r>
            <a:r>
              <a:rPr lang="ru-RU" dirty="0"/>
              <a:t>программа</a:t>
            </a:r>
            <a:endParaRPr lang="en-AU" dirty="0"/>
          </a:p>
        </p:txBody>
      </p:sp>
      <p:sp>
        <p:nvSpPr>
          <p:cNvPr id="3" name="Content Placeholder 2"/>
          <p:cNvSpPr>
            <a:spLocks noGrp="1"/>
          </p:cNvSpPr>
          <p:nvPr>
            <p:ph idx="1"/>
          </p:nvPr>
        </p:nvSpPr>
        <p:spPr>
          <a:xfrm>
            <a:off x="838200" y="1176323"/>
            <a:ext cx="10515600" cy="4951521"/>
          </a:xfrm>
        </p:spPr>
        <p:txBody>
          <a:bodyPr>
            <a:normAutofit lnSpcReduction="10000"/>
          </a:bodyPr>
          <a:lstStyle/>
          <a:p>
            <a:r>
              <a:rPr lang="ru-RU" dirty="0"/>
              <a:t>Особенности ПО позволяют нам использовать все преимущества технологии </a:t>
            </a:r>
            <a:r>
              <a:rPr lang="en-AU" dirty="0"/>
              <a:t>LIBS</a:t>
            </a:r>
          </a:p>
          <a:p>
            <a:pPr lvl="1"/>
            <a:r>
              <a:rPr lang="ru-RU" dirty="0"/>
              <a:t>Получать значимые для Пользователя данные анализа (в рамках возможностей портативного </a:t>
            </a:r>
            <a:r>
              <a:rPr lang="en-US" dirty="0"/>
              <a:t>LIBS </a:t>
            </a:r>
            <a:r>
              <a:rPr lang="ru-RU" dirty="0"/>
              <a:t>анализатора)</a:t>
            </a:r>
            <a:r>
              <a:rPr lang="en-AU" dirty="0"/>
              <a:t> </a:t>
            </a:r>
          </a:p>
          <a:p>
            <a:pPr lvl="1"/>
            <a:r>
              <a:rPr lang="ru-RU" dirty="0"/>
              <a:t>Легко извлекать и передавать полученные результаты</a:t>
            </a:r>
            <a:endParaRPr lang="en-AU" dirty="0"/>
          </a:p>
          <a:p>
            <a:r>
              <a:rPr lang="ru-RU" dirty="0"/>
              <a:t>Это достигается с помощью КОЛИЧЕСТВЕННОГО анализа с использованием режима Геохим и связанной с ним программы для ПК </a:t>
            </a:r>
            <a:r>
              <a:rPr lang="ru-RU" dirty="0" err="1"/>
              <a:t>Профайл</a:t>
            </a:r>
            <a:r>
              <a:rPr lang="ru-RU" dirty="0"/>
              <a:t> </a:t>
            </a:r>
            <a:r>
              <a:rPr lang="ru-RU" dirty="0" err="1"/>
              <a:t>Билдер</a:t>
            </a:r>
            <a:r>
              <a:rPr lang="ru-RU" dirty="0"/>
              <a:t> (</a:t>
            </a:r>
            <a:r>
              <a:rPr lang="en-AU" dirty="0"/>
              <a:t>Profile Builder</a:t>
            </a:r>
            <a:r>
              <a:rPr lang="ru-RU" dirty="0"/>
              <a:t>)</a:t>
            </a:r>
            <a:r>
              <a:rPr lang="en-AU" dirty="0"/>
              <a:t> </a:t>
            </a:r>
            <a:r>
              <a:rPr lang="ru-RU" dirty="0"/>
              <a:t>и</a:t>
            </a:r>
            <a:endParaRPr lang="en-AU" dirty="0"/>
          </a:p>
          <a:p>
            <a:r>
              <a:rPr lang="ru-RU" dirty="0"/>
              <a:t>КАЧЕСТВЕННОГО анализа с использованием режима ГЕОХИМ ПРО и специальной программой для ПК – </a:t>
            </a:r>
            <a:r>
              <a:rPr lang="ru-RU" dirty="0" err="1"/>
              <a:t>Профайл</a:t>
            </a:r>
            <a:r>
              <a:rPr lang="ru-RU" dirty="0"/>
              <a:t> </a:t>
            </a:r>
            <a:r>
              <a:rPr lang="ru-RU" dirty="0" err="1"/>
              <a:t>Билдер</a:t>
            </a:r>
            <a:r>
              <a:rPr lang="ru-RU" dirty="0"/>
              <a:t>.</a:t>
            </a:r>
          </a:p>
          <a:p>
            <a:r>
              <a:rPr lang="ru-RU" dirty="0"/>
              <a:t>С ПБ возможна работа с исходными спектрами для получения независимого от приборной интерпретации результата</a:t>
            </a:r>
            <a:endParaRPr lang="en-AU" dirty="0"/>
          </a:p>
          <a:p>
            <a:endParaRPr lang="en-AU"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28</a:t>
            </a:fld>
            <a:endParaRPr lang="en-US" dirty="0"/>
          </a:p>
        </p:txBody>
      </p:sp>
    </p:spTree>
    <p:extLst>
      <p:ext uri="{BB962C8B-B14F-4D97-AF65-F5344CB8AC3E}">
        <p14:creationId xmlns:p14="http://schemas.microsoft.com/office/powerpoint/2010/main" val="2856514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ГЕОХИМ</a:t>
            </a:r>
            <a:r>
              <a:rPr lang="en-AU" dirty="0"/>
              <a:t>: </a:t>
            </a:r>
            <a:r>
              <a:rPr lang="ru-RU" dirty="0"/>
              <a:t>Количественный анализ</a:t>
            </a:r>
            <a:endParaRPr lang="en-AU"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29</a:t>
            </a:fld>
            <a:endParaRPr lang="en-US" dirty="0"/>
          </a:p>
        </p:txBody>
      </p:sp>
      <p:sp>
        <p:nvSpPr>
          <p:cNvPr id="10" name="Content Placeholder 9"/>
          <p:cNvSpPr>
            <a:spLocks noGrp="1"/>
          </p:cNvSpPr>
          <p:nvPr>
            <p:ph idx="1"/>
          </p:nvPr>
        </p:nvSpPr>
        <p:spPr>
          <a:xfrm>
            <a:off x="309489" y="1681129"/>
            <a:ext cx="11771422" cy="4656406"/>
          </a:xfrm>
        </p:spPr>
        <p:txBody>
          <a:bodyPr>
            <a:normAutofit/>
          </a:bodyPr>
          <a:lstStyle/>
          <a:p>
            <a:r>
              <a:rPr lang="en-AU" dirty="0" err="1"/>
              <a:t>GeoChem</a:t>
            </a:r>
            <a:r>
              <a:rPr lang="en-AU" dirty="0"/>
              <a:t> App </a:t>
            </a:r>
            <a:r>
              <a:rPr lang="ru-RU" dirty="0"/>
              <a:t>или ГЕОХИМ это аналитический режим, разработанный для количественного анализа широкого спектра горно-геологических проб </a:t>
            </a:r>
          </a:p>
          <a:p>
            <a:r>
              <a:rPr lang="ru-RU" dirty="0"/>
              <a:t>Геохим включает заводскую калибровку для типичных горных пород и почв, с возможностью создания специфических калибровок под свои задачи для определенных типов матриц (основ)</a:t>
            </a:r>
          </a:p>
          <a:p>
            <a:r>
              <a:rPr lang="ru-RU" dirty="0">
                <a:solidFill>
                  <a:srgbClr val="FF0000"/>
                </a:solidFill>
              </a:rPr>
              <a:t>Калибровочные факторы настраиваются «на лету» без необходимости подключения к ПК  (можно переписывать линии)</a:t>
            </a:r>
          </a:p>
          <a:p>
            <a:r>
              <a:rPr lang="ru-RU" dirty="0"/>
              <a:t>Элементы могут быть добавлены и откалиброваны Пользователем без необходимости отправлять прибор специалистам или на завод изготовитель</a:t>
            </a:r>
            <a:endParaRPr lang="en-AU" dirty="0"/>
          </a:p>
        </p:txBody>
      </p:sp>
    </p:spTree>
    <p:extLst>
      <p:ext uri="{BB962C8B-B14F-4D97-AF65-F5344CB8AC3E}">
        <p14:creationId xmlns:p14="http://schemas.microsoft.com/office/powerpoint/2010/main" val="1653512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Новинки 202</a:t>
            </a:r>
            <a:r>
              <a:rPr lang="en-US" dirty="0"/>
              <a:t>1</a:t>
            </a:r>
            <a:r>
              <a:rPr lang="ru-RU" dirty="0"/>
              <a:t> от </a:t>
            </a:r>
            <a:r>
              <a:rPr lang="en-US" dirty="0"/>
              <a:t>SciAps: </a:t>
            </a:r>
            <a:br>
              <a:rPr lang="ru-RU" dirty="0"/>
            </a:br>
            <a:r>
              <a:rPr lang="en-US" sz="4000" dirty="0"/>
              <a:t>LIBS Z </a:t>
            </a:r>
            <a:r>
              <a:rPr lang="ru-RU" sz="4000" dirty="0"/>
              <a:t>серия</a:t>
            </a:r>
            <a:r>
              <a:rPr lang="en-US" sz="4000" dirty="0"/>
              <a:t> </a:t>
            </a:r>
            <a:r>
              <a:rPr lang="ru-RU" sz="4000" dirty="0"/>
              <a:t>и </a:t>
            </a:r>
            <a:r>
              <a:rPr lang="en-US" sz="4000" dirty="0"/>
              <a:t>XRF X c</a:t>
            </a:r>
            <a:r>
              <a:rPr lang="ru-RU" sz="4000" dirty="0" err="1"/>
              <a:t>ерия</a:t>
            </a:r>
            <a:r>
              <a:rPr lang="en-US" sz="4000" dirty="0"/>
              <a:t> </a:t>
            </a:r>
            <a:r>
              <a:rPr lang="ru-RU" sz="4000" dirty="0"/>
              <a:t>нового поколения</a:t>
            </a:r>
            <a:r>
              <a:rPr lang="en-US" sz="4000" dirty="0"/>
              <a:t> </a:t>
            </a:r>
            <a:endParaRPr lang="ru-RU" sz="4000" dirty="0"/>
          </a:p>
        </p:txBody>
      </p:sp>
      <p:sp>
        <p:nvSpPr>
          <p:cNvPr id="3" name="Прямоугольник 2"/>
          <p:cNvSpPr/>
          <p:nvPr/>
        </p:nvSpPr>
        <p:spPr>
          <a:xfrm>
            <a:off x="1732239" y="6037340"/>
            <a:ext cx="9109932" cy="369332"/>
          </a:xfrm>
          <a:prstGeom prst="rect">
            <a:avLst/>
          </a:prstGeom>
        </p:spPr>
        <p:txBody>
          <a:bodyPr wrap="square">
            <a:spAutoFit/>
          </a:bodyPr>
          <a:lstStyle/>
          <a:p>
            <a:r>
              <a:rPr lang="ru-RU" dirty="0"/>
              <a:t>О дополнительной информации</a:t>
            </a:r>
            <a:r>
              <a:rPr lang="en-US" dirty="0"/>
              <a:t> </a:t>
            </a:r>
            <a:r>
              <a:rPr lang="ru-RU" dirty="0"/>
              <a:t>обращайтесь</a:t>
            </a:r>
            <a:r>
              <a:rPr lang="en-US" dirty="0"/>
              <a:t>:</a:t>
            </a:r>
            <a:r>
              <a:rPr lang="ru-RU" dirty="0"/>
              <a:t> Тел 8 </a:t>
            </a:r>
            <a:r>
              <a:rPr lang="en-US" dirty="0"/>
              <a:t>499 350 6650, </a:t>
            </a:r>
            <a:r>
              <a:rPr lang="en-US" dirty="0" err="1"/>
              <a:t>info@sciaps-russia.ru</a:t>
            </a:r>
            <a:endParaRPr lang="en-US" dirty="0"/>
          </a:p>
        </p:txBody>
      </p:sp>
      <p:pic>
        <p:nvPicPr>
          <p:cNvPr id="1026" name="Picture 2" descr="Untitled 2.png">
            <a:extLst>
              <a:ext uri="{FF2B5EF4-FFF2-40B4-BE49-F238E27FC236}">
                <a16:creationId xmlns:a16="http://schemas.microsoft.com/office/drawing/2014/main" id="{D852DC02-DFCA-B847-96EA-97435F6332E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00500" y="1060705"/>
            <a:ext cx="4986450" cy="28969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EDF58C5-7282-D74E-B8B8-837FB887E6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6196" y="2438301"/>
            <a:ext cx="4655804" cy="3491853"/>
          </a:xfrm>
          <a:prstGeom prst="rect">
            <a:avLst/>
          </a:prstGeom>
        </p:spPr>
      </p:pic>
      <p:pic>
        <p:nvPicPr>
          <p:cNvPr id="14" name="Picture 13">
            <a:extLst>
              <a:ext uri="{FF2B5EF4-FFF2-40B4-BE49-F238E27FC236}">
                <a16:creationId xmlns:a16="http://schemas.microsoft.com/office/drawing/2014/main" id="{25006D67-A8A6-8044-839E-AE5247EECD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060705"/>
            <a:ext cx="5299254" cy="4762263"/>
          </a:xfrm>
          <a:prstGeom prst="rect">
            <a:avLst/>
          </a:prstGeom>
        </p:spPr>
      </p:pic>
    </p:spTree>
    <p:extLst>
      <p:ext uri="{BB962C8B-B14F-4D97-AF65-F5344CB8AC3E}">
        <p14:creationId xmlns:p14="http://schemas.microsoft.com/office/powerpoint/2010/main" val="408876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Проведение тестов</a:t>
            </a:r>
            <a:r>
              <a:rPr lang="en-US" dirty="0"/>
              <a:t> &amp; </a:t>
            </a:r>
            <a:r>
              <a:rPr lang="ru-RU" dirty="0"/>
              <a:t>Приложения</a:t>
            </a:r>
            <a:endParaRPr lang="en-US" dirty="0"/>
          </a:p>
        </p:txBody>
      </p:sp>
      <p:sp>
        <p:nvSpPr>
          <p:cNvPr id="3" name="Subtitle 2"/>
          <p:cNvSpPr>
            <a:spLocks noGrp="1"/>
          </p:cNvSpPr>
          <p:nvPr>
            <p:ph type="body" idx="1"/>
          </p:nvPr>
        </p:nvSpPr>
        <p:spPr/>
        <p:txBody>
          <a:bodyPr>
            <a:normAutofit/>
          </a:bodyPr>
          <a:lstStyle/>
          <a:p>
            <a:r>
              <a:rPr lang="ru-RU" dirty="0">
                <a:solidFill>
                  <a:srgbClr val="002060"/>
                </a:solidFill>
              </a:rPr>
              <a:t>     </a:t>
            </a:r>
          </a:p>
          <a:p>
            <a:r>
              <a:rPr lang="ru-RU" dirty="0">
                <a:solidFill>
                  <a:srgbClr val="002060"/>
                </a:solidFill>
              </a:rPr>
              <a:t> Элемент Про                  Геохим Про       Геохим</a:t>
            </a:r>
            <a:r>
              <a:rPr lang="en-US" dirty="0">
                <a:solidFill>
                  <a:srgbClr val="002060"/>
                </a:solidFill>
              </a:rPr>
              <a:t> &amp; </a:t>
            </a:r>
            <a:r>
              <a:rPr lang="ru-RU" dirty="0">
                <a:solidFill>
                  <a:srgbClr val="002060"/>
                </a:solidFill>
              </a:rPr>
              <a:t>Эмпирические калибровки</a:t>
            </a:r>
            <a:endParaRPr lang="en-US" dirty="0">
              <a:solidFill>
                <a:srgbClr val="002060"/>
              </a:solidFill>
            </a:endParaRPr>
          </a:p>
        </p:txBody>
      </p:sp>
      <p:sp>
        <p:nvSpPr>
          <p:cNvPr id="4" name="Footer Placeholder 3"/>
          <p:cNvSpPr>
            <a:spLocks noGrp="1"/>
          </p:cNvSpPr>
          <p:nvPr>
            <p:ph type="ftr" sz="quarter" idx="11"/>
          </p:nvPr>
        </p:nvSpPr>
        <p:spPr/>
        <p:txBody>
          <a:bodyPr/>
          <a:lstStyle/>
          <a:p>
            <a:r>
              <a:rPr lang="en-US" dirty="0"/>
              <a:t>Confidential and Proprietary SciAps Inc</a:t>
            </a:r>
          </a:p>
        </p:txBody>
      </p:sp>
      <p:sp>
        <p:nvSpPr>
          <p:cNvPr id="5" name="Slide Number Placeholder 4"/>
          <p:cNvSpPr>
            <a:spLocks noGrp="1"/>
          </p:cNvSpPr>
          <p:nvPr>
            <p:ph type="sldNum" sz="quarter" idx="12"/>
          </p:nvPr>
        </p:nvSpPr>
        <p:spPr/>
        <p:txBody>
          <a:bodyPr/>
          <a:lstStyle/>
          <a:p>
            <a:fld id="{65E0F8FD-1CAA-4F6E-9A38-5B57774F2199}" type="slidenum">
              <a:rPr lang="en-US" smtClean="0"/>
              <a:t>30</a:t>
            </a:fld>
            <a:endParaRPr lang="en-US" dirty="0"/>
          </a:p>
        </p:txBody>
      </p:sp>
    </p:spTree>
    <p:extLst>
      <p:ext uri="{BB962C8B-B14F-4D97-AF65-F5344CB8AC3E}">
        <p14:creationId xmlns:p14="http://schemas.microsoft.com/office/powerpoint/2010/main" val="4262186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0704"/>
          </a:xfrm>
        </p:spPr>
        <p:txBody>
          <a:bodyPr/>
          <a:lstStyle/>
          <a:p>
            <a:r>
              <a:rPr lang="en-AU" dirty="0"/>
              <a:t>Z-300: </a:t>
            </a:r>
            <a:r>
              <a:rPr lang="ru-RU" dirty="0"/>
              <a:t>Общие Применения</a:t>
            </a:r>
            <a:endParaRPr lang="en-AU" dirty="0"/>
          </a:p>
        </p:txBody>
      </p:sp>
      <p:sp>
        <p:nvSpPr>
          <p:cNvPr id="3" name="Content Placeholder 2"/>
          <p:cNvSpPr>
            <a:spLocks noGrp="1"/>
          </p:cNvSpPr>
          <p:nvPr>
            <p:ph idx="1"/>
          </p:nvPr>
        </p:nvSpPr>
        <p:spPr>
          <a:xfrm>
            <a:off x="618471" y="1186586"/>
            <a:ext cx="8195746" cy="5043881"/>
          </a:xfrm>
        </p:spPr>
        <p:txBody>
          <a:bodyPr>
            <a:normAutofit/>
          </a:bodyPr>
          <a:lstStyle/>
          <a:p>
            <a:r>
              <a:rPr lang="ru-RU" dirty="0"/>
              <a:t>Образец должен быть полностью закрыт апертурой анализатора. Порошки, пески, почвы и сыпучие пробы необходимо запрессовать в таблетки или «приклеить» на подложку. </a:t>
            </a:r>
            <a:endParaRPr lang="en-AU" dirty="0"/>
          </a:p>
          <a:p>
            <a:r>
              <a:rPr lang="ru-RU" dirty="0"/>
              <a:t>Полевой анализ геохимических образцов </a:t>
            </a:r>
            <a:r>
              <a:rPr lang="en-AU" dirty="0"/>
              <a:t>(</a:t>
            </a:r>
            <a:r>
              <a:rPr lang="ru-RU" dirty="0"/>
              <a:t>скальной породы</a:t>
            </a:r>
            <a:r>
              <a:rPr lang="en-AU" dirty="0"/>
              <a:t>, </a:t>
            </a:r>
            <a:r>
              <a:rPr lang="ru-RU" dirty="0"/>
              <a:t>почв</a:t>
            </a:r>
            <a:r>
              <a:rPr lang="en-AU" dirty="0"/>
              <a:t>, </a:t>
            </a:r>
            <a:r>
              <a:rPr lang="ru-RU" dirty="0"/>
              <a:t>пульпы</a:t>
            </a:r>
            <a:r>
              <a:rPr lang="en-AU" dirty="0"/>
              <a:t>, </a:t>
            </a:r>
            <a:r>
              <a:rPr lang="ru-RU" dirty="0"/>
              <a:t>керна</a:t>
            </a:r>
            <a:r>
              <a:rPr lang="en-AU" dirty="0"/>
              <a:t>, </a:t>
            </a:r>
            <a:r>
              <a:rPr lang="ru-RU" dirty="0"/>
              <a:t>камней</a:t>
            </a:r>
            <a:r>
              <a:rPr lang="en-AU" dirty="0"/>
              <a:t>, </a:t>
            </a:r>
            <a:r>
              <a:rPr lang="ru-RU" dirty="0"/>
              <a:t>руды</a:t>
            </a:r>
            <a:r>
              <a:rPr lang="en-AU" dirty="0"/>
              <a:t>, </a:t>
            </a:r>
            <a:r>
              <a:rPr lang="ru-RU" dirty="0"/>
              <a:t>шлифов и </a:t>
            </a:r>
            <a:r>
              <a:rPr lang="ru-RU" dirty="0" err="1"/>
              <a:t>пр</a:t>
            </a:r>
            <a:r>
              <a:rPr lang="en-AU" dirty="0"/>
              <a:t>.) </a:t>
            </a:r>
            <a:r>
              <a:rPr lang="ru-RU" dirty="0"/>
              <a:t>поможет оптимизировать отбор представительных проб для более точного лабораторного анализа. Карты распределения элементов в минералах прямо в поле.</a:t>
            </a:r>
            <a:endParaRPr lang="en-AU" dirty="0"/>
          </a:p>
          <a:p>
            <a:endParaRPr lang="en-AU" dirty="0"/>
          </a:p>
          <a:p>
            <a:endParaRPr lang="en-US"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31</a:t>
            </a:fld>
            <a:endParaRPr lang="en-US"/>
          </a:p>
        </p:txBody>
      </p:sp>
      <p:pic>
        <p:nvPicPr>
          <p:cNvPr id="1026" name="Picture 2" descr="Image result for briquette pellet cup">
            <a:extLst>
              <a:ext uri="{FF2B5EF4-FFF2-40B4-BE49-F238E27FC236}">
                <a16:creationId xmlns:a16="http://schemas.microsoft.com/office/drawing/2014/main" id="{B30D52A7-31AF-4D73-81F6-1C177588B194}"/>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726760" y="1186586"/>
            <a:ext cx="1274735" cy="30724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ressed sample pellet">
            <a:extLst>
              <a:ext uri="{FF2B5EF4-FFF2-40B4-BE49-F238E27FC236}">
                <a16:creationId xmlns:a16="http://schemas.microsoft.com/office/drawing/2014/main" id="{D35DB7BA-4608-4D55-8FB9-F0B89BA7AFE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177582" y="4270339"/>
            <a:ext cx="2395947" cy="201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543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Z-300: </a:t>
            </a:r>
            <a:r>
              <a:rPr lang="ru-RU" dirty="0"/>
              <a:t>Общие Применения </a:t>
            </a:r>
            <a:r>
              <a:rPr lang="en-US" dirty="0"/>
              <a:t>(</a:t>
            </a:r>
            <a:r>
              <a:rPr lang="ru-RU" dirty="0"/>
              <a:t>продолжение</a:t>
            </a:r>
            <a:r>
              <a:rPr lang="en-US" dirty="0"/>
              <a:t>)</a:t>
            </a:r>
          </a:p>
        </p:txBody>
      </p:sp>
      <p:sp>
        <p:nvSpPr>
          <p:cNvPr id="3" name="Content Placeholder 2"/>
          <p:cNvSpPr>
            <a:spLocks noGrp="1"/>
          </p:cNvSpPr>
          <p:nvPr>
            <p:ph idx="1"/>
          </p:nvPr>
        </p:nvSpPr>
        <p:spPr>
          <a:xfrm>
            <a:off x="761866" y="1107248"/>
            <a:ext cx="10476620" cy="4351338"/>
          </a:xfrm>
        </p:spPr>
        <p:txBody>
          <a:bodyPr>
            <a:normAutofit/>
          </a:bodyPr>
          <a:lstStyle/>
          <a:p>
            <a:r>
              <a:rPr lang="ru-RU" dirty="0"/>
              <a:t>Пространственные данные с высокой точностью </a:t>
            </a:r>
            <a:r>
              <a:rPr lang="en-AU" dirty="0"/>
              <a:t>50</a:t>
            </a:r>
            <a:r>
              <a:rPr lang="ru-RU" dirty="0"/>
              <a:t> микрон И</a:t>
            </a:r>
            <a:r>
              <a:rPr lang="en-AU" dirty="0"/>
              <a:t> </a:t>
            </a:r>
            <a:r>
              <a:rPr lang="ru-RU" dirty="0"/>
              <a:t>уникальная технология растрирования лазера</a:t>
            </a:r>
            <a:r>
              <a:rPr lang="en-AU" dirty="0"/>
              <a:t>:</a:t>
            </a:r>
          </a:p>
          <a:p>
            <a:pPr marL="457200" lvl="1" indent="0">
              <a:buNone/>
            </a:pPr>
            <a:r>
              <a:rPr lang="ru-RU" sz="1800" dirty="0"/>
              <a:t>Позволит проводить анализ как неподготовленных проб так и гомогенизированных образцов и получить минералогический и химический анализ необходимый для локального картирования </a:t>
            </a:r>
            <a:r>
              <a:rPr lang="en-AU" sz="1800" dirty="0"/>
              <a:t>[</a:t>
            </a:r>
            <a:r>
              <a:rPr lang="ru-RU" sz="1800" dirty="0"/>
              <a:t>керн</a:t>
            </a:r>
            <a:r>
              <a:rPr lang="en-AU" sz="1800" dirty="0"/>
              <a:t>, </a:t>
            </a:r>
            <a:r>
              <a:rPr lang="ru-RU" sz="1800" dirty="0"/>
              <a:t>тонкие шлифы</a:t>
            </a:r>
            <a:r>
              <a:rPr lang="en-AU" sz="1800" dirty="0"/>
              <a:t>, </a:t>
            </a:r>
            <a:r>
              <a:rPr lang="ru-RU" sz="1800" dirty="0"/>
              <a:t>руды и другие однородные материалы</a:t>
            </a:r>
            <a:r>
              <a:rPr lang="en-AU" sz="1800" dirty="0"/>
              <a:t>] </a:t>
            </a:r>
            <a:r>
              <a:rPr lang="ru-RU" sz="1800" dirty="0"/>
              <a:t>с помощью одного прибора</a:t>
            </a:r>
            <a:r>
              <a:rPr lang="en-AU" sz="1800" dirty="0"/>
              <a:t>.</a:t>
            </a:r>
          </a:p>
          <a:p>
            <a:endParaRPr lang="en-US"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32</a:t>
            </a:fld>
            <a:endParaRPr lang="en-US" dirty="0"/>
          </a:p>
        </p:txBody>
      </p:sp>
      <p:pic>
        <p:nvPicPr>
          <p:cNvPr id="7" name="Picture 4" descr="Laser raster">
            <a:extLst>
              <a:ext uri="{FF2B5EF4-FFF2-40B4-BE49-F238E27FC236}">
                <a16:creationId xmlns:a16="http://schemas.microsoft.com/office/drawing/2014/main" id="{3C0400F7-7E7D-4B4D-B1F8-5641F07189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03622" y="3009543"/>
            <a:ext cx="2083202" cy="27224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6EAD8FB-00E1-4F7A-8966-C20212DE80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17427" y="3009543"/>
            <a:ext cx="2990455" cy="2722418"/>
          </a:xfrm>
          <a:prstGeom prst="rect">
            <a:avLst/>
          </a:prstGeom>
          <a:ln>
            <a:solidFill>
              <a:schemeClr val="tx1"/>
            </a:solidFill>
          </a:ln>
        </p:spPr>
      </p:pic>
    </p:spTree>
    <p:extLst>
      <p:ext uri="{BB962C8B-B14F-4D97-AF65-F5344CB8AC3E}">
        <p14:creationId xmlns:p14="http://schemas.microsoft.com/office/powerpoint/2010/main" val="3173141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210490"/>
          </a:xfrm>
        </p:spPr>
        <p:txBody>
          <a:bodyPr/>
          <a:lstStyle/>
          <a:p>
            <a:r>
              <a:rPr lang="ru-RU" dirty="0"/>
              <a:t>Элемент Про</a:t>
            </a:r>
            <a:r>
              <a:rPr lang="en-US" dirty="0"/>
              <a:t>: </a:t>
            </a:r>
            <a:r>
              <a:rPr lang="ru-RU" dirty="0"/>
              <a:t>обзор</a:t>
            </a:r>
            <a:endParaRPr lang="en-US" dirty="0"/>
          </a:p>
        </p:txBody>
      </p:sp>
      <p:sp>
        <p:nvSpPr>
          <p:cNvPr id="3" name="Content Placeholder 2"/>
          <p:cNvSpPr>
            <a:spLocks noGrp="1"/>
          </p:cNvSpPr>
          <p:nvPr>
            <p:ph idx="1"/>
          </p:nvPr>
        </p:nvSpPr>
        <p:spPr>
          <a:xfrm>
            <a:off x="-124246" y="1434030"/>
            <a:ext cx="9043394" cy="4632672"/>
          </a:xfrm>
        </p:spPr>
        <p:txBody>
          <a:bodyPr>
            <a:normAutofit lnSpcReduction="10000"/>
          </a:bodyPr>
          <a:lstStyle/>
          <a:p>
            <a:pPr lvl="1" algn="just">
              <a:buFont typeface="Wingdings" panose="05000000000000000000" pitchFamily="2" charset="2"/>
              <a:buChar char="Ø"/>
            </a:pPr>
            <a:r>
              <a:rPr lang="ru-RU" u="sng" dirty="0"/>
              <a:t>Качественный Анализ</a:t>
            </a:r>
            <a:endParaRPr lang="en-US" u="sng" dirty="0"/>
          </a:p>
          <a:p>
            <a:pPr lvl="2" algn="just">
              <a:buFont typeface="Wingdings" panose="05000000000000000000" pitchFamily="2" charset="2"/>
              <a:buChar char="§"/>
            </a:pPr>
            <a:r>
              <a:rPr lang="en-US" dirty="0"/>
              <a:t>LIBS </a:t>
            </a:r>
            <a:r>
              <a:rPr lang="ru-RU" dirty="0"/>
              <a:t>использует характеристические эмиссионные импульсы для определения присутствия, отсутствия и относительной интенсивности широкого диапазона элементов </a:t>
            </a:r>
          </a:p>
          <a:p>
            <a:pPr lvl="2" algn="just">
              <a:buFont typeface="Wingdings" panose="05000000000000000000" pitchFamily="2" charset="2"/>
              <a:buChar char="§"/>
            </a:pPr>
            <a:r>
              <a:rPr lang="ru-RU" dirty="0"/>
              <a:t>Не требует калибровки</a:t>
            </a:r>
            <a:endParaRPr lang="en-US" dirty="0"/>
          </a:p>
          <a:p>
            <a:pPr lvl="1" algn="just">
              <a:buFont typeface="Wingdings" panose="05000000000000000000" pitchFamily="2" charset="2"/>
              <a:buChar char="Ø"/>
            </a:pPr>
            <a:r>
              <a:rPr lang="ru-RU" u="sng" dirty="0"/>
              <a:t>Показанные результаты</a:t>
            </a:r>
            <a:r>
              <a:rPr lang="en-US" u="sng" dirty="0"/>
              <a:t>:</a:t>
            </a:r>
          </a:p>
          <a:p>
            <a:pPr lvl="2" algn="just">
              <a:buFont typeface="Wingdings" panose="05000000000000000000" pitchFamily="2" charset="2"/>
              <a:buChar char="§"/>
            </a:pPr>
            <a:r>
              <a:rPr lang="ru-RU" dirty="0"/>
              <a:t>Спектр</a:t>
            </a:r>
            <a:r>
              <a:rPr lang="en-US" dirty="0"/>
              <a:t> – </a:t>
            </a:r>
            <a:r>
              <a:rPr lang="ru-RU" dirty="0"/>
              <a:t>Откройте на дисплее и просмотрите полученный спектр</a:t>
            </a:r>
            <a:r>
              <a:rPr lang="en-US" dirty="0"/>
              <a:t>!</a:t>
            </a:r>
          </a:p>
          <a:p>
            <a:pPr lvl="2" algn="just">
              <a:buFont typeface="Wingdings" panose="05000000000000000000" pitchFamily="2" charset="2"/>
              <a:buChar char="§"/>
            </a:pPr>
            <a:r>
              <a:rPr lang="ru-RU" dirty="0"/>
              <a:t>Определенные Элементы </a:t>
            </a:r>
            <a:r>
              <a:rPr lang="en-US" dirty="0"/>
              <a:t>– </a:t>
            </a:r>
            <a:r>
              <a:rPr lang="ru-RU" dirty="0"/>
              <a:t>очевидно присутствующие в данном образце</a:t>
            </a:r>
            <a:r>
              <a:rPr lang="en-US" dirty="0"/>
              <a:t> </a:t>
            </a:r>
            <a:r>
              <a:rPr lang="ru-RU" dirty="0"/>
              <a:t>перечислены в столбике слева и выделены зеленым цветом</a:t>
            </a:r>
            <a:endParaRPr lang="en-US" dirty="0"/>
          </a:p>
          <a:p>
            <a:pPr lvl="2" algn="just">
              <a:buFont typeface="Wingdings" panose="05000000000000000000" pitchFamily="2" charset="2"/>
              <a:buChar char="§"/>
            </a:pPr>
            <a:r>
              <a:rPr lang="ru-RU" dirty="0"/>
              <a:t>Относительное содержание </a:t>
            </a:r>
            <a:r>
              <a:rPr lang="en-US" dirty="0"/>
              <a:t>(RA) – </a:t>
            </a:r>
            <a:r>
              <a:rPr lang="ru-RU" dirty="0"/>
              <a:t>определяет соотношение абсолютной интенсивности эмиссионных пиков в спектре</a:t>
            </a:r>
            <a:endParaRPr lang="en-US" dirty="0"/>
          </a:p>
          <a:p>
            <a:pPr lvl="2" algn="just">
              <a:buFont typeface="Wingdings" panose="05000000000000000000" pitchFamily="2" charset="2"/>
              <a:buChar char="§"/>
            </a:pPr>
            <a:r>
              <a:rPr lang="ru-RU" dirty="0"/>
              <a:t>Линии (</a:t>
            </a:r>
            <a:r>
              <a:rPr lang="en-US" dirty="0"/>
              <a:t>Lines</a:t>
            </a:r>
            <a:r>
              <a:rPr lang="ru-RU" dirty="0"/>
              <a:t>)</a:t>
            </a:r>
            <a:r>
              <a:rPr lang="en-US" dirty="0"/>
              <a:t> – </a:t>
            </a:r>
            <a:r>
              <a:rPr lang="ru-RU" dirty="0"/>
              <a:t>показывают процентное количество эмиссионных линий, найденных в спектре для каждого элемента</a:t>
            </a:r>
            <a:endParaRPr lang="en-US" dirty="0"/>
          </a:p>
          <a:p>
            <a:pPr lvl="2" algn="just">
              <a:buFont typeface="Wingdings" panose="05000000000000000000" pitchFamily="2" charset="2"/>
              <a:buChar char="§"/>
            </a:pPr>
            <a:r>
              <a:rPr lang="ru-RU" dirty="0"/>
              <a:t>Вероятность (</a:t>
            </a:r>
            <a:r>
              <a:rPr lang="en-US" dirty="0"/>
              <a:t>Likelihood</a:t>
            </a:r>
            <a:r>
              <a:rPr lang="ru-RU" dirty="0"/>
              <a:t>) </a:t>
            </a:r>
            <a:r>
              <a:rPr lang="en-US" dirty="0"/>
              <a:t> –</a:t>
            </a:r>
            <a:r>
              <a:rPr lang="ru-RU" dirty="0"/>
              <a:t>получается на основе</a:t>
            </a:r>
            <a:r>
              <a:rPr lang="en-US" dirty="0"/>
              <a:t> </a:t>
            </a:r>
            <a:r>
              <a:rPr lang="ru-RU" dirty="0"/>
              <a:t>оценки измеренных факторов подтверждающих присутствие данного элемента</a:t>
            </a:r>
            <a:endParaRPr lang="en-US" dirty="0"/>
          </a:p>
        </p:txBody>
      </p:sp>
      <p:sp>
        <p:nvSpPr>
          <p:cNvPr id="4" name="Footer Placeholder 3"/>
          <p:cNvSpPr>
            <a:spLocks noGrp="1"/>
          </p:cNvSpPr>
          <p:nvPr>
            <p:ph type="ftr" sz="quarter" idx="11"/>
          </p:nvPr>
        </p:nvSpPr>
        <p:spPr/>
        <p:txBody>
          <a:bodyPr/>
          <a:lstStyle/>
          <a:p>
            <a:r>
              <a:rPr lang="en-US" dirty="0"/>
              <a:t>Confidential and Proprietary SciAps Inc</a:t>
            </a:r>
          </a:p>
        </p:txBody>
      </p:sp>
      <p:sp>
        <p:nvSpPr>
          <p:cNvPr id="5" name="Slide Number Placeholder 4"/>
          <p:cNvSpPr>
            <a:spLocks noGrp="1"/>
          </p:cNvSpPr>
          <p:nvPr>
            <p:ph type="sldNum" sz="quarter" idx="12"/>
          </p:nvPr>
        </p:nvSpPr>
        <p:spPr/>
        <p:txBody>
          <a:bodyPr/>
          <a:lstStyle/>
          <a:p>
            <a:fld id="{65E0F8FD-1CAA-4F6E-9A38-5B57774F2199}" type="slidenum">
              <a:rPr lang="en-US" smtClean="0"/>
              <a:t>33</a:t>
            </a:fld>
            <a:endParaRPr lang="en-US" dirty="0"/>
          </a:p>
        </p:txBody>
      </p:sp>
      <p:pic>
        <p:nvPicPr>
          <p:cNvPr id="80" name="Picture 7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89029" y="0"/>
            <a:ext cx="1891882" cy="110744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31715" y="1444038"/>
            <a:ext cx="2949196" cy="4632672"/>
          </a:xfrm>
          <a:prstGeom prst="rect">
            <a:avLst/>
          </a:prstGeom>
        </p:spPr>
      </p:pic>
    </p:spTree>
    <p:extLst>
      <p:ext uri="{BB962C8B-B14F-4D97-AF65-F5344CB8AC3E}">
        <p14:creationId xmlns:p14="http://schemas.microsoft.com/office/powerpoint/2010/main" val="1963962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Геохим Про</a:t>
            </a:r>
            <a:r>
              <a:rPr lang="en-US" dirty="0"/>
              <a:t>: </a:t>
            </a:r>
            <a:r>
              <a:rPr lang="ru-RU" dirty="0"/>
              <a:t>Обзор</a:t>
            </a:r>
            <a:endParaRPr lang="en-US" dirty="0"/>
          </a:p>
        </p:txBody>
      </p:sp>
      <p:sp>
        <p:nvSpPr>
          <p:cNvPr id="3" name="Content Placeholder 2"/>
          <p:cNvSpPr>
            <a:spLocks noGrp="1"/>
          </p:cNvSpPr>
          <p:nvPr>
            <p:ph sz="half" idx="1"/>
          </p:nvPr>
        </p:nvSpPr>
        <p:spPr>
          <a:xfrm>
            <a:off x="599768" y="1557751"/>
            <a:ext cx="8214962" cy="4619212"/>
          </a:xfrm>
        </p:spPr>
        <p:txBody>
          <a:bodyPr>
            <a:normAutofit fontScale="77500" lnSpcReduction="20000"/>
          </a:bodyPr>
          <a:lstStyle/>
          <a:p>
            <a:pPr marL="0" indent="0">
              <a:buNone/>
            </a:pPr>
            <a:r>
              <a:rPr lang="ru-RU" dirty="0"/>
              <a:t>Прорыв в области полевого микроанализа геохимических материалов</a:t>
            </a:r>
            <a:endParaRPr lang="en-US" dirty="0"/>
          </a:p>
          <a:p>
            <a:r>
              <a:rPr lang="ru-RU" b="0" dirty="0"/>
              <a:t>Картирование пространственного распределения элементов в нужной области жилки или включений.</a:t>
            </a:r>
            <a:endParaRPr lang="en-US" b="0" dirty="0"/>
          </a:p>
          <a:p>
            <a:r>
              <a:rPr lang="ru-RU" b="0" dirty="0"/>
              <a:t>Создание и экспорт тепловых карт распределения элементов в пробе, спектральные данные для определенных точек пробы. </a:t>
            </a:r>
            <a:endParaRPr lang="en-US" b="0" dirty="0"/>
          </a:p>
          <a:p>
            <a:r>
              <a:rPr lang="ru-RU" b="0" dirty="0"/>
              <a:t>Импорт и обработка данных специализированными программами интерпретации геохимических данных </a:t>
            </a:r>
            <a:r>
              <a:rPr lang="en-US" b="0" dirty="0"/>
              <a:t>(</a:t>
            </a:r>
            <a:r>
              <a:rPr lang="en-US" b="0" dirty="0" err="1"/>
              <a:t>ioGAS</a:t>
            </a:r>
            <a:r>
              <a:rPr lang="ru-RU" b="0" dirty="0"/>
              <a:t> и др.</a:t>
            </a:r>
            <a:r>
              <a:rPr lang="en-US" b="0" dirty="0"/>
              <a:t>) </a:t>
            </a:r>
            <a:r>
              <a:rPr lang="ru-RU" b="0" dirty="0"/>
              <a:t>для визуализации и продвинутого анализа полученных результатов</a:t>
            </a:r>
            <a:r>
              <a:rPr lang="en-US" b="0" dirty="0"/>
              <a:t>.</a:t>
            </a:r>
          </a:p>
          <a:p>
            <a:pPr marL="0" indent="0">
              <a:buNone/>
            </a:pPr>
            <a:r>
              <a:rPr lang="ru-RU" dirty="0"/>
              <a:t>Превосходное решение для сбора данных в полевых условиях.</a:t>
            </a:r>
            <a:r>
              <a:rPr lang="en-US" dirty="0"/>
              <a:t> </a:t>
            </a:r>
            <a:r>
              <a:rPr lang="ru-RU" dirty="0"/>
              <a:t>Отберите представительные пробы для построения более точной калибровки для специфической матрицы, с тем, чтобы потом измерять с помощью этой калибровки неизвестные образцы сходной матрицы.</a:t>
            </a:r>
            <a:r>
              <a:rPr lang="en-US" dirty="0"/>
              <a:t> </a:t>
            </a:r>
            <a:r>
              <a:rPr lang="ru-RU" b="0" dirty="0"/>
              <a:t>Данные собранные в полевых условиях с Геохим Про</a:t>
            </a:r>
            <a:r>
              <a:rPr lang="en-US" b="0" dirty="0"/>
              <a:t> </a:t>
            </a:r>
            <a:r>
              <a:rPr lang="ru-RU" b="0" dirty="0"/>
              <a:t>могут быть обработаны позднее в лаборатории.</a:t>
            </a:r>
            <a:endParaRPr lang="en-US" b="0" dirty="0"/>
          </a:p>
          <a:p>
            <a:pPr marL="0" indent="0">
              <a:buNone/>
            </a:pPr>
            <a:endParaRPr lang="en-US" dirty="0"/>
          </a:p>
        </p:txBody>
      </p:sp>
      <p:sp>
        <p:nvSpPr>
          <p:cNvPr id="5" name="Footer Placeholder 4"/>
          <p:cNvSpPr>
            <a:spLocks noGrp="1"/>
          </p:cNvSpPr>
          <p:nvPr>
            <p:ph type="ftr" sz="quarter" idx="11"/>
          </p:nvPr>
        </p:nvSpPr>
        <p:spPr/>
        <p:txBody>
          <a:bodyPr/>
          <a:lstStyle/>
          <a:p>
            <a:r>
              <a:rPr lang="en-US" dirty="0"/>
              <a:t>Confidential and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34</a:t>
            </a:fld>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14730" y="1557751"/>
            <a:ext cx="2769705" cy="4616176"/>
          </a:xfrm>
          <a:prstGeom prst="rect">
            <a:avLst/>
          </a:prstGeom>
        </p:spPr>
      </p:pic>
    </p:spTree>
    <p:extLst>
      <p:ext uri="{BB962C8B-B14F-4D97-AF65-F5344CB8AC3E}">
        <p14:creationId xmlns:p14="http://schemas.microsoft.com/office/powerpoint/2010/main" val="4064172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Геохим</a:t>
            </a:r>
            <a:r>
              <a:rPr lang="en-AU" dirty="0"/>
              <a:t>: </a:t>
            </a:r>
            <a:r>
              <a:rPr lang="ru-RU" dirty="0"/>
              <a:t>Количественный анализ</a:t>
            </a:r>
            <a:endParaRPr lang="en-AU"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35</a:t>
            </a:fld>
            <a:endParaRPr lang="en-US" dirty="0"/>
          </a:p>
        </p:txBody>
      </p:sp>
      <p:pic>
        <p:nvPicPr>
          <p:cNvPr id="1027" name="Picture 1" descr="image0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058" y="1338009"/>
            <a:ext cx="26289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 descr="image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12479" y="1338009"/>
            <a:ext cx="2638425"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3401265" y="1280159"/>
            <a:ext cx="5334771" cy="867930"/>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ru-RU" sz="2800" b="1" dirty="0">
                <a:solidFill>
                  <a:srgbClr val="000066"/>
                </a:solidFill>
              </a:rPr>
              <a:t>Показывает содержание элементов или оксидов</a:t>
            </a:r>
            <a:endParaRPr lang="en-US" sz="2800" b="1" dirty="0">
              <a:solidFill>
                <a:srgbClr val="000066"/>
              </a:solidFill>
            </a:endParaRPr>
          </a:p>
        </p:txBody>
      </p:sp>
      <p:pic>
        <p:nvPicPr>
          <p:cNvPr id="9" name="Picture 1" descr="image0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5922" y="1338009"/>
            <a:ext cx="26289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9884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err="1"/>
              <a:t>Профайл</a:t>
            </a:r>
            <a:r>
              <a:rPr lang="ru-RU" dirty="0"/>
              <a:t> </a:t>
            </a:r>
            <a:r>
              <a:rPr lang="ru-RU" dirty="0" err="1"/>
              <a:t>Билдер</a:t>
            </a:r>
            <a:r>
              <a:rPr lang="en-AU" dirty="0"/>
              <a:t>: </a:t>
            </a:r>
            <a:r>
              <a:rPr lang="ru-RU" dirty="0"/>
              <a:t>Создание калибровок и пр.</a:t>
            </a:r>
            <a:r>
              <a:rPr lang="en-AU" dirty="0"/>
              <a:t>..</a:t>
            </a:r>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36</a:t>
            </a:fld>
            <a:endParaRPr lang="en-US" dirty="0"/>
          </a:p>
        </p:txBody>
      </p:sp>
      <p:pic>
        <p:nvPicPr>
          <p:cNvPr id="7" name="Content Placeholder 6" descr="cid:image005.jpg@01D0D42F.1D4C3770"/>
          <p:cNvPicPr>
            <a:picLocks noGrp="1"/>
          </p:cNvPicPr>
          <p:nvPr>
            <p:ph idx="1"/>
          </p:nvPr>
        </p:nvPicPr>
        <p:blipFill>
          <a:blip r:embed="rId2" r:link="rId3">
            <a:extLst>
              <a:ext uri="{28A0092B-C50C-407E-A947-70E740481C1C}">
                <a14:useLocalDpi xmlns:a14="http://schemas.microsoft.com/office/drawing/2010/main"/>
              </a:ext>
            </a:extLst>
          </a:blip>
          <a:srcRect/>
          <a:stretch>
            <a:fillRect/>
          </a:stretch>
        </p:blipFill>
        <p:spPr bwMode="auto">
          <a:xfrm>
            <a:off x="559294" y="1189608"/>
            <a:ext cx="9232284" cy="4236413"/>
          </a:xfrm>
          <a:prstGeom prst="rect">
            <a:avLst/>
          </a:prstGeom>
          <a:noFill/>
          <a:ln>
            <a:noFill/>
          </a:ln>
        </p:spPr>
      </p:pic>
    </p:spTree>
    <p:extLst>
      <p:ext uri="{BB962C8B-B14F-4D97-AF65-F5344CB8AC3E}">
        <p14:creationId xmlns:p14="http://schemas.microsoft.com/office/powerpoint/2010/main" val="2472730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t>Результаты анализа стандартных образцов </a:t>
            </a:r>
            <a:r>
              <a:rPr lang="en-US" dirty="0"/>
              <a:t>(OREAS, NIST, )</a:t>
            </a:r>
          </a:p>
        </p:txBody>
      </p:sp>
      <p:sp>
        <p:nvSpPr>
          <p:cNvPr id="3" name="Content Placeholder 2"/>
          <p:cNvSpPr>
            <a:spLocks noGrp="1"/>
          </p:cNvSpPr>
          <p:nvPr>
            <p:ph idx="1"/>
          </p:nvPr>
        </p:nvSpPr>
        <p:spPr/>
        <p:txBody>
          <a:bodyPr>
            <a:normAutofit fontScale="62500" lnSpcReduction="20000"/>
          </a:bodyPr>
          <a:lstStyle/>
          <a:p>
            <a:pPr>
              <a:lnSpc>
                <a:spcPct val="120000"/>
              </a:lnSpc>
              <a:spcBef>
                <a:spcPts val="600"/>
              </a:spcBef>
            </a:pPr>
            <a:r>
              <a:rPr lang="ru-RU" dirty="0"/>
              <a:t>Традиционный подход </a:t>
            </a:r>
            <a:r>
              <a:rPr lang="en-US" dirty="0"/>
              <a:t>- </a:t>
            </a:r>
            <a:r>
              <a:rPr lang="ru-RU" dirty="0"/>
              <a:t>это одномерные методы, когда вы создаете семейство калибровочных кривых для специфических типов матриц</a:t>
            </a:r>
            <a:endParaRPr lang="en-US" dirty="0"/>
          </a:p>
          <a:p>
            <a:pPr>
              <a:lnSpc>
                <a:spcPct val="120000"/>
              </a:lnSpc>
              <a:spcBef>
                <a:spcPts val="600"/>
              </a:spcBef>
            </a:pPr>
            <a:r>
              <a:rPr lang="ru-RU" dirty="0"/>
              <a:t>Альтернативой является многомерный метод - Метод частных наименьших квадратов </a:t>
            </a:r>
            <a:r>
              <a:rPr lang="en-US" dirty="0"/>
              <a:t>(PLS)</a:t>
            </a:r>
          </a:p>
          <a:p>
            <a:pPr>
              <a:lnSpc>
                <a:spcPct val="120000"/>
              </a:lnSpc>
              <a:spcBef>
                <a:spcPts val="600"/>
              </a:spcBef>
            </a:pPr>
            <a:r>
              <a:rPr lang="ru-RU" dirty="0"/>
              <a:t>Пример</a:t>
            </a:r>
            <a:r>
              <a:rPr lang="en-US" dirty="0"/>
              <a:t>: PLS </a:t>
            </a:r>
            <a:r>
              <a:rPr lang="ru-RU" dirty="0"/>
              <a:t>использован для </a:t>
            </a:r>
            <a:r>
              <a:rPr lang="en-US" dirty="0"/>
              <a:t>LIBS </a:t>
            </a:r>
            <a:r>
              <a:rPr lang="ru-RU" dirty="0"/>
              <a:t>в программе по исследованию планеты Марс на </a:t>
            </a:r>
            <a:r>
              <a:rPr lang="en-US" dirty="0"/>
              <a:t>Mars Rover,</a:t>
            </a:r>
          </a:p>
          <a:p>
            <a:pPr>
              <a:lnSpc>
                <a:spcPct val="120000"/>
              </a:lnSpc>
              <a:spcBef>
                <a:spcPts val="600"/>
              </a:spcBef>
            </a:pPr>
            <a:r>
              <a:rPr lang="ru-RU" dirty="0"/>
              <a:t>Проводится анализ определенного количества различных образцов </a:t>
            </a:r>
            <a:r>
              <a:rPr lang="en-US" dirty="0"/>
              <a:t>(70-100), </a:t>
            </a:r>
            <a:r>
              <a:rPr lang="ru-RU" dirty="0"/>
              <a:t>и модель </a:t>
            </a:r>
            <a:r>
              <a:rPr lang="en-US" dirty="0"/>
              <a:t>PLS</a:t>
            </a:r>
            <a:r>
              <a:rPr lang="ru-RU" dirty="0"/>
              <a:t> рассчитывает корреляции и корректировки по множеству различных матриц, для разных диапазонов концентраций</a:t>
            </a:r>
            <a:endParaRPr lang="en-US" dirty="0"/>
          </a:p>
          <a:p>
            <a:pPr>
              <a:lnSpc>
                <a:spcPct val="120000"/>
              </a:lnSpc>
              <a:spcBef>
                <a:spcPts val="600"/>
              </a:spcBef>
            </a:pPr>
            <a:r>
              <a:rPr lang="ru-RU" dirty="0"/>
              <a:t>Преимуществом здесь является то, что эта модель более автоматизирована, Пользователю не нужно «сообщать анализатору» тип пробы (что это</a:t>
            </a:r>
            <a:r>
              <a:rPr lang="en-US" dirty="0"/>
              <a:t>: </a:t>
            </a:r>
            <a:r>
              <a:rPr lang="ru-RU" dirty="0"/>
              <a:t>железная руда, боксит, латерит, и пр.)</a:t>
            </a:r>
          </a:p>
          <a:p>
            <a:pPr>
              <a:lnSpc>
                <a:spcPct val="120000"/>
              </a:lnSpc>
              <a:spcBef>
                <a:spcPts val="600"/>
              </a:spcBef>
            </a:pPr>
            <a:r>
              <a:rPr lang="ru-RU" dirty="0"/>
              <a:t>Недостатком является то, что нужно применять чувство здравого смысла при оценке результатов.</a:t>
            </a:r>
            <a:r>
              <a:rPr lang="en-US" dirty="0"/>
              <a:t> </a:t>
            </a:r>
          </a:p>
          <a:p>
            <a:pPr>
              <a:lnSpc>
                <a:spcPct val="120000"/>
              </a:lnSpc>
              <a:spcBef>
                <a:spcPts val="600"/>
              </a:spcBef>
            </a:pPr>
            <a:r>
              <a:rPr lang="ru-RU" dirty="0"/>
              <a:t>Программа </a:t>
            </a:r>
            <a:r>
              <a:rPr lang="en-US" dirty="0"/>
              <a:t>SciAps </a:t>
            </a:r>
            <a:r>
              <a:rPr lang="ru-RU" dirty="0"/>
              <a:t>поддерживает оба метода, начиная с </a:t>
            </a:r>
            <a:r>
              <a:rPr lang="en-US" dirty="0"/>
              <a:t>PLS </a:t>
            </a:r>
            <a:r>
              <a:rPr lang="ru-RU" dirty="0"/>
              <a:t>для обеспечения большей гибкости</a:t>
            </a:r>
            <a:endParaRPr lang="en-US"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37</a:t>
            </a:fld>
            <a:endParaRPr lang="en-US" dirty="0"/>
          </a:p>
        </p:txBody>
      </p:sp>
    </p:spTree>
    <p:extLst>
      <p:ext uri="{BB962C8B-B14F-4D97-AF65-F5344CB8AC3E}">
        <p14:creationId xmlns:p14="http://schemas.microsoft.com/office/powerpoint/2010/main" val="3454202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err="1"/>
              <a:t>Профайл</a:t>
            </a:r>
            <a:r>
              <a:rPr lang="ru-RU" dirty="0"/>
              <a:t> </a:t>
            </a:r>
            <a:r>
              <a:rPr lang="ru-RU" dirty="0" err="1"/>
              <a:t>Билдер</a:t>
            </a:r>
            <a:r>
              <a:rPr lang="en-AU" dirty="0"/>
              <a:t>: </a:t>
            </a:r>
            <a:r>
              <a:rPr lang="ru-RU" dirty="0"/>
              <a:t>Данные</a:t>
            </a:r>
            <a:endParaRPr lang="en-AU"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38</a:t>
            </a:fld>
            <a:endParaRPr lang="en-US" dirty="0"/>
          </a:p>
        </p:txBody>
      </p:sp>
      <p:graphicFrame>
        <p:nvGraphicFramePr>
          <p:cNvPr id="7" name="Content Placeholder 6"/>
          <p:cNvGraphicFramePr>
            <a:graphicFrameLocks noGrp="1"/>
          </p:cNvGraphicFramePr>
          <p:nvPr>
            <p:ph idx="1"/>
            <p:extLst/>
          </p:nvPr>
        </p:nvGraphicFramePr>
        <p:xfrm>
          <a:off x="773113" y="165417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71124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err="1"/>
              <a:t>Профайл</a:t>
            </a:r>
            <a:r>
              <a:rPr lang="ru-RU" dirty="0"/>
              <a:t> </a:t>
            </a:r>
            <a:r>
              <a:rPr lang="ru-RU" dirty="0" err="1"/>
              <a:t>Билдер</a:t>
            </a:r>
            <a:r>
              <a:rPr lang="en-AU" dirty="0"/>
              <a:t>: </a:t>
            </a:r>
            <a:r>
              <a:rPr lang="ru-RU" dirty="0"/>
              <a:t>Данные</a:t>
            </a:r>
            <a:endParaRPr lang="en-AU"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39</a:t>
            </a:fld>
            <a:endParaRPr lang="en-US" dirty="0"/>
          </a:p>
        </p:txBody>
      </p:sp>
      <p:graphicFrame>
        <p:nvGraphicFramePr>
          <p:cNvPr id="7" name="Content Placeholder 6"/>
          <p:cNvGraphicFramePr>
            <a:graphicFrameLocks noGrp="1"/>
          </p:cNvGraphicFramePr>
          <p:nvPr>
            <p:ph idx="1"/>
          </p:nvPr>
        </p:nvGraphicFramePr>
        <p:xfrm>
          <a:off x="773113" y="165417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39976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sciaps.com/wp-content/uploads/2014/05/inspector-splash7.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21199"/>
          <a:stretch/>
        </p:blipFill>
        <p:spPr bwMode="auto">
          <a:xfrm>
            <a:off x="8032722" y="3428319"/>
            <a:ext cx="3657600" cy="25079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12192000" cy="1325563"/>
          </a:xfrm>
        </p:spPr>
        <p:txBody>
          <a:bodyPr/>
          <a:lstStyle/>
          <a:p>
            <a:r>
              <a:rPr lang="ru-RU" dirty="0"/>
              <a:t>Линейка продукции</a:t>
            </a:r>
            <a:endParaRPr lang="en-US" dirty="0"/>
          </a:p>
        </p:txBody>
      </p:sp>
      <p:sp>
        <p:nvSpPr>
          <p:cNvPr id="9" name="Text Placeholder 8"/>
          <p:cNvSpPr>
            <a:spLocks noGrp="1"/>
          </p:cNvSpPr>
          <p:nvPr>
            <p:ph type="body" idx="1"/>
          </p:nvPr>
        </p:nvSpPr>
        <p:spPr>
          <a:xfrm>
            <a:off x="598001" y="1322631"/>
            <a:ext cx="3657600" cy="823912"/>
          </a:xfrm>
        </p:spPr>
        <p:txBody>
          <a:bodyPr>
            <a:normAutofit fontScale="70000" lnSpcReduction="20000"/>
          </a:bodyPr>
          <a:lstStyle/>
          <a:p>
            <a:pPr algn="ctr"/>
            <a:r>
              <a:rPr lang="ru-RU" dirty="0"/>
              <a:t>Индуцированная лазером атомно-эмиссионная спектроскопия </a:t>
            </a:r>
            <a:r>
              <a:rPr lang="en-US" dirty="0"/>
              <a:t>LIBS</a:t>
            </a:r>
          </a:p>
        </p:txBody>
      </p:sp>
      <p:sp>
        <p:nvSpPr>
          <p:cNvPr id="10" name="Content Placeholder 9"/>
          <p:cNvSpPr>
            <a:spLocks noGrp="1"/>
          </p:cNvSpPr>
          <p:nvPr>
            <p:ph sz="half" idx="2"/>
          </p:nvPr>
        </p:nvSpPr>
        <p:spPr>
          <a:xfrm>
            <a:off x="599853" y="2311970"/>
            <a:ext cx="3657600" cy="3684588"/>
          </a:xfrm>
        </p:spPr>
        <p:txBody>
          <a:bodyPr/>
          <a:lstStyle/>
          <a:p>
            <a:pPr marL="0" indent="0" algn="ctr">
              <a:buNone/>
            </a:pPr>
            <a:r>
              <a:rPr lang="ru-RU" dirty="0"/>
              <a:t>Элементный анализ</a:t>
            </a:r>
            <a:endParaRPr lang="en-US" dirty="0"/>
          </a:p>
          <a:p>
            <a:pPr>
              <a:spcBef>
                <a:spcPts val="0"/>
              </a:spcBef>
            </a:pPr>
            <a:r>
              <a:rPr lang="en-US" sz="1800" b="0" dirty="0"/>
              <a:t>Laser Z200 &amp; Z300</a:t>
            </a:r>
          </a:p>
          <a:p>
            <a:pPr>
              <a:spcBef>
                <a:spcPts val="0"/>
              </a:spcBef>
            </a:pPr>
            <a:r>
              <a:rPr lang="ru-RU" sz="1800" b="0" dirty="0"/>
              <a:t>На основе технологии</a:t>
            </a:r>
            <a:r>
              <a:rPr lang="en-US" sz="1800" b="0" dirty="0"/>
              <a:t> LIBS-OES</a:t>
            </a:r>
          </a:p>
          <a:p>
            <a:pPr>
              <a:spcBef>
                <a:spcPts val="0"/>
              </a:spcBef>
            </a:pPr>
            <a:r>
              <a:rPr lang="ru-RU" sz="1800" b="0" dirty="0"/>
              <a:t>Анализ элементов от</a:t>
            </a:r>
            <a:r>
              <a:rPr lang="en-US" sz="1800" b="0" dirty="0"/>
              <a:t> H </a:t>
            </a:r>
            <a:r>
              <a:rPr lang="ru-RU" sz="1800" b="0" dirty="0"/>
              <a:t>до</a:t>
            </a:r>
            <a:r>
              <a:rPr lang="en-US" sz="1800" b="0" dirty="0"/>
              <a:t> U </a:t>
            </a:r>
            <a:r>
              <a:rPr lang="ru-RU" sz="1800" b="0" dirty="0"/>
              <a:t>с одним прибором</a:t>
            </a:r>
            <a:endParaRPr lang="en-US" b="0" dirty="0"/>
          </a:p>
          <a:p>
            <a:endParaRPr lang="en-US" b="0" dirty="0"/>
          </a:p>
        </p:txBody>
      </p:sp>
      <p:sp>
        <p:nvSpPr>
          <p:cNvPr id="11" name="Text Placeholder 10"/>
          <p:cNvSpPr>
            <a:spLocks noGrp="1"/>
          </p:cNvSpPr>
          <p:nvPr>
            <p:ph type="body" sz="quarter" idx="3"/>
          </p:nvPr>
        </p:nvSpPr>
        <p:spPr>
          <a:xfrm>
            <a:off x="4272200" y="1322631"/>
            <a:ext cx="3657600" cy="498647"/>
          </a:xfrm>
        </p:spPr>
        <p:txBody>
          <a:bodyPr>
            <a:normAutofit fontScale="70000" lnSpcReduction="20000"/>
          </a:bodyPr>
          <a:lstStyle/>
          <a:p>
            <a:pPr algn="ctr"/>
            <a:r>
              <a:rPr lang="ru-RU" dirty="0"/>
              <a:t>Рентгеновская флуоресценция</a:t>
            </a:r>
            <a:r>
              <a:rPr lang="en-US" dirty="0"/>
              <a:t> XRF</a:t>
            </a:r>
          </a:p>
        </p:txBody>
      </p:sp>
      <p:sp>
        <p:nvSpPr>
          <p:cNvPr id="13" name="Content Placeholder 12"/>
          <p:cNvSpPr>
            <a:spLocks noGrp="1"/>
          </p:cNvSpPr>
          <p:nvPr>
            <p:ph sz="quarter" idx="4"/>
          </p:nvPr>
        </p:nvSpPr>
        <p:spPr>
          <a:xfrm>
            <a:off x="4283031" y="2280974"/>
            <a:ext cx="3657600" cy="3684588"/>
          </a:xfrm>
        </p:spPr>
        <p:txBody>
          <a:bodyPr/>
          <a:lstStyle/>
          <a:p>
            <a:pPr marL="0" indent="0" algn="ctr">
              <a:buNone/>
            </a:pPr>
            <a:r>
              <a:rPr lang="ru-RU" dirty="0"/>
              <a:t>Элементный анализ</a:t>
            </a:r>
            <a:endParaRPr lang="en-US" dirty="0"/>
          </a:p>
          <a:p>
            <a:pPr>
              <a:spcBef>
                <a:spcPts val="0"/>
              </a:spcBef>
            </a:pPr>
            <a:r>
              <a:rPr lang="en-US" sz="1800" b="0" dirty="0"/>
              <a:t>X50, X200 &amp; X</a:t>
            </a:r>
            <a:r>
              <a:rPr lang="ru-RU" sz="1800" b="0" dirty="0"/>
              <a:t>250</a:t>
            </a:r>
            <a:r>
              <a:rPr lang="en-US" sz="1800" b="0" dirty="0"/>
              <a:t>; X550</a:t>
            </a:r>
          </a:p>
          <a:p>
            <a:pPr>
              <a:spcBef>
                <a:spcPts val="0"/>
              </a:spcBef>
            </a:pPr>
            <a:r>
              <a:rPr lang="ru-RU" sz="1800" b="0" dirty="0"/>
              <a:t>Полная линейка</a:t>
            </a:r>
            <a:r>
              <a:rPr lang="en-US" sz="1800" b="0" dirty="0"/>
              <a:t> XRF (</a:t>
            </a:r>
            <a:r>
              <a:rPr lang="en-US" sz="1800" b="0" dirty="0" err="1"/>
              <a:t>SiPin</a:t>
            </a:r>
            <a:r>
              <a:rPr lang="en-US" sz="1800" b="0" dirty="0"/>
              <a:t>, SDD)</a:t>
            </a:r>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4</a:t>
            </a:fld>
            <a:endParaRPr lang="en-US" dirty="0"/>
          </a:p>
        </p:txBody>
      </p:sp>
      <p:sp>
        <p:nvSpPr>
          <p:cNvPr id="19" name="Text Placeholder 10"/>
          <p:cNvSpPr txBox="1">
            <a:spLocks/>
          </p:cNvSpPr>
          <p:nvPr/>
        </p:nvSpPr>
        <p:spPr>
          <a:xfrm>
            <a:off x="7946399" y="1322631"/>
            <a:ext cx="3657600" cy="498647"/>
          </a:xfrm>
          <a:prstGeom prst="rect">
            <a:avLst/>
          </a:prstGeom>
        </p:spPr>
        <p:txBody>
          <a:bodyPr vert="horz" lIns="91440" tIns="45720" rIns="91440" bIns="45720" rtlCol="0" anchor="b">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0066"/>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000066"/>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000066"/>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00006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00006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ru-RU" dirty="0" err="1"/>
              <a:t>Рамановская</a:t>
            </a:r>
            <a:r>
              <a:rPr lang="ru-RU" dirty="0"/>
              <a:t> спектроскопия </a:t>
            </a:r>
            <a:r>
              <a:rPr lang="en-US" dirty="0"/>
              <a:t>Raman</a:t>
            </a:r>
          </a:p>
        </p:txBody>
      </p:sp>
      <p:sp>
        <p:nvSpPr>
          <p:cNvPr id="21" name="Content Placeholder 12"/>
          <p:cNvSpPr txBox="1">
            <a:spLocks/>
          </p:cNvSpPr>
          <p:nvPr/>
        </p:nvSpPr>
        <p:spPr>
          <a:xfrm>
            <a:off x="7955377" y="2274830"/>
            <a:ext cx="3657600"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000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00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rgbClr val="0000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00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rgbClr val="0000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dirty="0"/>
              <a:t>Молекулярный анализ</a:t>
            </a:r>
            <a:endParaRPr lang="en-US" dirty="0"/>
          </a:p>
          <a:p>
            <a:pPr>
              <a:lnSpc>
                <a:spcPct val="100000"/>
              </a:lnSpc>
              <a:spcBef>
                <a:spcPts val="0"/>
              </a:spcBef>
            </a:pPr>
            <a:r>
              <a:rPr lang="ru-RU" sz="1800" b="0" dirty="0"/>
              <a:t>Сегодня</a:t>
            </a:r>
            <a:r>
              <a:rPr lang="en-US" sz="1800" b="0" dirty="0"/>
              <a:t>: Inspector 300, Inspector 500, Advantage</a:t>
            </a:r>
          </a:p>
          <a:p>
            <a:pPr>
              <a:lnSpc>
                <a:spcPct val="100000"/>
              </a:lnSpc>
              <a:spcBef>
                <a:spcPts val="0"/>
              </a:spcBef>
            </a:pPr>
            <a:endParaRPr lang="en-US" sz="1800" b="0" dirty="0"/>
          </a:p>
          <a:p>
            <a:pPr>
              <a:lnSpc>
                <a:spcPct val="100000"/>
              </a:lnSpc>
              <a:spcBef>
                <a:spcPts val="0"/>
              </a:spcBef>
            </a:pPr>
            <a:endParaRPr lang="en-US" sz="1800" b="0" dirty="0"/>
          </a:p>
          <a:p>
            <a:pPr>
              <a:lnSpc>
                <a:spcPct val="100000"/>
              </a:lnSpc>
              <a:spcBef>
                <a:spcPts val="0"/>
              </a:spcBef>
            </a:pPr>
            <a:endParaRPr lang="en-US" sz="1800" b="0" dirty="0"/>
          </a:p>
          <a:p>
            <a:pPr marL="0" indent="0">
              <a:lnSpc>
                <a:spcPct val="100000"/>
              </a:lnSpc>
              <a:spcBef>
                <a:spcPts val="0"/>
              </a:spcBef>
              <a:buNone/>
            </a:pPr>
            <a:endParaRPr lang="en-US" sz="1800" b="0" dirty="0"/>
          </a:p>
          <a:p>
            <a:pPr>
              <a:lnSpc>
                <a:spcPct val="100000"/>
              </a:lnSpc>
              <a:spcBef>
                <a:spcPts val="0"/>
              </a:spcBef>
            </a:pPr>
            <a:endParaRPr lang="en-US" sz="1800" b="0" dirty="0"/>
          </a:p>
          <a:p>
            <a:pPr>
              <a:lnSpc>
                <a:spcPct val="100000"/>
              </a:lnSpc>
              <a:spcBef>
                <a:spcPts val="0"/>
              </a:spcBef>
            </a:pPr>
            <a:endParaRPr lang="en-US" sz="1800" b="0" dirty="0"/>
          </a:p>
          <a:p>
            <a:pPr>
              <a:lnSpc>
                <a:spcPct val="100000"/>
              </a:lnSpc>
              <a:spcBef>
                <a:spcPts val="0"/>
              </a:spcBef>
            </a:pPr>
            <a:r>
              <a:rPr lang="ru-RU" sz="1800" b="0" dirty="0"/>
              <a:t>В разработке </a:t>
            </a:r>
            <a:r>
              <a:rPr lang="en-US" sz="1800" b="0" dirty="0"/>
              <a:t>(</a:t>
            </a:r>
            <a:r>
              <a:rPr lang="ru-RU" sz="1800" b="0" dirty="0"/>
              <a:t>следующее поколение</a:t>
            </a:r>
            <a:r>
              <a:rPr lang="en-US" sz="1800" b="0" dirty="0"/>
              <a:t>): </a:t>
            </a:r>
            <a:r>
              <a:rPr lang="en-US" sz="1800" b="0" dirty="0" err="1"/>
              <a:t>Chem</a:t>
            </a:r>
            <a:r>
              <a:rPr lang="en-US" sz="1800" b="0" dirty="0"/>
              <a:t> </a:t>
            </a:r>
            <a:r>
              <a:rPr lang="ru-RU" sz="1800" b="0" dirty="0"/>
              <a:t>200</a:t>
            </a:r>
            <a:r>
              <a:rPr lang="en-US" sz="1800" b="0" dirty="0"/>
              <a:t>, 500</a:t>
            </a:r>
          </a:p>
        </p:txBody>
      </p:sp>
      <p:sp>
        <p:nvSpPr>
          <p:cNvPr id="23" name="Content Placeholder 9"/>
          <p:cNvSpPr txBox="1">
            <a:spLocks/>
          </p:cNvSpPr>
          <p:nvPr/>
        </p:nvSpPr>
        <p:spPr>
          <a:xfrm>
            <a:off x="614600" y="2432532"/>
            <a:ext cx="3657600"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000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00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rgbClr val="0000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00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rgbClr val="0000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p>
        </p:txBody>
      </p:sp>
      <p:pic>
        <p:nvPicPr>
          <p:cNvPr id="18" name="Picture 17" descr="SciAps X-550">
            <a:extLst>
              <a:ext uri="{FF2B5EF4-FFF2-40B4-BE49-F238E27FC236}">
                <a16:creationId xmlns:a16="http://schemas.microsoft.com/office/drawing/2014/main" id="{86E3E4FA-8AE0-5745-A986-A37AD928A09B}"/>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3800956" y="3816612"/>
            <a:ext cx="1246472" cy="1790452"/>
          </a:xfrm>
          <a:prstGeom prst="rect">
            <a:avLst/>
          </a:prstGeom>
          <a:noFill/>
          <a:ln>
            <a:noFill/>
          </a:ln>
        </p:spPr>
      </p:pic>
      <p:pic>
        <p:nvPicPr>
          <p:cNvPr id="20" name="Picture 19" descr="X-50">
            <a:extLst>
              <a:ext uri="{FF2B5EF4-FFF2-40B4-BE49-F238E27FC236}">
                <a16:creationId xmlns:a16="http://schemas.microsoft.com/office/drawing/2014/main" id="{D81C1C7A-4D95-604A-9B3D-82CE6D4AA757}"/>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5073005" y="3693752"/>
            <a:ext cx="1038825" cy="1814950"/>
          </a:xfrm>
          <a:prstGeom prst="rect">
            <a:avLst/>
          </a:prstGeom>
          <a:noFill/>
          <a:ln>
            <a:noFill/>
          </a:ln>
        </p:spPr>
      </p:pic>
      <p:pic>
        <p:nvPicPr>
          <p:cNvPr id="22" name="Picture 21">
            <a:extLst>
              <a:ext uri="{FF2B5EF4-FFF2-40B4-BE49-F238E27FC236}">
                <a16:creationId xmlns:a16="http://schemas.microsoft.com/office/drawing/2014/main" id="{0B81E955-AEB5-2047-ABA9-D775242345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08004" y="3771214"/>
            <a:ext cx="1486234" cy="1898664"/>
          </a:xfrm>
          <a:prstGeom prst="rect">
            <a:avLst/>
          </a:prstGeom>
        </p:spPr>
      </p:pic>
    </p:spTree>
    <p:extLst>
      <p:ext uri="{BB962C8B-B14F-4D97-AF65-F5344CB8AC3E}">
        <p14:creationId xmlns:p14="http://schemas.microsoft.com/office/powerpoint/2010/main" val="286372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err="1"/>
              <a:t>Профайл</a:t>
            </a:r>
            <a:r>
              <a:rPr lang="ru-RU" dirty="0"/>
              <a:t> </a:t>
            </a:r>
            <a:r>
              <a:rPr lang="ru-RU" dirty="0" err="1"/>
              <a:t>Билдер</a:t>
            </a:r>
            <a:r>
              <a:rPr lang="en-AU" dirty="0"/>
              <a:t>: </a:t>
            </a:r>
            <a:r>
              <a:rPr lang="ru-RU" dirty="0"/>
              <a:t>Данные</a:t>
            </a:r>
            <a:endParaRPr lang="en-AU"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40</a:t>
            </a:fld>
            <a:endParaRPr lang="en-US" dirty="0"/>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03103" y="1060705"/>
            <a:ext cx="7769965" cy="5641955"/>
          </a:xfrm>
          <a:prstGeom prst="rect">
            <a:avLst/>
          </a:prstGeom>
        </p:spPr>
      </p:pic>
    </p:spTree>
    <p:extLst>
      <p:ext uri="{BB962C8B-B14F-4D97-AF65-F5344CB8AC3E}">
        <p14:creationId xmlns:p14="http://schemas.microsoft.com/office/powerpoint/2010/main" val="12477130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err="1"/>
              <a:t>Профайл</a:t>
            </a:r>
            <a:r>
              <a:rPr lang="ru-RU" dirty="0"/>
              <a:t> </a:t>
            </a:r>
            <a:r>
              <a:rPr lang="ru-RU" dirty="0" err="1"/>
              <a:t>Билдер</a:t>
            </a:r>
            <a:r>
              <a:rPr lang="en-AU" dirty="0"/>
              <a:t>: </a:t>
            </a:r>
            <a:r>
              <a:rPr lang="ru-RU" dirty="0"/>
              <a:t>Данные</a:t>
            </a:r>
            <a:endParaRPr lang="en-AU"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41</a:t>
            </a:fld>
            <a:endParaRPr lang="en-US"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59405" y="1123541"/>
            <a:ext cx="7723985" cy="5608568"/>
          </a:xfrm>
          <a:prstGeom prst="rect">
            <a:avLst/>
          </a:prstGeom>
        </p:spPr>
      </p:pic>
    </p:spTree>
    <p:extLst>
      <p:ext uri="{BB962C8B-B14F-4D97-AF65-F5344CB8AC3E}">
        <p14:creationId xmlns:p14="http://schemas.microsoft.com/office/powerpoint/2010/main" val="3688463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387"/>
            <a:ext cx="12192000" cy="1060704"/>
          </a:xfrm>
        </p:spPr>
        <p:txBody>
          <a:bodyPr/>
          <a:lstStyle/>
          <a:p>
            <a:r>
              <a:rPr lang="ru-RU" dirty="0" err="1"/>
              <a:t>Профайл</a:t>
            </a:r>
            <a:r>
              <a:rPr lang="ru-RU" dirty="0"/>
              <a:t> </a:t>
            </a:r>
            <a:r>
              <a:rPr lang="ru-RU" dirty="0" err="1"/>
              <a:t>Билдер</a:t>
            </a:r>
            <a:r>
              <a:rPr lang="en-AU" dirty="0"/>
              <a:t>: </a:t>
            </a:r>
            <a:r>
              <a:rPr lang="ru-RU" dirty="0"/>
              <a:t>Данные</a:t>
            </a:r>
            <a:endParaRPr lang="en-AU"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42</a:t>
            </a:fld>
            <a:endParaRPr lang="en-US"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96065" y="1022588"/>
            <a:ext cx="7822460" cy="5680072"/>
          </a:xfrm>
          <a:prstGeom prst="rect">
            <a:avLst/>
          </a:prstGeom>
        </p:spPr>
      </p:pic>
    </p:spTree>
    <p:extLst>
      <p:ext uri="{BB962C8B-B14F-4D97-AF65-F5344CB8AC3E}">
        <p14:creationId xmlns:p14="http://schemas.microsoft.com/office/powerpoint/2010/main" val="3137332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err="1"/>
              <a:t>Профайл</a:t>
            </a:r>
            <a:r>
              <a:rPr lang="ru-RU" dirty="0"/>
              <a:t> </a:t>
            </a:r>
            <a:r>
              <a:rPr lang="ru-RU" dirty="0" err="1"/>
              <a:t>Билдер</a:t>
            </a:r>
            <a:r>
              <a:rPr lang="en-AU" dirty="0"/>
              <a:t>: </a:t>
            </a:r>
            <a:r>
              <a:rPr lang="ru-RU" dirty="0"/>
              <a:t>Данные</a:t>
            </a:r>
            <a:endParaRPr lang="en-AU"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43</a:t>
            </a:fld>
            <a:endParaRPr lang="en-US"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16907" y="1114554"/>
            <a:ext cx="7721718" cy="5606921"/>
          </a:xfrm>
          <a:prstGeom prst="rect">
            <a:avLst/>
          </a:prstGeom>
        </p:spPr>
      </p:pic>
    </p:spTree>
    <p:extLst>
      <p:ext uri="{BB962C8B-B14F-4D97-AF65-F5344CB8AC3E}">
        <p14:creationId xmlns:p14="http://schemas.microsoft.com/office/powerpoint/2010/main" val="1326835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err="1"/>
              <a:t>Профайл</a:t>
            </a:r>
            <a:r>
              <a:rPr lang="ru-RU" dirty="0"/>
              <a:t> </a:t>
            </a:r>
            <a:r>
              <a:rPr lang="ru-RU" dirty="0" err="1"/>
              <a:t>Билдер</a:t>
            </a:r>
            <a:r>
              <a:rPr lang="en-AU" dirty="0"/>
              <a:t>: </a:t>
            </a:r>
            <a:r>
              <a:rPr lang="ru-RU" dirty="0"/>
              <a:t>Данные</a:t>
            </a:r>
            <a:endParaRPr lang="en-AU"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44</a:t>
            </a:fld>
            <a:endParaRPr lang="en-US" dirty="0"/>
          </a:p>
        </p:txBody>
      </p:sp>
      <p:pic>
        <p:nvPicPr>
          <p:cNvPr id="3" name="Picture 2"/>
          <p:cNvPicPr>
            <a:picLocks noChangeAspect="1"/>
          </p:cNvPicPr>
          <p:nvPr/>
        </p:nvPicPr>
        <p:blipFill>
          <a:blip r:embed="rId2"/>
          <a:stretch>
            <a:fillRect/>
          </a:stretch>
        </p:blipFill>
        <p:spPr>
          <a:xfrm>
            <a:off x="3316405" y="1278584"/>
            <a:ext cx="8447963" cy="5077766"/>
          </a:xfrm>
          <a:prstGeom prst="rect">
            <a:avLst/>
          </a:prstGeom>
        </p:spPr>
      </p:pic>
    </p:spTree>
    <p:extLst>
      <p:ext uri="{BB962C8B-B14F-4D97-AF65-F5344CB8AC3E}">
        <p14:creationId xmlns:p14="http://schemas.microsoft.com/office/powerpoint/2010/main" val="1769412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err="1"/>
              <a:t>Профайл</a:t>
            </a:r>
            <a:r>
              <a:rPr lang="ru-RU" dirty="0"/>
              <a:t> </a:t>
            </a:r>
            <a:r>
              <a:rPr lang="ru-RU" dirty="0" err="1"/>
              <a:t>Билдер</a:t>
            </a:r>
            <a:r>
              <a:rPr lang="en-AU" dirty="0"/>
              <a:t>: </a:t>
            </a:r>
            <a:r>
              <a:rPr lang="ru-RU" dirty="0"/>
              <a:t>Данные</a:t>
            </a:r>
            <a:endParaRPr lang="en-AU"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45</a:t>
            </a:fld>
            <a:endParaRPr lang="en-US" dirty="0"/>
          </a:p>
        </p:txBody>
      </p:sp>
      <p:pic>
        <p:nvPicPr>
          <p:cNvPr id="3" name="Picture 2"/>
          <p:cNvPicPr>
            <a:picLocks noChangeAspect="1"/>
          </p:cNvPicPr>
          <p:nvPr/>
        </p:nvPicPr>
        <p:blipFill>
          <a:blip r:embed="rId2"/>
          <a:stretch>
            <a:fillRect/>
          </a:stretch>
        </p:blipFill>
        <p:spPr>
          <a:xfrm>
            <a:off x="2356633" y="1098948"/>
            <a:ext cx="8764519" cy="5268036"/>
          </a:xfrm>
          <a:prstGeom prst="rect">
            <a:avLst/>
          </a:prstGeom>
        </p:spPr>
      </p:pic>
      <p:sp>
        <p:nvSpPr>
          <p:cNvPr id="7" name="Oval 6"/>
          <p:cNvSpPr/>
          <p:nvPr/>
        </p:nvSpPr>
        <p:spPr>
          <a:xfrm rot="20798251">
            <a:off x="4798169" y="2798681"/>
            <a:ext cx="2963824" cy="7145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61222" y="2423246"/>
            <a:ext cx="2620370" cy="646331"/>
          </a:xfrm>
          <a:prstGeom prst="rect">
            <a:avLst/>
          </a:prstGeom>
          <a:noFill/>
        </p:spPr>
        <p:txBody>
          <a:bodyPr wrap="square" rtlCol="0">
            <a:spAutoFit/>
          </a:bodyPr>
          <a:lstStyle/>
          <a:p>
            <a:r>
              <a:rPr lang="en-US" dirty="0"/>
              <a:t>Further investigating these samples</a:t>
            </a:r>
          </a:p>
        </p:txBody>
      </p:sp>
    </p:spTree>
    <p:extLst>
      <p:ext uri="{BB962C8B-B14F-4D97-AF65-F5344CB8AC3E}">
        <p14:creationId xmlns:p14="http://schemas.microsoft.com/office/powerpoint/2010/main" val="15653766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err="1"/>
              <a:t>Профайл</a:t>
            </a:r>
            <a:r>
              <a:rPr lang="ru-RU" dirty="0"/>
              <a:t> </a:t>
            </a:r>
            <a:r>
              <a:rPr lang="ru-RU" dirty="0" err="1"/>
              <a:t>Билдер</a:t>
            </a:r>
            <a:r>
              <a:rPr lang="en-AU" dirty="0"/>
              <a:t>: </a:t>
            </a:r>
            <a:r>
              <a:rPr lang="ru-RU" dirty="0"/>
              <a:t>Данные</a:t>
            </a:r>
            <a:endParaRPr lang="en-AU"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46</a:t>
            </a:fld>
            <a:endParaRPr lang="en-US" dirty="0"/>
          </a:p>
        </p:txBody>
      </p:sp>
      <p:pic>
        <p:nvPicPr>
          <p:cNvPr id="3" name="Picture 2"/>
          <p:cNvPicPr>
            <a:picLocks noChangeAspect="1"/>
          </p:cNvPicPr>
          <p:nvPr/>
        </p:nvPicPr>
        <p:blipFill>
          <a:blip r:embed="rId2"/>
          <a:stretch>
            <a:fillRect/>
          </a:stretch>
        </p:blipFill>
        <p:spPr>
          <a:xfrm>
            <a:off x="2979604" y="1159742"/>
            <a:ext cx="8614380" cy="5177793"/>
          </a:xfrm>
          <a:prstGeom prst="rect">
            <a:avLst/>
          </a:prstGeom>
        </p:spPr>
      </p:pic>
    </p:spTree>
    <p:extLst>
      <p:ext uri="{BB962C8B-B14F-4D97-AF65-F5344CB8AC3E}">
        <p14:creationId xmlns:p14="http://schemas.microsoft.com/office/powerpoint/2010/main" val="14630442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Элемент Про</a:t>
            </a:r>
            <a:r>
              <a:rPr lang="en-AU" dirty="0"/>
              <a:t>: </a:t>
            </a:r>
            <a:r>
              <a:rPr lang="ru-RU" dirty="0"/>
              <a:t>Качественный анализ </a:t>
            </a:r>
            <a:endParaRPr lang="en-AU"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47</a:t>
            </a:fld>
            <a:endParaRPr lang="en-US" dirty="0"/>
          </a:p>
        </p:txBody>
      </p:sp>
      <p:pic>
        <p:nvPicPr>
          <p:cNvPr id="21" name="Picture 2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6024" y="1615731"/>
            <a:ext cx="3988787" cy="2660490"/>
          </a:xfrm>
          <a:prstGeom prst="rect">
            <a:avLst/>
          </a:prstGeom>
        </p:spPr>
      </p:pic>
      <p:sp>
        <p:nvSpPr>
          <p:cNvPr id="7" name="Rectangle 6"/>
          <p:cNvSpPr/>
          <p:nvPr/>
        </p:nvSpPr>
        <p:spPr>
          <a:xfrm>
            <a:off x="0" y="1060705"/>
            <a:ext cx="7906024" cy="4888518"/>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ru-RU" sz="2000" b="1" dirty="0">
                <a:solidFill>
                  <a:srgbClr val="000066"/>
                </a:solidFill>
              </a:rPr>
              <a:t>Нужно проанализировать образец, для которого в приборе нет калибровки</a:t>
            </a:r>
            <a:r>
              <a:rPr lang="en-US" sz="2000" b="1" dirty="0">
                <a:solidFill>
                  <a:srgbClr val="000066"/>
                </a:solidFill>
              </a:rPr>
              <a:t>?</a:t>
            </a:r>
          </a:p>
          <a:p>
            <a:pPr marL="228600" lvl="0" indent="-228600">
              <a:lnSpc>
                <a:spcPct val="90000"/>
              </a:lnSpc>
              <a:spcBef>
                <a:spcPts val="1000"/>
              </a:spcBef>
              <a:buFont typeface="Arial" panose="020B0604020202020204" pitchFamily="34" charset="0"/>
              <a:buChar char="•"/>
            </a:pPr>
            <a:r>
              <a:rPr lang="ru-RU" sz="2000" b="1" dirty="0">
                <a:solidFill>
                  <a:srgbClr val="000066"/>
                </a:solidFill>
              </a:rPr>
              <a:t>Используйте режим Элемент Про для скрининга</a:t>
            </a:r>
            <a:r>
              <a:rPr lang="en-US" sz="2000" b="1" dirty="0">
                <a:solidFill>
                  <a:srgbClr val="000066"/>
                </a:solidFill>
              </a:rPr>
              <a:t> </a:t>
            </a:r>
            <a:endParaRPr lang="ru-RU" sz="2000" b="1" dirty="0">
              <a:solidFill>
                <a:srgbClr val="000066"/>
              </a:solidFill>
            </a:endParaRPr>
          </a:p>
          <a:p>
            <a:pPr marL="228600" lvl="0" indent="-228600">
              <a:lnSpc>
                <a:spcPct val="90000"/>
              </a:lnSpc>
              <a:spcBef>
                <a:spcPts val="1000"/>
              </a:spcBef>
              <a:buFont typeface="Arial" panose="020B0604020202020204" pitchFamily="34" charset="0"/>
              <a:buChar char="•"/>
            </a:pPr>
            <a:r>
              <a:rPr lang="ru-RU" sz="2000" b="1" dirty="0">
                <a:solidFill>
                  <a:srgbClr val="000066"/>
                </a:solidFill>
              </a:rPr>
              <a:t>Определите идентифицированные элементы и сразу просмотрите пики этих элементов</a:t>
            </a:r>
          </a:p>
          <a:p>
            <a:pPr marL="228600" lvl="0" indent="-228600">
              <a:lnSpc>
                <a:spcPct val="90000"/>
              </a:lnSpc>
              <a:spcBef>
                <a:spcPts val="1000"/>
              </a:spcBef>
              <a:buFont typeface="Arial" panose="020B0604020202020204" pitchFamily="34" charset="0"/>
              <a:buChar char="•"/>
            </a:pPr>
            <a:r>
              <a:rPr lang="ru-RU" sz="2000" b="1" dirty="0">
                <a:solidFill>
                  <a:srgbClr val="000066"/>
                </a:solidFill>
              </a:rPr>
              <a:t>Исследуйте</a:t>
            </a:r>
            <a:r>
              <a:rPr lang="en-US" sz="2000" b="1" dirty="0">
                <a:solidFill>
                  <a:srgbClr val="000066"/>
                </a:solidFill>
              </a:rPr>
              <a:t> “</a:t>
            </a:r>
            <a:r>
              <a:rPr lang="ru-RU" sz="2000" b="1" dirty="0">
                <a:solidFill>
                  <a:srgbClr val="000066"/>
                </a:solidFill>
              </a:rPr>
              <a:t>относительную распространенность</a:t>
            </a:r>
            <a:r>
              <a:rPr lang="en-US" sz="2000" b="1" dirty="0">
                <a:solidFill>
                  <a:srgbClr val="000066"/>
                </a:solidFill>
              </a:rPr>
              <a:t>” </a:t>
            </a:r>
          </a:p>
          <a:p>
            <a:pPr marL="685800" lvl="1" indent="-228600">
              <a:lnSpc>
                <a:spcPct val="90000"/>
              </a:lnSpc>
              <a:spcBef>
                <a:spcPts val="500"/>
              </a:spcBef>
              <a:buFont typeface="Arial" panose="020B0604020202020204" pitchFamily="34" charset="0"/>
              <a:buChar char="•"/>
            </a:pPr>
            <a:r>
              <a:rPr lang="ru-RU" sz="2000" b="1" dirty="0">
                <a:solidFill>
                  <a:srgbClr val="000066"/>
                </a:solidFill>
              </a:rPr>
              <a:t>Приближенная оценка количества пиков каждого элемента в образце</a:t>
            </a:r>
            <a:endParaRPr lang="en-US" sz="2000" b="1" dirty="0">
              <a:solidFill>
                <a:srgbClr val="000066"/>
              </a:solidFill>
            </a:endParaRPr>
          </a:p>
          <a:p>
            <a:pPr marL="685800" lvl="1" indent="-228600">
              <a:lnSpc>
                <a:spcPct val="90000"/>
              </a:lnSpc>
              <a:spcBef>
                <a:spcPts val="500"/>
              </a:spcBef>
              <a:buFont typeface="Arial" panose="020B0604020202020204" pitchFamily="34" charset="0"/>
              <a:buChar char="•"/>
            </a:pPr>
            <a:r>
              <a:rPr lang="ru-RU" sz="2000" b="1" dirty="0">
                <a:solidFill>
                  <a:srgbClr val="000066"/>
                </a:solidFill>
              </a:rPr>
              <a:t>Это не процентное содержание </a:t>
            </a:r>
            <a:r>
              <a:rPr lang="en-US" sz="2000" b="1" dirty="0">
                <a:solidFill>
                  <a:srgbClr val="000066"/>
                </a:solidFill>
              </a:rPr>
              <a:t>(</a:t>
            </a:r>
            <a:r>
              <a:rPr lang="ru-RU" sz="2000" b="1" dirty="0">
                <a:solidFill>
                  <a:srgbClr val="000066"/>
                </a:solidFill>
              </a:rPr>
              <a:t>для этого требуется калибровка</a:t>
            </a:r>
            <a:r>
              <a:rPr lang="en-US" sz="2000" b="1" dirty="0">
                <a:solidFill>
                  <a:srgbClr val="000066"/>
                </a:solidFill>
              </a:rPr>
              <a:t>)</a:t>
            </a:r>
          </a:p>
          <a:p>
            <a:pPr marL="228600" lvl="0" indent="-228600">
              <a:lnSpc>
                <a:spcPct val="90000"/>
              </a:lnSpc>
              <a:spcBef>
                <a:spcPts val="1000"/>
              </a:spcBef>
              <a:buFont typeface="Arial" panose="020B0604020202020204" pitchFamily="34" charset="0"/>
              <a:buChar char="•"/>
            </a:pPr>
            <a:r>
              <a:rPr lang="ru-RU" sz="2000" b="1" dirty="0">
                <a:solidFill>
                  <a:srgbClr val="000066"/>
                </a:solidFill>
              </a:rPr>
              <a:t>Но это отличная стартовая базовая информация</a:t>
            </a:r>
            <a:r>
              <a:rPr lang="en-US" sz="2000" b="1" dirty="0">
                <a:solidFill>
                  <a:srgbClr val="000066"/>
                </a:solidFill>
              </a:rPr>
              <a:t>.</a:t>
            </a:r>
            <a:r>
              <a:rPr lang="ru-RU" sz="2000" b="1" dirty="0">
                <a:solidFill>
                  <a:srgbClr val="000066"/>
                </a:solidFill>
              </a:rPr>
              <a:t> После этого можно подготовить образцы с известным содержанием интересующих элементов и построить калибровку, с помощью которой можно будет точно определять неизвестные образцы со сходной матрицей</a:t>
            </a:r>
            <a:endParaRPr lang="en-US" sz="2000" b="1" dirty="0">
              <a:solidFill>
                <a:srgbClr val="000066"/>
              </a:solidFill>
            </a:endParaRPr>
          </a:p>
        </p:txBody>
      </p:sp>
    </p:spTree>
    <p:extLst>
      <p:ext uri="{BB962C8B-B14F-4D97-AF65-F5344CB8AC3E}">
        <p14:creationId xmlns:p14="http://schemas.microsoft.com/office/powerpoint/2010/main" val="6956848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Геохим Про</a:t>
            </a:r>
            <a:r>
              <a:rPr lang="en-AU" dirty="0"/>
              <a:t>: </a:t>
            </a:r>
            <a:r>
              <a:rPr lang="ru-RU" dirty="0"/>
              <a:t>Количественный анализ</a:t>
            </a:r>
            <a:endParaRPr lang="en-AU"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48</a:t>
            </a:fld>
            <a:endParaRPr lang="en-US" dirty="0"/>
          </a:p>
        </p:txBody>
      </p:sp>
      <p:sp>
        <p:nvSpPr>
          <p:cNvPr id="16" name="Rectangle 15"/>
          <p:cNvSpPr/>
          <p:nvPr/>
        </p:nvSpPr>
        <p:spPr>
          <a:xfrm>
            <a:off x="3776167" y="1365003"/>
            <a:ext cx="3405867" cy="4669996"/>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ru-RU" sz="2400" b="1" dirty="0">
                <a:solidFill>
                  <a:srgbClr val="000066"/>
                </a:solidFill>
              </a:rPr>
              <a:t>Выберите представительные пробы</a:t>
            </a:r>
            <a:endParaRPr lang="en-US" sz="2400" b="1" dirty="0">
              <a:solidFill>
                <a:srgbClr val="000066"/>
              </a:solidFill>
            </a:endParaRPr>
          </a:p>
          <a:p>
            <a:pPr marL="228600" lvl="0" indent="-228600">
              <a:lnSpc>
                <a:spcPct val="90000"/>
              </a:lnSpc>
              <a:spcBef>
                <a:spcPts val="1000"/>
              </a:spcBef>
              <a:buFont typeface="Arial" panose="020B0604020202020204" pitchFamily="34" charset="0"/>
              <a:buChar char="•"/>
            </a:pPr>
            <a:r>
              <a:rPr lang="ru-RU" sz="2400" b="1" dirty="0">
                <a:solidFill>
                  <a:srgbClr val="000066"/>
                </a:solidFill>
              </a:rPr>
              <a:t>Растрируемый шаблон может покрывать площадь до </a:t>
            </a:r>
            <a:r>
              <a:rPr lang="en-US" sz="2400" b="1" dirty="0">
                <a:solidFill>
                  <a:srgbClr val="000066"/>
                </a:solidFill>
              </a:rPr>
              <a:t>2</a:t>
            </a:r>
            <a:r>
              <a:rPr lang="ru-RU" sz="2400" b="1" dirty="0">
                <a:solidFill>
                  <a:srgbClr val="000066"/>
                </a:solidFill>
              </a:rPr>
              <a:t> мм</a:t>
            </a:r>
            <a:r>
              <a:rPr lang="en-US" sz="2400" b="1" baseline="30000" dirty="0">
                <a:solidFill>
                  <a:srgbClr val="000066"/>
                </a:solidFill>
              </a:rPr>
              <a:t>2</a:t>
            </a:r>
          </a:p>
          <a:p>
            <a:pPr marL="228600" lvl="0" indent="-228600">
              <a:lnSpc>
                <a:spcPct val="90000"/>
              </a:lnSpc>
              <a:spcBef>
                <a:spcPts val="1000"/>
              </a:spcBef>
              <a:buFont typeface="Arial" panose="020B0604020202020204" pitchFamily="34" charset="0"/>
              <a:buChar char="•"/>
            </a:pPr>
            <a:r>
              <a:rPr lang="ru-RU" sz="2400" b="1" dirty="0">
                <a:solidFill>
                  <a:srgbClr val="000066"/>
                </a:solidFill>
              </a:rPr>
              <a:t>Образцы на картинке справа показывают поверхность минерального образца после лазерного измерения</a:t>
            </a:r>
            <a:endParaRPr lang="en-US" sz="2400" b="1" dirty="0">
              <a:solidFill>
                <a:srgbClr val="000066"/>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0546" y="1309453"/>
            <a:ext cx="2802236" cy="4670394"/>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24172" y="1316179"/>
            <a:ext cx="4430332" cy="3863662"/>
          </a:xfrm>
          <a:prstGeom prst="rect">
            <a:avLst/>
          </a:prstGeom>
        </p:spPr>
      </p:pic>
      <p:cxnSp>
        <p:nvCxnSpPr>
          <p:cNvPr id="10" name="Straight Connector 9"/>
          <p:cNvCxnSpPr/>
          <p:nvPr/>
        </p:nvCxnSpPr>
        <p:spPr>
          <a:xfrm>
            <a:off x="9659439" y="5601154"/>
            <a:ext cx="1663278" cy="0"/>
          </a:xfrm>
          <a:prstGeom prst="line">
            <a:avLst/>
          </a:prstGeom>
          <a:ln w="60325"/>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10125433" y="5882444"/>
            <a:ext cx="731290" cy="400110"/>
          </a:xfrm>
          <a:prstGeom prst="rect">
            <a:avLst/>
          </a:prstGeom>
          <a:noFill/>
        </p:spPr>
        <p:txBody>
          <a:bodyPr wrap="none" rtlCol="0">
            <a:spAutoFit/>
          </a:bodyPr>
          <a:lstStyle/>
          <a:p>
            <a:r>
              <a:rPr lang="en-AU" sz="2000" b="1" dirty="0"/>
              <a:t>2mm</a:t>
            </a:r>
          </a:p>
        </p:txBody>
      </p:sp>
    </p:spTree>
    <p:extLst>
      <p:ext uri="{BB962C8B-B14F-4D97-AF65-F5344CB8AC3E}">
        <p14:creationId xmlns:p14="http://schemas.microsoft.com/office/powerpoint/2010/main" val="34050790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ru-RU" sz="3600" dirty="0"/>
              <a:t>Геохим Про</a:t>
            </a:r>
            <a:r>
              <a:rPr lang="en-AU" sz="3600" dirty="0"/>
              <a:t>: </a:t>
            </a:r>
            <a:r>
              <a:rPr lang="ru-RU" sz="3600" dirty="0"/>
              <a:t>Качественный анализ и пространственное распределение элементов в минеральной пробе</a:t>
            </a:r>
            <a:endParaRPr lang="en-AU" sz="3600"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49</a:t>
            </a:fld>
            <a:endParaRPr lang="en-US"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7850" y="1391031"/>
            <a:ext cx="2769705" cy="4616175"/>
          </a:xfrm>
          <a:prstGeom prst="rect">
            <a:avLst/>
          </a:prstGeom>
        </p:spPr>
      </p:pic>
      <p:sp>
        <p:nvSpPr>
          <p:cNvPr id="7" name="Rectangle 6"/>
          <p:cNvSpPr/>
          <p:nvPr/>
        </p:nvSpPr>
        <p:spPr>
          <a:xfrm>
            <a:off x="3401265" y="1280159"/>
            <a:ext cx="5334771" cy="4133439"/>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ru-RU" sz="2400" b="1" dirty="0">
                <a:solidFill>
                  <a:srgbClr val="000066"/>
                </a:solidFill>
              </a:rPr>
              <a:t>Определите как распределяются элементы в исследуемой зоне образца</a:t>
            </a:r>
            <a:endParaRPr lang="en-US" sz="2400" b="1" dirty="0">
              <a:solidFill>
                <a:srgbClr val="000066"/>
              </a:solidFill>
            </a:endParaRPr>
          </a:p>
          <a:p>
            <a:pPr marL="228600" lvl="0" indent="-228600">
              <a:lnSpc>
                <a:spcPct val="90000"/>
              </a:lnSpc>
              <a:spcBef>
                <a:spcPts val="1000"/>
              </a:spcBef>
              <a:buFont typeface="Arial" panose="020B0604020202020204" pitchFamily="34" charset="0"/>
              <a:buChar char="•"/>
            </a:pPr>
            <a:r>
              <a:rPr lang="ru-RU" sz="2400" b="1" dirty="0">
                <a:solidFill>
                  <a:srgbClr val="000066"/>
                </a:solidFill>
              </a:rPr>
              <a:t>Позволяет получить</a:t>
            </a:r>
            <a:r>
              <a:rPr lang="en-US" sz="2400" b="1" dirty="0">
                <a:solidFill>
                  <a:srgbClr val="000066"/>
                </a:solidFill>
              </a:rPr>
              <a:t> “</a:t>
            </a:r>
            <a:r>
              <a:rPr lang="ru-RU" sz="2400" b="1" dirty="0">
                <a:solidFill>
                  <a:srgbClr val="000066"/>
                </a:solidFill>
              </a:rPr>
              <a:t>тепловые карты</a:t>
            </a:r>
            <a:r>
              <a:rPr lang="en-US" sz="2400" b="1" dirty="0">
                <a:solidFill>
                  <a:srgbClr val="000066"/>
                </a:solidFill>
              </a:rPr>
              <a:t>” </a:t>
            </a:r>
            <a:r>
              <a:rPr lang="ru-RU" sz="2400" b="1" dirty="0">
                <a:solidFill>
                  <a:srgbClr val="000066"/>
                </a:solidFill>
              </a:rPr>
              <a:t>на месте</a:t>
            </a:r>
            <a:r>
              <a:rPr lang="en-US" sz="2400" b="1" dirty="0">
                <a:solidFill>
                  <a:srgbClr val="000066"/>
                </a:solidFill>
              </a:rPr>
              <a:t>,</a:t>
            </a:r>
            <a:r>
              <a:rPr lang="ru-RU" sz="2400" b="1" dirty="0">
                <a:solidFill>
                  <a:srgbClr val="000066"/>
                </a:solidFill>
              </a:rPr>
              <a:t> в реальном времени</a:t>
            </a:r>
            <a:endParaRPr lang="en-US" sz="2400" b="1" dirty="0">
              <a:solidFill>
                <a:srgbClr val="000066"/>
              </a:solidFill>
            </a:endParaRPr>
          </a:p>
          <a:p>
            <a:pPr marL="228600" lvl="0" indent="-228600">
              <a:lnSpc>
                <a:spcPct val="90000"/>
              </a:lnSpc>
              <a:spcBef>
                <a:spcPts val="1000"/>
              </a:spcBef>
              <a:buFont typeface="Arial" panose="020B0604020202020204" pitchFamily="34" charset="0"/>
              <a:buChar char="•"/>
            </a:pPr>
            <a:r>
              <a:rPr lang="ru-RU" sz="2400" b="1" dirty="0">
                <a:solidFill>
                  <a:srgbClr val="000066"/>
                </a:solidFill>
              </a:rPr>
              <a:t>Картирование минералов, жил, включений в микронном масштабе</a:t>
            </a:r>
            <a:endParaRPr lang="en-US" sz="2400" b="1" dirty="0">
              <a:solidFill>
                <a:srgbClr val="000066"/>
              </a:solidFill>
            </a:endParaRPr>
          </a:p>
          <a:p>
            <a:pPr marL="228600" lvl="0" indent="-228600">
              <a:lnSpc>
                <a:spcPct val="90000"/>
              </a:lnSpc>
              <a:spcBef>
                <a:spcPts val="1000"/>
              </a:spcBef>
              <a:buFont typeface="Arial" panose="020B0604020202020204" pitchFamily="34" charset="0"/>
              <a:buChar char="•"/>
            </a:pPr>
            <a:r>
              <a:rPr lang="en-US" sz="2400" b="1" dirty="0">
                <a:solidFill>
                  <a:srgbClr val="000066"/>
                </a:solidFill>
              </a:rPr>
              <a:t> </a:t>
            </a:r>
            <a:r>
              <a:rPr lang="ru-RU" sz="2400" b="1" dirty="0">
                <a:solidFill>
                  <a:srgbClr val="000066"/>
                </a:solidFill>
              </a:rPr>
              <a:t>Пространственная химия позволяет лучше понять породообразующие явления и минерализацию</a:t>
            </a:r>
            <a:endParaRPr lang="en-US" sz="2400" b="1" dirty="0">
              <a:solidFill>
                <a:srgbClr val="000066"/>
              </a:solidFill>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66119" y="1391031"/>
            <a:ext cx="2769706" cy="4616176"/>
          </a:xfrm>
          <a:prstGeom prst="rect">
            <a:avLst/>
          </a:prstGeom>
        </p:spPr>
      </p:pic>
    </p:spTree>
    <p:extLst>
      <p:ext uri="{BB962C8B-B14F-4D97-AF65-F5344CB8AC3E}">
        <p14:creationId xmlns:p14="http://schemas.microsoft.com/office/powerpoint/2010/main" val="4181392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3176" y="1884428"/>
            <a:ext cx="9144000" cy="1717693"/>
          </a:xfrm>
        </p:spPr>
        <p:txBody>
          <a:bodyPr>
            <a:normAutofit/>
          </a:bodyPr>
          <a:lstStyle/>
          <a:p>
            <a:r>
              <a:rPr lang="ru-RU" dirty="0"/>
              <a:t>Анализаторы </a:t>
            </a:r>
            <a:r>
              <a:rPr lang="en-US" dirty="0"/>
              <a:t>SciAps Z</a:t>
            </a:r>
            <a:endParaRPr lang="ru-RU" dirty="0"/>
          </a:p>
        </p:txBody>
      </p:sp>
      <p:sp>
        <p:nvSpPr>
          <p:cNvPr id="3" name="Подзаголовок 2"/>
          <p:cNvSpPr>
            <a:spLocks noGrp="1"/>
          </p:cNvSpPr>
          <p:nvPr>
            <p:ph type="subTitle" idx="1"/>
          </p:nvPr>
        </p:nvSpPr>
        <p:spPr>
          <a:xfrm>
            <a:off x="1326995" y="3642348"/>
            <a:ext cx="5738823" cy="1655762"/>
          </a:xfrm>
        </p:spPr>
        <p:txBody>
          <a:bodyPr/>
          <a:lstStyle/>
          <a:p>
            <a:r>
              <a:rPr lang="ru-RU" dirty="0"/>
              <a:t>Представляем новейшую лазерную технологию для экспресс анализа геохимических проб</a:t>
            </a:r>
            <a:endParaRPr lang="en-US" dirty="0"/>
          </a:p>
          <a:p>
            <a:r>
              <a:rPr lang="en-US" dirty="0"/>
              <a:t>Z 900 c</a:t>
            </a:r>
            <a:r>
              <a:rPr lang="ru-RU" dirty="0" err="1"/>
              <a:t>ерия</a:t>
            </a:r>
            <a:r>
              <a:rPr lang="ru-RU" dirty="0"/>
              <a:t> - новинка 2021</a:t>
            </a:r>
          </a:p>
        </p:txBody>
      </p:sp>
      <p:pic>
        <p:nvPicPr>
          <p:cNvPr id="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55941" y="5824568"/>
            <a:ext cx="730828" cy="712279"/>
          </a:xfrm>
          <a:prstGeom prst="rect">
            <a:avLst/>
          </a:prstGeom>
        </p:spPr>
      </p:pic>
      <p:cxnSp>
        <p:nvCxnSpPr>
          <p:cNvPr id="11" name="Прямая со стрелкой 10"/>
          <p:cNvCxnSpPr>
            <a:cxnSpLocks/>
            <a:endCxn id="10" idx="0"/>
          </p:cNvCxnSpPr>
          <p:nvPr/>
        </p:nvCxnSpPr>
        <p:spPr>
          <a:xfrm flipH="1">
            <a:off x="9999739" y="1735464"/>
            <a:ext cx="862366" cy="1896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Выноска-облако 12"/>
          <p:cNvSpPr/>
          <p:nvPr/>
        </p:nvSpPr>
        <p:spPr>
          <a:xfrm>
            <a:off x="9916357" y="1100793"/>
            <a:ext cx="2024109" cy="1384916"/>
          </a:xfrm>
          <a:prstGeom prst="cloudCallout">
            <a:avLst/>
          </a:prstGeom>
          <a:solidFill>
            <a:srgbClr val="2E3192"/>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C</a:t>
            </a:r>
            <a:r>
              <a:rPr lang="ru-RU" dirty="0"/>
              <a:t> 2017</a:t>
            </a:r>
            <a:r>
              <a:rPr lang="en-US" dirty="0"/>
              <a:t> – </a:t>
            </a:r>
            <a:r>
              <a:rPr lang="ru-RU" dirty="0"/>
              <a:t>в новом корпусе</a:t>
            </a:r>
          </a:p>
        </p:txBody>
      </p:sp>
      <p:cxnSp>
        <p:nvCxnSpPr>
          <p:cNvPr id="16" name="Прямая со стрелкой 15"/>
          <p:cNvCxnSpPr/>
          <p:nvPr/>
        </p:nvCxnSpPr>
        <p:spPr>
          <a:xfrm flipH="1" flipV="1">
            <a:off x="3506361" y="912897"/>
            <a:ext cx="1376039" cy="3507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Овал 21"/>
          <p:cNvSpPr/>
          <p:nvPr/>
        </p:nvSpPr>
        <p:spPr>
          <a:xfrm>
            <a:off x="4882401" y="400769"/>
            <a:ext cx="1935894" cy="1429305"/>
          </a:xfrm>
          <a:prstGeom prst="ellipse">
            <a:avLst/>
          </a:prstGeom>
          <a:solidFill>
            <a:srgbClr val="3333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dirty="0"/>
              <a:t>Первый лазерный анализатор </a:t>
            </a:r>
            <a:r>
              <a:rPr lang="en-US" dirty="0"/>
              <a:t>Z-500</a:t>
            </a:r>
            <a:endParaRPr lang="ru-RU" dirty="0"/>
          </a:p>
        </p:txBody>
      </p:sp>
      <p:pic>
        <p:nvPicPr>
          <p:cNvPr id="14" name="Picture 13">
            <a:extLst>
              <a:ext uri="{FF2B5EF4-FFF2-40B4-BE49-F238E27FC236}">
                <a16:creationId xmlns:a16="http://schemas.microsoft.com/office/drawing/2014/main" id="{CC574FB9-5962-624A-8467-650AA4F30A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175" y="97881"/>
            <a:ext cx="3245991" cy="2434494"/>
          </a:xfrm>
          <a:prstGeom prst="rect">
            <a:avLst/>
          </a:prstGeom>
        </p:spPr>
      </p:pic>
      <p:pic>
        <p:nvPicPr>
          <p:cNvPr id="12" name="Picture 11">
            <a:extLst>
              <a:ext uri="{FF2B5EF4-FFF2-40B4-BE49-F238E27FC236}">
                <a16:creationId xmlns:a16="http://schemas.microsoft.com/office/drawing/2014/main" id="{ACC92558-6B81-DF48-801A-A01F288545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825" y="3576169"/>
            <a:ext cx="1934618" cy="2471474"/>
          </a:xfrm>
          <a:prstGeom prst="rect">
            <a:avLst/>
          </a:prstGeom>
        </p:spPr>
      </p:pic>
      <p:pic>
        <p:nvPicPr>
          <p:cNvPr id="10" name="Picture 9">
            <a:extLst>
              <a:ext uri="{FF2B5EF4-FFF2-40B4-BE49-F238E27FC236}">
                <a16:creationId xmlns:a16="http://schemas.microsoft.com/office/drawing/2014/main" id="{78C2CB06-8E28-014A-AE85-AD14A3B031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7477" y="3631990"/>
            <a:ext cx="4384523" cy="2918448"/>
          </a:xfrm>
          <a:prstGeom prst="rect">
            <a:avLst/>
          </a:prstGeom>
        </p:spPr>
      </p:pic>
    </p:spTree>
    <p:extLst>
      <p:ext uri="{BB962C8B-B14F-4D97-AF65-F5344CB8AC3E}">
        <p14:creationId xmlns:p14="http://schemas.microsoft.com/office/powerpoint/2010/main" val="41630744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t>Геохим ПРО</a:t>
            </a:r>
            <a:r>
              <a:rPr lang="en-AU" dirty="0"/>
              <a:t>: </a:t>
            </a:r>
            <a:r>
              <a:rPr lang="ru-RU" dirty="0"/>
              <a:t>Качественное картирование минералов </a:t>
            </a:r>
            <a:endParaRPr lang="en-AU"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50</a:t>
            </a:fld>
            <a:endParaRPr lang="en-US" dirty="0"/>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3585" y="1178974"/>
            <a:ext cx="2895816" cy="4826361"/>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7900" y="1178974"/>
            <a:ext cx="2912123" cy="4853538"/>
          </a:xfrm>
          <a:prstGeom prst="rect">
            <a:avLst/>
          </a:prstGeom>
        </p:spPr>
      </p:pic>
      <p:sp>
        <p:nvSpPr>
          <p:cNvPr id="11" name="Rectangle 10"/>
          <p:cNvSpPr/>
          <p:nvPr/>
        </p:nvSpPr>
        <p:spPr>
          <a:xfrm>
            <a:off x="3401265" y="1280159"/>
            <a:ext cx="5334771" cy="6419193"/>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ru-RU" sz="2800" b="1" dirty="0">
                <a:solidFill>
                  <a:srgbClr val="000066"/>
                </a:solidFill>
              </a:rPr>
              <a:t>Выберите какие пики показывают наилучший контраст</a:t>
            </a:r>
            <a:endParaRPr lang="en-US" sz="2800" b="1" dirty="0">
              <a:solidFill>
                <a:srgbClr val="000066"/>
              </a:solidFill>
            </a:endParaRPr>
          </a:p>
          <a:p>
            <a:pPr lvl="0">
              <a:lnSpc>
                <a:spcPct val="90000"/>
              </a:lnSpc>
              <a:spcBef>
                <a:spcPts val="1000"/>
              </a:spcBef>
            </a:pPr>
            <a:endParaRPr lang="en-US" sz="2800" b="1" dirty="0">
              <a:solidFill>
                <a:srgbClr val="000066"/>
              </a:solidFill>
            </a:endParaRPr>
          </a:p>
          <a:p>
            <a:pPr marL="228600" lvl="0" indent="-228600">
              <a:lnSpc>
                <a:spcPct val="90000"/>
              </a:lnSpc>
              <a:spcBef>
                <a:spcPts val="1000"/>
              </a:spcBef>
              <a:buFont typeface="Arial" panose="020B0604020202020204" pitchFamily="34" charset="0"/>
              <a:buChar char="•"/>
            </a:pPr>
            <a:r>
              <a:rPr lang="ru-RU" sz="2800" b="1" dirty="0">
                <a:solidFill>
                  <a:srgbClr val="000066"/>
                </a:solidFill>
              </a:rPr>
              <a:t>Усильте «тепловую карту» акцентируя узоры (</a:t>
            </a:r>
            <a:r>
              <a:rPr lang="en-US" sz="2800" b="1" dirty="0">
                <a:solidFill>
                  <a:srgbClr val="000066"/>
                </a:solidFill>
              </a:rPr>
              <a:t>Amplifier)</a:t>
            </a:r>
          </a:p>
          <a:p>
            <a:pPr marL="228600" lvl="0" indent="-228600">
              <a:lnSpc>
                <a:spcPct val="90000"/>
              </a:lnSpc>
              <a:spcBef>
                <a:spcPts val="1000"/>
              </a:spcBef>
              <a:buFont typeface="Arial" panose="020B0604020202020204" pitchFamily="34" charset="0"/>
              <a:buChar char="•"/>
            </a:pPr>
            <a:endParaRPr lang="en-US" sz="2800" b="1" dirty="0">
              <a:solidFill>
                <a:srgbClr val="000066"/>
              </a:solidFill>
            </a:endParaRPr>
          </a:p>
          <a:p>
            <a:pPr marL="228600" indent="-228600">
              <a:lnSpc>
                <a:spcPct val="90000"/>
              </a:lnSpc>
              <a:spcBef>
                <a:spcPts val="1000"/>
              </a:spcBef>
              <a:buFont typeface="Arial" panose="020B0604020202020204" pitchFamily="34" charset="0"/>
              <a:buChar char="•"/>
            </a:pPr>
            <a:r>
              <a:rPr lang="ru-RU" sz="2800" b="1" dirty="0">
                <a:solidFill>
                  <a:srgbClr val="000066"/>
                </a:solidFill>
              </a:rPr>
              <a:t>Настройте прозрачность </a:t>
            </a:r>
            <a:r>
              <a:rPr lang="en-US" sz="2800" b="1" dirty="0">
                <a:solidFill>
                  <a:srgbClr val="000066"/>
                </a:solidFill>
              </a:rPr>
              <a:t> </a:t>
            </a:r>
            <a:r>
              <a:rPr lang="ru-RU" sz="2800" b="1" dirty="0">
                <a:solidFill>
                  <a:srgbClr val="000066"/>
                </a:solidFill>
              </a:rPr>
              <a:t>наложения</a:t>
            </a:r>
            <a:r>
              <a:rPr lang="en-US" sz="2800" b="1" dirty="0">
                <a:solidFill>
                  <a:srgbClr val="000066"/>
                </a:solidFill>
              </a:rPr>
              <a:t>,</a:t>
            </a:r>
            <a:r>
              <a:rPr lang="ru-RU" sz="2800" b="1" dirty="0">
                <a:solidFill>
                  <a:srgbClr val="000066"/>
                </a:solidFill>
              </a:rPr>
              <a:t> чтобы лучше соотнести «тепловую» карту и изображение</a:t>
            </a:r>
            <a:endParaRPr lang="en-US" sz="2800" b="1" dirty="0">
              <a:solidFill>
                <a:srgbClr val="000066"/>
              </a:solidFill>
            </a:endParaRPr>
          </a:p>
          <a:p>
            <a:pPr lvl="0">
              <a:lnSpc>
                <a:spcPct val="90000"/>
              </a:lnSpc>
              <a:spcBef>
                <a:spcPts val="1000"/>
              </a:spcBef>
            </a:pPr>
            <a:endParaRPr lang="en-US" sz="2800" b="1" dirty="0">
              <a:solidFill>
                <a:srgbClr val="000066"/>
              </a:solidFill>
            </a:endParaRPr>
          </a:p>
          <a:p>
            <a:pPr marL="228600" lvl="0" indent="-228600">
              <a:lnSpc>
                <a:spcPct val="90000"/>
              </a:lnSpc>
              <a:spcBef>
                <a:spcPts val="1000"/>
              </a:spcBef>
              <a:buFont typeface="Arial" panose="020B0604020202020204" pitchFamily="34" charset="0"/>
              <a:buChar char="•"/>
            </a:pPr>
            <a:endParaRPr lang="en-US" sz="2800" b="1" dirty="0">
              <a:solidFill>
                <a:srgbClr val="000066"/>
              </a:solidFill>
            </a:endParaRPr>
          </a:p>
          <a:p>
            <a:pPr lvl="0">
              <a:lnSpc>
                <a:spcPct val="90000"/>
              </a:lnSpc>
              <a:spcBef>
                <a:spcPts val="1000"/>
              </a:spcBef>
            </a:pPr>
            <a:endParaRPr lang="en-US" sz="2800" b="1" dirty="0">
              <a:solidFill>
                <a:srgbClr val="000066"/>
              </a:solidFill>
            </a:endParaRPr>
          </a:p>
        </p:txBody>
      </p:sp>
    </p:spTree>
    <p:extLst>
      <p:ext uri="{BB962C8B-B14F-4D97-AF65-F5344CB8AC3E}">
        <p14:creationId xmlns:p14="http://schemas.microsoft.com/office/powerpoint/2010/main" val="38114785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0704"/>
          </a:xfrm>
        </p:spPr>
        <p:txBody>
          <a:bodyPr/>
          <a:lstStyle/>
          <a:p>
            <a:r>
              <a:rPr lang="ru-RU" dirty="0"/>
              <a:t>Нет рентгеновского излучения</a:t>
            </a:r>
            <a:r>
              <a:rPr lang="en-AU" dirty="0"/>
              <a:t> X-Ray</a:t>
            </a:r>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110804" y="1505242"/>
            <a:ext cx="6390647" cy="4262512"/>
          </a:xfrm>
        </p:spPr>
      </p:pic>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51</a:t>
            </a:fld>
            <a:endParaRPr lang="en-US" dirty="0"/>
          </a:p>
        </p:txBody>
      </p:sp>
      <p:sp>
        <p:nvSpPr>
          <p:cNvPr id="8" name="Content Placeholder 2"/>
          <p:cNvSpPr txBox="1">
            <a:spLocks/>
          </p:cNvSpPr>
          <p:nvPr/>
        </p:nvSpPr>
        <p:spPr>
          <a:xfrm>
            <a:off x="595690" y="1416416"/>
            <a:ext cx="34653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000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00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rgbClr val="0000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00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rgbClr val="0000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2400" b="0" dirty="0"/>
              <a:t>С Лазером вы абсолютно безопасно можете держать образец в руках, прижимая маленькие пробы прямо к измерительному окошку благодаря отсутствию рентгеновского излучения. </a:t>
            </a:r>
            <a:endParaRPr lang="en-US" sz="2400" b="0" dirty="0"/>
          </a:p>
        </p:txBody>
      </p:sp>
    </p:spTree>
    <p:extLst>
      <p:ext uri="{BB962C8B-B14F-4D97-AF65-F5344CB8AC3E}">
        <p14:creationId xmlns:p14="http://schemas.microsoft.com/office/powerpoint/2010/main" val="33845428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Дискретность </a:t>
            </a:r>
            <a:r>
              <a:rPr lang="ru-RU" dirty="0" err="1"/>
              <a:t>пробоотбора</a:t>
            </a:r>
            <a:endParaRPr lang="en-AU"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52</a:t>
            </a:fld>
            <a:endParaRPr lang="en-US"/>
          </a:p>
        </p:txBody>
      </p:sp>
      <p:sp>
        <p:nvSpPr>
          <p:cNvPr id="8" name="Content Placeholder 7"/>
          <p:cNvSpPr>
            <a:spLocks noGrp="1"/>
          </p:cNvSpPr>
          <p:nvPr>
            <p:ph idx="1"/>
          </p:nvPr>
        </p:nvSpPr>
        <p:spPr>
          <a:xfrm>
            <a:off x="773017" y="1060705"/>
            <a:ext cx="10515600" cy="4922845"/>
          </a:xfrm>
        </p:spPr>
        <p:txBody>
          <a:bodyPr>
            <a:normAutofit/>
          </a:bodyPr>
          <a:lstStyle/>
          <a:p>
            <a:r>
              <a:rPr lang="ru-RU" sz="2400" dirty="0" err="1"/>
              <a:t>Точечность</a:t>
            </a:r>
            <a:r>
              <a:rPr lang="ru-RU" sz="2400" dirty="0"/>
              <a:t> анализа (диаметр </a:t>
            </a:r>
            <a:r>
              <a:rPr lang="en-AU" sz="2400" dirty="0"/>
              <a:t>50</a:t>
            </a:r>
            <a:r>
              <a:rPr lang="ru-RU" sz="2400" dirty="0"/>
              <a:t> микрон) и возможность растрирования позволяют</a:t>
            </a:r>
            <a:r>
              <a:rPr lang="en-AU" sz="2400" dirty="0"/>
              <a:t> </a:t>
            </a:r>
            <a:r>
              <a:rPr lang="ru-RU" sz="2400" dirty="0"/>
              <a:t>проводить дискретные измерения горных пород и минералов и получать ценную информацию о переходе элементов в конкретные минеральные фазы или даже в части конкретных минеральных кристаллов</a:t>
            </a:r>
            <a:r>
              <a:rPr lang="en-AU" sz="2400" dirty="0"/>
              <a:t>. </a:t>
            </a:r>
          </a:p>
          <a:p>
            <a:pPr marL="2743200" lvl="6" indent="0">
              <a:buNone/>
            </a:pPr>
            <a:endParaRPr lang="en-AU" dirty="0"/>
          </a:p>
          <a:p>
            <a:pPr marL="2743200" lvl="6" indent="0">
              <a:buNone/>
            </a:pPr>
            <a:r>
              <a:rPr lang="ru-RU" dirty="0"/>
              <a:t>Рис</a:t>
            </a:r>
            <a:r>
              <a:rPr lang="en-AU" dirty="0"/>
              <a:t>.1 [</a:t>
            </a:r>
            <a:r>
              <a:rPr lang="ru-RU" dirty="0"/>
              <a:t>слева</a:t>
            </a:r>
            <a:r>
              <a:rPr lang="en-AU" dirty="0"/>
              <a:t>]</a:t>
            </a:r>
          </a:p>
          <a:p>
            <a:pPr marL="2743200" lvl="6" indent="0">
              <a:buNone/>
            </a:pPr>
            <a:r>
              <a:rPr lang="ru-RU" dirty="0"/>
              <a:t>Фото растрирования на анализаторе</a:t>
            </a:r>
          </a:p>
          <a:p>
            <a:pPr marL="2743200" lvl="6" indent="0">
              <a:buNone/>
            </a:pPr>
            <a:r>
              <a:rPr lang="en-US" dirty="0"/>
              <a:t>SciAps Laser </a:t>
            </a:r>
            <a:r>
              <a:rPr lang="en-AU" dirty="0"/>
              <a:t>Z</a:t>
            </a:r>
          </a:p>
          <a:p>
            <a:pPr marL="2743200" lvl="6" indent="0">
              <a:buNone/>
            </a:pPr>
            <a:endParaRPr lang="en-AU" dirty="0"/>
          </a:p>
          <a:p>
            <a:pPr marL="2743200" lvl="6" indent="0">
              <a:buNone/>
            </a:pPr>
            <a:r>
              <a:rPr lang="ru-RU" dirty="0"/>
              <a:t>Рис</a:t>
            </a:r>
            <a:r>
              <a:rPr lang="en-AU" dirty="0"/>
              <a:t>.2 [</a:t>
            </a:r>
            <a:r>
              <a:rPr lang="ru-RU" dirty="0"/>
              <a:t>справа</a:t>
            </a:r>
            <a:r>
              <a:rPr lang="en-AU" dirty="0"/>
              <a:t>]</a:t>
            </a:r>
          </a:p>
          <a:p>
            <a:pPr marL="2743200" lvl="6" indent="0">
              <a:buNone/>
            </a:pPr>
            <a:r>
              <a:rPr lang="ru-RU" dirty="0"/>
              <a:t>Типичное увеличенное фото </a:t>
            </a:r>
          </a:p>
          <a:p>
            <a:pPr marL="2743200" lvl="6" indent="0">
              <a:buNone/>
            </a:pPr>
            <a:r>
              <a:rPr lang="ru-RU" dirty="0"/>
              <a:t>горной породы с определенными</a:t>
            </a:r>
          </a:p>
          <a:p>
            <a:pPr marL="2743200" lvl="6" indent="0">
              <a:buNone/>
            </a:pPr>
            <a:r>
              <a:rPr lang="ru-RU" dirty="0"/>
              <a:t>минералами </a:t>
            </a:r>
          </a:p>
          <a:p>
            <a:pPr marL="2743200" lvl="6" indent="0">
              <a:buNone/>
            </a:pPr>
            <a:r>
              <a:rPr lang="ru-RU" dirty="0"/>
              <a:t>(фото с авторучкой для понятия</a:t>
            </a:r>
          </a:p>
          <a:p>
            <a:pPr marL="2743200" lvl="6" indent="0">
              <a:buNone/>
            </a:pPr>
            <a:r>
              <a:rPr lang="ru-RU" dirty="0"/>
              <a:t> масштаба)</a:t>
            </a:r>
            <a:endParaRPr lang="en-AU" dirty="0"/>
          </a:p>
          <a:p>
            <a:pPr marL="2743200" lvl="6" indent="0">
              <a:buNone/>
            </a:pPr>
            <a:endParaRPr lang="en-AU" dirty="0"/>
          </a:p>
          <a:p>
            <a:pPr marL="2743200" lvl="6" indent="0">
              <a:buNone/>
            </a:pPr>
            <a:endParaRPr lang="en-AU" dirty="0"/>
          </a:p>
          <a:p>
            <a:endParaRPr lang="en-AU" dirty="0"/>
          </a:p>
        </p:txBody>
      </p:sp>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t="-47091"/>
          <a:stretch/>
        </p:blipFill>
        <p:spPr>
          <a:xfrm>
            <a:off x="1030469" y="1627024"/>
            <a:ext cx="2238687" cy="4163006"/>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4881" y="2694820"/>
            <a:ext cx="4454203" cy="2962045"/>
          </a:xfrm>
          <a:prstGeom prst="rect">
            <a:avLst/>
          </a:prstGeom>
        </p:spPr>
      </p:pic>
    </p:spTree>
    <p:extLst>
      <p:ext uri="{BB962C8B-B14F-4D97-AF65-F5344CB8AC3E}">
        <p14:creationId xmlns:p14="http://schemas.microsoft.com/office/powerpoint/2010/main" val="25333173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Пространственное «картирование» проб</a:t>
            </a:r>
            <a:endParaRPr lang="en-AU"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025236" y="1831729"/>
            <a:ext cx="4771754" cy="4278125"/>
          </a:xfrm>
        </p:spPr>
      </p:pic>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53</a:t>
            </a:fld>
            <a:endParaRPr lang="en-US" dirty="0"/>
          </a:p>
        </p:txBody>
      </p:sp>
      <p:sp>
        <p:nvSpPr>
          <p:cNvPr id="3" name="TextBox 2"/>
          <p:cNvSpPr txBox="1"/>
          <p:nvPr/>
        </p:nvSpPr>
        <p:spPr>
          <a:xfrm>
            <a:off x="1937253" y="1288386"/>
            <a:ext cx="9478107" cy="369332"/>
          </a:xfrm>
          <a:prstGeom prst="rect">
            <a:avLst/>
          </a:prstGeom>
          <a:noFill/>
        </p:spPr>
        <p:txBody>
          <a:bodyPr wrap="none" rtlCol="0">
            <a:spAutoFit/>
          </a:bodyPr>
          <a:lstStyle/>
          <a:p>
            <a:r>
              <a:rPr lang="ru-RU" dirty="0"/>
              <a:t>9 точек прямой линии растра – график </a:t>
            </a:r>
            <a:r>
              <a:rPr lang="en-US" dirty="0"/>
              <a:t>c</a:t>
            </a:r>
            <a:r>
              <a:rPr lang="ru-RU" dirty="0" err="1"/>
              <a:t>одержания</a:t>
            </a:r>
            <a:r>
              <a:rPr lang="ru-RU" dirty="0"/>
              <a:t> </a:t>
            </a:r>
            <a:r>
              <a:rPr lang="en-US" dirty="0"/>
              <a:t>Mg, </a:t>
            </a:r>
            <a:r>
              <a:rPr lang="ru-RU" dirty="0"/>
              <a:t>построенного </a:t>
            </a:r>
            <a:r>
              <a:rPr lang="ru-RU" dirty="0" err="1"/>
              <a:t>отн</a:t>
            </a:r>
            <a:r>
              <a:rPr lang="ru-RU" dirty="0"/>
              <a:t>. этой линии (справа)</a:t>
            </a:r>
            <a:endParaRPr lang="en-AU" dirty="0"/>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81592" y="1831729"/>
            <a:ext cx="4837572" cy="4278125"/>
          </a:xfrm>
          <a:prstGeom prst="rect">
            <a:avLst/>
          </a:prstGeom>
        </p:spPr>
      </p:pic>
    </p:spTree>
    <p:extLst>
      <p:ext uri="{BB962C8B-B14F-4D97-AF65-F5344CB8AC3E}">
        <p14:creationId xmlns:p14="http://schemas.microsoft.com/office/powerpoint/2010/main" val="4103291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a:t>Растрирование</a:t>
            </a:r>
            <a:r>
              <a:rPr lang="en-AU" dirty="0"/>
              <a:t> </a:t>
            </a:r>
            <a:r>
              <a:rPr lang="ru-RU" b="0" dirty="0"/>
              <a:t>позволяет увидеть пространственное распределение химических элементов</a:t>
            </a:r>
            <a:endParaRPr lang="en-AU"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54</a:t>
            </a:fld>
            <a:endParaRPr lang="en-US" dirty="0"/>
          </a:p>
        </p:txBody>
      </p:sp>
      <p:pic>
        <p:nvPicPr>
          <p:cNvPr id="10" name="Content Placeholder 9"/>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399161" y="1654175"/>
            <a:ext cx="3263503" cy="4351338"/>
          </a:xfr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68048" y="4072859"/>
            <a:ext cx="3841509" cy="2243872"/>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3801" y="3829844"/>
            <a:ext cx="3709976" cy="2239985"/>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27986" y="1505744"/>
            <a:ext cx="4131063" cy="2205644"/>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8405" y="1353992"/>
            <a:ext cx="3814619" cy="2341999"/>
          </a:xfrm>
          <a:prstGeom prst="rect">
            <a:avLst/>
          </a:prstGeom>
        </p:spPr>
      </p:pic>
      <p:sp>
        <p:nvSpPr>
          <p:cNvPr id="3" name="TextBox 2"/>
          <p:cNvSpPr txBox="1"/>
          <p:nvPr/>
        </p:nvSpPr>
        <p:spPr>
          <a:xfrm>
            <a:off x="2736491" y="1098558"/>
            <a:ext cx="7718651" cy="369332"/>
          </a:xfrm>
          <a:prstGeom prst="rect">
            <a:avLst/>
          </a:prstGeom>
          <a:noFill/>
        </p:spPr>
        <p:txBody>
          <a:bodyPr wrap="none" rtlCol="0">
            <a:spAutoFit/>
          </a:bodyPr>
          <a:lstStyle/>
          <a:p>
            <a:r>
              <a:rPr lang="en-AU" dirty="0"/>
              <a:t>12X16 Raster Pattern @ 125um spacing with multi-element distribution mapped </a:t>
            </a:r>
          </a:p>
        </p:txBody>
      </p:sp>
    </p:spTree>
    <p:extLst>
      <p:ext uri="{BB962C8B-B14F-4D97-AF65-F5344CB8AC3E}">
        <p14:creationId xmlns:p14="http://schemas.microsoft.com/office/powerpoint/2010/main" val="365871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a:t>Растрирование</a:t>
            </a:r>
            <a:r>
              <a:rPr lang="en-AU" dirty="0"/>
              <a:t> </a:t>
            </a:r>
            <a:r>
              <a:rPr lang="ru-RU" b="0" dirty="0"/>
              <a:t>позволяет увидеть пространственное распределение химических элементов</a:t>
            </a:r>
            <a:endParaRPr lang="en-AU"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55</a:t>
            </a:fld>
            <a:endParaRPr lang="en-US" dirty="0"/>
          </a:p>
        </p:txBody>
      </p:sp>
      <p:sp>
        <p:nvSpPr>
          <p:cNvPr id="3" name="TextBox 2"/>
          <p:cNvSpPr txBox="1"/>
          <p:nvPr/>
        </p:nvSpPr>
        <p:spPr>
          <a:xfrm>
            <a:off x="2736491" y="1098558"/>
            <a:ext cx="7718651" cy="369332"/>
          </a:xfrm>
          <a:prstGeom prst="rect">
            <a:avLst/>
          </a:prstGeom>
          <a:noFill/>
        </p:spPr>
        <p:txBody>
          <a:bodyPr wrap="none" rtlCol="0">
            <a:spAutoFit/>
          </a:bodyPr>
          <a:lstStyle/>
          <a:p>
            <a:r>
              <a:rPr lang="en-AU" dirty="0"/>
              <a:t>12X16 Raster Pattern @ 125um spacing with </a:t>
            </a:r>
            <a:r>
              <a:rPr lang="en-AU" dirty="0" err="1"/>
              <a:t>muti</a:t>
            </a:r>
            <a:r>
              <a:rPr lang="en-AU" dirty="0"/>
              <a:t>-element distribution mapped </a:t>
            </a:r>
          </a:p>
        </p:txBody>
      </p:sp>
      <p:pic>
        <p:nvPicPr>
          <p:cNvPr id="8" name="Content Placeholder 7"/>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604691" y="1654175"/>
            <a:ext cx="6852443" cy="4351338"/>
          </a:xfrm>
        </p:spPr>
      </p:pic>
    </p:spTree>
    <p:extLst>
      <p:ext uri="{BB962C8B-B14F-4D97-AF65-F5344CB8AC3E}">
        <p14:creationId xmlns:p14="http://schemas.microsoft.com/office/powerpoint/2010/main" val="1600800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ru-RU" sz="4000" dirty="0"/>
              <a:t>Растрирование</a:t>
            </a:r>
            <a:r>
              <a:rPr lang="en-AU" sz="4000" dirty="0"/>
              <a:t> </a:t>
            </a:r>
            <a:r>
              <a:rPr lang="ru-RU" sz="4000" b="0" dirty="0"/>
              <a:t>позволяет увидеть пространственное распределение химических элементов</a:t>
            </a:r>
            <a:endParaRPr lang="en-AU" sz="4000"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56</a:t>
            </a:fld>
            <a:endParaRPr lang="en-US" dirty="0"/>
          </a:p>
        </p:txBody>
      </p:sp>
      <p:sp>
        <p:nvSpPr>
          <p:cNvPr id="3" name="TextBox 2"/>
          <p:cNvSpPr txBox="1"/>
          <p:nvPr/>
        </p:nvSpPr>
        <p:spPr>
          <a:xfrm>
            <a:off x="142044" y="1098558"/>
            <a:ext cx="11825056" cy="646331"/>
          </a:xfrm>
          <a:prstGeom prst="rect">
            <a:avLst/>
          </a:prstGeom>
          <a:noFill/>
        </p:spPr>
        <p:txBody>
          <a:bodyPr wrap="square" rtlCol="0">
            <a:spAutoFit/>
          </a:bodyPr>
          <a:lstStyle/>
          <a:p>
            <a:r>
              <a:rPr lang="en-AU" dirty="0"/>
              <a:t>16X16 </a:t>
            </a:r>
            <a:r>
              <a:rPr lang="ru-RU" dirty="0"/>
              <a:t>шаблон растрирования </a:t>
            </a:r>
            <a:r>
              <a:rPr lang="en-AU" dirty="0"/>
              <a:t>@ 125</a:t>
            </a:r>
            <a:r>
              <a:rPr lang="ru-RU" dirty="0"/>
              <a:t> микрон</a:t>
            </a:r>
            <a:r>
              <a:rPr lang="en-AU" dirty="0"/>
              <a:t> </a:t>
            </a:r>
            <a:r>
              <a:rPr lang="ru-RU" dirty="0"/>
              <a:t>отступ, область измерения очерчена красным</a:t>
            </a:r>
            <a:r>
              <a:rPr lang="en-AU" dirty="0"/>
              <a:t>. </a:t>
            </a:r>
            <a:r>
              <a:rPr lang="ru-RU" dirty="0"/>
              <a:t>Образец Черный Турмалин </a:t>
            </a:r>
            <a:r>
              <a:rPr lang="en-AU" dirty="0"/>
              <a:t>(</a:t>
            </a:r>
            <a:r>
              <a:rPr lang="en-AU" dirty="0" err="1"/>
              <a:t>Schorl</a:t>
            </a:r>
            <a:r>
              <a:rPr lang="en-AU" dirty="0"/>
              <a:t>) </a:t>
            </a:r>
            <a:r>
              <a:rPr lang="ru-RU" dirty="0"/>
              <a:t>в Кварце</a:t>
            </a:r>
            <a:endParaRPr lang="en-AU"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4420" y="1707052"/>
            <a:ext cx="7073475" cy="4577683"/>
          </a:xfrm>
          <a:prstGeom prst="rect">
            <a:avLst/>
          </a:prstGeom>
        </p:spPr>
      </p:pic>
    </p:spTree>
    <p:extLst>
      <p:ext uri="{BB962C8B-B14F-4D97-AF65-F5344CB8AC3E}">
        <p14:creationId xmlns:p14="http://schemas.microsoft.com/office/powerpoint/2010/main" val="23557588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a:t>Растрирование</a:t>
            </a:r>
            <a:r>
              <a:rPr lang="en-AU" dirty="0"/>
              <a:t> </a:t>
            </a:r>
            <a:r>
              <a:rPr lang="ru-RU" b="0" dirty="0"/>
              <a:t>позволяет увидеть пространственное распределение химических элементов</a:t>
            </a:r>
            <a:endParaRPr lang="en-AU"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57</a:t>
            </a:fld>
            <a:endParaRPr lang="en-US" dirty="0"/>
          </a:p>
        </p:txBody>
      </p:sp>
      <p:sp>
        <p:nvSpPr>
          <p:cNvPr id="3" name="TextBox 2"/>
          <p:cNvSpPr txBox="1"/>
          <p:nvPr/>
        </p:nvSpPr>
        <p:spPr>
          <a:xfrm>
            <a:off x="360218" y="1098558"/>
            <a:ext cx="11346873" cy="830997"/>
          </a:xfrm>
          <a:prstGeom prst="rect">
            <a:avLst/>
          </a:prstGeom>
          <a:noFill/>
        </p:spPr>
        <p:txBody>
          <a:bodyPr wrap="square" rtlCol="0">
            <a:spAutoFit/>
          </a:bodyPr>
          <a:lstStyle/>
          <a:p>
            <a:r>
              <a:rPr lang="ru-RU" sz="2400" dirty="0"/>
              <a:t>Шаблон растрирования </a:t>
            </a:r>
            <a:r>
              <a:rPr lang="en-AU" sz="2400" dirty="0"/>
              <a:t>16X16 </a:t>
            </a:r>
            <a:r>
              <a:rPr lang="ru-RU" sz="2400" dirty="0"/>
              <a:t> с промежутками в </a:t>
            </a:r>
            <a:r>
              <a:rPr lang="en-AU" sz="2400" dirty="0"/>
              <a:t>125</a:t>
            </a:r>
            <a:r>
              <a:rPr lang="ru-RU" sz="2400" dirty="0"/>
              <a:t> микрон, «тепловая» карта распределения элементов</a:t>
            </a:r>
            <a:r>
              <a:rPr lang="en-AU" sz="2400" dirty="0"/>
              <a:t> </a:t>
            </a:r>
            <a:r>
              <a:rPr lang="ru-RU" sz="2400" dirty="0"/>
              <a:t>для </a:t>
            </a:r>
            <a:r>
              <a:rPr lang="en-AU" sz="2400" dirty="0"/>
              <a:t>Si[</a:t>
            </a:r>
            <a:r>
              <a:rPr lang="ru-RU" sz="2400" dirty="0"/>
              <a:t>слева</a:t>
            </a:r>
            <a:r>
              <a:rPr lang="en-AU" sz="2400" dirty="0"/>
              <a:t>] </a:t>
            </a:r>
            <a:r>
              <a:rPr lang="ru-RU" sz="2400" dirty="0"/>
              <a:t>и</a:t>
            </a:r>
            <a:r>
              <a:rPr lang="en-AU" sz="2400" dirty="0"/>
              <a:t> B[</a:t>
            </a:r>
            <a:r>
              <a:rPr lang="ru-RU" sz="2400" dirty="0"/>
              <a:t>справа</a:t>
            </a:r>
            <a:r>
              <a:rPr lang="en-AU" sz="2400" dirty="0"/>
              <a:t>]</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44351" y="1867074"/>
            <a:ext cx="5562740" cy="36000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0914" y="1867074"/>
            <a:ext cx="5562740" cy="3600000"/>
          </a:xfrm>
          <a:prstGeom prst="rect">
            <a:avLst/>
          </a:prstGeom>
        </p:spPr>
      </p:pic>
    </p:spTree>
    <p:extLst>
      <p:ext uri="{BB962C8B-B14F-4D97-AF65-F5344CB8AC3E}">
        <p14:creationId xmlns:p14="http://schemas.microsoft.com/office/powerpoint/2010/main" val="23561029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t>Возможности метода </a:t>
            </a:r>
            <a:r>
              <a:rPr lang="en-AU" dirty="0"/>
              <a:t>LIBS </a:t>
            </a:r>
            <a:r>
              <a:rPr lang="ru-RU" dirty="0"/>
              <a:t>с растрированием</a:t>
            </a:r>
            <a:r>
              <a:rPr lang="en-AU" dirty="0"/>
              <a:t>: </a:t>
            </a:r>
            <a:r>
              <a:rPr lang="ru-RU" dirty="0"/>
              <a:t>Картирование минералов</a:t>
            </a:r>
            <a:endParaRPr lang="en-AU"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58</a:t>
            </a:fld>
            <a:endParaRPr lang="en-US" dirty="0"/>
          </a:p>
        </p:txBody>
      </p:sp>
      <p:pic>
        <p:nvPicPr>
          <p:cNvPr id="7" name="Content Placeholder 6" descr="cid:image005.png@01D0D9CB.DB717A20"/>
          <p:cNvPicPr>
            <a:picLocks noGrp="1"/>
          </p:cNvPicPr>
          <p:nvPr>
            <p:ph idx="1"/>
          </p:nvPr>
        </p:nvPicPr>
        <p:blipFill>
          <a:blip r:embed="rId2" r:link="rId3">
            <a:extLst>
              <a:ext uri="{28A0092B-C50C-407E-A947-70E740481C1C}">
                <a14:useLocalDpi xmlns:a14="http://schemas.microsoft.com/office/drawing/2010/main"/>
              </a:ext>
            </a:extLst>
          </a:blip>
          <a:srcRect/>
          <a:stretch>
            <a:fillRect/>
          </a:stretch>
        </p:blipFill>
        <p:spPr bwMode="auto">
          <a:xfrm>
            <a:off x="4727696" y="2635279"/>
            <a:ext cx="1676190" cy="1828571"/>
          </a:xfrm>
          <a:prstGeom prst="rect">
            <a:avLst/>
          </a:prstGeom>
          <a:noFill/>
          <a:ln>
            <a:noFill/>
          </a:ln>
        </p:spPr>
      </p:pic>
      <p:pic>
        <p:nvPicPr>
          <p:cNvPr id="8" name="Picture 7" descr="cid:image003.png@01D0D9CB.DB717A20"/>
          <p:cNvPicPr/>
          <p:nvPr/>
        </p:nvPicPr>
        <p:blipFill>
          <a:blip r:embed="rId4" r:link="rId5">
            <a:extLst>
              <a:ext uri="{28A0092B-C50C-407E-A947-70E740481C1C}">
                <a14:useLocalDpi xmlns:a14="http://schemas.microsoft.com/office/drawing/2010/main"/>
              </a:ext>
            </a:extLst>
          </a:blip>
          <a:srcRect/>
          <a:stretch>
            <a:fillRect/>
          </a:stretch>
        </p:blipFill>
        <p:spPr bwMode="auto">
          <a:xfrm>
            <a:off x="2979604" y="1185306"/>
            <a:ext cx="1415415" cy="1375410"/>
          </a:xfrm>
          <a:prstGeom prst="rect">
            <a:avLst/>
          </a:prstGeom>
          <a:noFill/>
          <a:ln>
            <a:noFill/>
          </a:ln>
        </p:spPr>
      </p:pic>
      <p:pic>
        <p:nvPicPr>
          <p:cNvPr id="9" name="Picture 8" descr="cid:image004.png@01D0D9CB.DB717A20"/>
          <p:cNvPicPr/>
          <p:nvPr/>
        </p:nvPicPr>
        <p:blipFill>
          <a:blip r:embed="rId6" r:link="rId7">
            <a:extLst>
              <a:ext uri="{28A0092B-C50C-407E-A947-70E740481C1C}">
                <a14:useLocalDpi xmlns:a14="http://schemas.microsoft.com/office/drawing/2010/main"/>
              </a:ext>
            </a:extLst>
          </a:blip>
          <a:srcRect/>
          <a:stretch>
            <a:fillRect/>
          </a:stretch>
        </p:blipFill>
        <p:spPr bwMode="auto">
          <a:xfrm>
            <a:off x="4831886" y="1185306"/>
            <a:ext cx="1415415" cy="1375410"/>
          </a:xfrm>
          <a:prstGeom prst="rect">
            <a:avLst/>
          </a:prstGeom>
          <a:noFill/>
          <a:ln>
            <a:noFill/>
          </a:ln>
        </p:spPr>
      </p:pic>
      <p:pic>
        <p:nvPicPr>
          <p:cNvPr id="10" name="Picture 9"/>
          <p:cNvPicPr/>
          <p:nvPr/>
        </p:nvPicPr>
        <p:blipFill>
          <a:blip r:embed="rId8" cstate="email">
            <a:extLst>
              <a:ext uri="{28A0092B-C50C-407E-A947-70E740481C1C}">
                <a14:useLocalDpi xmlns:a14="http://schemas.microsoft.com/office/drawing/2010/main"/>
              </a:ext>
            </a:extLst>
          </a:blip>
          <a:stretch>
            <a:fillRect/>
          </a:stretch>
        </p:blipFill>
        <p:spPr>
          <a:xfrm>
            <a:off x="6679088" y="1185306"/>
            <a:ext cx="1426210" cy="1371600"/>
          </a:xfrm>
          <a:prstGeom prst="rect">
            <a:avLst/>
          </a:prstGeom>
        </p:spPr>
      </p:pic>
      <p:pic>
        <p:nvPicPr>
          <p:cNvPr id="11" name="Picture 10" descr="cid:image011.png@01D0D9CB.DB717A20"/>
          <p:cNvPicPr/>
          <p:nvPr/>
        </p:nvPicPr>
        <p:blipFill>
          <a:blip r:embed="rId9" r:link="rId10">
            <a:extLst>
              <a:ext uri="{28A0092B-C50C-407E-A947-70E740481C1C}">
                <a14:useLocalDpi xmlns:a14="http://schemas.microsoft.com/office/drawing/2010/main"/>
              </a:ext>
            </a:extLst>
          </a:blip>
          <a:srcRect/>
          <a:stretch>
            <a:fillRect/>
          </a:stretch>
        </p:blipFill>
        <p:spPr bwMode="auto">
          <a:xfrm>
            <a:off x="8538992" y="4538413"/>
            <a:ext cx="1415415" cy="1375410"/>
          </a:xfrm>
          <a:prstGeom prst="rect">
            <a:avLst/>
          </a:prstGeom>
          <a:noFill/>
          <a:ln>
            <a:noFill/>
          </a:ln>
        </p:spPr>
      </p:pic>
      <p:pic>
        <p:nvPicPr>
          <p:cNvPr id="12" name="Picture 11" descr="cid:image008.png@01D0D9CB.DB717A20"/>
          <p:cNvPicPr/>
          <p:nvPr/>
        </p:nvPicPr>
        <p:blipFill>
          <a:blip r:embed="rId11" r:link="rId12">
            <a:extLst>
              <a:ext uri="{28A0092B-C50C-407E-A947-70E740481C1C}">
                <a14:useLocalDpi xmlns:a14="http://schemas.microsoft.com/office/drawing/2010/main"/>
              </a:ext>
            </a:extLst>
          </a:blip>
          <a:srcRect/>
          <a:stretch>
            <a:fillRect/>
          </a:stretch>
        </p:blipFill>
        <p:spPr bwMode="auto">
          <a:xfrm>
            <a:off x="8538992" y="3088440"/>
            <a:ext cx="1415415" cy="1375410"/>
          </a:xfrm>
          <a:prstGeom prst="rect">
            <a:avLst/>
          </a:prstGeom>
          <a:noFill/>
          <a:ln>
            <a:noFill/>
          </a:ln>
        </p:spPr>
      </p:pic>
      <p:pic>
        <p:nvPicPr>
          <p:cNvPr id="13" name="Picture 12" descr="cid:image009.png@01D0D9CB.DB717A20"/>
          <p:cNvPicPr/>
          <p:nvPr/>
        </p:nvPicPr>
        <p:blipFill>
          <a:blip r:embed="rId13" r:link="rId14">
            <a:extLst>
              <a:ext uri="{28A0092B-C50C-407E-A947-70E740481C1C}">
                <a14:useLocalDpi xmlns:a14="http://schemas.microsoft.com/office/drawing/2010/main"/>
              </a:ext>
            </a:extLst>
          </a:blip>
          <a:srcRect/>
          <a:stretch>
            <a:fillRect/>
          </a:stretch>
        </p:blipFill>
        <p:spPr bwMode="auto">
          <a:xfrm>
            <a:off x="6679088" y="4538413"/>
            <a:ext cx="1431290" cy="1375410"/>
          </a:xfrm>
          <a:prstGeom prst="rect">
            <a:avLst/>
          </a:prstGeom>
          <a:noFill/>
          <a:ln>
            <a:noFill/>
          </a:ln>
        </p:spPr>
      </p:pic>
      <p:pic>
        <p:nvPicPr>
          <p:cNvPr id="14" name="Picture 13" descr="cid:image010.png@01D0D9CB.DB717A20"/>
          <p:cNvPicPr/>
          <p:nvPr/>
        </p:nvPicPr>
        <p:blipFill>
          <a:blip r:embed="rId15" r:link="rId16">
            <a:extLst>
              <a:ext uri="{28A0092B-C50C-407E-A947-70E740481C1C}">
                <a14:useLocalDpi xmlns:a14="http://schemas.microsoft.com/office/drawing/2010/main"/>
              </a:ext>
            </a:extLst>
          </a:blip>
          <a:srcRect/>
          <a:stretch>
            <a:fillRect/>
          </a:stretch>
        </p:blipFill>
        <p:spPr bwMode="auto">
          <a:xfrm>
            <a:off x="1177176" y="4538413"/>
            <a:ext cx="1415415" cy="1375410"/>
          </a:xfrm>
          <a:prstGeom prst="rect">
            <a:avLst/>
          </a:prstGeom>
          <a:noFill/>
          <a:ln>
            <a:noFill/>
          </a:ln>
        </p:spPr>
      </p:pic>
      <p:pic>
        <p:nvPicPr>
          <p:cNvPr id="15" name="Picture 14" descr="cid:image006.png@01D0D9CB.DB717A20"/>
          <p:cNvPicPr/>
          <p:nvPr/>
        </p:nvPicPr>
        <p:blipFill>
          <a:blip r:embed="rId17" r:link="rId18">
            <a:extLst>
              <a:ext uri="{28A0092B-C50C-407E-A947-70E740481C1C}">
                <a14:useLocalDpi xmlns:a14="http://schemas.microsoft.com/office/drawing/2010/main"/>
              </a:ext>
            </a:extLst>
          </a:blip>
          <a:srcRect/>
          <a:stretch>
            <a:fillRect/>
          </a:stretch>
        </p:blipFill>
        <p:spPr bwMode="auto">
          <a:xfrm>
            <a:off x="1177175" y="3088440"/>
            <a:ext cx="1415415" cy="1375410"/>
          </a:xfrm>
          <a:prstGeom prst="rect">
            <a:avLst/>
          </a:prstGeom>
          <a:noFill/>
          <a:ln>
            <a:noFill/>
          </a:ln>
        </p:spPr>
      </p:pic>
      <p:pic>
        <p:nvPicPr>
          <p:cNvPr id="16" name="Picture 15" descr="cid:image007.png@01D0D9CB.DB717A20"/>
          <p:cNvPicPr/>
          <p:nvPr/>
        </p:nvPicPr>
        <p:blipFill>
          <a:blip r:embed="rId19" r:link="rId20">
            <a:extLst>
              <a:ext uri="{28A0092B-C50C-407E-A947-70E740481C1C}">
                <a14:useLocalDpi xmlns:a14="http://schemas.microsoft.com/office/drawing/2010/main"/>
              </a:ext>
            </a:extLst>
          </a:blip>
          <a:srcRect/>
          <a:stretch>
            <a:fillRect/>
          </a:stretch>
        </p:blipFill>
        <p:spPr bwMode="auto">
          <a:xfrm>
            <a:off x="3021205" y="4538413"/>
            <a:ext cx="1415415" cy="1375410"/>
          </a:xfrm>
          <a:prstGeom prst="rect">
            <a:avLst/>
          </a:prstGeom>
          <a:noFill/>
          <a:ln>
            <a:noFill/>
          </a:ln>
        </p:spPr>
      </p:pic>
      <p:pic>
        <p:nvPicPr>
          <p:cNvPr id="17" name="Picture 16" descr="cid:image002.png@01D0D9CB.DB717A20"/>
          <p:cNvPicPr/>
          <p:nvPr/>
        </p:nvPicPr>
        <p:blipFill>
          <a:blip r:embed="rId21" r:link="rId22">
            <a:extLst>
              <a:ext uri="{28A0092B-C50C-407E-A947-70E740481C1C}">
                <a14:useLocalDpi xmlns:a14="http://schemas.microsoft.com/office/drawing/2010/main"/>
              </a:ext>
            </a:extLst>
          </a:blip>
          <a:srcRect/>
          <a:stretch>
            <a:fillRect/>
          </a:stretch>
        </p:blipFill>
        <p:spPr bwMode="auto">
          <a:xfrm>
            <a:off x="1185667" y="1185306"/>
            <a:ext cx="1415415" cy="1375410"/>
          </a:xfrm>
          <a:prstGeom prst="rect">
            <a:avLst/>
          </a:prstGeom>
          <a:noFill/>
          <a:ln>
            <a:noFill/>
          </a:ln>
        </p:spPr>
      </p:pic>
      <p:pic>
        <p:nvPicPr>
          <p:cNvPr id="18" name="Picture 17"/>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4865234" y="4591430"/>
            <a:ext cx="1412060" cy="1371600"/>
          </a:xfrm>
          <a:prstGeom prst="rect">
            <a:avLst/>
          </a:prstGeom>
        </p:spPr>
      </p:pic>
      <p:sp>
        <p:nvSpPr>
          <p:cNvPr id="19" name="TextBox 18"/>
          <p:cNvSpPr txBox="1"/>
          <p:nvPr/>
        </p:nvSpPr>
        <p:spPr>
          <a:xfrm>
            <a:off x="8210415" y="1104419"/>
            <a:ext cx="4224111" cy="2308324"/>
          </a:xfrm>
          <a:prstGeom prst="rect">
            <a:avLst/>
          </a:prstGeom>
          <a:noFill/>
        </p:spPr>
        <p:txBody>
          <a:bodyPr wrap="square" rtlCol="0">
            <a:spAutoFit/>
          </a:bodyPr>
          <a:lstStyle/>
          <a:p>
            <a:r>
              <a:rPr lang="ru-RU" b="1" dirty="0"/>
              <a:t>Впервые микроанализ горных пород, минералов и других геологических проб стал возможен для портативного прибора</a:t>
            </a:r>
            <a:r>
              <a:rPr lang="en-US" b="1" dirty="0"/>
              <a:t>: </a:t>
            </a:r>
            <a:r>
              <a:rPr lang="ru-RU" dirty="0"/>
              <a:t>Изображение содержащего Золото пирита, связанный с минеральной химией окружающих вмещающих пород</a:t>
            </a:r>
            <a:r>
              <a:rPr lang="en-AU" b="1" dirty="0"/>
              <a:t>.</a:t>
            </a:r>
          </a:p>
          <a:p>
            <a:endParaRPr lang="en-AU" b="1" dirty="0"/>
          </a:p>
        </p:txBody>
      </p:sp>
    </p:spTree>
    <p:extLst>
      <p:ext uri="{BB962C8B-B14F-4D97-AF65-F5344CB8AC3E}">
        <p14:creationId xmlns:p14="http://schemas.microsoft.com/office/powerpoint/2010/main" val="32498117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Элементное картирование</a:t>
            </a:r>
            <a:endParaRPr lang="en-US" dirty="0"/>
          </a:p>
        </p:txBody>
      </p:sp>
      <p:sp>
        <p:nvSpPr>
          <p:cNvPr id="3" name="Content Placeholder 2"/>
          <p:cNvSpPr>
            <a:spLocks noGrp="1"/>
          </p:cNvSpPr>
          <p:nvPr>
            <p:ph idx="1"/>
          </p:nvPr>
        </p:nvSpPr>
        <p:spPr>
          <a:xfrm>
            <a:off x="1550504" y="5432991"/>
            <a:ext cx="10109102" cy="1047322"/>
          </a:xfrm>
        </p:spPr>
        <p:txBody>
          <a:bodyPr>
            <a:normAutofit fontScale="92500" lnSpcReduction="20000"/>
          </a:bodyPr>
          <a:lstStyle/>
          <a:p>
            <a:pPr marL="0" indent="0">
              <a:buNone/>
            </a:pPr>
            <a:r>
              <a:rPr lang="en-US" b="0" dirty="0"/>
              <a:t>*</a:t>
            </a:r>
            <a:r>
              <a:rPr lang="ru-RU" b="0" dirty="0"/>
              <a:t> Рентгеновский флуоресцентный микро зонд австралийского синхротрона</a:t>
            </a:r>
            <a:r>
              <a:rPr lang="en-US" b="0" dirty="0"/>
              <a:t>(</a:t>
            </a:r>
            <a:r>
              <a:rPr lang="en-US" dirty="0"/>
              <a:t>XFM</a:t>
            </a:r>
            <a:r>
              <a:rPr lang="en-US" b="0" dirty="0"/>
              <a:t>) </a:t>
            </a:r>
            <a:r>
              <a:rPr lang="ru-RU" b="0" dirty="0"/>
              <a:t>данные представлены </a:t>
            </a:r>
            <a:r>
              <a:rPr lang="en-US" b="0" dirty="0"/>
              <a:t>Shaun Barker (University of Waikato) </a:t>
            </a:r>
            <a:r>
              <a:rPr lang="ru-RU" b="0" dirty="0"/>
              <a:t>и</a:t>
            </a:r>
            <a:r>
              <a:rPr lang="en-US" b="0" dirty="0"/>
              <a:t> Jeremy Vaughan (Barrick Gold)</a:t>
            </a:r>
            <a:endParaRPr lang="en-US" dirty="0"/>
          </a:p>
        </p:txBody>
      </p:sp>
      <p:sp>
        <p:nvSpPr>
          <p:cNvPr id="5" name="Footer Placeholder 4"/>
          <p:cNvSpPr>
            <a:spLocks noGrp="1"/>
          </p:cNvSpPr>
          <p:nvPr>
            <p:ph type="ftr" sz="quarter" idx="11"/>
          </p:nvPr>
        </p:nvSpPr>
        <p:spPr/>
        <p:txBody>
          <a:bodyPr/>
          <a:lstStyle/>
          <a:p>
            <a:r>
              <a:rPr lang="en-AU" dirty="0"/>
              <a:t>35</a:t>
            </a:r>
            <a:r>
              <a:rPr lang="en-AU" baseline="30000" dirty="0"/>
              <a:t>th</a:t>
            </a:r>
            <a:r>
              <a:rPr lang="en-AU" dirty="0"/>
              <a:t> IGC, Cape Town, ZA, 2016</a:t>
            </a:r>
            <a:endParaRPr lang="en-US" dirty="0"/>
          </a:p>
        </p:txBody>
      </p:sp>
      <p:sp>
        <p:nvSpPr>
          <p:cNvPr id="6" name="Slide Number Placeholder 5"/>
          <p:cNvSpPr>
            <a:spLocks noGrp="1"/>
          </p:cNvSpPr>
          <p:nvPr>
            <p:ph type="sldNum" sz="quarter" idx="12"/>
          </p:nvPr>
        </p:nvSpPr>
        <p:spPr/>
        <p:txBody>
          <a:bodyPr/>
          <a:lstStyle/>
          <a:p>
            <a:fld id="{65E0F8FD-1CAA-4F6E-9A38-5B57774F2199}" type="slidenum">
              <a:rPr lang="en-US" smtClean="0"/>
              <a:t>59</a:t>
            </a:fld>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2394" y="1265526"/>
            <a:ext cx="11127211" cy="3962643"/>
          </a:xfrm>
          <a:prstGeom prst="rect">
            <a:avLst/>
          </a:prstGeom>
        </p:spPr>
      </p:pic>
    </p:spTree>
    <p:extLst>
      <p:ext uri="{BB962C8B-B14F-4D97-AF65-F5344CB8AC3E}">
        <p14:creationId xmlns:p14="http://schemas.microsoft.com/office/powerpoint/2010/main" val="2809443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XRF </a:t>
            </a:r>
            <a:r>
              <a:rPr lang="ru-RU" dirty="0" err="1"/>
              <a:t>рентгено</a:t>
            </a:r>
            <a:r>
              <a:rPr lang="ru-RU" dirty="0"/>
              <a:t>-флуоресцентные</a:t>
            </a:r>
            <a:r>
              <a:rPr lang="en-AU" dirty="0"/>
              <a:t> </a:t>
            </a:r>
            <a:r>
              <a:rPr lang="ru-RU" dirty="0"/>
              <a:t>анализаторы серии</a:t>
            </a:r>
            <a:r>
              <a:rPr lang="en-US" dirty="0"/>
              <a:t> X </a:t>
            </a:r>
            <a:endParaRPr lang="en-AU"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6</a:t>
            </a:fld>
            <a:endParaRPr lang="en-US" dirty="0"/>
          </a:p>
        </p:txBody>
      </p:sp>
      <p:sp>
        <p:nvSpPr>
          <p:cNvPr id="7" name="TextBox 6">
            <a:extLst>
              <a:ext uri="{FF2B5EF4-FFF2-40B4-BE49-F238E27FC236}">
                <a16:creationId xmlns:a16="http://schemas.microsoft.com/office/drawing/2014/main" id="{18413847-895F-D44C-AF55-58CC2FD66964}"/>
              </a:ext>
            </a:extLst>
          </p:cNvPr>
          <p:cNvSpPr txBox="1"/>
          <p:nvPr/>
        </p:nvSpPr>
        <p:spPr>
          <a:xfrm>
            <a:off x="1828800" y="1911927"/>
            <a:ext cx="184731" cy="369332"/>
          </a:xfrm>
          <a:prstGeom prst="rect">
            <a:avLst/>
          </a:prstGeom>
          <a:noFill/>
        </p:spPr>
        <p:txBody>
          <a:bodyPr wrap="none" rtlCol="0">
            <a:spAutoFit/>
          </a:bodyPr>
          <a:lstStyle/>
          <a:p>
            <a:endParaRPr lang="en-US" dirty="0"/>
          </a:p>
        </p:txBody>
      </p:sp>
      <p:pic>
        <p:nvPicPr>
          <p:cNvPr id="11" name="Picture 10">
            <a:extLst>
              <a:ext uri="{FF2B5EF4-FFF2-40B4-BE49-F238E27FC236}">
                <a16:creationId xmlns:a16="http://schemas.microsoft.com/office/drawing/2014/main" id="{DFD4A4CD-7180-E640-A999-3D05B77E7A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8001" y="1410150"/>
            <a:ext cx="3212346" cy="4283128"/>
          </a:xfrm>
          <a:prstGeom prst="rect">
            <a:avLst/>
          </a:prstGeom>
        </p:spPr>
      </p:pic>
      <p:pic>
        <p:nvPicPr>
          <p:cNvPr id="12" name="Picture 11">
            <a:extLst>
              <a:ext uri="{FF2B5EF4-FFF2-40B4-BE49-F238E27FC236}">
                <a16:creationId xmlns:a16="http://schemas.microsoft.com/office/drawing/2014/main" id="{7BE70419-4393-384F-8D48-26EFD10019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512" y="1410151"/>
            <a:ext cx="2026837" cy="4283127"/>
          </a:xfrm>
          <a:prstGeom prst="rect">
            <a:avLst/>
          </a:prstGeom>
        </p:spPr>
      </p:pic>
      <p:pic>
        <p:nvPicPr>
          <p:cNvPr id="13" name="Picture 12">
            <a:extLst>
              <a:ext uri="{FF2B5EF4-FFF2-40B4-BE49-F238E27FC236}">
                <a16:creationId xmlns:a16="http://schemas.microsoft.com/office/drawing/2014/main" id="{A5C3F4F4-E215-BE45-91AF-6BF4D883D9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2367" y="1410150"/>
            <a:ext cx="3212345" cy="4283127"/>
          </a:xfrm>
          <a:prstGeom prst="rect">
            <a:avLst/>
          </a:prstGeom>
        </p:spPr>
      </p:pic>
      <p:pic>
        <p:nvPicPr>
          <p:cNvPr id="14" name="Picture 13">
            <a:extLst>
              <a:ext uri="{FF2B5EF4-FFF2-40B4-BE49-F238E27FC236}">
                <a16:creationId xmlns:a16="http://schemas.microsoft.com/office/drawing/2014/main" id="{97A673AE-061D-0346-949C-F642E0AC6A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35414" y="1410150"/>
            <a:ext cx="3212346" cy="4283127"/>
          </a:xfrm>
          <a:prstGeom prst="rect">
            <a:avLst/>
          </a:prstGeom>
        </p:spPr>
      </p:pic>
    </p:spTree>
    <p:extLst>
      <p:ext uri="{BB962C8B-B14F-4D97-AF65-F5344CB8AC3E}">
        <p14:creationId xmlns:p14="http://schemas.microsoft.com/office/powerpoint/2010/main" val="3523618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3200" dirty="0"/>
              <a:t>Сравнение результата портативного </a:t>
            </a:r>
            <a:r>
              <a:rPr lang="en-AU" sz="3200" dirty="0"/>
              <a:t>LIBS </a:t>
            </a:r>
            <a:r>
              <a:rPr lang="en-US" sz="3200" dirty="0"/>
              <a:t>c </a:t>
            </a:r>
            <a:r>
              <a:rPr lang="ru-RU" sz="3200" dirty="0"/>
              <a:t>традиционным микроанализом на Карбонатной жилке</a:t>
            </a:r>
            <a:endParaRPr lang="en-US" sz="3200" dirty="0"/>
          </a:p>
        </p:txBody>
      </p:sp>
      <p:sp>
        <p:nvSpPr>
          <p:cNvPr id="6" name="Slide Number Placeholder 5"/>
          <p:cNvSpPr>
            <a:spLocks noGrp="1"/>
          </p:cNvSpPr>
          <p:nvPr>
            <p:ph type="sldNum" sz="quarter" idx="12"/>
          </p:nvPr>
        </p:nvSpPr>
        <p:spPr/>
        <p:txBody>
          <a:bodyPr/>
          <a:lstStyle/>
          <a:p>
            <a:fld id="{65E0F8FD-1CAA-4F6E-9A38-5B57774F2199}" type="slidenum">
              <a:rPr lang="en-US" smtClean="0"/>
              <a:t>60</a:t>
            </a:fld>
            <a:endParaRPr lang="en-US" dirty="0"/>
          </a:p>
        </p:txBody>
      </p:sp>
      <p:pic>
        <p:nvPicPr>
          <p:cNvPr id="8" name="Picture 7"/>
          <p:cNvPicPr preferRelativeResize="0">
            <a:picLocks/>
          </p:cNvPicPr>
          <p:nvPr/>
        </p:nvPicPr>
        <p:blipFill>
          <a:blip r:embed="rId2">
            <a:extLst>
              <a:ext uri="{28A0092B-C50C-407E-A947-70E740481C1C}">
                <a14:useLocalDpi xmlns:a14="http://schemas.microsoft.com/office/drawing/2010/main"/>
              </a:ext>
            </a:extLst>
          </a:blip>
          <a:stretch>
            <a:fillRect/>
          </a:stretch>
        </p:blipFill>
        <p:spPr>
          <a:xfrm>
            <a:off x="1280442" y="1103938"/>
            <a:ext cx="1828800" cy="1828800"/>
          </a:xfrm>
          <a:prstGeom prst="rect">
            <a:avLst/>
          </a:prstGeom>
        </p:spPr>
      </p:pic>
      <p:pic>
        <p:nvPicPr>
          <p:cNvPr id="9" name="Picture 8"/>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279226" y="4837326"/>
            <a:ext cx="1828800" cy="1828800"/>
          </a:xfrm>
          <a:prstGeom prst="rect">
            <a:avLst/>
          </a:prstGeom>
        </p:spPr>
      </p:pic>
      <p:pic>
        <p:nvPicPr>
          <p:cNvPr id="11" name="Picture 10"/>
          <p:cNvPicPr preferRelativeResize="0">
            <a:picLocks/>
          </p:cNvPicPr>
          <p:nvPr/>
        </p:nvPicPr>
        <p:blipFill>
          <a:blip r:embed="rId4">
            <a:extLst>
              <a:ext uri="{28A0092B-C50C-407E-A947-70E740481C1C}">
                <a14:useLocalDpi xmlns:a14="http://schemas.microsoft.com/office/drawing/2010/main"/>
              </a:ext>
            </a:extLst>
          </a:blip>
          <a:stretch>
            <a:fillRect/>
          </a:stretch>
        </p:blipFill>
        <p:spPr>
          <a:xfrm>
            <a:off x="1280442" y="2970632"/>
            <a:ext cx="1828800" cy="1828800"/>
          </a:xfrm>
          <a:prstGeom prst="rect">
            <a:avLst/>
          </a:prstGeom>
        </p:spPr>
      </p:pic>
      <p:pic>
        <p:nvPicPr>
          <p:cNvPr id="14" name="Picture 13"/>
          <p:cNvPicPr>
            <a:picLocks noChangeAspect="1"/>
          </p:cNvPicPr>
          <p:nvPr/>
        </p:nvPicPr>
        <p:blipFill>
          <a:blip r:embed="rId5"/>
          <a:stretch>
            <a:fillRect/>
          </a:stretch>
        </p:blipFill>
        <p:spPr>
          <a:xfrm>
            <a:off x="5988804" y="2455747"/>
            <a:ext cx="2678629" cy="2651962"/>
          </a:xfrm>
          <a:prstGeom prst="rect">
            <a:avLst/>
          </a:prstGeom>
        </p:spPr>
      </p:pic>
      <p:pic>
        <p:nvPicPr>
          <p:cNvPr id="15" name="Picture 14"/>
          <p:cNvPicPr preferRelativeResize="0">
            <a:picLocks/>
          </p:cNvPicPr>
          <p:nvPr/>
        </p:nvPicPr>
        <p:blipFill>
          <a:blip r:embed="rId6">
            <a:extLst>
              <a:ext uri="{28A0092B-C50C-407E-A947-70E740481C1C}">
                <a14:useLocalDpi xmlns:a14="http://schemas.microsoft.com/office/drawing/2010/main"/>
              </a:ext>
            </a:extLst>
          </a:blip>
          <a:stretch>
            <a:fillRect/>
          </a:stretch>
        </p:blipFill>
        <p:spPr>
          <a:xfrm>
            <a:off x="9452463" y="1100235"/>
            <a:ext cx="1828800" cy="1828800"/>
          </a:xfrm>
          <a:prstGeom prst="rect">
            <a:avLst/>
          </a:prstGeom>
        </p:spPr>
      </p:pic>
      <p:pic>
        <p:nvPicPr>
          <p:cNvPr id="16" name="Picture 15"/>
          <p:cNvPicPr>
            <a:picLocks/>
          </p:cNvPicPr>
          <p:nvPr/>
        </p:nvPicPr>
        <p:blipFill>
          <a:blip r:embed="rId7">
            <a:extLst>
              <a:ext uri="{28A0092B-C50C-407E-A947-70E740481C1C}">
                <a14:useLocalDpi xmlns:a14="http://schemas.microsoft.com/office/drawing/2010/main"/>
              </a:ext>
            </a:extLst>
          </a:blip>
          <a:stretch>
            <a:fillRect/>
          </a:stretch>
        </p:blipFill>
        <p:spPr>
          <a:xfrm>
            <a:off x="9427441" y="2970632"/>
            <a:ext cx="1828800" cy="1828800"/>
          </a:xfrm>
          <a:prstGeom prst="rect">
            <a:avLst/>
          </a:prstGeom>
        </p:spPr>
      </p:pic>
      <p:pic>
        <p:nvPicPr>
          <p:cNvPr id="17" name="Picture 16"/>
          <p:cNvPicPr preferRelativeResize="0">
            <a:picLocks/>
          </p:cNvPicPr>
          <p:nvPr/>
        </p:nvPicPr>
        <p:blipFill>
          <a:blip r:embed="rId8">
            <a:extLst>
              <a:ext uri="{28A0092B-C50C-407E-A947-70E740481C1C}">
                <a14:useLocalDpi xmlns:a14="http://schemas.microsoft.com/office/drawing/2010/main"/>
              </a:ext>
            </a:extLst>
          </a:blip>
          <a:stretch>
            <a:fillRect/>
          </a:stretch>
        </p:blipFill>
        <p:spPr>
          <a:xfrm>
            <a:off x="9427441" y="4819783"/>
            <a:ext cx="1828800" cy="1828800"/>
          </a:xfrm>
          <a:prstGeom prst="rect">
            <a:avLst/>
          </a:prstGeom>
        </p:spPr>
      </p:pic>
      <p:sp>
        <p:nvSpPr>
          <p:cNvPr id="18" name="TextBox 17"/>
          <p:cNvSpPr txBox="1"/>
          <p:nvPr/>
        </p:nvSpPr>
        <p:spPr>
          <a:xfrm>
            <a:off x="493149" y="1814580"/>
            <a:ext cx="572655" cy="400110"/>
          </a:xfrm>
          <a:prstGeom prst="rect">
            <a:avLst/>
          </a:prstGeom>
          <a:noFill/>
        </p:spPr>
        <p:txBody>
          <a:bodyPr wrap="square" rtlCol="0">
            <a:spAutoFit/>
          </a:bodyPr>
          <a:lstStyle/>
          <a:p>
            <a:r>
              <a:rPr lang="en-AU" sz="2000" b="1" dirty="0">
                <a:solidFill>
                  <a:srgbClr val="FF0000"/>
                </a:solidFill>
              </a:rPr>
              <a:t>Fe</a:t>
            </a:r>
            <a:endParaRPr lang="en-US" sz="2000" b="1" dirty="0">
              <a:solidFill>
                <a:srgbClr val="FF0000"/>
              </a:solidFill>
            </a:endParaRPr>
          </a:p>
        </p:txBody>
      </p:sp>
      <p:sp>
        <p:nvSpPr>
          <p:cNvPr id="19" name="TextBox 18"/>
          <p:cNvSpPr txBox="1"/>
          <p:nvPr/>
        </p:nvSpPr>
        <p:spPr>
          <a:xfrm>
            <a:off x="480793" y="3625614"/>
            <a:ext cx="572655" cy="400110"/>
          </a:xfrm>
          <a:prstGeom prst="rect">
            <a:avLst/>
          </a:prstGeom>
          <a:noFill/>
        </p:spPr>
        <p:txBody>
          <a:bodyPr wrap="square" rtlCol="0">
            <a:spAutoFit/>
          </a:bodyPr>
          <a:lstStyle/>
          <a:p>
            <a:r>
              <a:rPr lang="en-AU" sz="2000" b="1" dirty="0">
                <a:solidFill>
                  <a:srgbClr val="FF0000"/>
                </a:solidFill>
              </a:rPr>
              <a:t>K</a:t>
            </a:r>
            <a:endParaRPr lang="en-US" sz="2000" b="1" dirty="0">
              <a:solidFill>
                <a:srgbClr val="FF0000"/>
              </a:solidFill>
            </a:endParaRPr>
          </a:p>
        </p:txBody>
      </p:sp>
      <p:sp>
        <p:nvSpPr>
          <p:cNvPr id="20" name="TextBox 19"/>
          <p:cNvSpPr txBox="1"/>
          <p:nvPr/>
        </p:nvSpPr>
        <p:spPr>
          <a:xfrm>
            <a:off x="493149" y="5408918"/>
            <a:ext cx="572655" cy="400110"/>
          </a:xfrm>
          <a:prstGeom prst="rect">
            <a:avLst/>
          </a:prstGeom>
          <a:noFill/>
        </p:spPr>
        <p:txBody>
          <a:bodyPr wrap="square" rtlCol="0">
            <a:spAutoFit/>
          </a:bodyPr>
          <a:lstStyle/>
          <a:p>
            <a:r>
              <a:rPr lang="en-AU" sz="2000" b="1" dirty="0">
                <a:solidFill>
                  <a:srgbClr val="FF0000"/>
                </a:solidFill>
              </a:rPr>
              <a:t>S</a:t>
            </a:r>
            <a:endParaRPr lang="en-US" sz="2000" b="1" dirty="0">
              <a:solidFill>
                <a:srgbClr val="FF0000"/>
              </a:solidFill>
            </a:endParaRPr>
          </a:p>
        </p:txBody>
      </p:sp>
      <p:sp>
        <p:nvSpPr>
          <p:cNvPr id="21" name="TextBox 20"/>
          <p:cNvSpPr txBox="1"/>
          <p:nvPr/>
        </p:nvSpPr>
        <p:spPr>
          <a:xfrm>
            <a:off x="11508256" y="1919377"/>
            <a:ext cx="572655" cy="400110"/>
          </a:xfrm>
          <a:prstGeom prst="rect">
            <a:avLst/>
          </a:prstGeom>
          <a:noFill/>
        </p:spPr>
        <p:txBody>
          <a:bodyPr wrap="square" rtlCol="0">
            <a:spAutoFit/>
          </a:bodyPr>
          <a:lstStyle/>
          <a:p>
            <a:r>
              <a:rPr lang="en-AU" sz="2000" b="1" dirty="0">
                <a:solidFill>
                  <a:srgbClr val="FF0000"/>
                </a:solidFill>
              </a:rPr>
              <a:t>Ca</a:t>
            </a:r>
            <a:endParaRPr lang="en-US" sz="2000" b="1" dirty="0">
              <a:solidFill>
                <a:srgbClr val="FF0000"/>
              </a:solidFill>
            </a:endParaRPr>
          </a:p>
        </p:txBody>
      </p:sp>
      <p:sp>
        <p:nvSpPr>
          <p:cNvPr id="22" name="TextBox 21"/>
          <p:cNvSpPr txBox="1"/>
          <p:nvPr/>
        </p:nvSpPr>
        <p:spPr>
          <a:xfrm>
            <a:off x="11508255" y="5208863"/>
            <a:ext cx="572655" cy="400110"/>
          </a:xfrm>
          <a:prstGeom prst="rect">
            <a:avLst/>
          </a:prstGeom>
          <a:noFill/>
        </p:spPr>
        <p:txBody>
          <a:bodyPr wrap="square" rtlCol="0">
            <a:spAutoFit/>
          </a:bodyPr>
          <a:lstStyle/>
          <a:p>
            <a:r>
              <a:rPr lang="en-AU" sz="2000" b="1" dirty="0">
                <a:solidFill>
                  <a:srgbClr val="FF0000"/>
                </a:solidFill>
              </a:rPr>
              <a:t>Al</a:t>
            </a:r>
            <a:endParaRPr lang="en-US" sz="2000" b="1" dirty="0">
              <a:solidFill>
                <a:srgbClr val="FF0000"/>
              </a:solidFill>
            </a:endParaRPr>
          </a:p>
        </p:txBody>
      </p:sp>
      <p:sp>
        <p:nvSpPr>
          <p:cNvPr id="24" name="TextBox 23"/>
          <p:cNvSpPr txBox="1"/>
          <p:nvPr/>
        </p:nvSpPr>
        <p:spPr>
          <a:xfrm>
            <a:off x="5988804" y="5322713"/>
            <a:ext cx="2818312" cy="1169551"/>
          </a:xfrm>
          <a:prstGeom prst="rect">
            <a:avLst/>
          </a:prstGeom>
          <a:noFill/>
        </p:spPr>
        <p:txBody>
          <a:bodyPr wrap="square" rtlCol="0">
            <a:spAutoFit/>
          </a:bodyPr>
          <a:lstStyle/>
          <a:p>
            <a:r>
              <a:rPr lang="ru-RU" sz="1400" dirty="0"/>
              <a:t>Фото выше показывает интересующую область пробы. Фото выше справа показывает</a:t>
            </a:r>
            <a:r>
              <a:rPr lang="en-AU" sz="1400" dirty="0"/>
              <a:t> </a:t>
            </a:r>
            <a:r>
              <a:rPr lang="ru-RU" sz="1400" dirty="0"/>
              <a:t>результат полученный с </a:t>
            </a:r>
            <a:r>
              <a:rPr lang="en-AU" sz="1400" dirty="0"/>
              <a:t>LIBS</a:t>
            </a:r>
            <a:r>
              <a:rPr lang="ru-RU" sz="1400" dirty="0"/>
              <a:t> анализатором</a:t>
            </a:r>
            <a:endParaRPr lang="en-US" sz="1400" dirty="0"/>
          </a:p>
        </p:txBody>
      </p:sp>
      <p:pic>
        <p:nvPicPr>
          <p:cNvPr id="25" name="Picture 2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663091" y="1366311"/>
            <a:ext cx="1030686" cy="1031707"/>
          </a:xfrm>
          <a:prstGeom prst="rect">
            <a:avLst/>
          </a:prstGeom>
        </p:spPr>
      </p:pic>
      <p:sp>
        <p:nvSpPr>
          <p:cNvPr id="26" name="Rectangle 25"/>
          <p:cNvSpPr/>
          <p:nvPr/>
        </p:nvSpPr>
        <p:spPr>
          <a:xfrm>
            <a:off x="6890084" y="1549109"/>
            <a:ext cx="585537" cy="72242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 name="Picture 2"/>
          <p:cNvPicPr>
            <a:picLocks noChangeAspect="1"/>
          </p:cNvPicPr>
          <p:nvPr/>
        </p:nvPicPr>
        <p:blipFill rotWithShape="1">
          <a:blip r:embed="rId10" cstate="email">
            <a:extLst>
              <a:ext uri="{28A0092B-C50C-407E-A947-70E740481C1C}">
                <a14:useLocalDpi xmlns:a14="http://schemas.microsoft.com/office/drawing/2010/main"/>
              </a:ext>
            </a:extLst>
          </a:blip>
          <a:srcRect b="-2639"/>
          <a:stretch/>
        </p:blipFill>
        <p:spPr>
          <a:xfrm>
            <a:off x="3294030" y="1100236"/>
            <a:ext cx="1909743" cy="1888418"/>
          </a:xfrm>
          <a:prstGeom prst="rect">
            <a:avLst/>
          </a:prstGeom>
        </p:spPr>
      </p:pic>
      <p:pic>
        <p:nvPicPr>
          <p:cNvPr id="7" name="Picture 6"/>
          <p:cNvPicPr>
            <a:picLocks noChangeAspect="1"/>
          </p:cNvPicPr>
          <p:nvPr/>
        </p:nvPicPr>
        <p:blipFill rotWithShape="1">
          <a:blip r:embed="rId11" cstate="email">
            <a:extLst>
              <a:ext uri="{28A0092B-C50C-407E-A947-70E740481C1C}">
                <a14:useLocalDpi xmlns:a14="http://schemas.microsoft.com/office/drawing/2010/main"/>
              </a:ext>
            </a:extLst>
          </a:blip>
          <a:srcRect b="-3326"/>
          <a:stretch/>
        </p:blipFill>
        <p:spPr>
          <a:xfrm>
            <a:off x="3292814" y="2988655"/>
            <a:ext cx="1910959" cy="1848672"/>
          </a:xfrm>
          <a:prstGeom prst="rect">
            <a:avLst/>
          </a:prstGeom>
        </p:spPr>
      </p:pic>
      <p:pic>
        <p:nvPicPr>
          <p:cNvPr id="10" name="Picture 9"/>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292814" y="4854869"/>
            <a:ext cx="1910959" cy="1793714"/>
          </a:xfrm>
          <a:prstGeom prst="rect">
            <a:avLst/>
          </a:prstGeom>
        </p:spPr>
      </p:pic>
      <p:sp>
        <p:nvSpPr>
          <p:cNvPr id="23" name="Rectangle 22"/>
          <p:cNvSpPr/>
          <p:nvPr/>
        </p:nvSpPr>
        <p:spPr>
          <a:xfrm>
            <a:off x="7105191" y="3347314"/>
            <a:ext cx="585537" cy="72242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 name="Straight Arrow Connector 11"/>
          <p:cNvCxnSpPr>
            <a:stCxn id="23" idx="0"/>
          </p:cNvCxnSpPr>
          <p:nvPr/>
        </p:nvCxnSpPr>
        <p:spPr>
          <a:xfrm flipV="1">
            <a:off x="7397960" y="2240743"/>
            <a:ext cx="77662" cy="11065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56740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AU" dirty="0"/>
            </a:br>
            <a:r>
              <a:rPr lang="ru-RU" sz="3600" dirty="0"/>
              <a:t>Почему понимание распределения элементов в пробах важно для геологических образцов</a:t>
            </a:r>
            <a:r>
              <a:rPr lang="en-AU" sz="3600" dirty="0"/>
              <a:t>.</a:t>
            </a:r>
            <a:br>
              <a:rPr lang="en-AU" dirty="0"/>
            </a:br>
            <a:endParaRPr lang="en-US" dirty="0"/>
          </a:p>
        </p:txBody>
      </p:sp>
      <p:sp>
        <p:nvSpPr>
          <p:cNvPr id="3" name="Content Placeholder 2"/>
          <p:cNvSpPr>
            <a:spLocks noGrp="1"/>
          </p:cNvSpPr>
          <p:nvPr>
            <p:ph idx="1"/>
          </p:nvPr>
        </p:nvSpPr>
        <p:spPr>
          <a:xfrm>
            <a:off x="773017" y="1181100"/>
            <a:ext cx="10515600" cy="4824235"/>
          </a:xfrm>
        </p:spPr>
        <p:txBody>
          <a:bodyPr>
            <a:normAutofit fontScale="92500" lnSpcReduction="10000"/>
          </a:bodyPr>
          <a:lstStyle/>
          <a:p>
            <a:r>
              <a:rPr lang="ru-RU" dirty="0"/>
              <a:t>Геологические образцы по своей сути негомогенны.</a:t>
            </a:r>
            <a:endParaRPr lang="en-AU" dirty="0"/>
          </a:p>
          <a:p>
            <a:r>
              <a:rPr lang="ru-RU" dirty="0"/>
              <a:t>Микроанализ позволяет </a:t>
            </a:r>
            <a:r>
              <a:rPr lang="ru-RU" dirty="0" err="1"/>
              <a:t>картировать</a:t>
            </a:r>
            <a:r>
              <a:rPr lang="ru-RU" dirty="0"/>
              <a:t> распределение элементов благодаря возможностям пространственного разрешения.</a:t>
            </a:r>
            <a:endParaRPr lang="en-AU" dirty="0"/>
          </a:p>
          <a:p>
            <a:r>
              <a:rPr lang="ru-RU" dirty="0"/>
              <a:t>Валовая геохимия не дает категорического ответа, какие минеральные фазы содержат конкретные элементы</a:t>
            </a:r>
          </a:p>
          <a:p>
            <a:r>
              <a:rPr lang="ru-RU" dirty="0"/>
              <a:t>Зная, где элементы расположены относительно полезных ископаемых мы получаем ценную информацию по многим причинам, можно понять: характер изменений, генезис и т.д. </a:t>
            </a:r>
            <a:endParaRPr lang="en-AU" dirty="0"/>
          </a:p>
          <a:p>
            <a:r>
              <a:rPr lang="ru-RU" dirty="0"/>
              <a:t>Эти знания обеспечивают контекст химии, мы можем выделить определенное количество элементов для конкретных минеральных фаз в образце и получить информацию о том, какие элементы конкретно связаны с какими минералами и почему.</a:t>
            </a:r>
            <a:endParaRPr lang="en-AU" dirty="0"/>
          </a:p>
          <a:p>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AU" dirty="0"/>
              <a:t>35</a:t>
            </a:r>
            <a:r>
              <a:rPr lang="en-AU" baseline="30000" dirty="0"/>
              <a:t>th</a:t>
            </a:r>
            <a:r>
              <a:rPr lang="en-AU" dirty="0"/>
              <a:t> IGC, Cape Town, ZA, 2016</a:t>
            </a:r>
            <a:endParaRPr lang="en-US" dirty="0"/>
          </a:p>
        </p:txBody>
      </p:sp>
      <p:sp>
        <p:nvSpPr>
          <p:cNvPr id="6" name="Slide Number Placeholder 5"/>
          <p:cNvSpPr>
            <a:spLocks noGrp="1"/>
          </p:cNvSpPr>
          <p:nvPr>
            <p:ph type="sldNum" sz="quarter" idx="12"/>
          </p:nvPr>
        </p:nvSpPr>
        <p:spPr/>
        <p:txBody>
          <a:bodyPr/>
          <a:lstStyle/>
          <a:p>
            <a:fld id="{65E0F8FD-1CAA-4F6E-9A38-5B57774F2199}" type="slidenum">
              <a:rPr lang="en-US" smtClean="0"/>
              <a:t>61</a:t>
            </a:fld>
            <a:endParaRPr lang="en-US" dirty="0"/>
          </a:p>
        </p:txBody>
      </p:sp>
    </p:spTree>
    <p:extLst>
      <p:ext uri="{BB962C8B-B14F-4D97-AF65-F5344CB8AC3E}">
        <p14:creationId xmlns:p14="http://schemas.microsoft.com/office/powerpoint/2010/main" val="18673911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3200" dirty="0"/>
              <a:t>Результаты анализа</a:t>
            </a:r>
            <a:r>
              <a:rPr lang="en-AU" sz="3200" dirty="0"/>
              <a:t>: </a:t>
            </a:r>
            <a:r>
              <a:rPr lang="ru-RU" sz="3200" dirty="0"/>
              <a:t>исходные данные для визуализации с помощью стороннего программного обеспечения</a:t>
            </a:r>
            <a:endParaRPr lang="en-US" sz="3200" dirty="0"/>
          </a:p>
        </p:txBody>
      </p:sp>
      <p:pic>
        <p:nvPicPr>
          <p:cNvPr id="7" name="Content Placeholder 6"/>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4873776" y="1060705"/>
            <a:ext cx="1827446" cy="1828800"/>
          </a:xfrm>
          <a:prstGeom prst="rect">
            <a:avLst/>
          </a:prstGeom>
          <a:ln w="15875">
            <a:solidFill>
              <a:srgbClr val="FF0000"/>
            </a:solidFill>
          </a:ln>
        </p:spPr>
      </p:pic>
      <p:sp>
        <p:nvSpPr>
          <p:cNvPr id="6" name="Slide Number Placeholder 5"/>
          <p:cNvSpPr>
            <a:spLocks noGrp="1"/>
          </p:cNvSpPr>
          <p:nvPr>
            <p:ph type="sldNum" sz="quarter" idx="12"/>
          </p:nvPr>
        </p:nvSpPr>
        <p:spPr/>
        <p:txBody>
          <a:bodyPr/>
          <a:lstStyle/>
          <a:p>
            <a:fld id="{65E0F8FD-1CAA-4F6E-9A38-5B57774F2199}" type="slidenum">
              <a:rPr lang="en-US" smtClean="0"/>
              <a:t>62</a:t>
            </a:fld>
            <a:endParaRPr lang="en-US" dirty="0"/>
          </a:p>
        </p:txBody>
      </p:sp>
      <p:pic>
        <p:nvPicPr>
          <p:cNvPr id="8" name="Picture 7"/>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053932" y="1060705"/>
            <a:ext cx="1828800" cy="1828800"/>
          </a:xfrm>
          <a:prstGeom prst="rect">
            <a:avLst/>
          </a:prstGeom>
        </p:spPr>
      </p:pic>
      <p:pic>
        <p:nvPicPr>
          <p:cNvPr id="10" name="Picture 9"/>
          <p:cNvPicPr preferRelativeResize="0">
            <a:picLocks/>
          </p:cNvPicPr>
          <p:nvPr/>
        </p:nvPicPr>
        <p:blipFill rotWithShape="1">
          <a:blip r:embed="rId4" cstate="email">
            <a:extLst>
              <a:ext uri="{28A0092B-C50C-407E-A947-70E740481C1C}">
                <a14:useLocalDpi xmlns:a14="http://schemas.microsoft.com/office/drawing/2010/main"/>
              </a:ext>
            </a:extLst>
          </a:blip>
          <a:srcRect l="28389" t="10938" r="19156" b="13998"/>
          <a:stretch/>
        </p:blipFill>
        <p:spPr>
          <a:xfrm>
            <a:off x="2963854" y="1076408"/>
            <a:ext cx="1828800" cy="1828800"/>
          </a:xfrm>
          <a:prstGeom prst="rect">
            <a:avLst/>
          </a:prstGeom>
          <a:ln w="19050" cap="sq">
            <a:solidFill>
              <a:srgbClr val="FF0000"/>
            </a:solidFill>
            <a:prstDash val="solid"/>
            <a:miter lim="800000"/>
          </a:ln>
          <a:effectLst/>
        </p:spPr>
      </p:pic>
      <p:pic>
        <p:nvPicPr>
          <p:cNvPr id="1026" name="Picture 2" descr="http://reflexnow.com/wp-content/uploads/2014/09/iogas.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437542" y="6063611"/>
            <a:ext cx="861700" cy="54784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252262" y="1790439"/>
            <a:ext cx="402482" cy="369332"/>
          </a:xfrm>
          <a:prstGeom prst="rect">
            <a:avLst/>
          </a:prstGeom>
        </p:spPr>
        <p:txBody>
          <a:bodyPr wrap="none">
            <a:spAutoFit/>
          </a:bodyPr>
          <a:lstStyle/>
          <a:p>
            <a:r>
              <a:rPr lang="en-AU" b="1" dirty="0">
                <a:solidFill>
                  <a:srgbClr val="FF0000"/>
                </a:solidFill>
              </a:rPr>
              <a:t>Fe</a:t>
            </a:r>
            <a:endParaRPr lang="en-US" b="1" dirty="0">
              <a:solidFill>
                <a:srgbClr val="FF0000"/>
              </a:solidFill>
            </a:endParaRPr>
          </a:p>
        </p:txBody>
      </p:sp>
      <p:sp>
        <p:nvSpPr>
          <p:cNvPr id="19" name="TextBox 18"/>
          <p:cNvSpPr txBox="1"/>
          <p:nvPr/>
        </p:nvSpPr>
        <p:spPr>
          <a:xfrm>
            <a:off x="252262" y="3707529"/>
            <a:ext cx="572655" cy="400110"/>
          </a:xfrm>
          <a:prstGeom prst="rect">
            <a:avLst/>
          </a:prstGeom>
          <a:noFill/>
        </p:spPr>
        <p:txBody>
          <a:bodyPr wrap="square" rtlCol="0">
            <a:spAutoFit/>
          </a:bodyPr>
          <a:lstStyle/>
          <a:p>
            <a:r>
              <a:rPr lang="en-AU" sz="2000" b="1" dirty="0">
                <a:solidFill>
                  <a:srgbClr val="FF0000"/>
                </a:solidFill>
              </a:rPr>
              <a:t>S</a:t>
            </a:r>
            <a:endParaRPr lang="en-US" sz="2000" b="1" dirty="0">
              <a:solidFill>
                <a:srgbClr val="FF0000"/>
              </a:solidFill>
            </a:endParaRPr>
          </a:p>
        </p:txBody>
      </p:sp>
      <p:sp>
        <p:nvSpPr>
          <p:cNvPr id="20" name="TextBox 19"/>
          <p:cNvSpPr txBox="1"/>
          <p:nvPr/>
        </p:nvSpPr>
        <p:spPr>
          <a:xfrm>
            <a:off x="329963" y="5663501"/>
            <a:ext cx="572655" cy="400110"/>
          </a:xfrm>
          <a:prstGeom prst="rect">
            <a:avLst/>
          </a:prstGeom>
          <a:noFill/>
        </p:spPr>
        <p:txBody>
          <a:bodyPr wrap="square" rtlCol="0">
            <a:spAutoFit/>
          </a:bodyPr>
          <a:lstStyle/>
          <a:p>
            <a:r>
              <a:rPr lang="en-AU" sz="2000" b="1" dirty="0">
                <a:solidFill>
                  <a:srgbClr val="FF0000"/>
                </a:solidFill>
              </a:rPr>
              <a:t>As</a:t>
            </a:r>
            <a:endParaRPr lang="en-US" sz="2000" b="1" dirty="0">
              <a:solidFill>
                <a:srgbClr val="FF0000"/>
              </a:solidFill>
            </a:endParaRPr>
          </a:p>
        </p:txBody>
      </p:sp>
      <p:pic>
        <p:nvPicPr>
          <p:cNvPr id="22" name="Picture 21"/>
          <p:cNvPicPr preferRelativeResize="0">
            <a:picLocks/>
          </p:cNvPicPr>
          <p:nvPr/>
        </p:nvPicPr>
        <p:blipFill>
          <a:blip r:embed="rId6">
            <a:extLst>
              <a:ext uri="{28A0092B-C50C-407E-A947-70E740481C1C}">
                <a14:useLocalDpi xmlns:a14="http://schemas.microsoft.com/office/drawing/2010/main"/>
              </a:ext>
            </a:extLst>
          </a:blip>
          <a:stretch>
            <a:fillRect/>
          </a:stretch>
        </p:blipFill>
        <p:spPr>
          <a:xfrm>
            <a:off x="1053932" y="2952655"/>
            <a:ext cx="1828800" cy="1828800"/>
          </a:xfrm>
          <a:prstGeom prst="rect">
            <a:avLst/>
          </a:prstGeom>
        </p:spPr>
      </p:pic>
      <p:pic>
        <p:nvPicPr>
          <p:cNvPr id="3" name="Picture 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873776" y="2975134"/>
            <a:ext cx="1834702" cy="1828800"/>
          </a:xfrm>
          <a:prstGeom prst="rect">
            <a:avLst/>
          </a:prstGeom>
          <a:ln w="15875">
            <a:solidFill>
              <a:srgbClr val="FF0000"/>
            </a:solidFill>
          </a:ln>
        </p:spPr>
      </p:pic>
      <p:pic>
        <p:nvPicPr>
          <p:cNvPr id="5" name="Picture 4"/>
          <p:cNvPicPr>
            <a:picLocks noChangeAspect="1"/>
          </p:cNvPicPr>
          <p:nvPr/>
        </p:nvPicPr>
        <p:blipFill rotWithShape="1">
          <a:blip r:embed="rId8" cstate="email">
            <a:extLst>
              <a:ext uri="{28A0092B-C50C-407E-A947-70E740481C1C}">
                <a14:useLocalDpi xmlns:a14="http://schemas.microsoft.com/office/drawing/2010/main"/>
              </a:ext>
            </a:extLst>
          </a:blip>
          <a:srcRect l="29179" t="9587" r="18452" b="13875"/>
          <a:stretch/>
        </p:blipFill>
        <p:spPr>
          <a:xfrm>
            <a:off x="2963854" y="2975134"/>
            <a:ext cx="1828800" cy="1828800"/>
          </a:xfrm>
          <a:prstGeom prst="rect">
            <a:avLst/>
          </a:prstGeom>
          <a:ln w="15875">
            <a:solidFill>
              <a:srgbClr val="FF0000"/>
            </a:solidFill>
          </a:ln>
        </p:spPr>
      </p:pic>
      <p:pic>
        <p:nvPicPr>
          <p:cNvPr id="9" name="Picture 8"/>
          <p:cNvPicPr preferRelativeResize="0">
            <a:picLocks/>
          </p:cNvPicPr>
          <p:nvPr/>
        </p:nvPicPr>
        <p:blipFill rotWithShape="1">
          <a:blip r:embed="rId9" cstate="email">
            <a:extLst>
              <a:ext uri="{28A0092B-C50C-407E-A947-70E740481C1C}">
                <a14:useLocalDpi xmlns:a14="http://schemas.microsoft.com/office/drawing/2010/main"/>
              </a:ext>
            </a:extLst>
          </a:blip>
          <a:srcRect l="29025" t="10492" r="18550" b="14591"/>
          <a:stretch/>
        </p:blipFill>
        <p:spPr>
          <a:xfrm>
            <a:off x="2963854" y="4873860"/>
            <a:ext cx="1828800" cy="1828800"/>
          </a:xfrm>
          <a:prstGeom prst="rect">
            <a:avLst/>
          </a:prstGeom>
          <a:ln w="15875">
            <a:solidFill>
              <a:srgbClr val="FF0000"/>
            </a:solidFill>
          </a:ln>
        </p:spPr>
      </p:pic>
      <p:pic>
        <p:nvPicPr>
          <p:cNvPr id="23" name="Picture 22"/>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873776" y="4873860"/>
            <a:ext cx="1828800" cy="1828800"/>
          </a:xfrm>
          <a:prstGeom prst="rect">
            <a:avLst/>
          </a:prstGeom>
          <a:ln w="15875">
            <a:solidFill>
              <a:srgbClr val="FF0000"/>
            </a:solidFill>
          </a:ln>
        </p:spPr>
      </p:pic>
      <p:pic>
        <p:nvPicPr>
          <p:cNvPr id="24" name="Picture 23"/>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435124" y="1060705"/>
            <a:ext cx="4242809" cy="3783901"/>
          </a:xfrm>
          <a:prstGeom prst="rect">
            <a:avLst/>
          </a:prstGeom>
        </p:spPr>
      </p:pic>
      <p:pic>
        <p:nvPicPr>
          <p:cNvPr id="25" name="Picture 24"/>
          <p:cNvPicPr preferRelativeResize="0">
            <a:picLocks/>
          </p:cNvPicPr>
          <p:nvPr/>
        </p:nvPicPr>
        <p:blipFill>
          <a:blip r:embed="rId12">
            <a:extLst>
              <a:ext uri="{28A0092B-C50C-407E-A947-70E740481C1C}">
                <a14:useLocalDpi xmlns:a14="http://schemas.microsoft.com/office/drawing/2010/main"/>
              </a:ext>
            </a:extLst>
          </a:blip>
          <a:stretch>
            <a:fillRect/>
          </a:stretch>
        </p:blipFill>
        <p:spPr>
          <a:xfrm>
            <a:off x="1053932" y="4847761"/>
            <a:ext cx="1828800" cy="1828800"/>
          </a:xfrm>
          <a:prstGeom prst="rect">
            <a:avLst/>
          </a:prstGeom>
        </p:spPr>
      </p:pic>
      <p:sp>
        <p:nvSpPr>
          <p:cNvPr id="4" name="TextBox 3">
            <a:extLst>
              <a:ext uri="{FF2B5EF4-FFF2-40B4-BE49-F238E27FC236}">
                <a16:creationId xmlns:a16="http://schemas.microsoft.com/office/drawing/2014/main" id="{F5007184-979B-4667-A1AE-B8225831B2A7}"/>
              </a:ext>
            </a:extLst>
          </p:cNvPr>
          <p:cNvSpPr txBox="1"/>
          <p:nvPr/>
        </p:nvSpPr>
        <p:spPr>
          <a:xfrm>
            <a:off x="8219522" y="4938407"/>
            <a:ext cx="2903838" cy="1200329"/>
          </a:xfrm>
          <a:prstGeom prst="rect">
            <a:avLst/>
          </a:prstGeom>
          <a:noFill/>
        </p:spPr>
        <p:txBody>
          <a:bodyPr wrap="square" rtlCol="0">
            <a:spAutoFit/>
          </a:bodyPr>
          <a:lstStyle/>
          <a:p>
            <a:r>
              <a:rPr lang="en-US" dirty="0"/>
              <a:t>RGB </a:t>
            </a:r>
            <a:r>
              <a:rPr lang="ru-RU" dirty="0"/>
              <a:t>отображение </a:t>
            </a:r>
            <a:r>
              <a:rPr lang="en-US" dirty="0"/>
              <a:t>Fe, As </a:t>
            </a:r>
            <a:r>
              <a:rPr lang="ru-RU" dirty="0"/>
              <a:t>и </a:t>
            </a:r>
            <a:r>
              <a:rPr lang="en-US" dirty="0"/>
              <a:t>S </a:t>
            </a:r>
            <a:r>
              <a:rPr lang="ru-RU" dirty="0"/>
              <a:t>в качестве прокси для Арсенопирита с использованием </a:t>
            </a:r>
            <a:r>
              <a:rPr lang="en-US" dirty="0" err="1"/>
              <a:t>ioGAS</a:t>
            </a:r>
            <a:endParaRPr lang="en-AU" dirty="0"/>
          </a:p>
        </p:txBody>
      </p:sp>
    </p:spTree>
    <p:extLst>
      <p:ext uri="{BB962C8B-B14F-4D97-AF65-F5344CB8AC3E}">
        <p14:creationId xmlns:p14="http://schemas.microsoft.com/office/powerpoint/2010/main" val="10837009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46ED-1FFF-4FEF-98C5-837ADE1F14A6}"/>
              </a:ext>
            </a:extLst>
          </p:cNvPr>
          <p:cNvSpPr>
            <a:spLocks noGrp="1"/>
          </p:cNvSpPr>
          <p:nvPr>
            <p:ph type="title"/>
          </p:nvPr>
        </p:nvSpPr>
        <p:spPr/>
        <p:txBody>
          <a:bodyPr/>
          <a:lstStyle/>
          <a:p>
            <a:r>
              <a:rPr lang="ru-RU" dirty="0"/>
              <a:t>Каков следующий шаг</a:t>
            </a:r>
            <a:r>
              <a:rPr lang="en-AU" dirty="0"/>
              <a:t>?</a:t>
            </a:r>
          </a:p>
        </p:txBody>
      </p:sp>
      <p:sp>
        <p:nvSpPr>
          <p:cNvPr id="3" name="Content Placeholder 2">
            <a:extLst>
              <a:ext uri="{FF2B5EF4-FFF2-40B4-BE49-F238E27FC236}">
                <a16:creationId xmlns:a16="http://schemas.microsoft.com/office/drawing/2014/main" id="{9F2FC230-7E7F-49DD-A7F1-731BC9D18E1D}"/>
              </a:ext>
            </a:extLst>
          </p:cNvPr>
          <p:cNvSpPr>
            <a:spLocks noGrp="1"/>
          </p:cNvSpPr>
          <p:nvPr>
            <p:ph idx="1"/>
          </p:nvPr>
        </p:nvSpPr>
        <p:spPr/>
        <p:txBody>
          <a:bodyPr>
            <a:normAutofit fontScale="92500" lnSpcReduction="10000"/>
          </a:bodyPr>
          <a:lstStyle/>
          <a:p>
            <a:r>
              <a:rPr lang="ru-RU" dirty="0"/>
              <a:t>Используйте функциональные возможности </a:t>
            </a:r>
            <a:r>
              <a:rPr lang="en-US" dirty="0"/>
              <a:t>Geochem </a:t>
            </a:r>
            <a:r>
              <a:rPr lang="en-AU" dirty="0"/>
              <a:t>Pro Sci</a:t>
            </a:r>
            <a:r>
              <a:rPr lang="en-US" dirty="0"/>
              <a:t>A</a:t>
            </a:r>
            <a:r>
              <a:rPr lang="en-AU" dirty="0" err="1"/>
              <a:t>ps</a:t>
            </a:r>
            <a:r>
              <a:rPr lang="en-AU" dirty="0"/>
              <a:t> </a:t>
            </a:r>
            <a:r>
              <a:rPr lang="en-US" dirty="0"/>
              <a:t>c</a:t>
            </a:r>
            <a:r>
              <a:rPr lang="ru-RU" dirty="0"/>
              <a:t> программным обеспечением для ПК </a:t>
            </a:r>
            <a:r>
              <a:rPr lang="en-AU" dirty="0"/>
              <a:t>Profile Builder </a:t>
            </a:r>
            <a:endParaRPr lang="ru-RU" dirty="0"/>
          </a:p>
          <a:p>
            <a:r>
              <a:rPr lang="ru-RU" dirty="0"/>
              <a:t>Пользователь должен поработать с конкретными частями образца для получения "чистых" спектров для отдельных минералов или пикселей и обрабатывать эти данные с помощью калибровок, соответствующих матрице, с тем, чтобы получить количественный анализ минералов или частей минералов</a:t>
            </a:r>
          </a:p>
          <a:p>
            <a:r>
              <a:rPr lang="ru-RU" dirty="0"/>
              <a:t>Функционал-способность идентификации минерала, чтобы научить анализатор узнавать минерал по минеральным «отпечаткам спектра» или по библиотеке</a:t>
            </a:r>
          </a:p>
          <a:p>
            <a:r>
              <a:rPr lang="ru-RU" dirty="0"/>
              <a:t>Держите автономную копию базы данных анализатора для последующей обработки спектральных данных</a:t>
            </a:r>
            <a:endParaRPr lang="en-AU" dirty="0"/>
          </a:p>
        </p:txBody>
      </p:sp>
      <p:sp>
        <p:nvSpPr>
          <p:cNvPr id="4" name="Date Placeholder 3">
            <a:extLst>
              <a:ext uri="{FF2B5EF4-FFF2-40B4-BE49-F238E27FC236}">
                <a16:creationId xmlns:a16="http://schemas.microsoft.com/office/drawing/2014/main" id="{64739135-1E36-4B25-B0F3-9E4898898572}"/>
              </a:ext>
            </a:extLst>
          </p:cNvPr>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a:extLst>
              <a:ext uri="{FF2B5EF4-FFF2-40B4-BE49-F238E27FC236}">
                <a16:creationId xmlns:a16="http://schemas.microsoft.com/office/drawing/2014/main" id="{E8C9FA37-6803-4895-8A63-69DC4DFD38DA}"/>
              </a:ext>
            </a:extLst>
          </p:cNvPr>
          <p:cNvSpPr>
            <a:spLocks noGrp="1"/>
          </p:cNvSpPr>
          <p:nvPr>
            <p:ph type="ftr" sz="quarter" idx="11"/>
          </p:nvPr>
        </p:nvSpPr>
        <p:spPr/>
        <p:txBody>
          <a:bodyPr/>
          <a:lstStyle/>
          <a:p>
            <a:r>
              <a:rPr lang="en-US" dirty="0"/>
              <a:t>Confidential &amp; Proprietary SciAps Inc</a:t>
            </a:r>
          </a:p>
        </p:txBody>
      </p:sp>
      <p:sp>
        <p:nvSpPr>
          <p:cNvPr id="6" name="Slide Number Placeholder 5">
            <a:extLst>
              <a:ext uri="{FF2B5EF4-FFF2-40B4-BE49-F238E27FC236}">
                <a16:creationId xmlns:a16="http://schemas.microsoft.com/office/drawing/2014/main" id="{3C0EAD77-B3FC-41EC-9BC9-BCE2A985C77A}"/>
              </a:ext>
            </a:extLst>
          </p:cNvPr>
          <p:cNvSpPr>
            <a:spLocks noGrp="1"/>
          </p:cNvSpPr>
          <p:nvPr>
            <p:ph type="sldNum" sz="quarter" idx="12"/>
          </p:nvPr>
        </p:nvSpPr>
        <p:spPr/>
        <p:txBody>
          <a:bodyPr/>
          <a:lstStyle/>
          <a:p>
            <a:fld id="{65E0F8FD-1CAA-4F6E-9A38-5B57774F2199}" type="slidenum">
              <a:rPr lang="en-US" smtClean="0"/>
              <a:t>63</a:t>
            </a:fld>
            <a:endParaRPr lang="en-US" dirty="0"/>
          </a:p>
        </p:txBody>
      </p:sp>
    </p:spTree>
    <p:extLst>
      <p:ext uri="{BB962C8B-B14F-4D97-AF65-F5344CB8AC3E}">
        <p14:creationId xmlns:p14="http://schemas.microsoft.com/office/powerpoint/2010/main" val="17189584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6B82C-7181-43E6-9B49-122669ED33EF}"/>
              </a:ext>
            </a:extLst>
          </p:cNvPr>
          <p:cNvSpPr>
            <a:spLocks noGrp="1"/>
          </p:cNvSpPr>
          <p:nvPr>
            <p:ph type="title"/>
          </p:nvPr>
        </p:nvSpPr>
        <p:spPr/>
        <p:txBody>
          <a:bodyPr>
            <a:normAutofit/>
          </a:bodyPr>
          <a:lstStyle/>
          <a:p>
            <a:r>
              <a:rPr lang="ru-RU" dirty="0"/>
              <a:t>Новая версия программы для ПК</a:t>
            </a:r>
            <a:r>
              <a:rPr lang="en-AU" dirty="0"/>
              <a:t> 3.0 Profile Builder </a:t>
            </a:r>
            <a:r>
              <a:rPr lang="ru-RU" dirty="0"/>
              <a:t>и пользовательского интерфейса</a:t>
            </a:r>
            <a:endParaRPr lang="en-AU" dirty="0"/>
          </a:p>
        </p:txBody>
      </p:sp>
      <p:sp>
        <p:nvSpPr>
          <p:cNvPr id="4" name="Date Placeholder 3">
            <a:extLst>
              <a:ext uri="{FF2B5EF4-FFF2-40B4-BE49-F238E27FC236}">
                <a16:creationId xmlns:a16="http://schemas.microsoft.com/office/drawing/2014/main" id="{3C19E9DC-2B1A-4ED1-8DBA-3FF0FFC1409C}"/>
              </a:ext>
            </a:extLst>
          </p:cNvPr>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a:extLst>
              <a:ext uri="{FF2B5EF4-FFF2-40B4-BE49-F238E27FC236}">
                <a16:creationId xmlns:a16="http://schemas.microsoft.com/office/drawing/2014/main" id="{A05E0959-BDB8-4778-A1AC-E8540D4C45C5}"/>
              </a:ext>
            </a:extLst>
          </p:cNvPr>
          <p:cNvSpPr>
            <a:spLocks noGrp="1"/>
          </p:cNvSpPr>
          <p:nvPr>
            <p:ph type="ftr" sz="quarter" idx="11"/>
          </p:nvPr>
        </p:nvSpPr>
        <p:spPr/>
        <p:txBody>
          <a:bodyPr/>
          <a:lstStyle/>
          <a:p>
            <a:r>
              <a:rPr lang="en-US" dirty="0"/>
              <a:t>Confidential &amp; Proprietary SciAps Inc</a:t>
            </a:r>
          </a:p>
        </p:txBody>
      </p:sp>
      <p:sp>
        <p:nvSpPr>
          <p:cNvPr id="6" name="Slide Number Placeholder 5">
            <a:extLst>
              <a:ext uri="{FF2B5EF4-FFF2-40B4-BE49-F238E27FC236}">
                <a16:creationId xmlns:a16="http://schemas.microsoft.com/office/drawing/2014/main" id="{AE0FC3D1-7528-40A9-BFBD-107FCC80E37D}"/>
              </a:ext>
            </a:extLst>
          </p:cNvPr>
          <p:cNvSpPr>
            <a:spLocks noGrp="1"/>
          </p:cNvSpPr>
          <p:nvPr>
            <p:ph type="sldNum" sz="quarter" idx="12"/>
          </p:nvPr>
        </p:nvSpPr>
        <p:spPr/>
        <p:txBody>
          <a:bodyPr/>
          <a:lstStyle/>
          <a:p>
            <a:fld id="{65E0F8FD-1CAA-4F6E-9A38-5B57774F2199}" type="slidenum">
              <a:rPr lang="en-US" smtClean="0"/>
              <a:t>64</a:t>
            </a:fld>
            <a:endParaRPr lang="en-US" dirty="0"/>
          </a:p>
        </p:txBody>
      </p:sp>
      <p:pic>
        <p:nvPicPr>
          <p:cNvPr id="7" name="Content Placeholder 6">
            <a:extLst>
              <a:ext uri="{FF2B5EF4-FFF2-40B4-BE49-F238E27FC236}">
                <a16:creationId xmlns:a16="http://schemas.microsoft.com/office/drawing/2014/main" id="{CCA63B75-3C4F-429C-933E-95ED882A12A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95740" y="1234589"/>
            <a:ext cx="8800519" cy="4947876"/>
          </a:xfrm>
          <a:prstGeom prst="rect">
            <a:avLst/>
          </a:prstGeom>
        </p:spPr>
      </p:pic>
      <p:cxnSp>
        <p:nvCxnSpPr>
          <p:cNvPr id="9" name="Straight Arrow Connector 8">
            <a:extLst>
              <a:ext uri="{FF2B5EF4-FFF2-40B4-BE49-F238E27FC236}">
                <a16:creationId xmlns:a16="http://schemas.microsoft.com/office/drawing/2014/main" id="{E85FF117-6695-4145-B8D7-B0BA11C1F5AA}"/>
              </a:ext>
            </a:extLst>
          </p:cNvPr>
          <p:cNvCxnSpPr>
            <a:cxnSpLocks/>
          </p:cNvCxnSpPr>
          <p:nvPr/>
        </p:nvCxnSpPr>
        <p:spPr>
          <a:xfrm>
            <a:off x="1383957" y="3429000"/>
            <a:ext cx="4275440" cy="12542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8656E04-35B8-4380-B7E0-08C025E27BD2}"/>
              </a:ext>
            </a:extLst>
          </p:cNvPr>
          <p:cNvSpPr txBox="1"/>
          <p:nvPr/>
        </p:nvSpPr>
        <p:spPr>
          <a:xfrm>
            <a:off x="185352" y="2718486"/>
            <a:ext cx="1422652" cy="2308324"/>
          </a:xfrm>
          <a:prstGeom prst="rect">
            <a:avLst/>
          </a:prstGeom>
          <a:noFill/>
        </p:spPr>
        <p:txBody>
          <a:bodyPr wrap="square" rtlCol="0">
            <a:spAutoFit/>
          </a:bodyPr>
          <a:lstStyle/>
          <a:p>
            <a:r>
              <a:rPr lang="ru-RU" sz="1600" dirty="0"/>
              <a:t>Графически выделите отдельные пиксели или группы пикселей для отображения спектральных данных</a:t>
            </a:r>
            <a:endParaRPr lang="en-AU" sz="1600" dirty="0"/>
          </a:p>
        </p:txBody>
      </p:sp>
    </p:spTree>
    <p:extLst>
      <p:ext uri="{BB962C8B-B14F-4D97-AF65-F5344CB8AC3E}">
        <p14:creationId xmlns:p14="http://schemas.microsoft.com/office/powerpoint/2010/main" val="13429729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6B82C-7181-43E6-9B49-122669ED33EF}"/>
              </a:ext>
            </a:extLst>
          </p:cNvPr>
          <p:cNvSpPr>
            <a:spLocks noGrp="1"/>
          </p:cNvSpPr>
          <p:nvPr>
            <p:ph type="title"/>
          </p:nvPr>
        </p:nvSpPr>
        <p:spPr/>
        <p:txBody>
          <a:bodyPr>
            <a:normAutofit/>
          </a:bodyPr>
          <a:lstStyle/>
          <a:p>
            <a:r>
              <a:rPr lang="ru-RU" dirty="0"/>
              <a:t>Новая версия программы для ПК</a:t>
            </a:r>
            <a:r>
              <a:rPr lang="en-AU" dirty="0"/>
              <a:t> Profile Builder </a:t>
            </a:r>
            <a:r>
              <a:rPr lang="ru-RU" dirty="0"/>
              <a:t>и пользовательского интерфейса</a:t>
            </a:r>
            <a:endParaRPr lang="en-AU" dirty="0"/>
          </a:p>
        </p:txBody>
      </p:sp>
      <p:sp>
        <p:nvSpPr>
          <p:cNvPr id="4" name="Date Placeholder 3">
            <a:extLst>
              <a:ext uri="{FF2B5EF4-FFF2-40B4-BE49-F238E27FC236}">
                <a16:creationId xmlns:a16="http://schemas.microsoft.com/office/drawing/2014/main" id="{3C19E9DC-2B1A-4ED1-8DBA-3FF0FFC1409C}"/>
              </a:ext>
            </a:extLst>
          </p:cNvPr>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a:extLst>
              <a:ext uri="{FF2B5EF4-FFF2-40B4-BE49-F238E27FC236}">
                <a16:creationId xmlns:a16="http://schemas.microsoft.com/office/drawing/2014/main" id="{A05E0959-BDB8-4778-A1AC-E8540D4C45C5}"/>
              </a:ext>
            </a:extLst>
          </p:cNvPr>
          <p:cNvSpPr>
            <a:spLocks noGrp="1"/>
          </p:cNvSpPr>
          <p:nvPr>
            <p:ph type="ftr" sz="quarter" idx="11"/>
          </p:nvPr>
        </p:nvSpPr>
        <p:spPr/>
        <p:txBody>
          <a:bodyPr/>
          <a:lstStyle/>
          <a:p>
            <a:r>
              <a:rPr lang="en-US" dirty="0"/>
              <a:t>Confidential &amp; Proprietary SciAps Inc</a:t>
            </a:r>
          </a:p>
        </p:txBody>
      </p:sp>
      <p:sp>
        <p:nvSpPr>
          <p:cNvPr id="6" name="Slide Number Placeholder 5">
            <a:extLst>
              <a:ext uri="{FF2B5EF4-FFF2-40B4-BE49-F238E27FC236}">
                <a16:creationId xmlns:a16="http://schemas.microsoft.com/office/drawing/2014/main" id="{AE0FC3D1-7528-40A9-BFBD-107FCC80E37D}"/>
              </a:ext>
            </a:extLst>
          </p:cNvPr>
          <p:cNvSpPr>
            <a:spLocks noGrp="1"/>
          </p:cNvSpPr>
          <p:nvPr>
            <p:ph type="sldNum" sz="quarter" idx="12"/>
          </p:nvPr>
        </p:nvSpPr>
        <p:spPr/>
        <p:txBody>
          <a:bodyPr/>
          <a:lstStyle/>
          <a:p>
            <a:fld id="{65E0F8FD-1CAA-4F6E-9A38-5B57774F2199}" type="slidenum">
              <a:rPr lang="en-US" smtClean="0"/>
              <a:t>65</a:t>
            </a:fld>
            <a:endParaRPr lang="en-US" dirty="0"/>
          </a:p>
        </p:txBody>
      </p:sp>
      <p:sp>
        <p:nvSpPr>
          <p:cNvPr id="10" name="Rectangle 2">
            <a:extLst>
              <a:ext uri="{FF2B5EF4-FFF2-40B4-BE49-F238E27FC236}">
                <a16:creationId xmlns:a16="http://schemas.microsoft.com/office/drawing/2014/main" id="{DB76E933-4C3E-8A40-A2BA-B91C28955C33}"/>
              </a:ext>
            </a:extLst>
          </p:cNvPr>
          <p:cNvSpPr>
            <a:spLocks noChangeArrowheads="1"/>
          </p:cNvSpPr>
          <p:nvPr/>
        </p:nvSpPr>
        <p:spPr bwMode="auto">
          <a:xfrm flipV="1">
            <a:off x="1608004" y="2315688"/>
            <a:ext cx="1263273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49" name="Picture 1" descr="/var/folders/24/c_cy64bn53qcr6yxqhb721540000gn/T/com.microsoft.Word/WebArchiveCopyPasteTempFiles/SciAps_Profile-Builder_Banner_1200x200px.png">
            <a:extLst>
              <a:ext uri="{FF2B5EF4-FFF2-40B4-BE49-F238E27FC236}">
                <a16:creationId xmlns:a16="http://schemas.microsoft.com/office/drawing/2014/main" id="{877B1FFA-F4A3-D745-AF51-8AB650ACB9EA}"/>
              </a:ext>
            </a:extLst>
          </p:cNvPr>
          <p:cNvPicPr>
            <a:picLocks noChangeAspect="1" noChangeArrowheads="1"/>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452250" y="1512872"/>
            <a:ext cx="11287500" cy="18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3557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600" dirty="0"/>
            </a:br>
            <a:r>
              <a:rPr lang="ru-RU" sz="3600" dirty="0"/>
              <a:t>Общая информация</a:t>
            </a:r>
            <a:br>
              <a:rPr lang="en-US" dirty="0"/>
            </a:b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ru-RU" dirty="0"/>
              <a:t>Для достижения наилучших результатов с построением относительных карт распределения элементов: </a:t>
            </a:r>
            <a:r>
              <a:rPr lang="en-AU" dirty="0"/>
              <a:t>:</a:t>
            </a:r>
          </a:p>
          <a:p>
            <a:r>
              <a:rPr lang="ru-RU" dirty="0"/>
              <a:t>Поверхность проб должна быть плоской </a:t>
            </a:r>
            <a:endParaRPr lang="en-AU" dirty="0"/>
          </a:p>
          <a:p>
            <a:r>
              <a:rPr lang="ru-RU" dirty="0"/>
              <a:t>На образцах должно быть видно разделение элементов относящимся к различным минералам для того чтобы иметь хороший контраст</a:t>
            </a:r>
            <a:endParaRPr lang="en-AU" dirty="0"/>
          </a:p>
          <a:p>
            <a:r>
              <a:rPr lang="ru-RU" dirty="0"/>
              <a:t>Поскольку диаметр луча лазера 50 микрон, нужно чтобы образец полностью закрывал измерительное окошко, т.е. нужно измерять частицы </a:t>
            </a:r>
            <a:r>
              <a:rPr lang="ru-RU" i="1" dirty="0"/>
              <a:t>большие</a:t>
            </a:r>
            <a:r>
              <a:rPr lang="ru-RU" dirty="0"/>
              <a:t>, чем диаметр луча. Это предпочтительно для </a:t>
            </a:r>
            <a:r>
              <a:rPr lang="ru-RU" dirty="0" err="1"/>
              <a:t>избежания</a:t>
            </a:r>
            <a:r>
              <a:rPr lang="ru-RU" dirty="0"/>
              <a:t> </a:t>
            </a:r>
            <a:r>
              <a:rPr lang="en-US" dirty="0"/>
              <a:t> </a:t>
            </a:r>
            <a:r>
              <a:rPr lang="ru-RU" dirty="0"/>
              <a:t>когда лазер стреляет в несколько минеральных зерен во время </a:t>
            </a:r>
            <a:r>
              <a:rPr lang="ru-RU" dirty="0" err="1"/>
              <a:t>единичнго</a:t>
            </a:r>
            <a:r>
              <a:rPr lang="ru-RU" dirty="0"/>
              <a:t> теста. Куски или зерна 250-300 микрон</a:t>
            </a:r>
            <a:r>
              <a:rPr lang="en-US" dirty="0"/>
              <a:t> </a:t>
            </a:r>
            <a:r>
              <a:rPr lang="ru-RU" dirty="0"/>
              <a:t>являются идеальным размером пробы. </a:t>
            </a:r>
            <a:endParaRPr lang="en-AU" dirty="0"/>
          </a:p>
          <a:p>
            <a:r>
              <a:rPr lang="ru-RU" dirty="0"/>
              <a:t>Описание запись результатов образцов исследуемого участка месторождения имеет важное значение для возможности сравнения и использования наряду с другими данными.</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AU" dirty="0"/>
              <a:t>35</a:t>
            </a:r>
            <a:r>
              <a:rPr lang="en-AU" baseline="30000" dirty="0"/>
              <a:t>th</a:t>
            </a:r>
            <a:r>
              <a:rPr lang="en-AU" dirty="0"/>
              <a:t> IGC, Cape Town, ZA, 2016</a:t>
            </a:r>
            <a:endParaRPr lang="en-US" dirty="0"/>
          </a:p>
        </p:txBody>
      </p:sp>
      <p:sp>
        <p:nvSpPr>
          <p:cNvPr id="6" name="Slide Number Placeholder 5"/>
          <p:cNvSpPr>
            <a:spLocks noGrp="1"/>
          </p:cNvSpPr>
          <p:nvPr>
            <p:ph type="sldNum" sz="quarter" idx="12"/>
          </p:nvPr>
        </p:nvSpPr>
        <p:spPr/>
        <p:txBody>
          <a:bodyPr/>
          <a:lstStyle/>
          <a:p>
            <a:fld id="{65E0F8FD-1CAA-4F6E-9A38-5B57774F2199}" type="slidenum">
              <a:rPr lang="en-US" smtClean="0"/>
              <a:t>66</a:t>
            </a:fld>
            <a:endParaRPr lang="en-US" dirty="0"/>
          </a:p>
        </p:txBody>
      </p:sp>
    </p:spTree>
    <p:extLst>
      <p:ext uri="{BB962C8B-B14F-4D97-AF65-F5344CB8AC3E}">
        <p14:creationId xmlns:p14="http://schemas.microsoft.com/office/powerpoint/2010/main" val="35156774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3200" dirty="0"/>
              <a:t>Комментарии</a:t>
            </a:r>
            <a:endParaRPr lang="en-US" sz="3200" dirty="0"/>
          </a:p>
        </p:txBody>
      </p:sp>
      <p:sp>
        <p:nvSpPr>
          <p:cNvPr id="3" name="Content Placeholder 2"/>
          <p:cNvSpPr>
            <a:spLocks noGrp="1"/>
          </p:cNvSpPr>
          <p:nvPr>
            <p:ph idx="1"/>
          </p:nvPr>
        </p:nvSpPr>
        <p:spPr/>
        <p:txBody>
          <a:bodyPr>
            <a:normAutofit/>
          </a:bodyPr>
          <a:lstStyle/>
          <a:p>
            <a:r>
              <a:rPr lang="ru-RU" dirty="0"/>
              <a:t>Более близкий разнесенный растровый узор может привести к более гладким изображениям, но произойдет некоторая избыточная дискретизация</a:t>
            </a:r>
          </a:p>
          <a:p>
            <a:r>
              <a:rPr lang="ru-RU" dirty="0"/>
              <a:t>Монтаж образцов улучшает качество изображения за счет минимизации перемещения образца во время измерения</a:t>
            </a:r>
          </a:p>
          <a:p>
            <a:r>
              <a:rPr lang="ru-RU" dirty="0"/>
              <a:t>Наличие возможности обработки отдельных спектров из интересующих областей в пределах растрового рисунка важно для целей </a:t>
            </a:r>
            <a:r>
              <a:rPr lang="ru-RU" dirty="0" err="1"/>
              <a:t>валидации</a:t>
            </a:r>
            <a:r>
              <a:rPr lang="ru-RU" dirty="0"/>
              <a:t> и количественного анализа с использованием соответствующей калибровочной кривой для конкретной тестируемой матрицы</a:t>
            </a:r>
          </a:p>
          <a:p>
            <a:endParaRPr lang="en-AU" dirty="0"/>
          </a:p>
          <a:p>
            <a:endParaRPr lang="en-AU" dirty="0"/>
          </a:p>
          <a:p>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E0F8FD-1CAA-4F6E-9A38-5B57774F2199}" type="slidenum">
              <a:rPr lang="en-US" smtClean="0"/>
              <a:t>67</a:t>
            </a:fld>
            <a:endParaRPr lang="en-US" dirty="0"/>
          </a:p>
        </p:txBody>
      </p:sp>
    </p:spTree>
    <p:extLst>
      <p:ext uri="{BB962C8B-B14F-4D97-AF65-F5344CB8AC3E}">
        <p14:creationId xmlns:p14="http://schemas.microsoft.com/office/powerpoint/2010/main" val="37959771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3200" dirty="0"/>
              <a:t>Выводы</a:t>
            </a:r>
            <a:endParaRPr lang="en-US" sz="3200" dirty="0"/>
          </a:p>
        </p:txBody>
      </p:sp>
      <p:sp>
        <p:nvSpPr>
          <p:cNvPr id="3" name="Content Placeholder 2"/>
          <p:cNvSpPr>
            <a:spLocks noGrp="1"/>
          </p:cNvSpPr>
          <p:nvPr>
            <p:ph idx="1"/>
          </p:nvPr>
        </p:nvSpPr>
        <p:spPr/>
        <p:txBody>
          <a:bodyPr>
            <a:normAutofit/>
          </a:bodyPr>
          <a:lstStyle/>
          <a:p>
            <a:r>
              <a:rPr lang="en-US" dirty="0"/>
              <a:t>Z </a:t>
            </a:r>
            <a:r>
              <a:rPr lang="ru-RU" dirty="0"/>
              <a:t>может предоставить ценные данные в полевых или лабораторных условиях в дополнение к традиционным методам микроанализа</a:t>
            </a:r>
          </a:p>
          <a:p>
            <a:r>
              <a:rPr lang="ru-RU" dirty="0"/>
              <a:t>Относительно простая </a:t>
            </a:r>
            <a:r>
              <a:rPr lang="ru-RU" dirty="0" err="1"/>
              <a:t>пробоподготовка</a:t>
            </a:r>
            <a:r>
              <a:rPr lang="ru-RU" dirty="0"/>
              <a:t> и скорость анализа позволяют повысить пропускную способность для предварительного скрининга </a:t>
            </a:r>
            <a:r>
              <a:rPr lang="en-US" dirty="0"/>
              <a:t> </a:t>
            </a:r>
            <a:r>
              <a:rPr lang="ru-RU" dirty="0"/>
              <a:t>и выбора лучших образцов для прохождения микроанализа</a:t>
            </a:r>
          </a:p>
          <a:p>
            <a:r>
              <a:rPr lang="ru-RU" dirty="0"/>
              <a:t>Необходимость проведения более детальных базовых исследований для установления истинной чувствительности элементов в диапазоне типов матриц</a:t>
            </a:r>
          </a:p>
          <a:p>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E0F8FD-1CAA-4F6E-9A38-5B57774F2199}" type="slidenum">
              <a:rPr lang="en-US" smtClean="0"/>
              <a:t>68</a:t>
            </a:fld>
            <a:endParaRPr lang="en-US" dirty="0"/>
          </a:p>
        </p:txBody>
      </p:sp>
    </p:spTree>
    <p:extLst>
      <p:ext uri="{BB962C8B-B14F-4D97-AF65-F5344CB8AC3E}">
        <p14:creationId xmlns:p14="http://schemas.microsoft.com/office/powerpoint/2010/main" val="20359606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635376"/>
            <a:ext cx="12192000" cy="1317625"/>
          </a:xfrm>
          <a:noFill/>
        </p:spPr>
        <p:txBody>
          <a:bodyPr anchor="t">
            <a:normAutofit fontScale="90000"/>
          </a:bodyPr>
          <a:lstStyle/>
          <a:p>
            <a:br>
              <a:rPr lang="en-US" sz="4000" dirty="0">
                <a:solidFill>
                  <a:srgbClr val="2E3192"/>
                </a:solidFill>
                <a:latin typeface="Rockwell"/>
                <a:cs typeface="Rockwell"/>
              </a:rPr>
            </a:br>
            <a:br>
              <a:rPr lang="en-US" sz="4400" dirty="0">
                <a:solidFill>
                  <a:srgbClr val="2E3192"/>
                </a:solidFill>
                <a:latin typeface="Rockwell"/>
                <a:cs typeface="Rockwell"/>
              </a:rPr>
            </a:br>
            <a:endParaRPr lang="en-US" sz="2800" dirty="0">
              <a:solidFill>
                <a:srgbClr val="2E3192"/>
              </a:solidFill>
              <a:latin typeface="Rockwell"/>
              <a:cs typeface="Rockwell"/>
            </a:endParaRPr>
          </a:p>
        </p:txBody>
      </p:sp>
      <p:sp>
        <p:nvSpPr>
          <p:cNvPr id="6" name="Date Placeholder 5"/>
          <p:cNvSpPr>
            <a:spLocks noGrp="1"/>
          </p:cNvSpPr>
          <p:nvPr>
            <p:ph type="dt" sz="half" idx="10"/>
          </p:nvPr>
        </p:nvSpPr>
        <p:spPr/>
        <p:txBody>
          <a:bodyPr/>
          <a:lstStyle/>
          <a:p>
            <a:fld id="{F587815D-CF62-4E0F-A5CE-0569322088C3}" type="datetime1">
              <a:rPr lang="en-US" smtClean="0"/>
              <a:t>5/20/21</a:t>
            </a:fld>
            <a:endParaRPr lang="en-US" dirty="0"/>
          </a:p>
        </p:txBody>
      </p:sp>
      <p:sp>
        <p:nvSpPr>
          <p:cNvPr id="4" name="Footer Placeholder 3"/>
          <p:cNvSpPr>
            <a:spLocks noGrp="1"/>
          </p:cNvSpPr>
          <p:nvPr>
            <p:ph type="ftr" sz="quarter" idx="11"/>
          </p:nvPr>
        </p:nvSpPr>
        <p:spPr>
          <a:xfrm>
            <a:off x="4724400" y="6395429"/>
            <a:ext cx="3276600" cy="365125"/>
          </a:xfrm>
        </p:spPr>
        <p:txBody>
          <a:bodyPr/>
          <a:lstStyle/>
          <a:p>
            <a:r>
              <a:rPr lang="en-US" dirty="0"/>
              <a:t>Confidential and Proprietary SciAps Inc</a:t>
            </a:r>
          </a:p>
        </p:txBody>
      </p:sp>
      <p:sp>
        <p:nvSpPr>
          <p:cNvPr id="5" name="Slide Number Placeholder 4"/>
          <p:cNvSpPr>
            <a:spLocks noGrp="1"/>
          </p:cNvSpPr>
          <p:nvPr>
            <p:ph type="sldNum" sz="quarter" idx="12"/>
          </p:nvPr>
        </p:nvSpPr>
        <p:spPr>
          <a:xfrm>
            <a:off x="8458200" y="6395429"/>
            <a:ext cx="2133600" cy="365125"/>
          </a:xfrm>
        </p:spPr>
        <p:txBody>
          <a:bodyPr/>
          <a:lstStyle/>
          <a:p>
            <a:fld id="{D97931E2-0835-494D-A25F-348A067D5B19}" type="slidenum">
              <a:rPr lang="en-US" smtClean="0"/>
              <a:pPr/>
              <a:t>69</a:t>
            </a:fld>
            <a:endParaRPr lang="en-US"/>
          </a:p>
        </p:txBody>
      </p:sp>
      <p:cxnSp>
        <p:nvCxnSpPr>
          <p:cNvPr id="10" name="Straight Connector 9"/>
          <p:cNvCxnSpPr/>
          <p:nvPr/>
        </p:nvCxnSpPr>
        <p:spPr>
          <a:xfrm>
            <a:off x="2438400" y="3427412"/>
            <a:ext cx="7467600" cy="1588"/>
          </a:xfrm>
          <a:prstGeom prst="line">
            <a:avLst/>
          </a:prstGeom>
          <a:ln w="63500">
            <a:gradFill>
              <a:gsLst>
                <a:gs pos="25000">
                  <a:srgbClr val="6169AA"/>
                </a:gs>
                <a:gs pos="0">
                  <a:srgbClr val="000066"/>
                </a:gs>
                <a:gs pos="50000">
                  <a:schemeClr val="accent1">
                    <a:tint val="44500"/>
                    <a:satMod val="160000"/>
                  </a:schemeClr>
                </a:gs>
                <a:gs pos="75000">
                  <a:srgbClr val="D2DDF1"/>
                </a:gs>
                <a:gs pos="100000">
                  <a:srgbClr val="00FF99"/>
                </a:gs>
              </a:gsLst>
              <a:lin ang="5400000" scaled="0"/>
            </a:gradFill>
          </a:ln>
          <a:effectLst/>
        </p:spPr>
        <p:style>
          <a:lnRef idx="2">
            <a:schemeClr val="accent1"/>
          </a:lnRef>
          <a:fillRef idx="0">
            <a:schemeClr val="accent1"/>
          </a:fillRef>
          <a:effectRef idx="1">
            <a:schemeClr val="accent1"/>
          </a:effectRef>
          <a:fontRef idx="minor">
            <a:schemeClr val="tx1"/>
          </a:fontRef>
        </p:style>
      </p:cxnSp>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81401" y="1143000"/>
            <a:ext cx="5132711"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ubtitle 2"/>
          <p:cNvSpPr>
            <a:spLocks noGrp="1"/>
          </p:cNvSpPr>
          <p:nvPr>
            <p:ph type="subTitle" idx="1"/>
          </p:nvPr>
        </p:nvSpPr>
        <p:spPr>
          <a:xfrm>
            <a:off x="1524000" y="3602038"/>
            <a:ext cx="9144000" cy="1655762"/>
          </a:xfrm>
        </p:spPr>
        <p:txBody>
          <a:bodyPr/>
          <a:lstStyle/>
          <a:p>
            <a:r>
              <a:rPr lang="ru-RU" sz="3000" dirty="0"/>
              <a:t>Определение количественного содержания </a:t>
            </a:r>
            <a:r>
              <a:rPr lang="en-US" sz="3000" dirty="0"/>
              <a:t>Be </a:t>
            </a:r>
            <a:r>
              <a:rPr lang="ru-RU" sz="3000" dirty="0"/>
              <a:t>в почве с помощью </a:t>
            </a:r>
            <a:r>
              <a:rPr lang="en-US" sz="3000" dirty="0"/>
              <a:t>LIBS</a:t>
            </a:r>
          </a:p>
        </p:txBody>
      </p:sp>
    </p:spTree>
    <p:extLst>
      <p:ext uri="{BB962C8B-B14F-4D97-AF65-F5344CB8AC3E}">
        <p14:creationId xmlns:p14="http://schemas.microsoft.com/office/powerpoint/2010/main" val="742812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LIBS </a:t>
            </a:r>
            <a:r>
              <a:rPr lang="ru-RU" dirty="0"/>
              <a:t>лазерные анализаторы серии </a:t>
            </a:r>
            <a:r>
              <a:rPr lang="en-AU" dirty="0"/>
              <a:t>Z</a:t>
            </a:r>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7</a:t>
            </a:fld>
            <a:endParaRPr lang="en-US" dirty="0"/>
          </a:p>
        </p:txBody>
      </p:sp>
      <p:pic>
        <p:nvPicPr>
          <p:cNvPr id="15" name="Picture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8761013" y="1636162"/>
            <a:ext cx="3426942" cy="2756139"/>
          </a:xfrm>
          <a:prstGeom prst="rect">
            <a:avLst/>
          </a:prstGeom>
        </p:spPr>
      </p:pic>
      <p:pic>
        <p:nvPicPr>
          <p:cNvPr id="10" name="Picture 9">
            <a:extLst>
              <a:ext uri="{FF2B5EF4-FFF2-40B4-BE49-F238E27FC236}">
                <a16:creationId xmlns:a16="http://schemas.microsoft.com/office/drawing/2014/main" id="{54183F23-86A1-5E40-9E0A-9A7C473D163A}"/>
              </a:ext>
            </a:extLst>
          </p:cNvPr>
          <p:cNvPicPr/>
          <p:nvPr/>
        </p:nvPicPr>
        <p:blipFill>
          <a:blip r:embed="rId3" cstate="email">
            <a:extLst>
              <a:ext uri="{28A0092B-C50C-407E-A947-70E740481C1C}">
                <a14:useLocalDpi xmlns:a14="http://schemas.microsoft.com/office/drawing/2010/main"/>
              </a:ext>
            </a:extLst>
          </a:blip>
          <a:stretch>
            <a:fillRect/>
          </a:stretch>
        </p:blipFill>
        <p:spPr>
          <a:xfrm>
            <a:off x="5053731" y="2077032"/>
            <a:ext cx="3849687" cy="2737698"/>
          </a:xfrm>
          <a:prstGeom prst="rect">
            <a:avLst/>
          </a:prstGeom>
        </p:spPr>
      </p:pic>
      <p:pic>
        <p:nvPicPr>
          <p:cNvPr id="3" name="Picture 2">
            <a:extLst>
              <a:ext uri="{FF2B5EF4-FFF2-40B4-BE49-F238E27FC236}">
                <a16:creationId xmlns:a16="http://schemas.microsoft.com/office/drawing/2014/main" id="{A94DC2C4-78B2-344A-9F1D-AE0335067C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5953" y="1526143"/>
            <a:ext cx="4384782" cy="3288587"/>
          </a:xfrm>
          <a:prstGeom prst="rect">
            <a:avLst/>
          </a:prstGeom>
        </p:spPr>
      </p:pic>
    </p:spTree>
    <p:extLst>
      <p:ext uri="{BB962C8B-B14F-4D97-AF65-F5344CB8AC3E}">
        <p14:creationId xmlns:p14="http://schemas.microsoft.com/office/powerpoint/2010/main" val="24365905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LIBS </a:t>
            </a:r>
            <a:r>
              <a:rPr lang="ru-RU" dirty="0"/>
              <a:t>Спектр </a:t>
            </a:r>
            <a:r>
              <a:rPr lang="en-US" dirty="0" err="1"/>
              <a:t>BeO</a:t>
            </a:r>
            <a:r>
              <a:rPr lang="en-US" dirty="0"/>
              <a:t> </a:t>
            </a:r>
            <a:r>
              <a:rPr lang="ru-RU" dirty="0"/>
              <a:t>в почве</a:t>
            </a:r>
            <a:endParaRPr lang="en-US"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70</a:t>
            </a:fld>
            <a:endParaRPr lang="en-US" dirty="0"/>
          </a:p>
        </p:txBody>
      </p:sp>
      <p:sp>
        <p:nvSpPr>
          <p:cNvPr id="7" name="Content Placeholder 6"/>
          <p:cNvSpPr txBox="1">
            <a:spLocks noGrp="1"/>
          </p:cNvSpPr>
          <p:nvPr>
            <p:ph idx="1"/>
          </p:nvPr>
        </p:nvSpPr>
        <p:spPr>
          <a:xfrm>
            <a:off x="114300" y="1324795"/>
            <a:ext cx="3699164" cy="493468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solidFill>
                  <a:srgbClr val="010167"/>
                </a:solidFill>
              </a:rPr>
              <a:t>LIBS </a:t>
            </a:r>
            <a:r>
              <a:rPr lang="ru-RU" sz="2000" dirty="0">
                <a:solidFill>
                  <a:srgbClr val="010167"/>
                </a:solidFill>
              </a:rPr>
              <a:t>спектр </a:t>
            </a:r>
            <a:r>
              <a:rPr lang="en-US" sz="2000" dirty="0" err="1">
                <a:solidFill>
                  <a:srgbClr val="010167"/>
                </a:solidFill>
              </a:rPr>
              <a:t>BeO</a:t>
            </a:r>
            <a:r>
              <a:rPr lang="en-US" sz="2000" dirty="0">
                <a:solidFill>
                  <a:srgbClr val="010167"/>
                </a:solidFill>
              </a:rPr>
              <a:t> </a:t>
            </a:r>
            <a:r>
              <a:rPr lang="ru-RU" sz="2000" dirty="0">
                <a:solidFill>
                  <a:srgbClr val="010167"/>
                </a:solidFill>
              </a:rPr>
              <a:t>в почве</a:t>
            </a:r>
            <a:r>
              <a:rPr lang="en-US" sz="2000" dirty="0">
                <a:solidFill>
                  <a:srgbClr val="010167"/>
                </a:solidFill>
              </a:rPr>
              <a:t>. </a:t>
            </a:r>
            <a:r>
              <a:rPr lang="ru-RU" sz="2000" dirty="0">
                <a:solidFill>
                  <a:srgbClr val="010167"/>
                </a:solidFill>
              </a:rPr>
              <a:t>Усреднение из </a:t>
            </a:r>
            <a:r>
              <a:rPr lang="en-US" sz="2000" dirty="0">
                <a:solidFill>
                  <a:srgbClr val="010167"/>
                </a:solidFill>
              </a:rPr>
              <a:t>20 </a:t>
            </a:r>
            <a:r>
              <a:rPr lang="ru-RU" sz="2000" dirty="0" err="1">
                <a:solidFill>
                  <a:srgbClr val="010167"/>
                </a:solidFill>
              </a:rPr>
              <a:t>имульсов</a:t>
            </a:r>
            <a:r>
              <a:rPr lang="en-US" sz="2000" dirty="0">
                <a:solidFill>
                  <a:srgbClr val="010167"/>
                </a:solidFill>
              </a:rPr>
              <a:t>, 4 </a:t>
            </a:r>
            <a:r>
              <a:rPr lang="ru-RU" sz="2000" dirty="0">
                <a:solidFill>
                  <a:srgbClr val="010167"/>
                </a:solidFill>
              </a:rPr>
              <a:t>сек - общее время теста</a:t>
            </a:r>
            <a:r>
              <a:rPr lang="en-US" sz="2000" dirty="0">
                <a:solidFill>
                  <a:srgbClr val="010167"/>
                </a:solidFill>
              </a:rPr>
              <a:t>. </a:t>
            </a:r>
          </a:p>
          <a:p>
            <a:pPr marL="285750" indent="-285750">
              <a:spcAft>
                <a:spcPts val="600"/>
              </a:spcAft>
            </a:pPr>
            <a:r>
              <a:rPr lang="en-US" sz="2000" dirty="0" err="1"/>
              <a:t>ScAps</a:t>
            </a:r>
            <a:r>
              <a:rPr lang="en-US" sz="2000" dirty="0"/>
              <a:t> </a:t>
            </a:r>
            <a:r>
              <a:rPr lang="ru-RU" sz="2000" dirty="0"/>
              <a:t>использует несколько спектрометров (2-3 сдвоенная конструкция) для покрытия диапазона длин волн</a:t>
            </a:r>
            <a:r>
              <a:rPr lang="en-US" sz="2000" dirty="0"/>
              <a:t>: 185-675 </a:t>
            </a:r>
            <a:r>
              <a:rPr lang="ru-RU" sz="2000" dirty="0" err="1"/>
              <a:t>нм</a:t>
            </a:r>
            <a:r>
              <a:rPr lang="ru-RU" sz="2000" dirty="0"/>
              <a:t>, сохраняя при этом хорошее разрешение</a:t>
            </a:r>
            <a:r>
              <a:rPr lang="en-US" sz="2000" dirty="0"/>
              <a:t> (~0.07 </a:t>
            </a:r>
            <a:r>
              <a:rPr lang="ru-RU" sz="2000" dirty="0" err="1"/>
              <a:t>нм</a:t>
            </a:r>
            <a:r>
              <a:rPr lang="en-US" sz="2000" dirty="0"/>
              <a:t> FWHM </a:t>
            </a:r>
            <a:r>
              <a:rPr lang="ru-RU" sz="2000" dirty="0"/>
              <a:t>при</a:t>
            </a:r>
            <a:r>
              <a:rPr lang="en-US" sz="2000" dirty="0"/>
              <a:t> 200 </a:t>
            </a:r>
            <a:r>
              <a:rPr lang="ru-RU" sz="2000" dirty="0" err="1"/>
              <a:t>нм</a:t>
            </a:r>
            <a:r>
              <a:rPr lang="en-US" sz="2000" dirty="0"/>
              <a:t>)</a:t>
            </a:r>
          </a:p>
          <a:p>
            <a:pPr marL="285750" indent="-285750">
              <a:spcAft>
                <a:spcPts val="600"/>
              </a:spcAft>
            </a:pPr>
            <a:r>
              <a:rPr lang="ru-RU" sz="2000" dirty="0"/>
              <a:t>Пики для Бериллия </a:t>
            </a:r>
            <a:r>
              <a:rPr lang="en-US" sz="2000" dirty="0"/>
              <a:t>(313.1 </a:t>
            </a:r>
            <a:r>
              <a:rPr lang="ru-RU" sz="2000" dirty="0" err="1"/>
              <a:t>нм</a:t>
            </a:r>
            <a:r>
              <a:rPr lang="en-US" sz="2000" dirty="0"/>
              <a:t>) </a:t>
            </a:r>
            <a:r>
              <a:rPr lang="ru-RU" sz="2000" dirty="0"/>
              <a:t>и Алюминия </a:t>
            </a:r>
            <a:r>
              <a:rPr lang="en-US" sz="2000" dirty="0"/>
              <a:t>(394 </a:t>
            </a:r>
            <a:r>
              <a:rPr lang="ru-RU" sz="2000" dirty="0" err="1"/>
              <a:t>нм</a:t>
            </a:r>
            <a:r>
              <a:rPr lang="en-US" sz="2000" dirty="0"/>
              <a:t>), </a:t>
            </a:r>
            <a:r>
              <a:rPr lang="ru-RU" sz="2000" dirty="0"/>
              <a:t>показан один из многих </a:t>
            </a:r>
            <a:r>
              <a:rPr lang="ru-RU" sz="2000" dirty="0" err="1"/>
              <a:t>референс</a:t>
            </a:r>
            <a:r>
              <a:rPr lang="ru-RU" sz="2000" dirty="0"/>
              <a:t>-элементов в почве</a:t>
            </a:r>
            <a:r>
              <a:rPr lang="en-US" sz="2000" dirty="0"/>
              <a:t>. </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l="961" t="7159" r="2447" b="1655"/>
          <a:stretch/>
        </p:blipFill>
        <p:spPr>
          <a:xfrm>
            <a:off x="4351204" y="1543334"/>
            <a:ext cx="7018315" cy="4794201"/>
          </a:xfrm>
          <a:prstGeom prst="rect">
            <a:avLst/>
          </a:prstGeom>
          <a:ln>
            <a:noFill/>
          </a:ln>
        </p:spPr>
      </p:pic>
      <p:sp>
        <p:nvSpPr>
          <p:cNvPr id="10" name="Content Placeholder 2"/>
          <p:cNvSpPr txBox="1">
            <a:spLocks/>
          </p:cNvSpPr>
          <p:nvPr/>
        </p:nvSpPr>
        <p:spPr>
          <a:xfrm>
            <a:off x="6366659" y="1178209"/>
            <a:ext cx="3703617" cy="45650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000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00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rgbClr val="0000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00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rgbClr val="0000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u="sng" dirty="0"/>
              <a:t>Спектр</a:t>
            </a:r>
            <a:r>
              <a:rPr lang="en-US" u="sng" dirty="0"/>
              <a:t> </a:t>
            </a:r>
            <a:r>
              <a:rPr lang="en-US" u="sng" dirty="0" err="1"/>
              <a:t>BeO</a:t>
            </a:r>
            <a:r>
              <a:rPr lang="en-US" u="sng" dirty="0"/>
              <a:t> </a:t>
            </a:r>
            <a:r>
              <a:rPr lang="ru-RU" u="sng" dirty="0"/>
              <a:t>в почве </a:t>
            </a:r>
            <a:endParaRPr lang="en-US" u="sng" dirty="0"/>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70327" y="1876301"/>
            <a:ext cx="2128094" cy="1699008"/>
          </a:xfrm>
          <a:prstGeom prst="rect">
            <a:avLst/>
          </a:prstGeom>
          <a:ln>
            <a:solidFill>
              <a:schemeClr val="tx1"/>
            </a:solidFill>
          </a:ln>
        </p:spPr>
      </p:pic>
      <p:sp>
        <p:nvSpPr>
          <p:cNvPr id="11" name="Rectangle 10"/>
          <p:cNvSpPr>
            <a:spLocks noChangeAspect="1"/>
          </p:cNvSpPr>
          <p:nvPr/>
        </p:nvSpPr>
        <p:spPr>
          <a:xfrm>
            <a:off x="6634374" y="4983480"/>
            <a:ext cx="269346" cy="6390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5570327" y="3575309"/>
            <a:ext cx="1064047" cy="1408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903720" y="3575309"/>
            <a:ext cx="794701" cy="1408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769047" y="2542423"/>
            <a:ext cx="282497" cy="850323"/>
          </a:xfrm>
          <a:prstGeom prst="rect">
            <a:avLst/>
          </a:prstGeom>
          <a:solidFill>
            <a:schemeClr val="bg1">
              <a:lumMod val="75000"/>
              <a:alpha val="2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7000526" y="1857486"/>
            <a:ext cx="425116" cy="369332"/>
          </a:xfrm>
          <a:prstGeom prst="rect">
            <a:avLst/>
          </a:prstGeom>
        </p:spPr>
        <p:txBody>
          <a:bodyPr wrap="none">
            <a:spAutoFit/>
          </a:bodyPr>
          <a:lstStyle/>
          <a:p>
            <a:r>
              <a:rPr lang="en-US" dirty="0">
                <a:solidFill>
                  <a:schemeClr val="bg1">
                    <a:lumMod val="50000"/>
                  </a:schemeClr>
                </a:solidFill>
              </a:rPr>
              <a:t>Be</a:t>
            </a:r>
            <a:endParaRPr lang="en-GB" dirty="0"/>
          </a:p>
        </p:txBody>
      </p:sp>
      <p:sp>
        <p:nvSpPr>
          <p:cNvPr id="21" name="Rectangle 20"/>
          <p:cNvSpPr/>
          <p:nvPr/>
        </p:nvSpPr>
        <p:spPr>
          <a:xfrm>
            <a:off x="6769047" y="1910307"/>
            <a:ext cx="270000" cy="270000"/>
          </a:xfrm>
          <a:prstGeom prst="rect">
            <a:avLst/>
          </a:prstGeom>
          <a:solidFill>
            <a:schemeClr val="bg1">
              <a:lumMod val="75000"/>
              <a:alpha val="2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7730671" y="2940855"/>
            <a:ext cx="122826" cy="2591478"/>
          </a:xfrm>
          <a:prstGeom prst="rect">
            <a:avLst/>
          </a:prstGeom>
          <a:solidFill>
            <a:srgbClr val="00B0F0">
              <a:alpha val="15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p:cNvSpPr/>
          <p:nvPr/>
        </p:nvSpPr>
        <p:spPr>
          <a:xfrm>
            <a:off x="8236161" y="2940855"/>
            <a:ext cx="370614" cy="369332"/>
          </a:xfrm>
          <a:prstGeom prst="rect">
            <a:avLst/>
          </a:prstGeom>
        </p:spPr>
        <p:txBody>
          <a:bodyPr wrap="none">
            <a:spAutoFit/>
          </a:bodyPr>
          <a:lstStyle/>
          <a:p>
            <a:r>
              <a:rPr lang="en-US" dirty="0">
                <a:solidFill>
                  <a:srgbClr val="00B0F0"/>
                </a:solidFill>
              </a:rPr>
              <a:t>Al</a:t>
            </a:r>
            <a:endParaRPr lang="en-GB" dirty="0"/>
          </a:p>
        </p:txBody>
      </p:sp>
      <p:sp>
        <p:nvSpPr>
          <p:cNvPr id="24" name="Rectangle 23"/>
          <p:cNvSpPr/>
          <p:nvPr/>
        </p:nvSpPr>
        <p:spPr>
          <a:xfrm>
            <a:off x="8015479" y="2994580"/>
            <a:ext cx="270000" cy="270000"/>
          </a:xfrm>
          <a:prstGeom prst="rect">
            <a:avLst/>
          </a:prstGeom>
          <a:solidFill>
            <a:srgbClr val="00B0F0">
              <a:alpha val="15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1608772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Пределы обнаружения</a:t>
            </a:r>
            <a:endParaRPr lang="en-US"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71</a:t>
            </a:fld>
            <a:endParaRPr lang="en-US" dirty="0"/>
          </a:p>
        </p:txBody>
      </p:sp>
      <p:sp>
        <p:nvSpPr>
          <p:cNvPr id="7" name="Content Placeholder 6"/>
          <p:cNvSpPr txBox="1">
            <a:spLocks noGrp="1"/>
          </p:cNvSpPr>
          <p:nvPr>
            <p:ph idx="1"/>
          </p:nvPr>
        </p:nvSpPr>
        <p:spPr>
          <a:xfrm>
            <a:off x="131708" y="1166705"/>
            <a:ext cx="3699164" cy="489057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solidFill>
                  <a:srgbClr val="010167"/>
                </a:solidFill>
              </a:rPr>
              <a:t>LIBS </a:t>
            </a:r>
            <a:r>
              <a:rPr lang="ru-RU" sz="2000" dirty="0">
                <a:solidFill>
                  <a:srgbClr val="010167"/>
                </a:solidFill>
              </a:rPr>
              <a:t>спектры </a:t>
            </a:r>
            <a:r>
              <a:rPr lang="en-US" sz="2000" dirty="0" err="1">
                <a:solidFill>
                  <a:srgbClr val="010167"/>
                </a:solidFill>
              </a:rPr>
              <a:t>BeO</a:t>
            </a:r>
            <a:r>
              <a:rPr lang="en-US" sz="2000" dirty="0">
                <a:solidFill>
                  <a:srgbClr val="010167"/>
                </a:solidFill>
              </a:rPr>
              <a:t> </a:t>
            </a:r>
            <a:r>
              <a:rPr lang="ru-RU" sz="2000" dirty="0">
                <a:solidFill>
                  <a:srgbClr val="010167"/>
                </a:solidFill>
              </a:rPr>
              <a:t>в стандартных образцах почвы. Усреднение из 20-ти тестов, время измерения 4 сек. Образцы измеряются трижды</a:t>
            </a:r>
            <a:r>
              <a:rPr lang="en-US" sz="2000" dirty="0">
                <a:solidFill>
                  <a:srgbClr val="010167"/>
                </a:solidFill>
              </a:rPr>
              <a:t>.</a:t>
            </a:r>
          </a:p>
          <a:p>
            <a:pPr marL="285750" indent="-285750">
              <a:spcAft>
                <a:spcPts val="600"/>
              </a:spcAft>
            </a:pPr>
            <a:r>
              <a:rPr lang="ru-RU" sz="2000" dirty="0"/>
              <a:t>Пики Бериллия </a:t>
            </a:r>
            <a:r>
              <a:rPr lang="en-US" sz="2000" dirty="0"/>
              <a:t>(313.1 </a:t>
            </a:r>
            <a:r>
              <a:rPr lang="ru-RU" sz="2000" dirty="0" err="1"/>
              <a:t>нм</a:t>
            </a:r>
            <a:r>
              <a:rPr lang="en-US" sz="2000" dirty="0"/>
              <a:t>) </a:t>
            </a:r>
            <a:r>
              <a:rPr lang="ru-RU" sz="2000" dirty="0"/>
              <a:t>увеличивают интенсивность пропорционально концентрации. </a:t>
            </a:r>
          </a:p>
          <a:p>
            <a:pPr marL="285750" indent="-285750">
              <a:spcAft>
                <a:spcPts val="600"/>
              </a:spcAft>
            </a:pPr>
            <a:r>
              <a:rPr lang="ru-RU" sz="2000" dirty="0"/>
              <a:t>Пределы обнаружения</a:t>
            </a:r>
            <a:r>
              <a:rPr lang="en-US" sz="2000" dirty="0"/>
              <a:t> LOD </a:t>
            </a:r>
            <a:r>
              <a:rPr lang="ru-RU" sz="2000" dirty="0"/>
              <a:t>для</a:t>
            </a:r>
            <a:r>
              <a:rPr lang="en-US" sz="2000" dirty="0"/>
              <a:t> Be </a:t>
            </a:r>
            <a:r>
              <a:rPr lang="ru-RU" sz="2000" dirty="0"/>
              <a:t>в почве на</a:t>
            </a:r>
            <a:r>
              <a:rPr lang="en-US" sz="2000" dirty="0"/>
              <a:t> Z500 </a:t>
            </a:r>
            <a:r>
              <a:rPr lang="ru-RU" sz="2000" dirty="0"/>
              <a:t>определена на уровне </a:t>
            </a:r>
            <a:r>
              <a:rPr lang="en-US" sz="2000" u="sng" dirty="0"/>
              <a:t>6 ppm</a:t>
            </a:r>
            <a:r>
              <a:rPr lang="en-US" sz="2000" dirty="0"/>
              <a:t>.</a:t>
            </a:r>
          </a:p>
          <a:p>
            <a:pPr marL="285750" indent="-285750">
              <a:spcAft>
                <a:spcPts val="600"/>
              </a:spcAft>
            </a:pPr>
            <a:endParaRPr lang="en-US" sz="2200" dirty="0"/>
          </a:p>
        </p:txBody>
      </p:sp>
      <p:sp>
        <p:nvSpPr>
          <p:cNvPr id="10" name="Content Placeholder 2"/>
          <p:cNvSpPr txBox="1">
            <a:spLocks/>
          </p:cNvSpPr>
          <p:nvPr/>
        </p:nvSpPr>
        <p:spPr>
          <a:xfrm>
            <a:off x="6022201" y="1308297"/>
            <a:ext cx="5033581" cy="45650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000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0000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rgbClr val="0000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0000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rgbClr val="0000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u="sng" dirty="0"/>
              <a:t>Спектры </a:t>
            </a:r>
            <a:r>
              <a:rPr lang="en-US" u="sng" dirty="0" err="1"/>
              <a:t>BeO</a:t>
            </a:r>
            <a:r>
              <a:rPr lang="en-US" u="sng" dirty="0"/>
              <a:t> </a:t>
            </a:r>
            <a:r>
              <a:rPr lang="ru-RU" u="sng" dirty="0"/>
              <a:t>в стандартных образцах почвы</a:t>
            </a:r>
            <a:endParaRPr lang="en-US" u="sng" dirty="0"/>
          </a:p>
        </p:txBody>
      </p:sp>
      <p:pic>
        <p:nvPicPr>
          <p:cNvPr id="1026" name="Picture 1" descr="image001"/>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8376" t="10245" r="2104" b="1087"/>
          <a:stretch/>
        </p:blipFill>
        <p:spPr bwMode="auto">
          <a:xfrm>
            <a:off x="4156332" y="1852856"/>
            <a:ext cx="7769166" cy="394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9214321" y="3101475"/>
            <a:ext cx="1494990" cy="2246769"/>
          </a:xfrm>
          <a:prstGeom prst="rect">
            <a:avLst/>
          </a:prstGeom>
          <a:noFill/>
        </p:spPr>
        <p:txBody>
          <a:bodyPr wrap="square" rtlCol="0">
            <a:spAutoFit/>
          </a:bodyPr>
          <a:lstStyle/>
          <a:p>
            <a:r>
              <a:rPr lang="en-US" sz="1400" b="1" dirty="0">
                <a:solidFill>
                  <a:srgbClr val="A1CFA1"/>
                </a:solidFill>
              </a:rPr>
              <a:t>500 ppm</a:t>
            </a:r>
          </a:p>
          <a:p>
            <a:endParaRPr lang="en-US" sz="1400" dirty="0">
              <a:solidFill>
                <a:srgbClr val="002060"/>
              </a:solidFill>
            </a:endParaRPr>
          </a:p>
          <a:p>
            <a:endParaRPr lang="en-US" sz="1400" dirty="0">
              <a:solidFill>
                <a:srgbClr val="002060"/>
              </a:solidFill>
            </a:endParaRPr>
          </a:p>
          <a:p>
            <a:endParaRPr lang="en-US" sz="1400" b="1" dirty="0">
              <a:solidFill>
                <a:srgbClr val="FF9494"/>
              </a:solidFill>
            </a:endParaRPr>
          </a:p>
          <a:p>
            <a:r>
              <a:rPr lang="en-US" sz="1400" b="1" dirty="0">
                <a:solidFill>
                  <a:srgbClr val="FF9494"/>
                </a:solidFill>
              </a:rPr>
              <a:t>131 ppm</a:t>
            </a:r>
            <a:br>
              <a:rPr lang="en-US" sz="1400" dirty="0">
                <a:solidFill>
                  <a:srgbClr val="002060"/>
                </a:solidFill>
              </a:rPr>
            </a:br>
            <a:endParaRPr lang="en-US" sz="1400" dirty="0">
              <a:solidFill>
                <a:srgbClr val="002060"/>
              </a:solidFill>
            </a:endParaRPr>
          </a:p>
          <a:p>
            <a:endParaRPr lang="en-US" sz="1400" dirty="0">
              <a:solidFill>
                <a:srgbClr val="002060"/>
              </a:solidFill>
            </a:endParaRPr>
          </a:p>
          <a:p>
            <a:r>
              <a:rPr lang="en-US" sz="1400" b="1" dirty="0">
                <a:solidFill>
                  <a:srgbClr val="7575FF"/>
                </a:solidFill>
              </a:rPr>
              <a:t>Blank</a:t>
            </a:r>
            <a:br>
              <a:rPr lang="en-US" sz="1400" dirty="0">
                <a:solidFill>
                  <a:srgbClr val="002060"/>
                </a:solidFill>
              </a:rPr>
            </a:br>
            <a:endParaRPr lang="en-US" sz="1400" dirty="0">
              <a:solidFill>
                <a:srgbClr val="FF0000"/>
              </a:solidFill>
            </a:endParaRPr>
          </a:p>
          <a:p>
            <a:endParaRPr lang="en-US" sz="1400" dirty="0">
              <a:solidFill>
                <a:srgbClr val="FF0000"/>
              </a:solidFill>
            </a:endParaRPr>
          </a:p>
        </p:txBody>
      </p:sp>
      <p:cxnSp>
        <p:nvCxnSpPr>
          <p:cNvPr id="12" name="Straight Arrow Connector 11"/>
          <p:cNvCxnSpPr/>
          <p:nvPr/>
        </p:nvCxnSpPr>
        <p:spPr>
          <a:xfrm flipH="1" flipV="1">
            <a:off x="8349521" y="2772907"/>
            <a:ext cx="864800" cy="449978"/>
          </a:xfrm>
          <a:prstGeom prst="straightConnector1">
            <a:avLst/>
          </a:prstGeom>
          <a:ln>
            <a:solidFill>
              <a:srgbClr val="91C79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8349521" y="4110588"/>
            <a:ext cx="864800" cy="32348"/>
          </a:xfrm>
          <a:prstGeom prst="straightConnector1">
            <a:avLst/>
          </a:prstGeom>
          <a:ln>
            <a:solidFill>
              <a:srgbClr val="FF717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8538991" y="4716944"/>
            <a:ext cx="675330" cy="234335"/>
          </a:xfrm>
          <a:prstGeom prst="straightConnector1">
            <a:avLst/>
          </a:prstGeom>
          <a:ln>
            <a:solidFill>
              <a:srgbClr val="7575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2357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Выводы</a:t>
            </a:r>
            <a:endParaRPr lang="en-US"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72</a:t>
            </a:fld>
            <a:endParaRPr lang="en-US"/>
          </a:p>
        </p:txBody>
      </p:sp>
      <p:sp>
        <p:nvSpPr>
          <p:cNvPr id="7" name="Content Placeholder 6"/>
          <p:cNvSpPr>
            <a:spLocks noGrp="1"/>
          </p:cNvSpPr>
          <p:nvPr>
            <p:ph idx="1"/>
          </p:nvPr>
        </p:nvSpPr>
        <p:spPr>
          <a:xfrm>
            <a:off x="178213" y="1165725"/>
            <a:ext cx="9030550" cy="4351338"/>
          </a:xfrm>
        </p:spPr>
        <p:txBody>
          <a:bodyPr>
            <a:normAutofit/>
          </a:bodyPr>
          <a:lstStyle/>
          <a:p>
            <a:r>
              <a:rPr lang="ru-RU" dirty="0"/>
              <a:t>Пик Бериллия легко идентифицируется и количественное содержание может быть измерено с помощью портативных лазерных анализаторов </a:t>
            </a:r>
            <a:r>
              <a:rPr lang="en-US" dirty="0"/>
              <a:t>SciAps</a:t>
            </a:r>
            <a:r>
              <a:rPr lang="ru-RU" dirty="0"/>
              <a:t> </a:t>
            </a:r>
            <a:r>
              <a:rPr lang="en-US" dirty="0"/>
              <a:t>Z. </a:t>
            </a:r>
          </a:p>
          <a:p>
            <a:r>
              <a:rPr lang="ru-RU" dirty="0"/>
              <a:t>Линейная калибровочная кривая может быть построена для определения концентрации Бериллия в почве.</a:t>
            </a:r>
          </a:p>
          <a:p>
            <a:r>
              <a:rPr lang="ru-RU" dirty="0"/>
              <a:t>Образцы анализируются в контейнере, затянутой полиэтиленовой пленкой</a:t>
            </a:r>
            <a:r>
              <a:rPr lang="en-US" dirty="0"/>
              <a:t>, </a:t>
            </a:r>
            <a:br>
              <a:rPr lang="en-US" dirty="0"/>
            </a:br>
            <a:r>
              <a:rPr lang="ru-RU" dirty="0"/>
              <a:t>время анализа менее 4 сек</a:t>
            </a:r>
            <a:r>
              <a:rPr lang="en-US" dirty="0"/>
              <a:t>.</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79466" y="3781887"/>
            <a:ext cx="3145377" cy="2359033"/>
          </a:xfrm>
          <a:prstGeom prst="rect">
            <a:avLst/>
          </a:prstGeom>
        </p:spPr>
      </p:pic>
    </p:spTree>
    <p:extLst>
      <p:ext uri="{BB962C8B-B14F-4D97-AF65-F5344CB8AC3E}">
        <p14:creationId xmlns:p14="http://schemas.microsoft.com/office/powerpoint/2010/main" val="1193711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635376"/>
            <a:ext cx="12192000" cy="1317625"/>
          </a:xfrm>
          <a:noFill/>
        </p:spPr>
        <p:txBody>
          <a:bodyPr anchor="t">
            <a:normAutofit/>
          </a:bodyPr>
          <a:lstStyle/>
          <a:p>
            <a:br>
              <a:rPr lang="en-US" sz="4400" dirty="0">
                <a:solidFill>
                  <a:srgbClr val="2E3192"/>
                </a:solidFill>
                <a:latin typeface="Rockwell"/>
                <a:cs typeface="Rockwell"/>
              </a:rPr>
            </a:br>
            <a:endParaRPr lang="en-US" sz="2800" dirty="0">
              <a:solidFill>
                <a:srgbClr val="2E3192"/>
              </a:solidFill>
              <a:latin typeface="Rockwell"/>
              <a:cs typeface="Rockwell"/>
            </a:endParaRPr>
          </a:p>
        </p:txBody>
      </p:sp>
      <p:sp>
        <p:nvSpPr>
          <p:cNvPr id="6" name="Date Placeholder 5"/>
          <p:cNvSpPr>
            <a:spLocks noGrp="1"/>
          </p:cNvSpPr>
          <p:nvPr>
            <p:ph type="dt" sz="half" idx="10"/>
          </p:nvPr>
        </p:nvSpPr>
        <p:spPr/>
        <p:txBody>
          <a:bodyPr/>
          <a:lstStyle/>
          <a:p>
            <a:fld id="{F587815D-CF62-4E0F-A5CE-0569322088C3}" type="datetime1">
              <a:rPr lang="en-US" smtClean="0"/>
              <a:t>5/20/21</a:t>
            </a:fld>
            <a:endParaRPr lang="en-US" dirty="0"/>
          </a:p>
        </p:txBody>
      </p:sp>
      <p:sp>
        <p:nvSpPr>
          <p:cNvPr id="4" name="Footer Placeholder 3"/>
          <p:cNvSpPr>
            <a:spLocks noGrp="1"/>
          </p:cNvSpPr>
          <p:nvPr>
            <p:ph type="ftr" sz="quarter" idx="11"/>
          </p:nvPr>
        </p:nvSpPr>
        <p:spPr>
          <a:xfrm>
            <a:off x="4724400" y="6395429"/>
            <a:ext cx="3276600" cy="365125"/>
          </a:xfrm>
        </p:spPr>
        <p:txBody>
          <a:bodyPr/>
          <a:lstStyle/>
          <a:p>
            <a:r>
              <a:rPr lang="en-US" dirty="0"/>
              <a:t>Confidential and Proprietary SciAps Inc</a:t>
            </a:r>
          </a:p>
        </p:txBody>
      </p:sp>
      <p:sp>
        <p:nvSpPr>
          <p:cNvPr id="5" name="Slide Number Placeholder 4"/>
          <p:cNvSpPr>
            <a:spLocks noGrp="1"/>
          </p:cNvSpPr>
          <p:nvPr>
            <p:ph type="sldNum" sz="quarter" idx="12"/>
          </p:nvPr>
        </p:nvSpPr>
        <p:spPr>
          <a:xfrm>
            <a:off x="8458200" y="6395429"/>
            <a:ext cx="2133600" cy="365125"/>
          </a:xfrm>
        </p:spPr>
        <p:txBody>
          <a:bodyPr/>
          <a:lstStyle/>
          <a:p>
            <a:fld id="{D97931E2-0835-494D-A25F-348A067D5B19}" type="slidenum">
              <a:rPr lang="en-US" smtClean="0"/>
              <a:pPr/>
              <a:t>73</a:t>
            </a:fld>
            <a:endParaRPr lang="en-US"/>
          </a:p>
        </p:txBody>
      </p:sp>
      <p:cxnSp>
        <p:nvCxnSpPr>
          <p:cNvPr id="10" name="Straight Connector 9"/>
          <p:cNvCxnSpPr/>
          <p:nvPr/>
        </p:nvCxnSpPr>
        <p:spPr>
          <a:xfrm>
            <a:off x="2438400" y="3427412"/>
            <a:ext cx="7467600" cy="1588"/>
          </a:xfrm>
          <a:prstGeom prst="line">
            <a:avLst/>
          </a:prstGeom>
          <a:ln w="63500">
            <a:gradFill>
              <a:gsLst>
                <a:gs pos="25000">
                  <a:srgbClr val="6169AA"/>
                </a:gs>
                <a:gs pos="0">
                  <a:srgbClr val="000066"/>
                </a:gs>
                <a:gs pos="50000">
                  <a:schemeClr val="accent1">
                    <a:tint val="44500"/>
                    <a:satMod val="160000"/>
                  </a:schemeClr>
                </a:gs>
                <a:gs pos="75000">
                  <a:srgbClr val="D2DDF1"/>
                </a:gs>
                <a:gs pos="100000">
                  <a:srgbClr val="00FF99"/>
                </a:gs>
              </a:gsLst>
              <a:lin ang="5400000" scaled="0"/>
            </a:gradFill>
          </a:ln>
          <a:effectLst/>
        </p:spPr>
        <p:style>
          <a:lnRef idx="2">
            <a:schemeClr val="accent1"/>
          </a:lnRef>
          <a:fillRef idx="0">
            <a:schemeClr val="accent1"/>
          </a:fillRef>
          <a:effectRef idx="1">
            <a:schemeClr val="accent1"/>
          </a:effectRef>
          <a:fontRef idx="minor">
            <a:schemeClr val="tx1"/>
          </a:fontRef>
        </p:style>
      </p:cxnSp>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81401" y="1143000"/>
            <a:ext cx="5132711"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ubtitle 2"/>
          <p:cNvSpPr>
            <a:spLocks noGrp="1"/>
          </p:cNvSpPr>
          <p:nvPr>
            <p:ph type="subTitle" idx="1"/>
          </p:nvPr>
        </p:nvSpPr>
        <p:spPr>
          <a:xfrm>
            <a:off x="1524000" y="3602038"/>
            <a:ext cx="9144000" cy="1655762"/>
          </a:xfrm>
        </p:spPr>
        <p:txBody>
          <a:bodyPr/>
          <a:lstStyle/>
          <a:p>
            <a:endParaRPr lang="en-US" sz="3000" dirty="0"/>
          </a:p>
          <a:p>
            <a:r>
              <a:rPr lang="ru-RU" sz="3000" dirty="0"/>
              <a:t>Общие выводы</a:t>
            </a:r>
            <a:endParaRPr lang="en-US" sz="3000" dirty="0"/>
          </a:p>
        </p:txBody>
      </p:sp>
    </p:spTree>
    <p:extLst>
      <p:ext uri="{BB962C8B-B14F-4D97-AF65-F5344CB8AC3E}">
        <p14:creationId xmlns:p14="http://schemas.microsoft.com/office/powerpoint/2010/main" val="4714837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Выводы</a:t>
            </a:r>
            <a:endParaRPr lang="en-AU" dirty="0"/>
          </a:p>
        </p:txBody>
      </p:sp>
      <p:sp>
        <p:nvSpPr>
          <p:cNvPr id="3" name="Content Placeholder 2"/>
          <p:cNvSpPr>
            <a:spLocks noGrp="1"/>
          </p:cNvSpPr>
          <p:nvPr>
            <p:ph idx="1"/>
          </p:nvPr>
        </p:nvSpPr>
        <p:spPr/>
        <p:txBody>
          <a:bodyPr>
            <a:normAutofit/>
          </a:bodyPr>
          <a:lstStyle/>
          <a:p>
            <a:r>
              <a:rPr lang="ru-RU" sz="2400" dirty="0"/>
              <a:t>Портативные </a:t>
            </a:r>
            <a:r>
              <a:rPr lang="en-AU" sz="2400" dirty="0"/>
              <a:t>LIBS</a:t>
            </a:r>
            <a:r>
              <a:rPr lang="ru-RU" sz="2400" dirty="0"/>
              <a:t> анализаторы серии </a:t>
            </a:r>
            <a:r>
              <a:rPr lang="en-US" sz="2400" dirty="0"/>
              <a:t>Z </a:t>
            </a:r>
            <a:r>
              <a:rPr lang="ru-RU" sz="2400" dirty="0"/>
              <a:t>предлагают много возможностей для полевого анализа</a:t>
            </a:r>
            <a:endParaRPr lang="en-AU" sz="2400" dirty="0"/>
          </a:p>
          <a:p>
            <a:pPr lvl="1"/>
            <a:r>
              <a:rPr lang="ru-RU" dirty="0"/>
              <a:t>Такие элементы как</a:t>
            </a:r>
            <a:r>
              <a:rPr lang="en-US" dirty="0"/>
              <a:t>: </a:t>
            </a:r>
            <a:r>
              <a:rPr lang="en-AU" dirty="0"/>
              <a:t>Li, C, Be, B, </a:t>
            </a:r>
            <a:r>
              <a:rPr lang="ru-RU" dirty="0"/>
              <a:t>а также </a:t>
            </a:r>
            <a:r>
              <a:rPr lang="en-AU" dirty="0"/>
              <a:t>F, Cl, Br, O, N </a:t>
            </a:r>
            <a:r>
              <a:rPr lang="ru-RU" dirty="0"/>
              <a:t>со спектрометром расширенного диапазона</a:t>
            </a:r>
            <a:endParaRPr lang="en-AU" dirty="0"/>
          </a:p>
          <a:p>
            <a:pPr lvl="1"/>
            <a:r>
              <a:rPr lang="ru-RU" dirty="0"/>
              <a:t>Полевой микро-анализ с показом распределения элементов в пробе или области образца</a:t>
            </a:r>
            <a:endParaRPr lang="en-AU" dirty="0"/>
          </a:p>
          <a:p>
            <a:r>
              <a:rPr lang="ru-RU" sz="2400" dirty="0"/>
              <a:t>Это открывает широкие возможности для получения информации в режиме реального времени, что дополняет и улучшает существующие возможности с общепринятых лабораторных и полевых портативных технологий</a:t>
            </a:r>
            <a:endParaRPr lang="en-AU" sz="2400" dirty="0"/>
          </a:p>
          <a:p>
            <a:r>
              <a:rPr lang="ru-RU" sz="2400" dirty="0"/>
              <a:t>Ручные лазерные анализаторы </a:t>
            </a:r>
            <a:r>
              <a:rPr lang="en-US" sz="2400" dirty="0"/>
              <a:t>Z</a:t>
            </a:r>
            <a:r>
              <a:rPr lang="ru-RU" sz="2400" dirty="0"/>
              <a:t> -</a:t>
            </a:r>
            <a:r>
              <a:rPr lang="en-AU" sz="2400" dirty="0"/>
              <a:t> </a:t>
            </a:r>
            <a:r>
              <a:rPr lang="ru-RU" sz="2400" dirty="0"/>
              <a:t>это следующее поколение полевых портативных аналитических приборов</a:t>
            </a:r>
            <a:endParaRPr lang="en-AU" sz="2400" dirty="0"/>
          </a:p>
        </p:txBody>
      </p:sp>
      <p:sp>
        <p:nvSpPr>
          <p:cNvPr id="4" name="Date Placeholder 3"/>
          <p:cNvSpPr>
            <a:spLocks noGrp="1"/>
          </p:cNvSpPr>
          <p:nvPr>
            <p:ph type="dt" sz="half" idx="10"/>
          </p:nvPr>
        </p:nvSpPr>
        <p:spPr/>
        <p:txBody>
          <a:bodyPr/>
          <a:lstStyle/>
          <a:p>
            <a:fld id="{29497A96-4F2E-4322-8E7B-04B402D22277}" type="datetime1">
              <a:rPr lang="en-US" smtClean="0"/>
              <a:t>5/20/21</a:t>
            </a:fld>
            <a:endParaRPr lang="en-US" dirty="0"/>
          </a:p>
        </p:txBody>
      </p:sp>
      <p:sp>
        <p:nvSpPr>
          <p:cNvPr id="5" name="Footer Placeholder 4"/>
          <p:cNvSpPr>
            <a:spLocks noGrp="1"/>
          </p:cNvSpPr>
          <p:nvPr>
            <p:ph type="ftr" sz="quarter" idx="11"/>
          </p:nvPr>
        </p:nvSpPr>
        <p:spPr/>
        <p:txBody>
          <a:bodyPr/>
          <a:lstStyle/>
          <a:p>
            <a:r>
              <a:rPr lang="en-US" dirty="0"/>
              <a:t>Confidential &amp; Proprietary SciAps Inc</a:t>
            </a:r>
          </a:p>
        </p:txBody>
      </p:sp>
      <p:sp>
        <p:nvSpPr>
          <p:cNvPr id="6" name="Slide Number Placeholder 5"/>
          <p:cNvSpPr>
            <a:spLocks noGrp="1"/>
          </p:cNvSpPr>
          <p:nvPr>
            <p:ph type="sldNum" sz="quarter" idx="12"/>
          </p:nvPr>
        </p:nvSpPr>
        <p:spPr/>
        <p:txBody>
          <a:bodyPr/>
          <a:lstStyle/>
          <a:p>
            <a:fld id="{65E0F8FD-1CAA-4F6E-9A38-5B57774F2199}" type="slidenum">
              <a:rPr lang="en-US" smtClean="0"/>
              <a:t>74</a:t>
            </a:fld>
            <a:endParaRPr lang="en-US" dirty="0"/>
          </a:p>
        </p:txBody>
      </p:sp>
    </p:spTree>
    <p:extLst>
      <p:ext uri="{BB962C8B-B14F-4D97-AF65-F5344CB8AC3E}">
        <p14:creationId xmlns:p14="http://schemas.microsoft.com/office/powerpoint/2010/main" val="2857583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Вопросы</a:t>
            </a:r>
            <a:r>
              <a:rPr lang="en-US" dirty="0"/>
              <a:t>???</a:t>
            </a:r>
            <a:endParaRPr lang="ru-RU" dirty="0"/>
          </a:p>
        </p:txBody>
      </p:sp>
      <p:sp>
        <p:nvSpPr>
          <p:cNvPr id="3" name="Объект 2"/>
          <p:cNvSpPr>
            <a:spLocks noGrp="1"/>
          </p:cNvSpPr>
          <p:nvPr>
            <p:ph idx="1"/>
          </p:nvPr>
        </p:nvSpPr>
        <p:spPr>
          <a:xfrm>
            <a:off x="905523" y="1653997"/>
            <a:ext cx="10383094" cy="4120518"/>
          </a:xfrm>
        </p:spPr>
        <p:txBody>
          <a:bodyPr/>
          <a:lstStyle/>
          <a:p>
            <a:pPr marL="0" indent="0">
              <a:buNone/>
            </a:pPr>
            <a:endParaRPr lang="ru-RU" dirty="0">
              <a:hlinkClick r:id="rId2"/>
            </a:endParaRPr>
          </a:p>
          <a:p>
            <a:pPr marL="0" indent="0">
              <a:buNone/>
            </a:pPr>
            <a:endParaRPr lang="ru-RU" dirty="0">
              <a:hlinkClick r:id="rId2"/>
            </a:endParaRPr>
          </a:p>
          <a:p>
            <a:pPr marL="0" indent="0">
              <a:buNone/>
            </a:pPr>
            <a:endParaRPr lang="ru-RU" dirty="0">
              <a:hlinkClick r:id="rId2"/>
            </a:endParaRPr>
          </a:p>
          <a:p>
            <a:pPr marL="0" indent="0">
              <a:buNone/>
            </a:pPr>
            <a:endParaRPr lang="ru-RU" dirty="0">
              <a:hlinkClick r:id="rId2"/>
            </a:endParaRPr>
          </a:p>
          <a:p>
            <a:pPr marL="0" indent="0">
              <a:buNone/>
            </a:pPr>
            <a:r>
              <a:rPr lang="en-US" u="sng" dirty="0">
                <a:hlinkClick r:id="rId2"/>
              </a:rPr>
              <a:t>info@sciaps-russia.ru</a:t>
            </a:r>
            <a:endParaRPr lang="en-US" u="sng" dirty="0"/>
          </a:p>
          <a:p>
            <a:pPr marL="0" indent="0">
              <a:buNone/>
            </a:pPr>
            <a:r>
              <a:rPr lang="ru-RU" dirty="0"/>
              <a:t>Тел. 8 499 350 6650</a:t>
            </a:r>
          </a:p>
          <a:p>
            <a:pPr marL="0" indent="0">
              <a:buNone/>
            </a:pPr>
            <a:r>
              <a:rPr lang="en-US" dirty="0"/>
              <a:t>SciAps Russia </a:t>
            </a:r>
            <a:endParaRPr lang="ru-RU" dirty="0"/>
          </a:p>
        </p:txBody>
      </p:sp>
      <p:sp>
        <p:nvSpPr>
          <p:cNvPr id="4" name="Дата 3"/>
          <p:cNvSpPr>
            <a:spLocks noGrp="1"/>
          </p:cNvSpPr>
          <p:nvPr>
            <p:ph type="dt" sz="half" idx="10"/>
          </p:nvPr>
        </p:nvSpPr>
        <p:spPr/>
        <p:txBody>
          <a:bodyPr/>
          <a:lstStyle/>
          <a:p>
            <a:fld id="{29497A96-4F2E-4322-8E7B-04B402D22277}" type="datetime1">
              <a:rPr lang="en-US" smtClean="0"/>
              <a:t>5/20/21</a:t>
            </a:fld>
            <a:endParaRPr lang="en-US" dirty="0"/>
          </a:p>
        </p:txBody>
      </p:sp>
      <p:sp>
        <p:nvSpPr>
          <p:cNvPr id="5" name="Нижний колонтитул 4"/>
          <p:cNvSpPr>
            <a:spLocks noGrp="1"/>
          </p:cNvSpPr>
          <p:nvPr>
            <p:ph type="ftr" sz="quarter" idx="11"/>
          </p:nvPr>
        </p:nvSpPr>
        <p:spPr/>
        <p:txBody>
          <a:bodyPr/>
          <a:lstStyle/>
          <a:p>
            <a:r>
              <a:rPr lang="en-US" dirty="0"/>
              <a:t>Confidential &amp; Proprietary SciAps Inc</a:t>
            </a:r>
          </a:p>
        </p:txBody>
      </p:sp>
      <p:sp>
        <p:nvSpPr>
          <p:cNvPr id="6" name="Номер слайда 5"/>
          <p:cNvSpPr>
            <a:spLocks noGrp="1"/>
          </p:cNvSpPr>
          <p:nvPr>
            <p:ph type="sldNum" sz="quarter" idx="12"/>
          </p:nvPr>
        </p:nvSpPr>
        <p:spPr/>
        <p:txBody>
          <a:bodyPr/>
          <a:lstStyle/>
          <a:p>
            <a:fld id="{65E0F8FD-1CAA-4F6E-9A38-5B57774F2199}" type="slidenum">
              <a:rPr lang="en-US" smtClean="0"/>
              <a:t>75</a:t>
            </a:fld>
            <a:endParaRPr lang="en-US" dirty="0"/>
          </a:p>
        </p:txBody>
      </p:sp>
      <p:pic>
        <p:nvPicPr>
          <p:cNvPr id="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19898" y="1212640"/>
            <a:ext cx="5974801" cy="3620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9063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SciAps</a:t>
            </a:r>
            <a:r>
              <a:rPr lang="ru-RU" dirty="0"/>
              <a:t> Z – главные преимущества</a:t>
            </a:r>
          </a:p>
        </p:txBody>
      </p:sp>
      <p:sp>
        <p:nvSpPr>
          <p:cNvPr id="3" name="Объект 2"/>
          <p:cNvSpPr>
            <a:spLocks noGrp="1"/>
          </p:cNvSpPr>
          <p:nvPr>
            <p:ph idx="1"/>
          </p:nvPr>
        </p:nvSpPr>
        <p:spPr>
          <a:xfrm>
            <a:off x="565542" y="2229876"/>
            <a:ext cx="10515600" cy="4351338"/>
          </a:xfrm>
        </p:spPr>
        <p:txBody>
          <a:bodyPr>
            <a:normAutofit fontScale="62500" lnSpcReduction="20000"/>
          </a:bodyPr>
          <a:lstStyle/>
          <a:p>
            <a:r>
              <a:rPr lang="en-US" dirty="0"/>
              <a:t>C</a:t>
            </a:r>
            <a:r>
              <a:rPr lang="ru-RU" dirty="0" err="1"/>
              <a:t>амый</a:t>
            </a:r>
            <a:r>
              <a:rPr lang="ru-RU" dirty="0"/>
              <a:t> мощный лазер </a:t>
            </a:r>
            <a:r>
              <a:rPr lang="ru-RU" sz="2000" dirty="0"/>
              <a:t>6+ </a:t>
            </a:r>
            <a:r>
              <a:rPr lang="en-US" sz="2000" dirty="0" err="1"/>
              <a:t>mJ</a:t>
            </a:r>
            <a:r>
              <a:rPr lang="en-US" sz="2000" dirty="0"/>
              <a:t>/pulse, 10 Hz </a:t>
            </a:r>
            <a:endParaRPr lang="ru-RU" sz="2000" dirty="0"/>
          </a:p>
          <a:p>
            <a:r>
              <a:rPr lang="ru-RU" dirty="0"/>
              <a:t>Встроенная система </a:t>
            </a:r>
            <a:r>
              <a:rPr lang="ru-RU" dirty="0" err="1"/>
              <a:t>микрообдува</a:t>
            </a:r>
            <a:r>
              <a:rPr lang="ru-RU" dirty="0"/>
              <a:t> аргоном </a:t>
            </a:r>
            <a:r>
              <a:rPr lang="ru-RU" sz="2000" dirty="0"/>
              <a:t>обеспечит как минимум </a:t>
            </a:r>
            <a:r>
              <a:rPr lang="en-US" sz="2000" dirty="0"/>
              <a:t>10</a:t>
            </a:r>
            <a:r>
              <a:rPr lang="ru-RU" sz="2000" dirty="0"/>
              <a:t>-</a:t>
            </a:r>
            <a:r>
              <a:rPr lang="ru-RU" sz="2000" dirty="0" err="1"/>
              <a:t>ти</a:t>
            </a:r>
            <a:r>
              <a:rPr lang="ru-RU" sz="2000" dirty="0"/>
              <a:t> кратное увеличение    </a:t>
            </a:r>
          </a:p>
          <a:p>
            <a:pPr marL="0" indent="0">
              <a:buNone/>
            </a:pPr>
            <a:r>
              <a:rPr lang="ru-RU" sz="2000" dirty="0"/>
              <a:t>       </a:t>
            </a:r>
            <a:r>
              <a:rPr lang="ru-RU" sz="2000" dirty="0" err="1"/>
              <a:t>воспроизводимости</a:t>
            </a:r>
            <a:r>
              <a:rPr lang="ru-RU" sz="2000" dirty="0"/>
              <a:t> по сравнению с анализаторами, работающими в воздушной среде. </a:t>
            </a:r>
            <a:r>
              <a:rPr lang="en-US" sz="2000" dirty="0"/>
              <a:t>Laser Z </a:t>
            </a:r>
            <a:r>
              <a:rPr lang="ru-RU" sz="2000" dirty="0"/>
              <a:t>может работать и в воздухе и в аргоне.</a:t>
            </a:r>
          </a:p>
          <a:p>
            <a:r>
              <a:rPr lang="ru-RU" dirty="0"/>
              <a:t>Спектрометр превосходного разрешения, с расширенным рабочим диапазоном 190-625нм</a:t>
            </a:r>
            <a:r>
              <a:rPr lang="en-US" dirty="0"/>
              <a:t>/850</a:t>
            </a:r>
            <a:r>
              <a:rPr lang="ru-RU" dirty="0" err="1"/>
              <a:t>нм</a:t>
            </a:r>
            <a:r>
              <a:rPr lang="en-US" dirty="0"/>
              <a:t>/950</a:t>
            </a:r>
            <a:r>
              <a:rPr lang="ru-RU" dirty="0" err="1"/>
              <a:t>нм</a:t>
            </a:r>
            <a:endParaRPr lang="ru-RU" dirty="0"/>
          </a:p>
          <a:p>
            <a:r>
              <a:rPr lang="ru-RU" dirty="0"/>
              <a:t>Стробирование спектрометра </a:t>
            </a:r>
            <a:r>
              <a:rPr lang="ru-RU" sz="2000" dirty="0"/>
              <a:t>снижает влияние фона на спектр</a:t>
            </a:r>
          </a:p>
          <a:p>
            <a:r>
              <a:rPr lang="ru-RU" sz="2900" dirty="0"/>
              <a:t>Растрируемый лазер</a:t>
            </a:r>
            <a:r>
              <a:rPr lang="en-US" sz="2900" dirty="0"/>
              <a:t> </a:t>
            </a:r>
            <a:r>
              <a:rPr lang="ru-RU" sz="2900" dirty="0"/>
              <a:t>для наилучшего определения</a:t>
            </a:r>
            <a:r>
              <a:rPr lang="en-US" sz="2900" dirty="0"/>
              <a:t> </a:t>
            </a:r>
            <a:r>
              <a:rPr lang="ru-RU" sz="2900" dirty="0"/>
              <a:t>и усреднения значений хим. состава</a:t>
            </a:r>
          </a:p>
          <a:p>
            <a:r>
              <a:rPr lang="ru-RU" dirty="0"/>
              <a:t>Высокоточная очистка проб лазером</a:t>
            </a:r>
          </a:p>
          <a:p>
            <a:pPr lvl="1"/>
            <a:r>
              <a:rPr lang="en-US" dirty="0"/>
              <a:t>Z </a:t>
            </a:r>
            <a:r>
              <a:rPr lang="ru-RU" dirty="0"/>
              <a:t>исключает влияние загрязнений поверхности, от которого страдают </a:t>
            </a:r>
          </a:p>
          <a:p>
            <a:pPr marL="457200" lvl="1" indent="0">
              <a:buNone/>
            </a:pPr>
            <a:r>
              <a:rPr lang="ru-RU" dirty="0"/>
              <a:t>все другие портативные анализаторы </a:t>
            </a:r>
            <a:r>
              <a:rPr lang="en-US" dirty="0"/>
              <a:t>LIBS. </a:t>
            </a:r>
          </a:p>
          <a:p>
            <a:pPr lvl="1"/>
            <a:r>
              <a:rPr lang="ru-RU" dirty="0"/>
              <a:t>Лазер работает при </a:t>
            </a:r>
            <a:r>
              <a:rPr lang="en-US" dirty="0"/>
              <a:t>50 Hz (50 </a:t>
            </a:r>
            <a:r>
              <a:rPr lang="ru-RU" dirty="0"/>
              <a:t>импульсов</a:t>
            </a:r>
            <a:r>
              <a:rPr lang="en-US" dirty="0"/>
              <a:t>/</a:t>
            </a:r>
            <a:r>
              <a:rPr lang="ru-RU" dirty="0"/>
              <a:t>сек</a:t>
            </a:r>
            <a:r>
              <a:rPr lang="en-US" dirty="0"/>
              <a:t>) </a:t>
            </a:r>
            <a:r>
              <a:rPr lang="ru-RU" dirty="0"/>
              <a:t>в каждой точке</a:t>
            </a:r>
            <a:r>
              <a:rPr lang="en-US" dirty="0"/>
              <a:t>,</a:t>
            </a:r>
            <a:r>
              <a:rPr lang="ru-RU" dirty="0"/>
              <a:t> снимая поверхностный слой загрязнения за доли секунды</a:t>
            </a:r>
            <a:r>
              <a:rPr lang="en-US" dirty="0"/>
              <a:t> (</a:t>
            </a:r>
            <a:r>
              <a:rPr lang="ru-RU" dirty="0"/>
              <a:t>0.2 сек</a:t>
            </a:r>
            <a:r>
              <a:rPr lang="en-US" dirty="0"/>
              <a:t>)</a:t>
            </a:r>
            <a:r>
              <a:rPr lang="ru-RU" dirty="0"/>
              <a:t>, затем идут измерительные импульсы – еще 0.3 сек, которые обеспечат результативные данные для </a:t>
            </a:r>
            <a:r>
              <a:rPr lang="ru-RU" dirty="0" err="1"/>
              <a:t>химанализа</a:t>
            </a:r>
            <a:r>
              <a:rPr lang="ru-RU" dirty="0"/>
              <a:t>. Оптика лазера растрируется автоматически, повторяя этот процесс в нескольких местах (точках) последовательно. Таким образом, мы получаем точный результат и хорошую </a:t>
            </a:r>
            <a:r>
              <a:rPr lang="ru-RU" dirty="0" err="1"/>
              <a:t>воспроизводимость</a:t>
            </a:r>
            <a:r>
              <a:rPr lang="ru-RU" dirty="0"/>
              <a:t> через 1-2 секунды максимум. Запатентованная комбинированная система очистки и растрирования исключает расхождения результатов, связанные с загрязнениями поверхности проб. Растрирование также усредняет результаты (с шагом 50 микрон) снижая влияние неоднородности образцов.  </a:t>
            </a:r>
          </a:p>
        </p:txBody>
      </p:sp>
      <p:pic>
        <p:nvPicPr>
          <p:cNvPr id="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16119" y="5960449"/>
            <a:ext cx="730828" cy="712279"/>
          </a:xfrm>
          <a:prstGeom prst="rect">
            <a:avLst/>
          </a:prstGeom>
        </p:spPr>
      </p:pic>
      <p:pic>
        <p:nvPicPr>
          <p:cNvPr id="6" name="Рисунок 5" descr="Z Raster Pattern"/>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47729" y="2207993"/>
            <a:ext cx="1266825" cy="1524000"/>
          </a:xfrm>
          <a:prstGeom prst="rect">
            <a:avLst/>
          </a:prstGeom>
          <a:noFill/>
          <a:ln>
            <a:noFill/>
          </a:ln>
        </p:spPr>
      </p:pic>
      <p:pic>
        <p:nvPicPr>
          <p:cNvPr id="8" name="Рисунок 7" descr="lasericon"/>
          <p:cNvPicPr/>
          <p:nvPr/>
        </p:nvPicPr>
        <p:blipFill>
          <a:blip r:embed="rId4">
            <a:extLst>
              <a:ext uri="{28A0092B-C50C-407E-A947-70E740481C1C}">
                <a14:useLocalDpi xmlns:a14="http://schemas.microsoft.com/office/drawing/2010/main"/>
              </a:ext>
            </a:extLst>
          </a:blip>
          <a:srcRect/>
          <a:stretch>
            <a:fillRect/>
          </a:stretch>
        </p:blipFill>
        <p:spPr bwMode="auto">
          <a:xfrm>
            <a:off x="565542" y="1377379"/>
            <a:ext cx="1864303" cy="852497"/>
          </a:xfrm>
          <a:prstGeom prst="rect">
            <a:avLst/>
          </a:prstGeom>
          <a:noFill/>
          <a:ln>
            <a:noFill/>
          </a:ln>
        </p:spPr>
      </p:pic>
      <p:pic>
        <p:nvPicPr>
          <p:cNvPr id="9" name="Рисунок 8" descr="Spectrumicon"/>
          <p:cNvPicPr/>
          <p:nvPr/>
        </p:nvPicPr>
        <p:blipFill>
          <a:blip r:embed="rId5" cstate="email">
            <a:extLst>
              <a:ext uri="{28A0092B-C50C-407E-A947-70E740481C1C}">
                <a14:useLocalDpi xmlns:a14="http://schemas.microsoft.com/office/drawing/2010/main"/>
              </a:ext>
            </a:extLst>
          </a:blip>
          <a:srcRect/>
          <a:stretch>
            <a:fillRect/>
          </a:stretch>
        </p:blipFill>
        <p:spPr bwMode="auto">
          <a:xfrm>
            <a:off x="2166151" y="1487341"/>
            <a:ext cx="1687681" cy="575505"/>
          </a:xfrm>
          <a:prstGeom prst="rect">
            <a:avLst/>
          </a:prstGeom>
          <a:noFill/>
          <a:ln>
            <a:noFill/>
          </a:ln>
        </p:spPr>
      </p:pic>
      <p:pic>
        <p:nvPicPr>
          <p:cNvPr id="10" name="Рисунок 9" descr="Air or 10x Argon performance boost"/>
          <p:cNvPicPr/>
          <p:nvPr/>
        </p:nvPicPr>
        <p:blipFill>
          <a:blip r:embed="rId6" cstate="email">
            <a:extLst>
              <a:ext uri="{28A0092B-C50C-407E-A947-70E740481C1C}">
                <a14:useLocalDpi xmlns:a14="http://schemas.microsoft.com/office/drawing/2010/main"/>
              </a:ext>
            </a:extLst>
          </a:blip>
          <a:srcRect/>
          <a:stretch>
            <a:fillRect/>
          </a:stretch>
        </p:blipFill>
        <p:spPr bwMode="auto">
          <a:xfrm>
            <a:off x="3988193" y="1583824"/>
            <a:ext cx="1804714" cy="479023"/>
          </a:xfrm>
          <a:prstGeom prst="rect">
            <a:avLst/>
          </a:prstGeom>
          <a:noFill/>
          <a:ln>
            <a:noFill/>
          </a:ln>
        </p:spPr>
      </p:pic>
      <p:pic>
        <p:nvPicPr>
          <p:cNvPr id="11" name="Рисунок 10" descr="On-board camera, wi-fi and bluetooth"/>
          <p:cNvPicPr/>
          <p:nvPr/>
        </p:nvPicPr>
        <p:blipFill>
          <a:blip r:embed="rId7" cstate="email">
            <a:extLst>
              <a:ext uri="{28A0092B-C50C-407E-A947-70E740481C1C}">
                <a14:useLocalDpi xmlns:a14="http://schemas.microsoft.com/office/drawing/2010/main"/>
              </a:ext>
            </a:extLst>
          </a:blip>
          <a:srcRect/>
          <a:stretch>
            <a:fillRect/>
          </a:stretch>
        </p:blipFill>
        <p:spPr bwMode="auto">
          <a:xfrm>
            <a:off x="6296763" y="1498652"/>
            <a:ext cx="2108984" cy="584116"/>
          </a:xfrm>
          <a:prstGeom prst="rect">
            <a:avLst/>
          </a:prstGeom>
          <a:noFill/>
          <a:ln>
            <a:noFill/>
          </a:ln>
        </p:spPr>
      </p:pic>
      <p:pic>
        <p:nvPicPr>
          <p:cNvPr id="12" name="Рисунок 11" descr="Big Color Display"/>
          <p:cNvPicPr/>
          <p:nvPr/>
        </p:nvPicPr>
        <p:blipFill>
          <a:blip r:embed="rId8" cstate="email">
            <a:extLst>
              <a:ext uri="{28A0092B-C50C-407E-A947-70E740481C1C}">
                <a14:useLocalDpi xmlns:a14="http://schemas.microsoft.com/office/drawing/2010/main"/>
              </a:ext>
            </a:extLst>
          </a:blip>
          <a:srcRect/>
          <a:stretch>
            <a:fillRect/>
          </a:stretch>
        </p:blipFill>
        <p:spPr bwMode="auto">
          <a:xfrm>
            <a:off x="9055223" y="1561301"/>
            <a:ext cx="2550505" cy="471535"/>
          </a:xfrm>
          <a:prstGeom prst="rect">
            <a:avLst/>
          </a:prstGeom>
          <a:noFill/>
          <a:ln>
            <a:noFill/>
          </a:ln>
        </p:spPr>
      </p:pic>
      <p:sp>
        <p:nvSpPr>
          <p:cNvPr id="5" name="Прямоугольник 4"/>
          <p:cNvSpPr/>
          <p:nvPr/>
        </p:nvSpPr>
        <p:spPr>
          <a:xfrm>
            <a:off x="1750572" y="6211882"/>
            <a:ext cx="8697157" cy="369332"/>
          </a:xfrm>
          <a:prstGeom prst="rect">
            <a:avLst/>
          </a:prstGeom>
        </p:spPr>
        <p:txBody>
          <a:bodyPr wrap="square">
            <a:spAutoFit/>
          </a:bodyPr>
          <a:lstStyle/>
          <a:p>
            <a:r>
              <a:rPr lang="ru-RU" dirty="0"/>
              <a:t>О дополнительной информации</a:t>
            </a:r>
            <a:r>
              <a:rPr lang="en-US" dirty="0"/>
              <a:t> </a:t>
            </a:r>
            <a:r>
              <a:rPr lang="ru-RU" dirty="0"/>
              <a:t>обращайтесь</a:t>
            </a:r>
            <a:r>
              <a:rPr lang="en-US" dirty="0"/>
              <a:t>:</a:t>
            </a:r>
            <a:r>
              <a:rPr lang="ru-RU" dirty="0"/>
              <a:t> Тел 8 499 650 6650</a:t>
            </a:r>
            <a:endParaRPr lang="en-US" dirty="0"/>
          </a:p>
        </p:txBody>
      </p:sp>
    </p:spTree>
    <p:extLst>
      <p:ext uri="{BB962C8B-B14F-4D97-AF65-F5344CB8AC3E}">
        <p14:creationId xmlns:p14="http://schemas.microsoft.com/office/powerpoint/2010/main" val="3946051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ru-RU" dirty="0"/>
              <a:t>Что включает комплект</a:t>
            </a:r>
            <a:r>
              <a:rPr lang="en-US" dirty="0"/>
              <a:t> One</a:t>
            </a:r>
            <a:r>
              <a:rPr lang="ru-RU" dirty="0"/>
              <a:t> </a:t>
            </a:r>
            <a:r>
              <a:rPr lang="en-US" dirty="0"/>
              <a:t>box?</a:t>
            </a:r>
            <a:endParaRPr lang="x-none" dirty="0"/>
          </a:p>
        </p:txBody>
      </p:sp>
      <p:sp>
        <p:nvSpPr>
          <p:cNvPr id="3" name="Content Placeholder 2"/>
          <p:cNvSpPr>
            <a:spLocks noGrp="1"/>
          </p:cNvSpPr>
          <p:nvPr>
            <p:ph idx="1"/>
          </p:nvPr>
        </p:nvSpPr>
        <p:spPr>
          <a:xfrm>
            <a:off x="5878638" y="1527542"/>
            <a:ext cx="5903202" cy="4351338"/>
          </a:xfrm>
        </p:spPr>
        <p:txBody>
          <a:bodyPr>
            <a:normAutofit fontScale="92500" lnSpcReduction="10000"/>
          </a:bodyPr>
          <a:lstStyle/>
          <a:p>
            <a:pPr lvl="1"/>
            <a:r>
              <a:rPr lang="ru-RU" dirty="0"/>
              <a:t>Лазерный анализатор серии </a:t>
            </a:r>
            <a:r>
              <a:rPr lang="en-US" dirty="0"/>
              <a:t>Z </a:t>
            </a:r>
            <a:r>
              <a:rPr lang="ru-RU" dirty="0"/>
              <a:t>и </a:t>
            </a:r>
            <a:r>
              <a:rPr lang="ru-RU" dirty="0" err="1"/>
              <a:t>рентгено</a:t>
            </a:r>
            <a:r>
              <a:rPr lang="ru-RU" dirty="0"/>
              <a:t>-флуоресцентный серии</a:t>
            </a:r>
            <a:r>
              <a:rPr lang="en-US" dirty="0"/>
              <a:t> X</a:t>
            </a:r>
          </a:p>
          <a:p>
            <a:pPr lvl="1"/>
            <a:r>
              <a:rPr lang="en-US" dirty="0"/>
              <a:t>(1) </a:t>
            </a:r>
            <a:r>
              <a:rPr lang="ru-RU" dirty="0"/>
              <a:t>Зарядное устройство </a:t>
            </a:r>
            <a:r>
              <a:rPr lang="en-US" dirty="0"/>
              <a:t>&amp; </a:t>
            </a:r>
            <a:r>
              <a:rPr lang="ru-RU" dirty="0"/>
              <a:t>в комплекте с сетевым кабелем и адаптером</a:t>
            </a:r>
            <a:endParaRPr lang="x-none" dirty="0"/>
          </a:p>
          <a:p>
            <a:pPr lvl="1"/>
            <a:r>
              <a:rPr lang="en-US" dirty="0"/>
              <a:t>(2) Li-Ion </a:t>
            </a:r>
            <a:r>
              <a:rPr lang="ru-RU" dirty="0"/>
              <a:t>аккумуляторные батареи</a:t>
            </a:r>
            <a:endParaRPr lang="x-none" dirty="0"/>
          </a:p>
          <a:p>
            <a:pPr lvl="1"/>
            <a:r>
              <a:rPr lang="en-US" dirty="0"/>
              <a:t>(5) </a:t>
            </a:r>
            <a:r>
              <a:rPr lang="ru-RU" dirty="0"/>
              <a:t>Баллончиков с аргоном</a:t>
            </a:r>
            <a:endParaRPr lang="x-none" dirty="0"/>
          </a:p>
          <a:p>
            <a:pPr lvl="1"/>
            <a:r>
              <a:rPr lang="en-US" dirty="0"/>
              <a:t>(3) </a:t>
            </a:r>
            <a:r>
              <a:rPr lang="ru-RU" dirty="0"/>
              <a:t>Защитных кварцевых окошка </a:t>
            </a:r>
            <a:r>
              <a:rPr lang="en-US" dirty="0"/>
              <a:t>(1 </a:t>
            </a:r>
            <a:r>
              <a:rPr lang="ru-RU" dirty="0"/>
              <a:t>установлено в приборе</a:t>
            </a:r>
            <a:r>
              <a:rPr lang="en-US" dirty="0"/>
              <a:t>)</a:t>
            </a:r>
            <a:endParaRPr lang="x-none" dirty="0"/>
          </a:p>
          <a:p>
            <a:pPr lvl="1"/>
            <a:r>
              <a:rPr lang="en-US" dirty="0"/>
              <a:t>(1) Micro USB </a:t>
            </a:r>
            <a:r>
              <a:rPr lang="ru-RU" dirty="0"/>
              <a:t>соединительный кабель</a:t>
            </a:r>
            <a:endParaRPr lang="en-US" dirty="0"/>
          </a:p>
          <a:p>
            <a:pPr lvl="1"/>
            <a:r>
              <a:rPr lang="en-US" dirty="0"/>
              <a:t>(1) </a:t>
            </a:r>
            <a:r>
              <a:rPr lang="ru-RU" dirty="0"/>
              <a:t>Угловой ключ шестигранник для снятия защитной носовой пластины</a:t>
            </a:r>
            <a:endParaRPr lang="x-none" dirty="0"/>
          </a:p>
          <a:p>
            <a:pPr lvl="1"/>
            <a:r>
              <a:rPr lang="en-US" dirty="0"/>
              <a:t>(1) USB </a:t>
            </a:r>
            <a:r>
              <a:rPr lang="ru-RU" dirty="0"/>
              <a:t>накопитель программным обеспечением для ПК и руководствами Пользователя</a:t>
            </a:r>
            <a:endParaRPr lang="en-US" dirty="0"/>
          </a:p>
          <a:p>
            <a:pPr marL="457200" lvl="1" indent="0">
              <a:buNone/>
            </a:pPr>
            <a:endParaRPr lang="x-none" dirty="0"/>
          </a:p>
          <a:p>
            <a:pPr lvl="1"/>
            <a:endParaRPr lang="x-none" dirty="0"/>
          </a:p>
          <a:p>
            <a:endParaRPr lang="en-US" dirty="0"/>
          </a:p>
        </p:txBody>
      </p:sp>
      <p:sp>
        <p:nvSpPr>
          <p:cNvPr id="4" name="Footer Placeholder 3"/>
          <p:cNvSpPr>
            <a:spLocks noGrp="1"/>
          </p:cNvSpPr>
          <p:nvPr>
            <p:ph type="ftr" sz="quarter" idx="11"/>
          </p:nvPr>
        </p:nvSpPr>
        <p:spPr/>
        <p:txBody>
          <a:bodyPr/>
          <a:lstStyle/>
          <a:p>
            <a:r>
              <a:rPr lang="en-US" dirty="0"/>
              <a:t>Confidential and Proprietary SciAps Inc</a:t>
            </a:r>
          </a:p>
        </p:txBody>
      </p:sp>
      <p:sp>
        <p:nvSpPr>
          <p:cNvPr id="5" name="Slide Number Placeholder 4"/>
          <p:cNvSpPr>
            <a:spLocks noGrp="1"/>
          </p:cNvSpPr>
          <p:nvPr>
            <p:ph type="sldNum" sz="quarter" idx="12"/>
          </p:nvPr>
        </p:nvSpPr>
        <p:spPr/>
        <p:txBody>
          <a:bodyPr/>
          <a:lstStyle/>
          <a:p>
            <a:fld id="{65E0F8FD-1CAA-4F6E-9A38-5B57774F2199}" type="slidenum">
              <a:rPr lang="en-US" smtClean="0"/>
              <a:t>9</a:t>
            </a:fld>
            <a:endParaRPr lang="en-US" dirty="0"/>
          </a:p>
        </p:txBody>
      </p:sp>
      <p:pic>
        <p:nvPicPr>
          <p:cNvPr id="7" name="Picture 6">
            <a:extLst>
              <a:ext uri="{FF2B5EF4-FFF2-40B4-BE49-F238E27FC236}">
                <a16:creationId xmlns:a16="http://schemas.microsoft.com/office/drawing/2014/main" id="{57B3AE44-53DD-1340-8EA8-097A6FE915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394" y="1548809"/>
            <a:ext cx="4884572" cy="4029772"/>
          </a:xfrm>
          <a:prstGeom prst="rect">
            <a:avLst/>
          </a:prstGeom>
        </p:spPr>
      </p:pic>
    </p:spTree>
    <p:extLst>
      <p:ext uri="{BB962C8B-B14F-4D97-AF65-F5344CB8AC3E}">
        <p14:creationId xmlns:p14="http://schemas.microsoft.com/office/powerpoint/2010/main" val="24373444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23</TotalTime>
  <Words>4289</Words>
  <Application>Microsoft Macintosh PowerPoint</Application>
  <PresentationFormat>Widescreen</PresentationFormat>
  <Paragraphs>577</Paragraphs>
  <Slides>75</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Calibri</vt:lpstr>
      <vt:lpstr>Calibri Light</vt:lpstr>
      <vt:lpstr>Rockwell</vt:lpstr>
      <vt:lpstr>Wingdings</vt:lpstr>
      <vt:lpstr>Office Theme</vt:lpstr>
      <vt:lpstr>PowerPoint Presentation</vt:lpstr>
      <vt:lpstr>Анализ геохимических проб с помощью портативной лазерной технологии LIBS    2021</vt:lpstr>
      <vt:lpstr>Новинки 2021 от SciAps:  LIBS Z серия и XRF X cерия нового поколения </vt:lpstr>
      <vt:lpstr>Линейка продукции</vt:lpstr>
      <vt:lpstr>Анализаторы SciAps Z</vt:lpstr>
      <vt:lpstr>XRF рентгено-флуоресцентные анализаторы серии X </vt:lpstr>
      <vt:lpstr>LIBS лазерные анализаторы серии Z</vt:lpstr>
      <vt:lpstr>SciAps Z – главные преимущества</vt:lpstr>
      <vt:lpstr>Что включает комплект One box?</vt:lpstr>
      <vt:lpstr>Обзор портативной лазерной технологии LIBS</vt:lpstr>
      <vt:lpstr>Лазерная Атомно-Эмиссионная Спектроскопия (LIBS!)</vt:lpstr>
      <vt:lpstr>Лазерные анализаторы SciAps - история развития</vt:lpstr>
      <vt:lpstr>SciAps Спектрометр</vt:lpstr>
      <vt:lpstr>LIBS – Получение спектра</vt:lpstr>
      <vt:lpstr>Калибровка LIBS:</vt:lpstr>
      <vt:lpstr>Z-серия Главные преимущества и уникальные особенности:  </vt:lpstr>
      <vt:lpstr>Обдув аргоном</vt:lpstr>
      <vt:lpstr>Стробирование детектора</vt:lpstr>
      <vt:lpstr>Очищающие импульсы</vt:lpstr>
      <vt:lpstr>Лазер SciAps – Улучшенный сигнал</vt:lpstr>
      <vt:lpstr>SciAps модели анализаторов</vt:lpstr>
      <vt:lpstr>SciAps LIBS модели анализаторов</vt:lpstr>
      <vt:lpstr>LIBS Спектры Z300 190-950 нм</vt:lpstr>
      <vt:lpstr> LIBS Спектры Z200 190-675 нм </vt:lpstr>
      <vt:lpstr>SciAps Z300 Характеристики и растрирование лазера</vt:lpstr>
      <vt:lpstr>Калибровка ГЕОХИМ: приложения</vt:lpstr>
      <vt:lpstr>ГЕОХИМ. Применения для SciAps LIBZ продолж.</vt:lpstr>
      <vt:lpstr>Геохимический анализ с помощью LIBZ: программа</vt:lpstr>
      <vt:lpstr>ГЕОХИМ: Количественный анализ</vt:lpstr>
      <vt:lpstr>Проведение тестов &amp; Приложения</vt:lpstr>
      <vt:lpstr>Z-300: Общие Применения</vt:lpstr>
      <vt:lpstr>Z-300: Общие Применения (продолжение)</vt:lpstr>
      <vt:lpstr>Элемент Про: обзор</vt:lpstr>
      <vt:lpstr>Геохим Про: Обзор</vt:lpstr>
      <vt:lpstr>Геохим: Количественный анализ</vt:lpstr>
      <vt:lpstr>Профайл Билдер: Создание калибровок и пр...</vt:lpstr>
      <vt:lpstr>Результаты анализа стандартных образцов (OREAS, NIST, )</vt:lpstr>
      <vt:lpstr>Профайл Билдер: Данные</vt:lpstr>
      <vt:lpstr>Профайл Билдер: Данные</vt:lpstr>
      <vt:lpstr>Профайл Билдер: Данные</vt:lpstr>
      <vt:lpstr>Профайл Билдер: Данные</vt:lpstr>
      <vt:lpstr>Профайл Билдер: Данные</vt:lpstr>
      <vt:lpstr>Профайл Билдер: Данные</vt:lpstr>
      <vt:lpstr>Профайл Билдер: Данные</vt:lpstr>
      <vt:lpstr>Профайл Билдер: Данные</vt:lpstr>
      <vt:lpstr>Профайл Билдер: Данные</vt:lpstr>
      <vt:lpstr>Элемент Про: Качественный анализ </vt:lpstr>
      <vt:lpstr>Геохим Про: Количественный анализ</vt:lpstr>
      <vt:lpstr>Геохим Про: Качественный анализ и пространственное распределение элементов в минеральной пробе</vt:lpstr>
      <vt:lpstr>Геохим ПРО: Качественное картирование минералов </vt:lpstr>
      <vt:lpstr>Нет рентгеновского излучения X-Ray</vt:lpstr>
      <vt:lpstr>Дискретность пробоотбора</vt:lpstr>
      <vt:lpstr>Пространственное «картирование» проб</vt:lpstr>
      <vt:lpstr>Растрирование позволяет увидеть пространственное распределение химических элементов</vt:lpstr>
      <vt:lpstr>Растрирование позволяет увидеть пространственное распределение химических элементов</vt:lpstr>
      <vt:lpstr>Растрирование позволяет увидеть пространственное распределение химических элементов</vt:lpstr>
      <vt:lpstr>Растрирование позволяет увидеть пространственное распределение химических элементов</vt:lpstr>
      <vt:lpstr>Возможности метода LIBS с растрированием: Картирование минералов</vt:lpstr>
      <vt:lpstr>Элементное картирование</vt:lpstr>
      <vt:lpstr>Сравнение результата портативного LIBS c традиционным микроанализом на Карбонатной жилке</vt:lpstr>
      <vt:lpstr> Почему понимание распределения элементов в пробах важно для геологических образцов. </vt:lpstr>
      <vt:lpstr>Результаты анализа: исходные данные для визуализации с помощью стороннего программного обеспечения</vt:lpstr>
      <vt:lpstr>Каков следующий шаг?</vt:lpstr>
      <vt:lpstr>Новая версия программы для ПК 3.0 Profile Builder и пользовательского интерфейса</vt:lpstr>
      <vt:lpstr>Новая версия программы для ПК Profile Builder и пользовательского интерфейса</vt:lpstr>
      <vt:lpstr> Общая информация </vt:lpstr>
      <vt:lpstr>Комментарии</vt:lpstr>
      <vt:lpstr>Выводы</vt:lpstr>
      <vt:lpstr>  </vt:lpstr>
      <vt:lpstr>LIBS Спектр BeO в почве</vt:lpstr>
      <vt:lpstr>Пределы обнаружения</vt:lpstr>
      <vt:lpstr>Выводы</vt:lpstr>
      <vt:lpstr> </vt:lpstr>
      <vt:lpstr>Выводы</vt:lpstr>
      <vt:lpstr>Вопросы???</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Elena Skorina</dc:creator>
  <cp:lastModifiedBy>Elena Skorina</cp:lastModifiedBy>
  <cp:revision>2</cp:revision>
  <cp:lastPrinted>2021-05-20T02:28:15Z</cp:lastPrinted>
  <dcterms:created xsi:type="dcterms:W3CDTF">2021-05-20T02:04:46Z</dcterms:created>
  <dcterms:modified xsi:type="dcterms:W3CDTF">2021-05-20T02:28:24Z</dcterms:modified>
</cp:coreProperties>
</file>