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34"/>
  </p:notesMasterIdLst>
  <p:sldIdLst>
    <p:sldId id="256" r:id="rId2"/>
    <p:sldId id="333" r:id="rId3"/>
    <p:sldId id="262" r:id="rId4"/>
    <p:sldId id="263" r:id="rId5"/>
    <p:sldId id="264" r:id="rId6"/>
    <p:sldId id="258" r:id="rId7"/>
    <p:sldId id="334" r:id="rId8"/>
    <p:sldId id="335" r:id="rId9"/>
    <p:sldId id="321" r:id="rId10"/>
    <p:sldId id="266" r:id="rId11"/>
    <p:sldId id="271" r:id="rId12"/>
    <p:sldId id="320" r:id="rId13"/>
    <p:sldId id="353" r:id="rId14"/>
    <p:sldId id="319" r:id="rId15"/>
    <p:sldId id="318" r:id="rId16"/>
    <p:sldId id="275" r:id="rId17"/>
    <p:sldId id="274" r:id="rId18"/>
    <p:sldId id="338" r:id="rId19"/>
    <p:sldId id="276" r:id="rId20"/>
    <p:sldId id="284" r:id="rId21"/>
    <p:sldId id="351" r:id="rId22"/>
    <p:sldId id="350" r:id="rId23"/>
    <p:sldId id="343" r:id="rId24"/>
    <p:sldId id="327" r:id="rId25"/>
    <p:sldId id="329" r:id="rId26"/>
    <p:sldId id="296" r:id="rId27"/>
    <p:sldId id="297" r:id="rId28"/>
    <p:sldId id="314" r:id="rId29"/>
    <p:sldId id="315" r:id="rId30"/>
    <p:sldId id="316" r:id="rId31"/>
    <p:sldId id="317" r:id="rId32"/>
    <p:sldId id="339" r:id="rId33"/>
  </p:sldIdLst>
  <p:sldSz cx="9144000" cy="5143500" type="screen16x9"/>
  <p:notesSz cx="7099300"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F7F7F"/>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127" autoAdjust="0"/>
    <p:restoredTop sz="99846" autoAdjust="0"/>
  </p:normalViewPr>
  <p:slideViewPr>
    <p:cSldViewPr>
      <p:cViewPr varScale="1">
        <p:scale>
          <a:sx n="108" d="100"/>
          <a:sy n="108" d="100"/>
        </p:scale>
        <p:origin x="114" y="288"/>
      </p:cViewPr>
      <p:guideLst>
        <p:guide orient="horz" pos="1620"/>
        <p:guide pos="2880"/>
      </p:guideLst>
    </p:cSldViewPr>
  </p:slid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570771402975735E-2"/>
          <c:y val="7.0857307483180906E-2"/>
          <c:w val="0.81443747628938878"/>
          <c:h val="0.77640182839242677"/>
        </c:manualLayout>
      </c:layout>
      <c:barChart>
        <c:barDir val="col"/>
        <c:grouping val="stacked"/>
        <c:varyColors val="0"/>
        <c:ser>
          <c:idx val="0"/>
          <c:order val="0"/>
          <c:tx>
            <c:v>LTIFR</c:v>
          </c:tx>
          <c:spPr>
            <a:solidFill>
              <a:srgbClr val="00B0F0"/>
            </a:solidFill>
          </c:spPr>
          <c:invertIfNegative val="0"/>
          <c:cat>
            <c:numRef>
              <c:f>Sheet1!$B$5:$B$15</c:f>
              <c:numCache>
                <c:formatCode>General</c:formatCode>
                <c:ptCount val="11"/>
                <c:pt idx="0">
                  <c:v>2008</c:v>
                </c:pt>
                <c:pt idx="1">
                  <c:v>2009</c:v>
                </c:pt>
                <c:pt idx="2">
                  <c:v>2010</c:v>
                </c:pt>
                <c:pt idx="3">
                  <c:v>2011</c:v>
                </c:pt>
                <c:pt idx="4">
                  <c:v>2012</c:v>
                </c:pt>
                <c:pt idx="5">
                  <c:v>2013</c:v>
                </c:pt>
                <c:pt idx="6">
                  <c:v>2014</c:v>
                </c:pt>
                <c:pt idx="7">
                  <c:v>2015</c:v>
                </c:pt>
                <c:pt idx="8">
                  <c:v>2016</c:v>
                </c:pt>
                <c:pt idx="9">
                  <c:v>2017</c:v>
                </c:pt>
              </c:numCache>
            </c:numRef>
          </c:cat>
          <c:val>
            <c:numRef>
              <c:f>Sheet1!$C$5:$C$15</c:f>
              <c:numCache>
                <c:formatCode>General</c:formatCode>
                <c:ptCount val="11"/>
                <c:pt idx="0">
                  <c:v>9.1999999999999993</c:v>
                </c:pt>
                <c:pt idx="1">
                  <c:v>4.9000000000000004</c:v>
                </c:pt>
                <c:pt idx="2">
                  <c:v>4.5999999999999996</c:v>
                </c:pt>
                <c:pt idx="3">
                  <c:v>3.4</c:v>
                </c:pt>
                <c:pt idx="4">
                  <c:v>2.5</c:v>
                </c:pt>
                <c:pt idx="5">
                  <c:v>1.7</c:v>
                </c:pt>
                <c:pt idx="6">
                  <c:v>1.4</c:v>
                </c:pt>
                <c:pt idx="7">
                  <c:v>1.4</c:v>
                </c:pt>
                <c:pt idx="8">
                  <c:v>1.1000000000000001</c:v>
                </c:pt>
                <c:pt idx="9">
                  <c:v>1.1000000000000001</c:v>
                </c:pt>
              </c:numCache>
            </c:numRef>
          </c:val>
          <c:extLst>
            <c:ext xmlns:c16="http://schemas.microsoft.com/office/drawing/2014/chart" uri="{C3380CC4-5D6E-409C-BE32-E72D297353CC}">
              <c16:uniqueId val="{00000000-1079-4655-8966-C35629F50B19}"/>
            </c:ext>
          </c:extLst>
        </c:ser>
        <c:dLbls>
          <c:showLegendKey val="0"/>
          <c:showVal val="0"/>
          <c:showCatName val="0"/>
          <c:showSerName val="0"/>
          <c:showPercent val="0"/>
          <c:showBubbleSize val="0"/>
        </c:dLbls>
        <c:gapWidth val="150"/>
        <c:overlap val="100"/>
        <c:axId val="177295744"/>
        <c:axId val="177297280"/>
      </c:barChart>
      <c:catAx>
        <c:axId val="177295744"/>
        <c:scaling>
          <c:orientation val="minMax"/>
        </c:scaling>
        <c:delete val="0"/>
        <c:axPos val="b"/>
        <c:numFmt formatCode="General" sourceLinked="1"/>
        <c:majorTickMark val="out"/>
        <c:minorTickMark val="none"/>
        <c:tickLblPos val="nextTo"/>
        <c:txPr>
          <a:bodyPr/>
          <a:lstStyle/>
          <a:p>
            <a:pPr>
              <a:defRPr>
                <a:solidFill>
                  <a:schemeClr val="tx1"/>
                </a:solidFill>
              </a:defRPr>
            </a:pPr>
            <a:endParaRPr lang="en-US"/>
          </a:p>
        </c:txPr>
        <c:crossAx val="177297280"/>
        <c:crosses val="autoZero"/>
        <c:auto val="1"/>
        <c:lblAlgn val="ctr"/>
        <c:lblOffset val="100"/>
        <c:noMultiLvlLbl val="0"/>
      </c:catAx>
      <c:valAx>
        <c:axId val="177297280"/>
        <c:scaling>
          <c:orientation val="minMax"/>
        </c:scaling>
        <c:delete val="0"/>
        <c:axPos val="l"/>
        <c:majorGridlines/>
        <c:numFmt formatCode="General" sourceLinked="1"/>
        <c:majorTickMark val="out"/>
        <c:minorTickMark val="none"/>
        <c:tickLblPos val="nextTo"/>
        <c:txPr>
          <a:bodyPr/>
          <a:lstStyle/>
          <a:p>
            <a:pPr>
              <a:defRPr>
                <a:solidFill>
                  <a:schemeClr val="tx1"/>
                </a:solidFill>
              </a:defRPr>
            </a:pPr>
            <a:endParaRPr lang="en-US"/>
          </a:p>
        </c:txPr>
        <c:crossAx val="177295744"/>
        <c:crosses val="autoZero"/>
        <c:crossBetween val="between"/>
        <c:majorUnit val="2"/>
      </c:valAx>
    </c:plotArea>
    <c:legend>
      <c:legendPos val="r"/>
      <c:legendEntry>
        <c:idx val="0"/>
        <c:txPr>
          <a:bodyPr/>
          <a:lstStyle/>
          <a:p>
            <a:pPr>
              <a:defRPr>
                <a:solidFill>
                  <a:schemeClr val="tx1"/>
                </a:solidFill>
              </a:defRPr>
            </a:pPr>
            <a:endParaRPr lang="en-US"/>
          </a:p>
        </c:txPr>
      </c:legendEntry>
      <c:layout>
        <c:manualLayout>
          <c:xMode val="edge"/>
          <c:yMode val="edge"/>
          <c:x val="0.88515610681774648"/>
          <c:y val="0.40639328696753041"/>
          <c:w val="0.10983297668365315"/>
          <c:h val="0.10991403796369184"/>
        </c:manualLayout>
      </c:layout>
      <c:overlay val="0"/>
      <c:txPr>
        <a:bodyPr/>
        <a:lstStyle/>
        <a:p>
          <a:pPr>
            <a:defRPr>
              <a:solidFill>
                <a:schemeClr val="tx1"/>
              </a:solidFill>
            </a:defRPr>
          </a:pPr>
          <a:endParaRPr lang="en-US"/>
        </a:p>
      </c:txPr>
    </c:legend>
    <c:plotVisOnly val="1"/>
    <c:dispBlanksAs val="gap"/>
    <c:showDLblsOverMax val="0"/>
  </c:chart>
  <c:spPr>
    <a:noFill/>
  </c:spPr>
  <c:externalData r:id="rId1">
    <c:autoUpdate val="0"/>
  </c:externalData>
  <c:userShapes r:id="rId2"/>
</c:chartSpace>
</file>

<file path=ppt/drawings/_rels/vmlDrawing1.vml.rels><?xml version="1.0" encoding="UTF-8" standalone="yes"?>
<Relationships xmlns="http://schemas.openxmlformats.org/package/2006/relationships"><Relationship Id="rId1" Type="http://schemas.openxmlformats.org/officeDocument/2006/relationships/image" Target="../media/image48.emf"/></Relationships>
</file>

<file path=ppt/drawings/drawing1.xml><?xml version="1.0" encoding="utf-8"?>
<c:userShapes xmlns:c="http://schemas.openxmlformats.org/drawingml/2006/chart">
  <cdr:relSizeAnchor xmlns:cdr="http://schemas.openxmlformats.org/drawingml/2006/chartDrawing">
    <cdr:from>
      <cdr:x>0</cdr:x>
      <cdr:y>0</cdr:y>
    </cdr:from>
    <cdr:to>
      <cdr:x>0</cdr:x>
      <cdr:y>0</cdr:y>
    </cdr:to>
    <cdr:sp macro="" textlink="">
      <cdr:nvSpPr>
        <cdr:cNvPr id="2" name="TextBox 1"/>
        <cdr:cNvSpPr txBox="1"/>
      </cdr:nvSpPr>
      <cdr:spPr>
        <a:xfrm xmlns:a="http://schemas.openxmlformats.org/drawingml/2006/main" flipH="1" flipV="1">
          <a:off x="-3040380" y="-541020"/>
          <a:ext cx="0" cy="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AU" sz="1000"/>
            <a:t>Target</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vl1pPr>
          </a:lstStyle>
          <a:p>
            <a:endParaRPr lang="sv-SE"/>
          </a:p>
        </p:txBody>
      </p:sp>
      <p:sp>
        <p:nvSpPr>
          <p:cNvPr id="3" name="Date Placeholder 2"/>
          <p:cNvSpPr>
            <a:spLocks noGrp="1"/>
          </p:cNvSpPr>
          <p:nvPr>
            <p:ph type="dt" idx="1"/>
          </p:nvPr>
        </p:nvSpPr>
        <p:spPr>
          <a:xfrm>
            <a:off x="4021294" y="0"/>
            <a:ext cx="3076363" cy="511731"/>
          </a:xfrm>
          <a:prstGeom prst="rect">
            <a:avLst/>
          </a:prstGeom>
        </p:spPr>
        <p:txBody>
          <a:bodyPr vert="horz" lIns="99048" tIns="49524" rIns="99048" bIns="49524" rtlCol="0"/>
          <a:lstStyle>
            <a:lvl1pPr algn="r">
              <a:defRPr sz="1300"/>
            </a:lvl1pPr>
          </a:lstStyle>
          <a:p>
            <a:fld id="{D59B4B55-E8C9-4E83-B796-C537FD9043C0}" type="datetimeFigureOut">
              <a:rPr lang="sv-SE" smtClean="0"/>
              <a:t>2019-05-22</a:t>
            </a:fld>
            <a:endParaRPr lang="sv-SE"/>
          </a:p>
        </p:txBody>
      </p:sp>
      <p:sp>
        <p:nvSpPr>
          <p:cNvPr id="4" name="Slide Image Placeholder 3"/>
          <p:cNvSpPr>
            <a:spLocks noGrp="1" noRot="1" noChangeAspect="1"/>
          </p:cNvSpPr>
          <p:nvPr>
            <p:ph type="sldImg" idx="2"/>
          </p:nvPr>
        </p:nvSpPr>
        <p:spPr>
          <a:xfrm>
            <a:off x="139700" y="768350"/>
            <a:ext cx="6819900" cy="3836988"/>
          </a:xfrm>
          <a:prstGeom prst="rect">
            <a:avLst/>
          </a:prstGeom>
          <a:noFill/>
          <a:ln w="12700">
            <a:solidFill>
              <a:prstClr val="black"/>
            </a:solidFill>
          </a:ln>
        </p:spPr>
        <p:txBody>
          <a:bodyPr vert="horz" lIns="99048" tIns="49524" rIns="99048" bIns="49524" rtlCol="0" anchor="ctr"/>
          <a:lstStyle/>
          <a:p>
            <a:endParaRPr lang="sv-SE"/>
          </a:p>
        </p:txBody>
      </p:sp>
      <p:sp>
        <p:nvSpPr>
          <p:cNvPr id="5" name="Notes Placeholder 4"/>
          <p:cNvSpPr>
            <a:spLocks noGrp="1"/>
          </p:cNvSpPr>
          <p:nvPr>
            <p:ph type="body" sz="quarter" idx="3"/>
          </p:nvPr>
        </p:nvSpPr>
        <p:spPr>
          <a:xfrm>
            <a:off x="709930" y="4861441"/>
            <a:ext cx="5679440" cy="4605576"/>
          </a:xfrm>
          <a:prstGeom prst="rect">
            <a:avLst/>
          </a:prstGeom>
        </p:spPr>
        <p:txBody>
          <a:bodyPr vert="horz" lIns="99048" tIns="49524" rIns="99048" bIns="4952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6" name="Footer Placeholder 5"/>
          <p:cNvSpPr>
            <a:spLocks noGrp="1"/>
          </p:cNvSpPr>
          <p:nvPr>
            <p:ph type="ftr" sz="quarter" idx="4"/>
          </p:nvPr>
        </p:nvSpPr>
        <p:spPr>
          <a:xfrm>
            <a:off x="0" y="9721106"/>
            <a:ext cx="3076363" cy="511731"/>
          </a:xfrm>
          <a:prstGeom prst="rect">
            <a:avLst/>
          </a:prstGeom>
        </p:spPr>
        <p:txBody>
          <a:bodyPr vert="horz" lIns="99048" tIns="49524" rIns="99048" bIns="49524" rtlCol="0" anchor="b"/>
          <a:lstStyle>
            <a:lvl1pPr algn="l">
              <a:defRPr sz="1300"/>
            </a:lvl1pPr>
          </a:lstStyle>
          <a:p>
            <a:endParaRPr lang="sv-SE"/>
          </a:p>
        </p:txBody>
      </p:sp>
      <p:sp>
        <p:nvSpPr>
          <p:cNvPr id="7" name="Slide Number Placeholder 6"/>
          <p:cNvSpPr>
            <a:spLocks noGrp="1"/>
          </p:cNvSpPr>
          <p:nvPr>
            <p:ph type="sldNum" sz="quarter" idx="5"/>
          </p:nvPr>
        </p:nvSpPr>
        <p:spPr>
          <a:xfrm>
            <a:off x="4021294" y="9721106"/>
            <a:ext cx="3076363" cy="511731"/>
          </a:xfrm>
          <a:prstGeom prst="rect">
            <a:avLst/>
          </a:prstGeom>
        </p:spPr>
        <p:txBody>
          <a:bodyPr vert="horz" lIns="99048" tIns="49524" rIns="99048" bIns="49524" rtlCol="0" anchor="b"/>
          <a:lstStyle>
            <a:lvl1pPr algn="r">
              <a:defRPr sz="1300"/>
            </a:lvl1pPr>
          </a:lstStyle>
          <a:p>
            <a:fld id="{BAAEBFBB-75D8-458B-BC84-0A8A1514F4C4}" type="slidenum">
              <a:rPr lang="sv-SE" smtClean="0"/>
              <a:t>‹#›</a:t>
            </a:fld>
            <a:endParaRPr lang="sv-SE"/>
          </a:p>
        </p:txBody>
      </p:sp>
    </p:spTree>
    <p:extLst>
      <p:ext uri="{BB962C8B-B14F-4D97-AF65-F5344CB8AC3E}">
        <p14:creationId xmlns:p14="http://schemas.microsoft.com/office/powerpoint/2010/main" val="35399042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17588" y="803275"/>
            <a:ext cx="5003800" cy="2814638"/>
          </a:xfrm>
        </p:spPr>
      </p:sp>
      <p:sp>
        <p:nvSpPr>
          <p:cNvPr id="3" name="Notes Placeholder 2"/>
          <p:cNvSpPr>
            <a:spLocks noGrp="1"/>
          </p:cNvSpPr>
          <p:nvPr>
            <p:ph type="body" idx="1"/>
          </p:nvPr>
        </p:nvSpPr>
        <p:spPr>
          <a:xfrm>
            <a:off x="192857" y="3898900"/>
            <a:ext cx="6715647" cy="5895057"/>
          </a:xfrm>
        </p:spPr>
        <p:txBody>
          <a:bodyPr/>
          <a:lstStyle/>
          <a:p>
            <a:pPr eaLnBrk="1" hangingPunct="1">
              <a:lnSpc>
                <a:spcPct val="130000"/>
              </a:lnSpc>
              <a:buClr>
                <a:schemeClr val="tx2"/>
              </a:buClr>
              <a:buSzPct val="100000"/>
              <a:buFont typeface="Wingdings" pitchFamily="2" charset="2"/>
              <a:buNone/>
            </a:pPr>
            <a:r>
              <a:rPr lang="en-US" sz="1300" dirty="0">
                <a:latin typeface="GillSans" pitchFamily="34" charset="0"/>
              </a:rPr>
              <a:t>Our strong EHS Culture; </a:t>
            </a:r>
          </a:p>
          <a:p>
            <a:pPr eaLnBrk="1" hangingPunct="1">
              <a:lnSpc>
                <a:spcPct val="130000"/>
              </a:lnSpc>
              <a:buClr>
                <a:schemeClr val="tx2"/>
              </a:buClr>
              <a:buSzPct val="100000"/>
              <a:buFont typeface="Wingdings" pitchFamily="2" charset="2"/>
              <a:buChar char="§"/>
            </a:pPr>
            <a:r>
              <a:rPr lang="en-US" sz="1300" dirty="0">
                <a:latin typeface="GillSans" pitchFamily="34" charset="0"/>
              </a:rPr>
              <a:t>Arises from our Values and is fully integrated into the way we ‘do business’</a:t>
            </a:r>
          </a:p>
          <a:p>
            <a:pPr eaLnBrk="1" hangingPunct="1">
              <a:lnSpc>
                <a:spcPct val="130000"/>
              </a:lnSpc>
              <a:buClr>
                <a:schemeClr val="tx2"/>
              </a:buClr>
              <a:buSzPct val="100000"/>
              <a:buFont typeface="Wingdings" pitchFamily="2" charset="2"/>
              <a:buChar char="§"/>
            </a:pPr>
            <a:r>
              <a:rPr lang="en-US" sz="1300" dirty="0">
                <a:latin typeface="GillSans" pitchFamily="34" charset="0"/>
              </a:rPr>
              <a:t>Relies on everyone being committed to our Vision and taking personal responsibility</a:t>
            </a:r>
          </a:p>
          <a:p>
            <a:pPr eaLnBrk="1" hangingPunct="1">
              <a:lnSpc>
                <a:spcPct val="130000"/>
              </a:lnSpc>
              <a:buClr>
                <a:schemeClr val="tx2"/>
              </a:buClr>
              <a:buSzPct val="100000"/>
              <a:buFont typeface="Wingdings" pitchFamily="2" charset="2"/>
              <a:buChar char="§"/>
            </a:pPr>
            <a:r>
              <a:rPr lang="en-US" sz="1300" dirty="0">
                <a:latin typeface="GillSans" pitchFamily="34" charset="0"/>
              </a:rPr>
              <a:t>Is supported by effective management systems and processes</a:t>
            </a:r>
          </a:p>
          <a:p>
            <a:pPr eaLnBrk="1" hangingPunct="1">
              <a:lnSpc>
                <a:spcPct val="130000"/>
              </a:lnSpc>
              <a:buClr>
                <a:schemeClr val="tx2"/>
              </a:buClr>
              <a:buSzPct val="100000"/>
              <a:buFont typeface="Wingdings" pitchFamily="2" charset="2"/>
              <a:buChar char="§"/>
            </a:pPr>
            <a:r>
              <a:rPr lang="en-US" sz="1300" dirty="0">
                <a:latin typeface="GillSans" pitchFamily="34" charset="0"/>
              </a:rPr>
              <a:t>Delivers sustainable and continuous improvement</a:t>
            </a:r>
          </a:p>
          <a:p>
            <a:endParaRPr lang="en-US" dirty="0"/>
          </a:p>
        </p:txBody>
      </p:sp>
      <p:sp>
        <p:nvSpPr>
          <p:cNvPr id="4" name="Slide Number Placeholder 3"/>
          <p:cNvSpPr>
            <a:spLocks noGrp="1"/>
          </p:cNvSpPr>
          <p:nvPr>
            <p:ph type="sldNum" sz="quarter" idx="10"/>
          </p:nvPr>
        </p:nvSpPr>
        <p:spPr/>
        <p:txBody>
          <a:bodyPr/>
          <a:lstStyle/>
          <a:p>
            <a:fld id="{F9F263A5-035B-49D6-9991-65D4FC5F5D34}" type="slidenum">
              <a:rPr lang="sv-SE" smtClean="0">
                <a:solidFill>
                  <a:prstClr val="black"/>
                </a:solidFill>
              </a:rPr>
              <a:pPr/>
              <a:t>2</a:t>
            </a:fld>
            <a:endParaRPr lang="sv-SE" dirty="0">
              <a:solidFill>
                <a:prstClr val="black"/>
              </a:solidFill>
            </a:endParaRPr>
          </a:p>
        </p:txBody>
      </p:sp>
    </p:spTree>
    <p:extLst>
      <p:ext uri="{BB962C8B-B14F-4D97-AF65-F5344CB8AC3E}">
        <p14:creationId xmlns:p14="http://schemas.microsoft.com/office/powerpoint/2010/main" val="35167213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Sandvik</a:t>
            </a:r>
            <a:r>
              <a:rPr lang="en-US" baseline="0" dirty="0"/>
              <a:t> is committed to ethical business practices and has a zero tolerance approach to bribery and corruption.</a:t>
            </a:r>
          </a:p>
          <a:p>
            <a:r>
              <a:rPr lang="en-US" baseline="0" dirty="0"/>
              <a:t>Sandvik adhere to all laws relating to Bribery and corruption world wide</a:t>
            </a:r>
            <a:endParaRPr lang="en-US" dirty="0"/>
          </a:p>
          <a:p>
            <a:endParaRPr lang="en-US" dirty="0"/>
          </a:p>
        </p:txBody>
      </p:sp>
      <p:sp>
        <p:nvSpPr>
          <p:cNvPr id="4" name="Slide Number Placeholder 3"/>
          <p:cNvSpPr>
            <a:spLocks noGrp="1"/>
          </p:cNvSpPr>
          <p:nvPr>
            <p:ph type="sldNum" sz="quarter" idx="10"/>
          </p:nvPr>
        </p:nvSpPr>
        <p:spPr/>
        <p:txBody>
          <a:bodyPr/>
          <a:lstStyle/>
          <a:p>
            <a:fld id="{F9F263A5-035B-49D6-9991-65D4FC5F5D34}" type="slidenum">
              <a:rPr lang="sv-SE" smtClean="0"/>
              <a:pPr/>
              <a:t>3</a:t>
            </a:fld>
            <a:endParaRPr lang="sv-SE"/>
          </a:p>
        </p:txBody>
      </p:sp>
    </p:spTree>
    <p:extLst>
      <p:ext uri="{BB962C8B-B14F-4D97-AF65-F5344CB8AC3E}">
        <p14:creationId xmlns:p14="http://schemas.microsoft.com/office/powerpoint/2010/main" val="33452938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Customer Focus is and should be our number one priority</a:t>
            </a:r>
          </a:p>
          <a:p>
            <a:r>
              <a:rPr lang="en-AU" dirty="0"/>
              <a:t>Without our customers we do not</a:t>
            </a:r>
            <a:r>
              <a:rPr lang="en-AU" baseline="0" dirty="0"/>
              <a:t> have a business or a job</a:t>
            </a:r>
          </a:p>
          <a:p>
            <a:r>
              <a:rPr lang="en-AU" baseline="0" dirty="0"/>
              <a:t>Our customers all have different priorities and expectations</a:t>
            </a:r>
          </a:p>
          <a:p>
            <a:r>
              <a:rPr lang="en-AU" baseline="0" dirty="0"/>
              <a:t>It is up to us to understand their needs and facilitate their transaction with us</a:t>
            </a:r>
          </a:p>
          <a:p>
            <a:r>
              <a:rPr lang="en-AU" baseline="0" dirty="0"/>
              <a:t>Take ownership of your transaction with the customer</a:t>
            </a:r>
            <a:endParaRPr lang="en-AU" dirty="0"/>
          </a:p>
        </p:txBody>
      </p:sp>
      <p:sp>
        <p:nvSpPr>
          <p:cNvPr id="4" name="Slide Number Placeholder 3"/>
          <p:cNvSpPr>
            <a:spLocks noGrp="1"/>
          </p:cNvSpPr>
          <p:nvPr>
            <p:ph type="sldNum" sz="quarter" idx="10"/>
          </p:nvPr>
        </p:nvSpPr>
        <p:spPr/>
        <p:txBody>
          <a:bodyPr/>
          <a:lstStyle/>
          <a:p>
            <a:fld id="{F9F263A5-035B-49D6-9991-65D4FC5F5D34}" type="slidenum">
              <a:rPr lang="sv-SE" smtClean="0"/>
              <a:pPr/>
              <a:t>5</a:t>
            </a:fld>
            <a:endParaRPr lang="sv-SE"/>
          </a:p>
        </p:txBody>
      </p:sp>
    </p:spTree>
    <p:extLst>
      <p:ext uri="{BB962C8B-B14F-4D97-AF65-F5344CB8AC3E}">
        <p14:creationId xmlns:p14="http://schemas.microsoft.com/office/powerpoint/2010/main" val="20352014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F9F263A5-035B-49D6-9991-65D4FC5F5D34}" type="slidenum">
              <a:rPr lang="sv-SE" smtClean="0"/>
              <a:pPr/>
              <a:t>16</a:t>
            </a:fld>
            <a:endParaRPr lang="sv-SE"/>
          </a:p>
        </p:txBody>
      </p:sp>
    </p:spTree>
    <p:extLst>
      <p:ext uri="{BB962C8B-B14F-4D97-AF65-F5344CB8AC3E}">
        <p14:creationId xmlns:p14="http://schemas.microsoft.com/office/powerpoint/2010/main" val="14585810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F9F263A5-035B-49D6-9991-65D4FC5F5D34}" type="slidenum">
              <a:rPr lang="sv-SE" smtClean="0"/>
              <a:pPr/>
              <a:t>24</a:t>
            </a:fld>
            <a:endParaRPr lang="sv-SE"/>
          </a:p>
        </p:txBody>
      </p:sp>
    </p:spTree>
    <p:extLst>
      <p:ext uri="{BB962C8B-B14F-4D97-AF65-F5344CB8AC3E}">
        <p14:creationId xmlns:p14="http://schemas.microsoft.com/office/powerpoint/2010/main" val="39219371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F9F263A5-035B-49D6-9991-65D4FC5F5D34}" type="slidenum">
              <a:rPr lang="sv-SE" smtClean="0"/>
              <a:pPr/>
              <a:t>25</a:t>
            </a:fld>
            <a:endParaRPr lang="sv-SE"/>
          </a:p>
        </p:txBody>
      </p:sp>
    </p:spTree>
    <p:extLst>
      <p:ext uri="{BB962C8B-B14F-4D97-AF65-F5344CB8AC3E}">
        <p14:creationId xmlns:p14="http://schemas.microsoft.com/office/powerpoint/2010/main" val="39219371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6"/>
          <p:cNvSpPr>
            <a:spLocks noGrp="1" noChangeArrowheads="1"/>
          </p:cNvSpPr>
          <p:nvPr>
            <p:ph type="ftr" sz="quarter" idx="4"/>
          </p:nvPr>
        </p:nvSpPr>
        <p:spPr>
          <a:noFill/>
        </p:spPr>
        <p:txBody>
          <a:bodyPr/>
          <a:lstStyle>
            <a:lvl1pPr eaLnBrk="0" hangingPunct="0">
              <a:defRPr>
                <a:solidFill>
                  <a:schemeClr val="tx1"/>
                </a:solidFill>
                <a:latin typeface="Arial" charset="0"/>
              </a:defRPr>
            </a:lvl1pPr>
            <a:lvl2pPr marL="775863" indent="-298409" eaLnBrk="0" hangingPunct="0">
              <a:defRPr>
                <a:solidFill>
                  <a:schemeClr val="tx1"/>
                </a:solidFill>
                <a:latin typeface="Arial" charset="0"/>
              </a:defRPr>
            </a:lvl2pPr>
            <a:lvl3pPr marL="1193635" indent="-238727" eaLnBrk="0" hangingPunct="0">
              <a:defRPr>
                <a:solidFill>
                  <a:schemeClr val="tx1"/>
                </a:solidFill>
                <a:latin typeface="Arial" charset="0"/>
              </a:defRPr>
            </a:lvl3pPr>
            <a:lvl4pPr marL="1671089" indent="-238727" eaLnBrk="0" hangingPunct="0">
              <a:defRPr>
                <a:solidFill>
                  <a:schemeClr val="tx1"/>
                </a:solidFill>
                <a:latin typeface="Arial" charset="0"/>
              </a:defRPr>
            </a:lvl4pPr>
            <a:lvl5pPr marL="2148543" indent="-238727" eaLnBrk="0" hangingPunct="0">
              <a:defRPr>
                <a:solidFill>
                  <a:schemeClr val="tx1"/>
                </a:solidFill>
                <a:latin typeface="Arial" charset="0"/>
              </a:defRPr>
            </a:lvl5pPr>
            <a:lvl6pPr marL="2625997" indent="-238727" eaLnBrk="0" fontAlgn="base" hangingPunct="0">
              <a:spcBef>
                <a:spcPct val="0"/>
              </a:spcBef>
              <a:spcAft>
                <a:spcPct val="0"/>
              </a:spcAft>
              <a:defRPr>
                <a:solidFill>
                  <a:schemeClr val="tx1"/>
                </a:solidFill>
                <a:latin typeface="Arial" charset="0"/>
              </a:defRPr>
            </a:lvl6pPr>
            <a:lvl7pPr marL="3103451" indent="-238727" eaLnBrk="0" fontAlgn="base" hangingPunct="0">
              <a:spcBef>
                <a:spcPct val="0"/>
              </a:spcBef>
              <a:spcAft>
                <a:spcPct val="0"/>
              </a:spcAft>
              <a:defRPr>
                <a:solidFill>
                  <a:schemeClr val="tx1"/>
                </a:solidFill>
                <a:latin typeface="Arial" charset="0"/>
              </a:defRPr>
            </a:lvl7pPr>
            <a:lvl8pPr marL="3580905" indent="-238727" eaLnBrk="0" fontAlgn="base" hangingPunct="0">
              <a:spcBef>
                <a:spcPct val="0"/>
              </a:spcBef>
              <a:spcAft>
                <a:spcPct val="0"/>
              </a:spcAft>
              <a:defRPr>
                <a:solidFill>
                  <a:schemeClr val="tx1"/>
                </a:solidFill>
                <a:latin typeface="Arial" charset="0"/>
              </a:defRPr>
            </a:lvl8pPr>
            <a:lvl9pPr marL="4058359" indent="-238727" eaLnBrk="0" fontAlgn="base" hangingPunct="0">
              <a:spcBef>
                <a:spcPct val="0"/>
              </a:spcBef>
              <a:spcAft>
                <a:spcPct val="0"/>
              </a:spcAft>
              <a:defRPr>
                <a:solidFill>
                  <a:schemeClr val="tx1"/>
                </a:solidFill>
                <a:latin typeface="Arial" charset="0"/>
              </a:defRPr>
            </a:lvl9pPr>
          </a:lstStyle>
          <a:p>
            <a:pPr eaLnBrk="1" hangingPunct="1"/>
            <a:r>
              <a:rPr lang="en-GB" dirty="0"/>
              <a:t>Sandvik Capital Markets Day 2005</a:t>
            </a:r>
          </a:p>
        </p:txBody>
      </p:sp>
      <p:sp>
        <p:nvSpPr>
          <p:cNvPr id="6147"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75863" indent="-298409" eaLnBrk="0" hangingPunct="0">
              <a:defRPr>
                <a:solidFill>
                  <a:schemeClr val="tx1"/>
                </a:solidFill>
                <a:latin typeface="Arial" charset="0"/>
              </a:defRPr>
            </a:lvl2pPr>
            <a:lvl3pPr marL="1193635" indent="-238727" eaLnBrk="0" hangingPunct="0">
              <a:defRPr>
                <a:solidFill>
                  <a:schemeClr val="tx1"/>
                </a:solidFill>
                <a:latin typeface="Arial" charset="0"/>
              </a:defRPr>
            </a:lvl3pPr>
            <a:lvl4pPr marL="1671089" indent="-238727" eaLnBrk="0" hangingPunct="0">
              <a:defRPr>
                <a:solidFill>
                  <a:schemeClr val="tx1"/>
                </a:solidFill>
                <a:latin typeface="Arial" charset="0"/>
              </a:defRPr>
            </a:lvl4pPr>
            <a:lvl5pPr marL="2148543" indent="-238727" eaLnBrk="0" hangingPunct="0">
              <a:defRPr>
                <a:solidFill>
                  <a:schemeClr val="tx1"/>
                </a:solidFill>
                <a:latin typeface="Arial" charset="0"/>
              </a:defRPr>
            </a:lvl5pPr>
            <a:lvl6pPr marL="2625997" indent="-238727" eaLnBrk="0" fontAlgn="base" hangingPunct="0">
              <a:spcBef>
                <a:spcPct val="0"/>
              </a:spcBef>
              <a:spcAft>
                <a:spcPct val="0"/>
              </a:spcAft>
              <a:defRPr>
                <a:solidFill>
                  <a:schemeClr val="tx1"/>
                </a:solidFill>
                <a:latin typeface="Arial" charset="0"/>
              </a:defRPr>
            </a:lvl6pPr>
            <a:lvl7pPr marL="3103451" indent="-238727" eaLnBrk="0" fontAlgn="base" hangingPunct="0">
              <a:spcBef>
                <a:spcPct val="0"/>
              </a:spcBef>
              <a:spcAft>
                <a:spcPct val="0"/>
              </a:spcAft>
              <a:defRPr>
                <a:solidFill>
                  <a:schemeClr val="tx1"/>
                </a:solidFill>
                <a:latin typeface="Arial" charset="0"/>
              </a:defRPr>
            </a:lvl7pPr>
            <a:lvl8pPr marL="3580905" indent="-238727" eaLnBrk="0" fontAlgn="base" hangingPunct="0">
              <a:spcBef>
                <a:spcPct val="0"/>
              </a:spcBef>
              <a:spcAft>
                <a:spcPct val="0"/>
              </a:spcAft>
              <a:defRPr>
                <a:solidFill>
                  <a:schemeClr val="tx1"/>
                </a:solidFill>
                <a:latin typeface="Arial" charset="0"/>
              </a:defRPr>
            </a:lvl8pPr>
            <a:lvl9pPr marL="4058359" indent="-238727" eaLnBrk="0" fontAlgn="base" hangingPunct="0">
              <a:spcBef>
                <a:spcPct val="0"/>
              </a:spcBef>
              <a:spcAft>
                <a:spcPct val="0"/>
              </a:spcAft>
              <a:defRPr>
                <a:solidFill>
                  <a:schemeClr val="tx1"/>
                </a:solidFill>
                <a:latin typeface="Arial" charset="0"/>
              </a:defRPr>
            </a:lvl9pPr>
          </a:lstStyle>
          <a:p>
            <a:pPr eaLnBrk="1" hangingPunct="1"/>
            <a:fld id="{C994A813-2C33-4FBC-AE33-D1FBEA870416}" type="slidenum">
              <a:rPr lang="en-GB" smtClean="0"/>
              <a:pPr eaLnBrk="1" hangingPunct="1"/>
              <a:t>29</a:t>
            </a:fld>
            <a:endParaRPr lang="en-GB" dirty="0"/>
          </a:p>
        </p:txBody>
      </p:sp>
      <p:sp>
        <p:nvSpPr>
          <p:cNvPr id="6148" name="Rectangle 2"/>
          <p:cNvSpPr>
            <a:spLocks noGrp="1" noRot="1" noChangeAspect="1" noChangeArrowheads="1" noTextEdit="1"/>
          </p:cNvSpPr>
          <p:nvPr>
            <p:ph type="sldImg"/>
          </p:nvPr>
        </p:nvSpPr>
        <p:spPr>
          <a:xfrm>
            <a:off x="139700" y="766763"/>
            <a:ext cx="6823075" cy="3838575"/>
          </a:xfrm>
          <a:ln/>
        </p:spPr>
      </p:sp>
      <p:sp>
        <p:nvSpPr>
          <p:cNvPr id="6149" name="Rectangle 3"/>
          <p:cNvSpPr>
            <a:spLocks noGrp="1" noChangeArrowheads="1"/>
          </p:cNvSpPr>
          <p:nvPr>
            <p:ph type="body" idx="1"/>
          </p:nvPr>
        </p:nvSpPr>
        <p:spPr>
          <a:noFill/>
        </p:spPr>
        <p:txBody>
          <a:bodyPr/>
          <a:lstStyle/>
          <a:p>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6"/>
          <p:cNvSpPr>
            <a:spLocks noGrp="1" noChangeArrowheads="1"/>
          </p:cNvSpPr>
          <p:nvPr>
            <p:ph type="ftr" sz="quarter" idx="4"/>
          </p:nvPr>
        </p:nvSpPr>
        <p:spPr>
          <a:noFill/>
        </p:spPr>
        <p:txBody>
          <a:bodyPr/>
          <a:lstStyle>
            <a:lvl1pPr eaLnBrk="0" hangingPunct="0">
              <a:defRPr>
                <a:solidFill>
                  <a:schemeClr val="tx1"/>
                </a:solidFill>
                <a:latin typeface="Arial" charset="0"/>
              </a:defRPr>
            </a:lvl1pPr>
            <a:lvl2pPr marL="775863" indent="-298409" eaLnBrk="0" hangingPunct="0">
              <a:defRPr>
                <a:solidFill>
                  <a:schemeClr val="tx1"/>
                </a:solidFill>
                <a:latin typeface="Arial" charset="0"/>
              </a:defRPr>
            </a:lvl2pPr>
            <a:lvl3pPr marL="1193635" indent="-238727" eaLnBrk="0" hangingPunct="0">
              <a:defRPr>
                <a:solidFill>
                  <a:schemeClr val="tx1"/>
                </a:solidFill>
                <a:latin typeface="Arial" charset="0"/>
              </a:defRPr>
            </a:lvl3pPr>
            <a:lvl4pPr marL="1671089" indent="-238727" eaLnBrk="0" hangingPunct="0">
              <a:defRPr>
                <a:solidFill>
                  <a:schemeClr val="tx1"/>
                </a:solidFill>
                <a:latin typeface="Arial" charset="0"/>
              </a:defRPr>
            </a:lvl4pPr>
            <a:lvl5pPr marL="2148543" indent="-238727" eaLnBrk="0" hangingPunct="0">
              <a:defRPr>
                <a:solidFill>
                  <a:schemeClr val="tx1"/>
                </a:solidFill>
                <a:latin typeface="Arial" charset="0"/>
              </a:defRPr>
            </a:lvl5pPr>
            <a:lvl6pPr marL="2625997" indent="-238727" eaLnBrk="0" fontAlgn="base" hangingPunct="0">
              <a:spcBef>
                <a:spcPct val="0"/>
              </a:spcBef>
              <a:spcAft>
                <a:spcPct val="0"/>
              </a:spcAft>
              <a:defRPr>
                <a:solidFill>
                  <a:schemeClr val="tx1"/>
                </a:solidFill>
                <a:latin typeface="Arial" charset="0"/>
              </a:defRPr>
            </a:lvl6pPr>
            <a:lvl7pPr marL="3103451" indent="-238727" eaLnBrk="0" fontAlgn="base" hangingPunct="0">
              <a:spcBef>
                <a:spcPct val="0"/>
              </a:spcBef>
              <a:spcAft>
                <a:spcPct val="0"/>
              </a:spcAft>
              <a:defRPr>
                <a:solidFill>
                  <a:schemeClr val="tx1"/>
                </a:solidFill>
                <a:latin typeface="Arial" charset="0"/>
              </a:defRPr>
            </a:lvl7pPr>
            <a:lvl8pPr marL="3580905" indent="-238727" eaLnBrk="0" fontAlgn="base" hangingPunct="0">
              <a:spcBef>
                <a:spcPct val="0"/>
              </a:spcBef>
              <a:spcAft>
                <a:spcPct val="0"/>
              </a:spcAft>
              <a:defRPr>
                <a:solidFill>
                  <a:schemeClr val="tx1"/>
                </a:solidFill>
                <a:latin typeface="Arial" charset="0"/>
              </a:defRPr>
            </a:lvl8pPr>
            <a:lvl9pPr marL="4058359" indent="-238727" eaLnBrk="0" fontAlgn="base" hangingPunct="0">
              <a:spcBef>
                <a:spcPct val="0"/>
              </a:spcBef>
              <a:spcAft>
                <a:spcPct val="0"/>
              </a:spcAft>
              <a:defRPr>
                <a:solidFill>
                  <a:schemeClr val="tx1"/>
                </a:solidFill>
                <a:latin typeface="Arial" charset="0"/>
              </a:defRPr>
            </a:lvl9pPr>
          </a:lstStyle>
          <a:p>
            <a:pPr eaLnBrk="1" hangingPunct="1"/>
            <a:r>
              <a:rPr lang="en-GB" dirty="0"/>
              <a:t>Sandvik Capital Markets Day 2005</a:t>
            </a:r>
          </a:p>
        </p:txBody>
      </p:sp>
      <p:sp>
        <p:nvSpPr>
          <p:cNvPr id="7171"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75863" indent="-298409" eaLnBrk="0" hangingPunct="0">
              <a:defRPr>
                <a:solidFill>
                  <a:schemeClr val="tx1"/>
                </a:solidFill>
                <a:latin typeface="Arial" charset="0"/>
              </a:defRPr>
            </a:lvl2pPr>
            <a:lvl3pPr marL="1193635" indent="-238727" eaLnBrk="0" hangingPunct="0">
              <a:defRPr>
                <a:solidFill>
                  <a:schemeClr val="tx1"/>
                </a:solidFill>
                <a:latin typeface="Arial" charset="0"/>
              </a:defRPr>
            </a:lvl3pPr>
            <a:lvl4pPr marL="1671089" indent="-238727" eaLnBrk="0" hangingPunct="0">
              <a:defRPr>
                <a:solidFill>
                  <a:schemeClr val="tx1"/>
                </a:solidFill>
                <a:latin typeface="Arial" charset="0"/>
              </a:defRPr>
            </a:lvl4pPr>
            <a:lvl5pPr marL="2148543" indent="-238727" eaLnBrk="0" hangingPunct="0">
              <a:defRPr>
                <a:solidFill>
                  <a:schemeClr val="tx1"/>
                </a:solidFill>
                <a:latin typeface="Arial" charset="0"/>
              </a:defRPr>
            </a:lvl5pPr>
            <a:lvl6pPr marL="2625997" indent="-238727" eaLnBrk="0" fontAlgn="base" hangingPunct="0">
              <a:spcBef>
                <a:spcPct val="0"/>
              </a:spcBef>
              <a:spcAft>
                <a:spcPct val="0"/>
              </a:spcAft>
              <a:defRPr>
                <a:solidFill>
                  <a:schemeClr val="tx1"/>
                </a:solidFill>
                <a:latin typeface="Arial" charset="0"/>
              </a:defRPr>
            </a:lvl6pPr>
            <a:lvl7pPr marL="3103451" indent="-238727" eaLnBrk="0" fontAlgn="base" hangingPunct="0">
              <a:spcBef>
                <a:spcPct val="0"/>
              </a:spcBef>
              <a:spcAft>
                <a:spcPct val="0"/>
              </a:spcAft>
              <a:defRPr>
                <a:solidFill>
                  <a:schemeClr val="tx1"/>
                </a:solidFill>
                <a:latin typeface="Arial" charset="0"/>
              </a:defRPr>
            </a:lvl7pPr>
            <a:lvl8pPr marL="3580905" indent="-238727" eaLnBrk="0" fontAlgn="base" hangingPunct="0">
              <a:spcBef>
                <a:spcPct val="0"/>
              </a:spcBef>
              <a:spcAft>
                <a:spcPct val="0"/>
              </a:spcAft>
              <a:defRPr>
                <a:solidFill>
                  <a:schemeClr val="tx1"/>
                </a:solidFill>
                <a:latin typeface="Arial" charset="0"/>
              </a:defRPr>
            </a:lvl8pPr>
            <a:lvl9pPr marL="4058359" indent="-238727" eaLnBrk="0" fontAlgn="base" hangingPunct="0">
              <a:spcBef>
                <a:spcPct val="0"/>
              </a:spcBef>
              <a:spcAft>
                <a:spcPct val="0"/>
              </a:spcAft>
              <a:defRPr>
                <a:solidFill>
                  <a:schemeClr val="tx1"/>
                </a:solidFill>
                <a:latin typeface="Arial" charset="0"/>
              </a:defRPr>
            </a:lvl9pPr>
          </a:lstStyle>
          <a:p>
            <a:pPr eaLnBrk="1" hangingPunct="1"/>
            <a:fld id="{FFC687A6-B4B7-4FE8-AA94-C8C0D31F980A}" type="slidenum">
              <a:rPr lang="en-GB" smtClean="0"/>
              <a:pPr eaLnBrk="1" hangingPunct="1"/>
              <a:t>30</a:t>
            </a:fld>
            <a:endParaRPr lang="en-GB" dirty="0"/>
          </a:p>
        </p:txBody>
      </p:sp>
      <p:sp>
        <p:nvSpPr>
          <p:cNvPr id="7172" name="Rectangle 2"/>
          <p:cNvSpPr>
            <a:spLocks noGrp="1" noRot="1" noChangeAspect="1" noChangeArrowheads="1" noTextEdit="1"/>
          </p:cNvSpPr>
          <p:nvPr>
            <p:ph type="sldImg"/>
          </p:nvPr>
        </p:nvSpPr>
        <p:spPr>
          <a:xfrm>
            <a:off x="139700" y="766763"/>
            <a:ext cx="6823075" cy="3838575"/>
          </a:xfrm>
          <a:ln/>
        </p:spPr>
      </p:sp>
      <p:sp>
        <p:nvSpPr>
          <p:cNvPr id="7173" name="Rectangle 3"/>
          <p:cNvSpPr>
            <a:spLocks noGrp="1" noChangeArrowheads="1"/>
          </p:cNvSpPr>
          <p:nvPr>
            <p:ph type="body" idx="1"/>
          </p:nvPr>
        </p:nvSpPr>
        <p:spPr>
          <a:noFill/>
        </p:spPr>
        <p:txBody>
          <a:bodyPr/>
          <a:lstStyle/>
          <a:p>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6"/>
          <p:cNvSpPr>
            <a:spLocks noGrp="1" noChangeArrowheads="1"/>
          </p:cNvSpPr>
          <p:nvPr>
            <p:ph type="ftr" sz="quarter" idx="4"/>
          </p:nvPr>
        </p:nvSpPr>
        <p:spPr>
          <a:noFill/>
        </p:spPr>
        <p:txBody>
          <a:bodyPr/>
          <a:lstStyle>
            <a:lvl1pPr eaLnBrk="0" hangingPunct="0">
              <a:defRPr>
                <a:solidFill>
                  <a:schemeClr val="tx1"/>
                </a:solidFill>
                <a:latin typeface="Arial" charset="0"/>
              </a:defRPr>
            </a:lvl1pPr>
            <a:lvl2pPr marL="775863" indent="-298409" eaLnBrk="0" hangingPunct="0">
              <a:defRPr>
                <a:solidFill>
                  <a:schemeClr val="tx1"/>
                </a:solidFill>
                <a:latin typeface="Arial" charset="0"/>
              </a:defRPr>
            </a:lvl2pPr>
            <a:lvl3pPr marL="1193635" indent="-238727" eaLnBrk="0" hangingPunct="0">
              <a:defRPr>
                <a:solidFill>
                  <a:schemeClr val="tx1"/>
                </a:solidFill>
                <a:latin typeface="Arial" charset="0"/>
              </a:defRPr>
            </a:lvl3pPr>
            <a:lvl4pPr marL="1671089" indent="-238727" eaLnBrk="0" hangingPunct="0">
              <a:defRPr>
                <a:solidFill>
                  <a:schemeClr val="tx1"/>
                </a:solidFill>
                <a:latin typeface="Arial" charset="0"/>
              </a:defRPr>
            </a:lvl4pPr>
            <a:lvl5pPr marL="2148543" indent="-238727" eaLnBrk="0" hangingPunct="0">
              <a:defRPr>
                <a:solidFill>
                  <a:schemeClr val="tx1"/>
                </a:solidFill>
                <a:latin typeface="Arial" charset="0"/>
              </a:defRPr>
            </a:lvl5pPr>
            <a:lvl6pPr marL="2625997" indent="-238727" eaLnBrk="0" fontAlgn="base" hangingPunct="0">
              <a:spcBef>
                <a:spcPct val="0"/>
              </a:spcBef>
              <a:spcAft>
                <a:spcPct val="0"/>
              </a:spcAft>
              <a:defRPr>
                <a:solidFill>
                  <a:schemeClr val="tx1"/>
                </a:solidFill>
                <a:latin typeface="Arial" charset="0"/>
              </a:defRPr>
            </a:lvl6pPr>
            <a:lvl7pPr marL="3103451" indent="-238727" eaLnBrk="0" fontAlgn="base" hangingPunct="0">
              <a:spcBef>
                <a:spcPct val="0"/>
              </a:spcBef>
              <a:spcAft>
                <a:spcPct val="0"/>
              </a:spcAft>
              <a:defRPr>
                <a:solidFill>
                  <a:schemeClr val="tx1"/>
                </a:solidFill>
                <a:latin typeface="Arial" charset="0"/>
              </a:defRPr>
            </a:lvl7pPr>
            <a:lvl8pPr marL="3580905" indent="-238727" eaLnBrk="0" fontAlgn="base" hangingPunct="0">
              <a:spcBef>
                <a:spcPct val="0"/>
              </a:spcBef>
              <a:spcAft>
                <a:spcPct val="0"/>
              </a:spcAft>
              <a:defRPr>
                <a:solidFill>
                  <a:schemeClr val="tx1"/>
                </a:solidFill>
                <a:latin typeface="Arial" charset="0"/>
              </a:defRPr>
            </a:lvl8pPr>
            <a:lvl9pPr marL="4058359" indent="-238727" eaLnBrk="0" fontAlgn="base" hangingPunct="0">
              <a:spcBef>
                <a:spcPct val="0"/>
              </a:spcBef>
              <a:spcAft>
                <a:spcPct val="0"/>
              </a:spcAft>
              <a:defRPr>
                <a:solidFill>
                  <a:schemeClr val="tx1"/>
                </a:solidFill>
                <a:latin typeface="Arial" charset="0"/>
              </a:defRPr>
            </a:lvl9pPr>
          </a:lstStyle>
          <a:p>
            <a:pPr eaLnBrk="1" hangingPunct="1"/>
            <a:r>
              <a:rPr lang="en-GB" dirty="0"/>
              <a:t>Sandvik Capital Markets Day 2005</a:t>
            </a:r>
          </a:p>
        </p:txBody>
      </p:sp>
      <p:sp>
        <p:nvSpPr>
          <p:cNvPr id="8195"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75863" indent="-298409" eaLnBrk="0" hangingPunct="0">
              <a:defRPr>
                <a:solidFill>
                  <a:schemeClr val="tx1"/>
                </a:solidFill>
                <a:latin typeface="Arial" charset="0"/>
              </a:defRPr>
            </a:lvl2pPr>
            <a:lvl3pPr marL="1193635" indent="-238727" eaLnBrk="0" hangingPunct="0">
              <a:defRPr>
                <a:solidFill>
                  <a:schemeClr val="tx1"/>
                </a:solidFill>
                <a:latin typeface="Arial" charset="0"/>
              </a:defRPr>
            </a:lvl3pPr>
            <a:lvl4pPr marL="1671089" indent="-238727" eaLnBrk="0" hangingPunct="0">
              <a:defRPr>
                <a:solidFill>
                  <a:schemeClr val="tx1"/>
                </a:solidFill>
                <a:latin typeface="Arial" charset="0"/>
              </a:defRPr>
            </a:lvl4pPr>
            <a:lvl5pPr marL="2148543" indent="-238727" eaLnBrk="0" hangingPunct="0">
              <a:defRPr>
                <a:solidFill>
                  <a:schemeClr val="tx1"/>
                </a:solidFill>
                <a:latin typeface="Arial" charset="0"/>
              </a:defRPr>
            </a:lvl5pPr>
            <a:lvl6pPr marL="2625997" indent="-238727" eaLnBrk="0" fontAlgn="base" hangingPunct="0">
              <a:spcBef>
                <a:spcPct val="0"/>
              </a:spcBef>
              <a:spcAft>
                <a:spcPct val="0"/>
              </a:spcAft>
              <a:defRPr>
                <a:solidFill>
                  <a:schemeClr val="tx1"/>
                </a:solidFill>
                <a:latin typeface="Arial" charset="0"/>
              </a:defRPr>
            </a:lvl6pPr>
            <a:lvl7pPr marL="3103451" indent="-238727" eaLnBrk="0" fontAlgn="base" hangingPunct="0">
              <a:spcBef>
                <a:spcPct val="0"/>
              </a:spcBef>
              <a:spcAft>
                <a:spcPct val="0"/>
              </a:spcAft>
              <a:defRPr>
                <a:solidFill>
                  <a:schemeClr val="tx1"/>
                </a:solidFill>
                <a:latin typeface="Arial" charset="0"/>
              </a:defRPr>
            </a:lvl7pPr>
            <a:lvl8pPr marL="3580905" indent="-238727" eaLnBrk="0" fontAlgn="base" hangingPunct="0">
              <a:spcBef>
                <a:spcPct val="0"/>
              </a:spcBef>
              <a:spcAft>
                <a:spcPct val="0"/>
              </a:spcAft>
              <a:defRPr>
                <a:solidFill>
                  <a:schemeClr val="tx1"/>
                </a:solidFill>
                <a:latin typeface="Arial" charset="0"/>
              </a:defRPr>
            </a:lvl8pPr>
            <a:lvl9pPr marL="4058359" indent="-238727" eaLnBrk="0" fontAlgn="base" hangingPunct="0">
              <a:spcBef>
                <a:spcPct val="0"/>
              </a:spcBef>
              <a:spcAft>
                <a:spcPct val="0"/>
              </a:spcAft>
              <a:defRPr>
                <a:solidFill>
                  <a:schemeClr val="tx1"/>
                </a:solidFill>
                <a:latin typeface="Arial" charset="0"/>
              </a:defRPr>
            </a:lvl9pPr>
          </a:lstStyle>
          <a:p>
            <a:pPr eaLnBrk="1" hangingPunct="1"/>
            <a:fld id="{9774DBF6-2EAF-4C49-B6A8-1F309D64F2AB}" type="slidenum">
              <a:rPr lang="en-GB" smtClean="0"/>
              <a:pPr eaLnBrk="1" hangingPunct="1"/>
              <a:t>31</a:t>
            </a:fld>
            <a:endParaRPr lang="en-GB" dirty="0"/>
          </a:p>
        </p:txBody>
      </p:sp>
      <p:sp>
        <p:nvSpPr>
          <p:cNvPr id="8196" name="Rectangle 2"/>
          <p:cNvSpPr>
            <a:spLocks noGrp="1" noRot="1" noChangeAspect="1" noChangeArrowheads="1" noTextEdit="1"/>
          </p:cNvSpPr>
          <p:nvPr>
            <p:ph type="sldImg"/>
          </p:nvPr>
        </p:nvSpPr>
        <p:spPr>
          <a:xfrm>
            <a:off x="139700" y="766763"/>
            <a:ext cx="6823075" cy="3838575"/>
          </a:xfrm>
          <a:ln/>
        </p:spPr>
      </p:sp>
      <p:sp>
        <p:nvSpPr>
          <p:cNvPr id="8197" name="Rectangle 3"/>
          <p:cNvSpPr>
            <a:spLocks noGrp="1" noChangeArrowheads="1"/>
          </p:cNvSpPr>
          <p:nvPr>
            <p:ph type="body" idx="1"/>
          </p:nvPr>
        </p:nvSpPr>
        <p:spPr>
          <a:noFill/>
        </p:spPr>
        <p:txBody>
          <a:bodyPr/>
          <a:lstStyle/>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jpeg"/><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rtpage, pictur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252" y="790302"/>
            <a:ext cx="9180000" cy="2148261"/>
          </a:xfrm>
          <a:prstGeom prst="rect">
            <a:avLst/>
          </a:prstGeom>
        </p:spPr>
      </p:pic>
      <p:sp>
        <p:nvSpPr>
          <p:cNvPr id="2" name="Rubrik 1"/>
          <p:cNvSpPr>
            <a:spLocks noGrp="1"/>
          </p:cNvSpPr>
          <p:nvPr>
            <p:ph type="ctrTitle" hasCustomPrompt="1"/>
          </p:nvPr>
        </p:nvSpPr>
        <p:spPr>
          <a:xfrm>
            <a:off x="360000" y="180000"/>
            <a:ext cx="7200000" cy="360000"/>
          </a:xfrm>
        </p:spPr>
        <p:txBody>
          <a:bodyPr/>
          <a:lstStyle>
            <a:lvl1pPr>
              <a:defRPr baseline="0"/>
            </a:lvl1pPr>
          </a:lstStyle>
          <a:p>
            <a:r>
              <a:rPr lang="en-US" noProof="0" dirty="0"/>
              <a:t>Headline First line</a:t>
            </a:r>
          </a:p>
        </p:txBody>
      </p:sp>
      <p:sp>
        <p:nvSpPr>
          <p:cNvPr id="3" name="Underrubrik 2"/>
          <p:cNvSpPr>
            <a:spLocks noGrp="1"/>
          </p:cNvSpPr>
          <p:nvPr>
            <p:ph type="subTitle" idx="1" hasCustomPrompt="1"/>
          </p:nvPr>
        </p:nvSpPr>
        <p:spPr>
          <a:xfrm>
            <a:off x="360000" y="540000"/>
            <a:ext cx="7200000" cy="360000"/>
          </a:xfrm>
        </p:spPr>
        <p:txBody>
          <a:bodyPr>
            <a:noAutofit/>
          </a:bodyPr>
          <a:lstStyle>
            <a:lvl1pPr marL="0" indent="0" algn="l">
              <a:lnSpc>
                <a:spcPct val="100000"/>
              </a:lnSpc>
              <a:spcAft>
                <a:spcPts val="0"/>
              </a:spcAft>
              <a:buNone/>
              <a:defRPr sz="2800" cap="all" baseline="0">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a:t>Headline Second line</a:t>
            </a:r>
          </a:p>
        </p:txBody>
      </p:sp>
      <p:sp>
        <p:nvSpPr>
          <p:cNvPr id="4" name="Platshållare för datum 3"/>
          <p:cNvSpPr>
            <a:spLocks noGrp="1"/>
          </p:cNvSpPr>
          <p:nvPr>
            <p:ph type="dt" sz="half" idx="10"/>
          </p:nvPr>
        </p:nvSpPr>
        <p:spPr/>
        <p:txBody>
          <a:bodyPr/>
          <a:lstStyle/>
          <a:p>
            <a:fld id="{FD53EE5B-179B-42EF-B88C-5BE3C7D22739}" type="datetime1">
              <a:rPr lang="en-US" smtClean="0"/>
              <a:t>5/22/2019</a:t>
            </a:fld>
            <a:endParaRPr lang="en-US" dirty="0"/>
          </a:p>
        </p:txBody>
      </p:sp>
      <p:sp>
        <p:nvSpPr>
          <p:cNvPr id="5" name="Platshållare för sidfot 4"/>
          <p:cNvSpPr>
            <a:spLocks noGrp="1"/>
          </p:cNvSpPr>
          <p:nvPr>
            <p:ph type="ftr" sz="quarter" idx="11"/>
          </p:nvPr>
        </p:nvSpPr>
        <p:spPr/>
        <p:txBody>
          <a:bodyPr/>
          <a:lstStyle/>
          <a:p>
            <a:r>
              <a:rPr lang="en-US" dirty="0"/>
              <a:t>SANDVIK: Title of presentation</a:t>
            </a:r>
          </a:p>
        </p:txBody>
      </p:sp>
      <p:sp>
        <p:nvSpPr>
          <p:cNvPr id="6" name="Platshållare för bildnummer 5"/>
          <p:cNvSpPr>
            <a:spLocks noGrp="1"/>
          </p:cNvSpPr>
          <p:nvPr>
            <p:ph type="sldNum" sz="quarter" idx="12"/>
          </p:nvPr>
        </p:nvSpPr>
        <p:spPr/>
        <p:txBody>
          <a:bodyPr/>
          <a:lstStyle/>
          <a:p>
            <a:fld id="{469B62F1-B431-48B6-8270-02431A1685B7}" type="slidenum">
              <a:rPr lang="en-US" smtClean="0"/>
              <a:t>‹#›</a:t>
            </a:fld>
            <a:endParaRPr lang="en-US" dirty="0"/>
          </a:p>
        </p:txBody>
      </p:sp>
      <p:pic>
        <p:nvPicPr>
          <p:cNvPr id="9" name="Bildobjekt 8" descr="SAV_Logo_cyan_RGB300.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94137" y="275166"/>
            <a:ext cx="889863" cy="323998"/>
          </a:xfrm>
          <a:prstGeom prst="rect">
            <a:avLst/>
          </a:prstGeom>
        </p:spPr>
      </p:pic>
      <p:sp>
        <p:nvSpPr>
          <p:cNvPr id="11" name="Picture Placeholder 7"/>
          <p:cNvSpPr>
            <a:spLocks noGrp="1"/>
          </p:cNvSpPr>
          <p:nvPr>
            <p:ph type="pic" sz="quarter" idx="13"/>
          </p:nvPr>
        </p:nvSpPr>
        <p:spPr>
          <a:xfrm>
            <a:off x="0" y="1345763"/>
            <a:ext cx="9144000" cy="3797738"/>
          </a:xfrm>
          <a:custGeom>
            <a:avLst/>
            <a:gdLst>
              <a:gd name="connsiteX0" fmla="*/ 632660 w 9144000"/>
              <a:gd name="connsiteY0" fmla="*/ 0 h 3795886"/>
              <a:gd name="connsiteX1" fmla="*/ 8511340 w 9144000"/>
              <a:gd name="connsiteY1" fmla="*/ 0 h 3795886"/>
              <a:gd name="connsiteX2" fmla="*/ 9144000 w 9144000"/>
              <a:gd name="connsiteY2" fmla="*/ 632660 h 3795886"/>
              <a:gd name="connsiteX3" fmla="*/ 9144000 w 9144000"/>
              <a:gd name="connsiteY3" fmla="*/ 3795886 h 3795886"/>
              <a:gd name="connsiteX4" fmla="*/ 9144000 w 9144000"/>
              <a:gd name="connsiteY4" fmla="*/ 3795886 h 3795886"/>
              <a:gd name="connsiteX5" fmla="*/ 0 w 9144000"/>
              <a:gd name="connsiteY5" fmla="*/ 3795886 h 3795886"/>
              <a:gd name="connsiteX6" fmla="*/ 0 w 9144000"/>
              <a:gd name="connsiteY6" fmla="*/ 3795886 h 3795886"/>
              <a:gd name="connsiteX7" fmla="*/ 0 w 9144000"/>
              <a:gd name="connsiteY7" fmla="*/ 632660 h 3795886"/>
              <a:gd name="connsiteX8" fmla="*/ 632660 w 9144000"/>
              <a:gd name="connsiteY8" fmla="*/ 0 h 3795886"/>
              <a:gd name="connsiteX0" fmla="*/ 2769178 w 9144000"/>
              <a:gd name="connsiteY0" fmla="*/ 207698 h 3795886"/>
              <a:gd name="connsiteX1" fmla="*/ 8511340 w 9144000"/>
              <a:gd name="connsiteY1" fmla="*/ 0 h 3795886"/>
              <a:gd name="connsiteX2" fmla="*/ 9144000 w 9144000"/>
              <a:gd name="connsiteY2" fmla="*/ 632660 h 3795886"/>
              <a:gd name="connsiteX3" fmla="*/ 9144000 w 9144000"/>
              <a:gd name="connsiteY3" fmla="*/ 3795886 h 3795886"/>
              <a:gd name="connsiteX4" fmla="*/ 9144000 w 9144000"/>
              <a:gd name="connsiteY4" fmla="*/ 3795886 h 3795886"/>
              <a:gd name="connsiteX5" fmla="*/ 0 w 9144000"/>
              <a:gd name="connsiteY5" fmla="*/ 3795886 h 3795886"/>
              <a:gd name="connsiteX6" fmla="*/ 0 w 9144000"/>
              <a:gd name="connsiteY6" fmla="*/ 3795886 h 3795886"/>
              <a:gd name="connsiteX7" fmla="*/ 0 w 9144000"/>
              <a:gd name="connsiteY7" fmla="*/ 632660 h 3795886"/>
              <a:gd name="connsiteX8" fmla="*/ 2769178 w 9144000"/>
              <a:gd name="connsiteY8" fmla="*/ 207698 h 3795886"/>
              <a:gd name="connsiteX0" fmla="*/ 2769178 w 9144000"/>
              <a:gd name="connsiteY0" fmla="*/ 207698 h 3795886"/>
              <a:gd name="connsiteX1" fmla="*/ 8511340 w 9144000"/>
              <a:gd name="connsiteY1" fmla="*/ 0 h 3795886"/>
              <a:gd name="connsiteX2" fmla="*/ 9144000 w 9144000"/>
              <a:gd name="connsiteY2" fmla="*/ 632660 h 3795886"/>
              <a:gd name="connsiteX3" fmla="*/ 9144000 w 9144000"/>
              <a:gd name="connsiteY3" fmla="*/ 3795886 h 3795886"/>
              <a:gd name="connsiteX4" fmla="*/ 9144000 w 9144000"/>
              <a:gd name="connsiteY4" fmla="*/ 3795886 h 3795886"/>
              <a:gd name="connsiteX5" fmla="*/ 0 w 9144000"/>
              <a:gd name="connsiteY5" fmla="*/ 3795886 h 3795886"/>
              <a:gd name="connsiteX6" fmla="*/ 0 w 9144000"/>
              <a:gd name="connsiteY6" fmla="*/ 3795886 h 3795886"/>
              <a:gd name="connsiteX7" fmla="*/ 0 w 9144000"/>
              <a:gd name="connsiteY7" fmla="*/ 1397835 h 3795886"/>
              <a:gd name="connsiteX8" fmla="*/ 2769178 w 9144000"/>
              <a:gd name="connsiteY8" fmla="*/ 207698 h 3795886"/>
              <a:gd name="connsiteX0" fmla="*/ 2769178 w 9144000"/>
              <a:gd name="connsiteY0" fmla="*/ 207698 h 3795886"/>
              <a:gd name="connsiteX1" fmla="*/ 8511340 w 9144000"/>
              <a:gd name="connsiteY1" fmla="*/ 0 h 3795886"/>
              <a:gd name="connsiteX2" fmla="*/ 9144000 w 9144000"/>
              <a:gd name="connsiteY2" fmla="*/ 632660 h 3795886"/>
              <a:gd name="connsiteX3" fmla="*/ 9144000 w 9144000"/>
              <a:gd name="connsiteY3" fmla="*/ 3795886 h 3795886"/>
              <a:gd name="connsiteX4" fmla="*/ 9144000 w 9144000"/>
              <a:gd name="connsiteY4" fmla="*/ 3795886 h 3795886"/>
              <a:gd name="connsiteX5" fmla="*/ 0 w 9144000"/>
              <a:gd name="connsiteY5" fmla="*/ 3795886 h 3795886"/>
              <a:gd name="connsiteX6" fmla="*/ 0 w 9144000"/>
              <a:gd name="connsiteY6" fmla="*/ 3795886 h 3795886"/>
              <a:gd name="connsiteX7" fmla="*/ 0 w 9144000"/>
              <a:gd name="connsiteY7" fmla="*/ 1581985 h 3795886"/>
              <a:gd name="connsiteX8" fmla="*/ 2769178 w 9144000"/>
              <a:gd name="connsiteY8" fmla="*/ 207698 h 3795886"/>
              <a:gd name="connsiteX0" fmla="*/ 2750128 w 9144000"/>
              <a:gd name="connsiteY0" fmla="*/ 1323 h 3795886"/>
              <a:gd name="connsiteX1" fmla="*/ 8511340 w 9144000"/>
              <a:gd name="connsiteY1" fmla="*/ 0 h 3795886"/>
              <a:gd name="connsiteX2" fmla="*/ 9144000 w 9144000"/>
              <a:gd name="connsiteY2" fmla="*/ 632660 h 3795886"/>
              <a:gd name="connsiteX3" fmla="*/ 9144000 w 9144000"/>
              <a:gd name="connsiteY3" fmla="*/ 3795886 h 3795886"/>
              <a:gd name="connsiteX4" fmla="*/ 9144000 w 9144000"/>
              <a:gd name="connsiteY4" fmla="*/ 3795886 h 3795886"/>
              <a:gd name="connsiteX5" fmla="*/ 0 w 9144000"/>
              <a:gd name="connsiteY5" fmla="*/ 3795886 h 3795886"/>
              <a:gd name="connsiteX6" fmla="*/ 0 w 9144000"/>
              <a:gd name="connsiteY6" fmla="*/ 3795886 h 3795886"/>
              <a:gd name="connsiteX7" fmla="*/ 0 w 9144000"/>
              <a:gd name="connsiteY7" fmla="*/ 1581985 h 3795886"/>
              <a:gd name="connsiteX8" fmla="*/ 2750128 w 9144000"/>
              <a:gd name="connsiteY8" fmla="*/ 1323 h 3795886"/>
              <a:gd name="connsiteX0" fmla="*/ 2753303 w 9144000"/>
              <a:gd name="connsiteY0" fmla="*/ 48948 h 3795886"/>
              <a:gd name="connsiteX1" fmla="*/ 8511340 w 9144000"/>
              <a:gd name="connsiteY1" fmla="*/ 0 h 3795886"/>
              <a:gd name="connsiteX2" fmla="*/ 9144000 w 9144000"/>
              <a:gd name="connsiteY2" fmla="*/ 632660 h 3795886"/>
              <a:gd name="connsiteX3" fmla="*/ 9144000 w 9144000"/>
              <a:gd name="connsiteY3" fmla="*/ 3795886 h 3795886"/>
              <a:gd name="connsiteX4" fmla="*/ 9144000 w 9144000"/>
              <a:gd name="connsiteY4" fmla="*/ 3795886 h 3795886"/>
              <a:gd name="connsiteX5" fmla="*/ 0 w 9144000"/>
              <a:gd name="connsiteY5" fmla="*/ 3795886 h 3795886"/>
              <a:gd name="connsiteX6" fmla="*/ 0 w 9144000"/>
              <a:gd name="connsiteY6" fmla="*/ 3795886 h 3795886"/>
              <a:gd name="connsiteX7" fmla="*/ 0 w 9144000"/>
              <a:gd name="connsiteY7" fmla="*/ 1581985 h 3795886"/>
              <a:gd name="connsiteX8" fmla="*/ 2753303 w 9144000"/>
              <a:gd name="connsiteY8" fmla="*/ 48948 h 3795886"/>
              <a:gd name="connsiteX0" fmla="*/ 2743778 w 9144000"/>
              <a:gd name="connsiteY0" fmla="*/ 0 h 3797738"/>
              <a:gd name="connsiteX1" fmla="*/ 8511340 w 9144000"/>
              <a:gd name="connsiteY1" fmla="*/ 1852 h 3797738"/>
              <a:gd name="connsiteX2" fmla="*/ 9144000 w 9144000"/>
              <a:gd name="connsiteY2" fmla="*/ 634512 h 3797738"/>
              <a:gd name="connsiteX3" fmla="*/ 9144000 w 9144000"/>
              <a:gd name="connsiteY3" fmla="*/ 3797738 h 3797738"/>
              <a:gd name="connsiteX4" fmla="*/ 9144000 w 9144000"/>
              <a:gd name="connsiteY4" fmla="*/ 3797738 h 3797738"/>
              <a:gd name="connsiteX5" fmla="*/ 0 w 9144000"/>
              <a:gd name="connsiteY5" fmla="*/ 3797738 h 3797738"/>
              <a:gd name="connsiteX6" fmla="*/ 0 w 9144000"/>
              <a:gd name="connsiteY6" fmla="*/ 3797738 h 3797738"/>
              <a:gd name="connsiteX7" fmla="*/ 0 w 9144000"/>
              <a:gd name="connsiteY7" fmla="*/ 1583837 h 3797738"/>
              <a:gd name="connsiteX8" fmla="*/ 2743778 w 9144000"/>
              <a:gd name="connsiteY8" fmla="*/ 0 h 3797738"/>
              <a:gd name="connsiteX0" fmla="*/ 2743778 w 9144000"/>
              <a:gd name="connsiteY0" fmla="*/ 0 h 3797738"/>
              <a:gd name="connsiteX1" fmla="*/ 8511340 w 9144000"/>
              <a:gd name="connsiteY1" fmla="*/ 1852 h 3797738"/>
              <a:gd name="connsiteX2" fmla="*/ 9144000 w 9144000"/>
              <a:gd name="connsiteY2" fmla="*/ 529737 h 3797738"/>
              <a:gd name="connsiteX3" fmla="*/ 9144000 w 9144000"/>
              <a:gd name="connsiteY3" fmla="*/ 3797738 h 3797738"/>
              <a:gd name="connsiteX4" fmla="*/ 9144000 w 9144000"/>
              <a:gd name="connsiteY4" fmla="*/ 3797738 h 3797738"/>
              <a:gd name="connsiteX5" fmla="*/ 0 w 9144000"/>
              <a:gd name="connsiteY5" fmla="*/ 3797738 h 3797738"/>
              <a:gd name="connsiteX6" fmla="*/ 0 w 9144000"/>
              <a:gd name="connsiteY6" fmla="*/ 3797738 h 3797738"/>
              <a:gd name="connsiteX7" fmla="*/ 0 w 9144000"/>
              <a:gd name="connsiteY7" fmla="*/ 1583837 h 3797738"/>
              <a:gd name="connsiteX8" fmla="*/ 2743778 w 9144000"/>
              <a:gd name="connsiteY8" fmla="*/ 0 h 3797738"/>
              <a:gd name="connsiteX0" fmla="*/ 2743778 w 9144000"/>
              <a:gd name="connsiteY0" fmla="*/ 0 h 3797738"/>
              <a:gd name="connsiteX1" fmla="*/ 7320715 w 9144000"/>
              <a:gd name="connsiteY1" fmla="*/ 528902 h 3797738"/>
              <a:gd name="connsiteX2" fmla="*/ 9144000 w 9144000"/>
              <a:gd name="connsiteY2" fmla="*/ 529737 h 3797738"/>
              <a:gd name="connsiteX3" fmla="*/ 9144000 w 9144000"/>
              <a:gd name="connsiteY3" fmla="*/ 3797738 h 3797738"/>
              <a:gd name="connsiteX4" fmla="*/ 9144000 w 9144000"/>
              <a:gd name="connsiteY4" fmla="*/ 3797738 h 3797738"/>
              <a:gd name="connsiteX5" fmla="*/ 0 w 9144000"/>
              <a:gd name="connsiteY5" fmla="*/ 3797738 h 3797738"/>
              <a:gd name="connsiteX6" fmla="*/ 0 w 9144000"/>
              <a:gd name="connsiteY6" fmla="*/ 3797738 h 3797738"/>
              <a:gd name="connsiteX7" fmla="*/ 0 w 9144000"/>
              <a:gd name="connsiteY7" fmla="*/ 1583837 h 3797738"/>
              <a:gd name="connsiteX8" fmla="*/ 2743778 w 9144000"/>
              <a:gd name="connsiteY8" fmla="*/ 0 h 3797738"/>
              <a:gd name="connsiteX0" fmla="*/ 2743778 w 9144000"/>
              <a:gd name="connsiteY0" fmla="*/ 0 h 3797738"/>
              <a:gd name="connsiteX1" fmla="*/ 7320715 w 9144000"/>
              <a:gd name="connsiteY1" fmla="*/ 528902 h 3797738"/>
              <a:gd name="connsiteX2" fmla="*/ 9144000 w 9144000"/>
              <a:gd name="connsiteY2" fmla="*/ 529737 h 3797738"/>
              <a:gd name="connsiteX3" fmla="*/ 9144000 w 9144000"/>
              <a:gd name="connsiteY3" fmla="*/ 3797738 h 3797738"/>
              <a:gd name="connsiteX4" fmla="*/ 9144000 w 9144000"/>
              <a:gd name="connsiteY4" fmla="*/ 3797738 h 3797738"/>
              <a:gd name="connsiteX5" fmla="*/ 0 w 9144000"/>
              <a:gd name="connsiteY5" fmla="*/ 3797738 h 3797738"/>
              <a:gd name="connsiteX6" fmla="*/ 0 w 9144000"/>
              <a:gd name="connsiteY6" fmla="*/ 3797738 h 3797738"/>
              <a:gd name="connsiteX7" fmla="*/ 0 w 9144000"/>
              <a:gd name="connsiteY7" fmla="*/ 1583837 h 3797738"/>
              <a:gd name="connsiteX8" fmla="*/ 2743778 w 9144000"/>
              <a:gd name="connsiteY8" fmla="*/ 0 h 3797738"/>
              <a:gd name="connsiteX0" fmla="*/ 2743778 w 9144000"/>
              <a:gd name="connsiteY0" fmla="*/ 0 h 3797738"/>
              <a:gd name="connsiteX1" fmla="*/ 7314365 w 9144000"/>
              <a:gd name="connsiteY1" fmla="*/ 573352 h 3797738"/>
              <a:gd name="connsiteX2" fmla="*/ 9144000 w 9144000"/>
              <a:gd name="connsiteY2" fmla="*/ 529737 h 3797738"/>
              <a:gd name="connsiteX3" fmla="*/ 9144000 w 9144000"/>
              <a:gd name="connsiteY3" fmla="*/ 3797738 h 3797738"/>
              <a:gd name="connsiteX4" fmla="*/ 9144000 w 9144000"/>
              <a:gd name="connsiteY4" fmla="*/ 3797738 h 3797738"/>
              <a:gd name="connsiteX5" fmla="*/ 0 w 9144000"/>
              <a:gd name="connsiteY5" fmla="*/ 3797738 h 3797738"/>
              <a:gd name="connsiteX6" fmla="*/ 0 w 9144000"/>
              <a:gd name="connsiteY6" fmla="*/ 3797738 h 3797738"/>
              <a:gd name="connsiteX7" fmla="*/ 0 w 9144000"/>
              <a:gd name="connsiteY7" fmla="*/ 1583837 h 3797738"/>
              <a:gd name="connsiteX8" fmla="*/ 2743778 w 9144000"/>
              <a:gd name="connsiteY8" fmla="*/ 0 h 3797738"/>
              <a:gd name="connsiteX0" fmla="*/ 2743778 w 9144000"/>
              <a:gd name="connsiteY0" fmla="*/ 0 h 3797738"/>
              <a:gd name="connsiteX1" fmla="*/ 7320715 w 9144000"/>
              <a:gd name="connsiteY1" fmla="*/ 532077 h 3797738"/>
              <a:gd name="connsiteX2" fmla="*/ 9144000 w 9144000"/>
              <a:gd name="connsiteY2" fmla="*/ 529737 h 3797738"/>
              <a:gd name="connsiteX3" fmla="*/ 9144000 w 9144000"/>
              <a:gd name="connsiteY3" fmla="*/ 3797738 h 3797738"/>
              <a:gd name="connsiteX4" fmla="*/ 9144000 w 9144000"/>
              <a:gd name="connsiteY4" fmla="*/ 3797738 h 3797738"/>
              <a:gd name="connsiteX5" fmla="*/ 0 w 9144000"/>
              <a:gd name="connsiteY5" fmla="*/ 3797738 h 3797738"/>
              <a:gd name="connsiteX6" fmla="*/ 0 w 9144000"/>
              <a:gd name="connsiteY6" fmla="*/ 3797738 h 3797738"/>
              <a:gd name="connsiteX7" fmla="*/ 0 w 9144000"/>
              <a:gd name="connsiteY7" fmla="*/ 1583837 h 3797738"/>
              <a:gd name="connsiteX8" fmla="*/ 2743778 w 9144000"/>
              <a:gd name="connsiteY8" fmla="*/ 0 h 3797738"/>
              <a:gd name="connsiteX0" fmla="*/ 2743778 w 9144000"/>
              <a:gd name="connsiteY0" fmla="*/ 0 h 3797738"/>
              <a:gd name="connsiteX1" fmla="*/ 7304840 w 9144000"/>
              <a:gd name="connsiteY1" fmla="*/ 627327 h 3797738"/>
              <a:gd name="connsiteX2" fmla="*/ 9144000 w 9144000"/>
              <a:gd name="connsiteY2" fmla="*/ 529737 h 3797738"/>
              <a:gd name="connsiteX3" fmla="*/ 9144000 w 9144000"/>
              <a:gd name="connsiteY3" fmla="*/ 3797738 h 3797738"/>
              <a:gd name="connsiteX4" fmla="*/ 9144000 w 9144000"/>
              <a:gd name="connsiteY4" fmla="*/ 3797738 h 3797738"/>
              <a:gd name="connsiteX5" fmla="*/ 0 w 9144000"/>
              <a:gd name="connsiteY5" fmla="*/ 3797738 h 3797738"/>
              <a:gd name="connsiteX6" fmla="*/ 0 w 9144000"/>
              <a:gd name="connsiteY6" fmla="*/ 3797738 h 3797738"/>
              <a:gd name="connsiteX7" fmla="*/ 0 w 9144000"/>
              <a:gd name="connsiteY7" fmla="*/ 1583837 h 3797738"/>
              <a:gd name="connsiteX8" fmla="*/ 2743778 w 9144000"/>
              <a:gd name="connsiteY8" fmla="*/ 0 h 3797738"/>
              <a:gd name="connsiteX0" fmla="*/ 2743778 w 9144000"/>
              <a:gd name="connsiteY0" fmla="*/ 0 h 3797738"/>
              <a:gd name="connsiteX1" fmla="*/ 7317540 w 9144000"/>
              <a:gd name="connsiteY1" fmla="*/ 528902 h 3797738"/>
              <a:gd name="connsiteX2" fmla="*/ 9144000 w 9144000"/>
              <a:gd name="connsiteY2" fmla="*/ 529737 h 3797738"/>
              <a:gd name="connsiteX3" fmla="*/ 9144000 w 9144000"/>
              <a:gd name="connsiteY3" fmla="*/ 3797738 h 3797738"/>
              <a:gd name="connsiteX4" fmla="*/ 9144000 w 9144000"/>
              <a:gd name="connsiteY4" fmla="*/ 3797738 h 3797738"/>
              <a:gd name="connsiteX5" fmla="*/ 0 w 9144000"/>
              <a:gd name="connsiteY5" fmla="*/ 3797738 h 3797738"/>
              <a:gd name="connsiteX6" fmla="*/ 0 w 9144000"/>
              <a:gd name="connsiteY6" fmla="*/ 3797738 h 3797738"/>
              <a:gd name="connsiteX7" fmla="*/ 0 w 9144000"/>
              <a:gd name="connsiteY7" fmla="*/ 1583837 h 3797738"/>
              <a:gd name="connsiteX8" fmla="*/ 2743778 w 9144000"/>
              <a:gd name="connsiteY8" fmla="*/ 0 h 3797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4000" h="3797738">
                <a:moveTo>
                  <a:pt x="2743778" y="0"/>
                </a:moveTo>
                <a:lnTo>
                  <a:pt x="7317540" y="528902"/>
                </a:lnTo>
                <a:lnTo>
                  <a:pt x="9144000" y="529737"/>
                </a:lnTo>
                <a:lnTo>
                  <a:pt x="9144000" y="3797738"/>
                </a:lnTo>
                <a:lnTo>
                  <a:pt x="9144000" y="3797738"/>
                </a:lnTo>
                <a:lnTo>
                  <a:pt x="0" y="3797738"/>
                </a:lnTo>
                <a:lnTo>
                  <a:pt x="0" y="3797738"/>
                </a:lnTo>
                <a:lnTo>
                  <a:pt x="0" y="1583837"/>
                </a:lnTo>
                <a:lnTo>
                  <a:pt x="2743778" y="0"/>
                </a:lnTo>
                <a:close/>
              </a:path>
            </a:pathLst>
          </a:custGeom>
          <a:noFill/>
        </p:spPr>
        <p:txBody>
          <a:bodyPr/>
          <a:lstStyle>
            <a:lvl1pPr marL="0" indent="0">
              <a:buNone/>
              <a:defRPr/>
            </a:lvl1pPr>
          </a:lstStyle>
          <a:p>
            <a:r>
              <a:rPr lang="en-US" dirty="0"/>
              <a:t>Click icon to add picture</a:t>
            </a:r>
            <a:endParaRPr lang="sv-SE" dirty="0"/>
          </a:p>
        </p:txBody>
      </p:sp>
      <p:sp>
        <p:nvSpPr>
          <p:cNvPr id="12" name="Rectangular Callout 11"/>
          <p:cNvSpPr/>
          <p:nvPr userDrawn="1"/>
        </p:nvSpPr>
        <p:spPr>
          <a:xfrm>
            <a:off x="9432540" y="-535"/>
            <a:ext cx="1440000" cy="2939097"/>
          </a:xfrm>
          <a:prstGeom prst="wedgeRectCallout">
            <a:avLst>
              <a:gd name="adj1" fmla="val -60810"/>
              <a:gd name="adj2" fmla="val -20925"/>
            </a:avLst>
          </a:prstGeom>
          <a:solidFill>
            <a:srgbClr val="7F7F7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800" noProof="0" dirty="0"/>
              <a:t>We use a two-color</a:t>
            </a:r>
            <a:r>
              <a:rPr lang="en-US" sz="800" baseline="0" noProof="0" dirty="0"/>
              <a:t> headline system to highlight our rational and emotional side alike. The first line appears in blue (the rational side), the second line in orange (the emotional side) and the duality principle is reflected in the wording of the headline.</a:t>
            </a:r>
          </a:p>
          <a:p>
            <a:pPr algn="l"/>
            <a:endParaRPr lang="en-US" sz="1000" b="1" baseline="0" noProof="0" dirty="0"/>
          </a:p>
          <a:p>
            <a:pPr algn="l"/>
            <a:r>
              <a:rPr lang="en-US" sz="800" b="1" baseline="0" noProof="0" dirty="0"/>
              <a:t>This system refers to the first page title only, all other headlines are blue.</a:t>
            </a:r>
          </a:p>
          <a:p>
            <a:pPr algn="l"/>
            <a:endParaRPr lang="en-US" sz="1000" b="1" baseline="0" noProof="0" dirty="0"/>
          </a:p>
          <a:p>
            <a:pPr algn="l"/>
            <a:r>
              <a:rPr lang="en-US" sz="800" b="0" baseline="0" noProof="0" dirty="0"/>
              <a:t>Learn more about our verbal identity in the Sandvik Brand Identity Directives, which you can download at the Intranet &gt; home.sandvik.com/brand</a:t>
            </a:r>
            <a:endParaRPr lang="en-US" sz="800" noProof="0" dirty="0"/>
          </a:p>
        </p:txBody>
      </p:sp>
    </p:spTree>
    <p:extLst>
      <p:ext uri="{BB962C8B-B14F-4D97-AF65-F5344CB8AC3E}">
        <p14:creationId xmlns:p14="http://schemas.microsoft.com/office/powerpoint/2010/main" val="13636672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360000" y="414000"/>
            <a:ext cx="8424000" cy="360000"/>
          </a:xfrm>
        </p:spPr>
        <p:txBody>
          <a:bodyPr/>
          <a:lstStyle>
            <a:lvl1pPr>
              <a:defRPr/>
            </a:lvl1pPr>
          </a:lstStyle>
          <a:p>
            <a:r>
              <a:rPr lang="en-US" noProof="0" dirty="0"/>
              <a:t>Headline one line</a:t>
            </a:r>
          </a:p>
        </p:txBody>
      </p:sp>
      <p:sp>
        <p:nvSpPr>
          <p:cNvPr id="3" name="Platshållare för innehåll 2"/>
          <p:cNvSpPr>
            <a:spLocks noGrp="1"/>
          </p:cNvSpPr>
          <p:nvPr>
            <p:ph idx="1" hasCustomPrompt="1"/>
          </p:nvPr>
        </p:nvSpPr>
        <p:spPr/>
        <p:txBody>
          <a:bodyPr/>
          <a:lstStyle>
            <a:lvl2pPr marL="540000" indent="-162000">
              <a:buFont typeface="Arial" panose="020B0604020202020204" pitchFamily="34" charset="0"/>
              <a:buChar char="−"/>
              <a:defRPr/>
            </a:lvl2pPr>
          </a:lstStyle>
          <a:p>
            <a:pPr lvl="0"/>
            <a:r>
              <a:rPr lang="en-US" dirty="0"/>
              <a:t>Click to edit Master text styles</a:t>
            </a:r>
          </a:p>
          <a:p>
            <a:pPr lvl="1"/>
            <a:r>
              <a:rPr lang="en-US" dirty="0"/>
              <a:t>Second level</a:t>
            </a:r>
          </a:p>
        </p:txBody>
      </p:sp>
      <p:sp>
        <p:nvSpPr>
          <p:cNvPr id="4" name="Platshållare för datum 3"/>
          <p:cNvSpPr>
            <a:spLocks noGrp="1"/>
          </p:cNvSpPr>
          <p:nvPr>
            <p:ph type="dt" sz="half" idx="10"/>
          </p:nvPr>
        </p:nvSpPr>
        <p:spPr/>
        <p:txBody>
          <a:bodyPr/>
          <a:lstStyle/>
          <a:p>
            <a:fld id="{C29E6C7A-CD18-4FE5-9CB6-16EC811B9DFD}" type="datetime1">
              <a:rPr lang="en-US" smtClean="0"/>
              <a:t>5/22/2019</a:t>
            </a:fld>
            <a:endParaRPr lang="en-US" dirty="0"/>
          </a:p>
        </p:txBody>
      </p:sp>
      <p:sp>
        <p:nvSpPr>
          <p:cNvPr id="5" name="Platshållare för sidfot 4"/>
          <p:cNvSpPr>
            <a:spLocks noGrp="1"/>
          </p:cNvSpPr>
          <p:nvPr>
            <p:ph type="ftr" sz="quarter" idx="11"/>
          </p:nvPr>
        </p:nvSpPr>
        <p:spPr/>
        <p:txBody>
          <a:bodyPr/>
          <a:lstStyle/>
          <a:p>
            <a:r>
              <a:rPr lang="en-US" dirty="0"/>
              <a:t>SANDVIK: Title of presentation</a:t>
            </a:r>
          </a:p>
        </p:txBody>
      </p:sp>
      <p:sp>
        <p:nvSpPr>
          <p:cNvPr id="6" name="Platshållare för bildnummer 5"/>
          <p:cNvSpPr>
            <a:spLocks noGrp="1"/>
          </p:cNvSpPr>
          <p:nvPr>
            <p:ph type="sldNum" sz="quarter" idx="12"/>
          </p:nvPr>
        </p:nvSpPr>
        <p:spPr/>
        <p:txBody>
          <a:bodyPr/>
          <a:lstStyle/>
          <a:p>
            <a:fld id="{469B62F1-B431-48B6-8270-02431A1685B7}" type="slidenum">
              <a:rPr lang="en-US" smtClean="0"/>
              <a:t>‹#›</a:t>
            </a:fld>
            <a:endParaRPr lang="en-US" dirty="0"/>
          </a:p>
        </p:txBody>
      </p:sp>
    </p:spTree>
    <p:extLst>
      <p:ext uri="{BB962C8B-B14F-4D97-AF65-F5344CB8AC3E}">
        <p14:creationId xmlns:p14="http://schemas.microsoft.com/office/powerpoint/2010/main" val="519170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ontent - subhead">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360000" y="414000"/>
            <a:ext cx="8424000" cy="360000"/>
          </a:xfrm>
        </p:spPr>
        <p:txBody>
          <a:bodyPr/>
          <a:lstStyle>
            <a:lvl1pPr>
              <a:defRPr/>
            </a:lvl1pPr>
          </a:lstStyle>
          <a:p>
            <a:r>
              <a:rPr lang="en-US" noProof="0" dirty="0"/>
              <a:t>Headline one line</a:t>
            </a:r>
          </a:p>
        </p:txBody>
      </p:sp>
      <p:sp>
        <p:nvSpPr>
          <p:cNvPr id="3" name="Platshållare för innehåll 2"/>
          <p:cNvSpPr>
            <a:spLocks noGrp="1"/>
          </p:cNvSpPr>
          <p:nvPr>
            <p:ph idx="1" hasCustomPrompt="1"/>
          </p:nvPr>
        </p:nvSpPr>
        <p:spPr>
          <a:xfrm>
            <a:off x="360000" y="1530000"/>
            <a:ext cx="8424000" cy="2844000"/>
          </a:xfrm>
        </p:spPr>
        <p:txBody>
          <a:bodyPr/>
          <a:lstStyle>
            <a:lvl2pPr marL="540000" indent="-162000">
              <a:buFont typeface="Arial" panose="020B0604020202020204" pitchFamily="34" charset="0"/>
              <a:buChar char="−"/>
              <a:defRPr/>
            </a:lvl2pPr>
          </a:lstStyle>
          <a:p>
            <a:pPr lvl="0"/>
            <a:r>
              <a:rPr lang="en-US" dirty="0"/>
              <a:t>Click to edit Master text styles</a:t>
            </a:r>
          </a:p>
          <a:p>
            <a:pPr lvl="1"/>
            <a:r>
              <a:rPr lang="en-US" dirty="0"/>
              <a:t>Second level</a:t>
            </a:r>
          </a:p>
        </p:txBody>
      </p:sp>
      <p:sp>
        <p:nvSpPr>
          <p:cNvPr id="4" name="Platshållare för datum 3"/>
          <p:cNvSpPr>
            <a:spLocks noGrp="1"/>
          </p:cNvSpPr>
          <p:nvPr>
            <p:ph type="dt" sz="half" idx="10"/>
          </p:nvPr>
        </p:nvSpPr>
        <p:spPr/>
        <p:txBody>
          <a:bodyPr/>
          <a:lstStyle/>
          <a:p>
            <a:fld id="{9567CFF2-0FC3-45CF-A5BF-BAC9AD3AD346}" type="datetime1">
              <a:rPr lang="en-US" smtClean="0"/>
              <a:t>5/22/2019</a:t>
            </a:fld>
            <a:endParaRPr lang="en-US" dirty="0"/>
          </a:p>
        </p:txBody>
      </p:sp>
      <p:sp>
        <p:nvSpPr>
          <p:cNvPr id="5" name="Platshållare för sidfot 4"/>
          <p:cNvSpPr>
            <a:spLocks noGrp="1"/>
          </p:cNvSpPr>
          <p:nvPr>
            <p:ph type="ftr" sz="quarter" idx="11"/>
          </p:nvPr>
        </p:nvSpPr>
        <p:spPr/>
        <p:txBody>
          <a:bodyPr/>
          <a:lstStyle/>
          <a:p>
            <a:r>
              <a:rPr lang="en-US" dirty="0"/>
              <a:t>SANDVIK: Title of presentation</a:t>
            </a:r>
          </a:p>
        </p:txBody>
      </p:sp>
      <p:sp>
        <p:nvSpPr>
          <p:cNvPr id="6" name="Platshållare för bildnummer 5"/>
          <p:cNvSpPr>
            <a:spLocks noGrp="1"/>
          </p:cNvSpPr>
          <p:nvPr>
            <p:ph type="sldNum" sz="quarter" idx="12"/>
          </p:nvPr>
        </p:nvSpPr>
        <p:spPr/>
        <p:txBody>
          <a:bodyPr/>
          <a:lstStyle/>
          <a:p>
            <a:fld id="{469B62F1-B431-48B6-8270-02431A1685B7}" type="slidenum">
              <a:rPr lang="en-US" smtClean="0"/>
              <a:t>‹#›</a:t>
            </a:fld>
            <a:endParaRPr lang="en-US" dirty="0"/>
          </a:p>
        </p:txBody>
      </p:sp>
      <p:sp>
        <p:nvSpPr>
          <p:cNvPr id="8" name="Platshållare för text 7"/>
          <p:cNvSpPr>
            <a:spLocks noGrp="1"/>
          </p:cNvSpPr>
          <p:nvPr>
            <p:ph type="body" sz="quarter" idx="13" hasCustomPrompt="1"/>
          </p:nvPr>
        </p:nvSpPr>
        <p:spPr>
          <a:xfrm>
            <a:off x="360000" y="1080000"/>
            <a:ext cx="8424000" cy="270000"/>
          </a:xfrm>
        </p:spPr>
        <p:txBody>
          <a:bodyPr>
            <a:noAutofit/>
          </a:bodyPr>
          <a:lstStyle>
            <a:lvl1pPr marL="0" indent="0">
              <a:lnSpc>
                <a:spcPct val="100000"/>
              </a:lnSpc>
              <a:buNone/>
              <a:defRPr sz="1800" b="0" cap="all" baseline="0">
                <a:solidFill>
                  <a:schemeClr val="accent2"/>
                </a:solidFill>
              </a:defRPr>
            </a:lvl1pPr>
          </a:lstStyle>
          <a:p>
            <a:pPr lvl="0"/>
            <a:r>
              <a:rPr lang="en-US" noProof="0" dirty="0"/>
              <a:t>Subheading</a:t>
            </a:r>
          </a:p>
        </p:txBody>
      </p:sp>
    </p:spTree>
    <p:extLst>
      <p:ext uri="{BB962C8B-B14F-4D97-AF65-F5344CB8AC3E}">
        <p14:creationId xmlns:p14="http://schemas.microsoft.com/office/powerpoint/2010/main" val="924970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Rubrik 1"/>
          <p:cNvSpPr>
            <a:spLocks noGrp="1"/>
          </p:cNvSpPr>
          <p:nvPr>
            <p:ph type="title" hasCustomPrompt="1"/>
          </p:nvPr>
        </p:nvSpPr>
        <p:spPr/>
        <p:txBody>
          <a:bodyPr/>
          <a:lstStyle>
            <a:lvl1pPr>
              <a:defRPr/>
            </a:lvl1pPr>
          </a:lstStyle>
          <a:p>
            <a:r>
              <a:rPr lang="en-US" noProof="0" dirty="0"/>
              <a:t>Headline one line</a:t>
            </a:r>
          </a:p>
        </p:txBody>
      </p:sp>
      <p:sp>
        <p:nvSpPr>
          <p:cNvPr id="3" name="Platshållare för innehåll 2"/>
          <p:cNvSpPr>
            <a:spLocks noGrp="1"/>
          </p:cNvSpPr>
          <p:nvPr>
            <p:ph sz="half" idx="1" hasCustomPrompt="1"/>
          </p:nvPr>
        </p:nvSpPr>
        <p:spPr>
          <a:xfrm>
            <a:off x="360000" y="1134000"/>
            <a:ext cx="4122000" cy="3240000"/>
          </a:xfrm>
        </p:spPr>
        <p:txBody>
          <a:bodyPr>
            <a:noAutofit/>
          </a:bodyPr>
          <a:lstStyle>
            <a:lvl1pPr>
              <a:defRPr sz="1800"/>
            </a:lvl1pPr>
            <a:lvl2pPr marL="540000" indent="-162000">
              <a:buFont typeface="Arial" panose="020B0604020202020204" pitchFamily="34" charset="0"/>
              <a:buChar char="−"/>
              <a:defRPr sz="1600"/>
            </a:lvl2pPr>
            <a:lvl3pPr>
              <a:defRPr sz="1400"/>
            </a:lvl3pPr>
            <a:lvl4pPr>
              <a:defRPr sz="1200"/>
            </a:lvl4pPr>
            <a:lvl5pPr>
              <a:defRPr sz="105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sp>
        <p:nvSpPr>
          <p:cNvPr id="4" name="Platshållare för innehåll 3"/>
          <p:cNvSpPr>
            <a:spLocks noGrp="1"/>
          </p:cNvSpPr>
          <p:nvPr>
            <p:ph sz="half" idx="2" hasCustomPrompt="1"/>
          </p:nvPr>
        </p:nvSpPr>
        <p:spPr>
          <a:xfrm>
            <a:off x="4662000" y="1134000"/>
            <a:ext cx="4122000" cy="3240000"/>
          </a:xfrm>
        </p:spPr>
        <p:txBody>
          <a:bodyPr>
            <a:noAutofit/>
          </a:bodyPr>
          <a:lstStyle>
            <a:lvl1pPr>
              <a:defRPr sz="1800"/>
            </a:lvl1pPr>
            <a:lvl2pPr marL="540000" indent="-162000">
              <a:buFont typeface="Arial" panose="020B0604020202020204" pitchFamily="34" charset="0"/>
              <a:buChar char="−"/>
              <a:defRPr sz="1600"/>
            </a:lvl2pPr>
            <a:lvl3pPr>
              <a:defRPr sz="1400"/>
            </a:lvl3pPr>
            <a:lvl4pPr>
              <a:defRPr sz="1200"/>
            </a:lvl4pPr>
            <a:lvl5pPr>
              <a:defRPr sz="105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sp>
        <p:nvSpPr>
          <p:cNvPr id="5" name="Platshållare för datum 4"/>
          <p:cNvSpPr>
            <a:spLocks noGrp="1"/>
          </p:cNvSpPr>
          <p:nvPr>
            <p:ph type="dt" sz="half" idx="10"/>
          </p:nvPr>
        </p:nvSpPr>
        <p:spPr/>
        <p:txBody>
          <a:bodyPr/>
          <a:lstStyle/>
          <a:p>
            <a:fld id="{099FC9A5-D370-4F2A-A29B-6BAB358185B7}" type="datetime1">
              <a:rPr lang="en-US" smtClean="0"/>
              <a:t>5/22/2019</a:t>
            </a:fld>
            <a:endParaRPr lang="en-US" dirty="0"/>
          </a:p>
        </p:txBody>
      </p:sp>
      <p:sp>
        <p:nvSpPr>
          <p:cNvPr id="6" name="Platshållare för sidfot 5"/>
          <p:cNvSpPr>
            <a:spLocks noGrp="1"/>
          </p:cNvSpPr>
          <p:nvPr>
            <p:ph type="ftr" sz="quarter" idx="11"/>
          </p:nvPr>
        </p:nvSpPr>
        <p:spPr/>
        <p:txBody>
          <a:bodyPr/>
          <a:lstStyle/>
          <a:p>
            <a:r>
              <a:rPr lang="en-US" dirty="0"/>
              <a:t>SANDVIK: Title of presentation</a:t>
            </a:r>
          </a:p>
        </p:txBody>
      </p:sp>
      <p:sp>
        <p:nvSpPr>
          <p:cNvPr id="7" name="Platshållare för bildnummer 6"/>
          <p:cNvSpPr>
            <a:spLocks noGrp="1"/>
          </p:cNvSpPr>
          <p:nvPr>
            <p:ph type="sldNum" sz="quarter" idx="12"/>
          </p:nvPr>
        </p:nvSpPr>
        <p:spPr/>
        <p:txBody>
          <a:bodyPr/>
          <a:lstStyle/>
          <a:p>
            <a:fld id="{469B62F1-B431-48B6-8270-02431A1685B7}" type="slidenum">
              <a:rPr lang="en-US" smtClean="0"/>
              <a:t>‹#›</a:t>
            </a:fld>
            <a:endParaRPr lang="en-US" dirty="0"/>
          </a:p>
        </p:txBody>
      </p:sp>
    </p:spTree>
    <p:extLst>
      <p:ext uri="{BB962C8B-B14F-4D97-AF65-F5344CB8AC3E}">
        <p14:creationId xmlns:p14="http://schemas.microsoft.com/office/powerpoint/2010/main" val="27361732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no title">
    <p:spTree>
      <p:nvGrpSpPr>
        <p:cNvPr id="1" name=""/>
        <p:cNvGrpSpPr/>
        <p:nvPr/>
      </p:nvGrpSpPr>
      <p:grpSpPr>
        <a:xfrm>
          <a:off x="0" y="0"/>
          <a:ext cx="0" cy="0"/>
          <a:chOff x="0" y="0"/>
          <a:chExt cx="0" cy="0"/>
        </a:xfrm>
      </p:grpSpPr>
      <p:sp>
        <p:nvSpPr>
          <p:cNvPr id="3" name="Platshållare för innehåll 2"/>
          <p:cNvSpPr>
            <a:spLocks noGrp="1"/>
          </p:cNvSpPr>
          <p:nvPr>
            <p:ph sz="half" idx="1" hasCustomPrompt="1"/>
          </p:nvPr>
        </p:nvSpPr>
        <p:spPr>
          <a:xfrm>
            <a:off x="360000" y="414000"/>
            <a:ext cx="4122000" cy="3960000"/>
          </a:xfrm>
        </p:spPr>
        <p:txBody>
          <a:bodyPr>
            <a:noAutofit/>
          </a:bodyPr>
          <a:lstStyle>
            <a:lvl1pPr>
              <a:defRPr sz="1800"/>
            </a:lvl1pPr>
            <a:lvl2pPr marL="540000" indent="-162000">
              <a:buFont typeface="Arial" panose="020B0604020202020204" pitchFamily="34" charset="0"/>
              <a:buChar char="−"/>
              <a:defRPr sz="1600"/>
            </a:lvl2pPr>
            <a:lvl3pPr>
              <a:defRPr sz="1400"/>
            </a:lvl3pPr>
            <a:lvl4pPr>
              <a:defRPr sz="1200"/>
            </a:lvl4pPr>
            <a:lvl5pPr>
              <a:defRPr sz="105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sp>
        <p:nvSpPr>
          <p:cNvPr id="4" name="Platshållare för innehåll 3"/>
          <p:cNvSpPr>
            <a:spLocks noGrp="1"/>
          </p:cNvSpPr>
          <p:nvPr>
            <p:ph sz="half" idx="2" hasCustomPrompt="1"/>
          </p:nvPr>
        </p:nvSpPr>
        <p:spPr>
          <a:xfrm>
            <a:off x="4662000" y="414000"/>
            <a:ext cx="4122000" cy="3960000"/>
          </a:xfrm>
        </p:spPr>
        <p:txBody>
          <a:bodyPr>
            <a:noAutofit/>
          </a:bodyPr>
          <a:lstStyle>
            <a:lvl1pPr>
              <a:defRPr sz="1800"/>
            </a:lvl1pPr>
            <a:lvl2pPr marL="540000" indent="-162000">
              <a:buFont typeface="Arial" panose="020B0604020202020204" pitchFamily="34" charset="0"/>
              <a:buChar char="−"/>
              <a:defRPr sz="1600"/>
            </a:lvl2pPr>
            <a:lvl3pPr>
              <a:defRPr sz="1400"/>
            </a:lvl3pPr>
            <a:lvl4pPr>
              <a:defRPr sz="1200"/>
            </a:lvl4pPr>
            <a:lvl5pPr>
              <a:defRPr sz="105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sp>
        <p:nvSpPr>
          <p:cNvPr id="5" name="Platshållare för datum 4"/>
          <p:cNvSpPr>
            <a:spLocks noGrp="1"/>
          </p:cNvSpPr>
          <p:nvPr>
            <p:ph type="dt" sz="half" idx="10"/>
          </p:nvPr>
        </p:nvSpPr>
        <p:spPr/>
        <p:txBody>
          <a:bodyPr/>
          <a:lstStyle/>
          <a:p>
            <a:fld id="{45C6DC22-FF31-46C8-A0FB-4EE9094BA6B9}" type="datetime1">
              <a:rPr lang="en-US" smtClean="0"/>
              <a:t>5/22/2019</a:t>
            </a:fld>
            <a:endParaRPr lang="en-US" dirty="0"/>
          </a:p>
        </p:txBody>
      </p:sp>
      <p:sp>
        <p:nvSpPr>
          <p:cNvPr id="6" name="Platshållare för sidfot 5"/>
          <p:cNvSpPr>
            <a:spLocks noGrp="1"/>
          </p:cNvSpPr>
          <p:nvPr>
            <p:ph type="ftr" sz="quarter" idx="11"/>
          </p:nvPr>
        </p:nvSpPr>
        <p:spPr/>
        <p:txBody>
          <a:bodyPr/>
          <a:lstStyle/>
          <a:p>
            <a:r>
              <a:rPr lang="en-US" dirty="0"/>
              <a:t>SANDVIK: Title of presentation</a:t>
            </a:r>
          </a:p>
        </p:txBody>
      </p:sp>
      <p:sp>
        <p:nvSpPr>
          <p:cNvPr id="7" name="Platshållare för bildnummer 6"/>
          <p:cNvSpPr>
            <a:spLocks noGrp="1"/>
          </p:cNvSpPr>
          <p:nvPr>
            <p:ph type="sldNum" sz="quarter" idx="12"/>
          </p:nvPr>
        </p:nvSpPr>
        <p:spPr/>
        <p:txBody>
          <a:bodyPr/>
          <a:lstStyle/>
          <a:p>
            <a:fld id="{469B62F1-B431-48B6-8270-02431A1685B7}" type="slidenum">
              <a:rPr lang="en-US" smtClean="0"/>
              <a:t>‹#›</a:t>
            </a:fld>
            <a:endParaRPr lang="en-US" dirty="0"/>
          </a:p>
        </p:txBody>
      </p:sp>
    </p:spTree>
    <p:extLst>
      <p:ext uri="{BB962C8B-B14F-4D97-AF65-F5344CB8AC3E}">
        <p14:creationId xmlns:p14="http://schemas.microsoft.com/office/powerpoint/2010/main" val="13235119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360000" y="414000"/>
            <a:ext cx="8424000" cy="360000"/>
          </a:xfrm>
        </p:spPr>
        <p:txBody>
          <a:bodyPr/>
          <a:lstStyle>
            <a:lvl1pPr>
              <a:defRPr/>
            </a:lvl1pPr>
          </a:lstStyle>
          <a:p>
            <a:r>
              <a:rPr lang="en-US" noProof="0" dirty="0"/>
              <a:t>Headline one line</a:t>
            </a:r>
          </a:p>
        </p:txBody>
      </p:sp>
      <p:sp>
        <p:nvSpPr>
          <p:cNvPr id="3" name="Platshållare för text 2"/>
          <p:cNvSpPr>
            <a:spLocks noGrp="1"/>
          </p:cNvSpPr>
          <p:nvPr>
            <p:ph type="body" idx="1" hasCustomPrompt="1"/>
          </p:nvPr>
        </p:nvSpPr>
        <p:spPr>
          <a:xfrm>
            <a:off x="360000" y="1080000"/>
            <a:ext cx="4122000" cy="270000"/>
          </a:xfrm>
        </p:spPr>
        <p:txBody>
          <a:bodyPr anchor="t">
            <a:noAutofit/>
          </a:bodyPr>
          <a:lstStyle>
            <a:lvl1pPr marL="0" indent="0">
              <a:lnSpc>
                <a:spcPct val="100000"/>
              </a:lnSpc>
              <a:buNone/>
              <a:defRPr sz="1800" b="0" cap="all" baseline="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dirty="0"/>
              <a:t>Subheading</a:t>
            </a:r>
          </a:p>
        </p:txBody>
      </p:sp>
      <p:sp>
        <p:nvSpPr>
          <p:cNvPr id="4" name="Platshållare för innehåll 3"/>
          <p:cNvSpPr>
            <a:spLocks noGrp="1"/>
          </p:cNvSpPr>
          <p:nvPr>
            <p:ph sz="half" idx="2" hasCustomPrompt="1"/>
          </p:nvPr>
        </p:nvSpPr>
        <p:spPr>
          <a:xfrm>
            <a:off x="360000" y="1530000"/>
            <a:ext cx="4122000" cy="2844000"/>
          </a:xfrm>
        </p:spPr>
        <p:txBody>
          <a:bodyPr>
            <a:noAutofit/>
          </a:bodyPr>
          <a:lstStyle>
            <a:lvl1pPr>
              <a:defRPr sz="1800"/>
            </a:lvl1pPr>
            <a:lvl2pPr marL="540000" indent="-162000">
              <a:buFont typeface="Arial" panose="020B0604020202020204" pitchFamily="34" charset="0"/>
              <a:buChar char="−"/>
              <a:defRPr sz="1600"/>
            </a:lvl2pPr>
            <a:lvl3pPr>
              <a:defRPr sz="1400"/>
            </a:lvl3pPr>
            <a:lvl4pPr>
              <a:defRPr sz="1200"/>
            </a:lvl4pPr>
            <a:lvl5pPr>
              <a:defRPr sz="105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p:txBody>
      </p:sp>
      <p:sp>
        <p:nvSpPr>
          <p:cNvPr id="5" name="Platshållare för text 4"/>
          <p:cNvSpPr>
            <a:spLocks noGrp="1"/>
          </p:cNvSpPr>
          <p:nvPr>
            <p:ph type="body" sz="quarter" idx="3" hasCustomPrompt="1"/>
          </p:nvPr>
        </p:nvSpPr>
        <p:spPr>
          <a:xfrm>
            <a:off x="4662000" y="1080000"/>
            <a:ext cx="4122000" cy="270000"/>
          </a:xfrm>
        </p:spPr>
        <p:txBody>
          <a:bodyPr anchor="t">
            <a:noAutofit/>
          </a:bodyPr>
          <a:lstStyle>
            <a:lvl1pPr marL="0" indent="0">
              <a:lnSpc>
                <a:spcPct val="100000"/>
              </a:lnSpc>
              <a:buNone/>
              <a:defRPr sz="1800" b="0" cap="all" baseline="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dirty="0"/>
              <a:t>Subheading</a:t>
            </a:r>
          </a:p>
        </p:txBody>
      </p:sp>
      <p:sp>
        <p:nvSpPr>
          <p:cNvPr id="6" name="Platshållare för innehåll 5"/>
          <p:cNvSpPr>
            <a:spLocks noGrp="1"/>
          </p:cNvSpPr>
          <p:nvPr>
            <p:ph sz="quarter" idx="4" hasCustomPrompt="1"/>
          </p:nvPr>
        </p:nvSpPr>
        <p:spPr>
          <a:xfrm>
            <a:off x="4662000" y="1530000"/>
            <a:ext cx="4122000" cy="2844000"/>
          </a:xfrm>
        </p:spPr>
        <p:txBody>
          <a:bodyPr>
            <a:noAutofit/>
          </a:bodyPr>
          <a:lstStyle>
            <a:lvl1pPr>
              <a:defRPr sz="1800"/>
            </a:lvl1pPr>
            <a:lvl2pPr marL="540000" indent="-162000">
              <a:buFont typeface="Arial" panose="020B0604020202020204" pitchFamily="34" charset="0"/>
              <a:buChar char="−"/>
              <a:defRPr sz="1600"/>
            </a:lvl2pPr>
            <a:lvl3pPr>
              <a:defRPr sz="1400"/>
            </a:lvl3pPr>
            <a:lvl4pPr>
              <a:defRPr sz="1200"/>
            </a:lvl4pPr>
            <a:lvl5pPr>
              <a:defRPr sz="105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p:txBody>
      </p:sp>
      <p:sp>
        <p:nvSpPr>
          <p:cNvPr id="7" name="Platshållare för datum 6"/>
          <p:cNvSpPr>
            <a:spLocks noGrp="1"/>
          </p:cNvSpPr>
          <p:nvPr>
            <p:ph type="dt" sz="half" idx="10"/>
          </p:nvPr>
        </p:nvSpPr>
        <p:spPr/>
        <p:txBody>
          <a:bodyPr/>
          <a:lstStyle/>
          <a:p>
            <a:fld id="{3BFC0077-3493-4E36-8354-3833B53CD4EF}" type="datetime1">
              <a:rPr lang="en-US" smtClean="0"/>
              <a:t>5/22/2019</a:t>
            </a:fld>
            <a:endParaRPr lang="en-US" dirty="0"/>
          </a:p>
        </p:txBody>
      </p:sp>
      <p:sp>
        <p:nvSpPr>
          <p:cNvPr id="8" name="Platshållare för sidfot 7"/>
          <p:cNvSpPr>
            <a:spLocks noGrp="1"/>
          </p:cNvSpPr>
          <p:nvPr>
            <p:ph type="ftr" sz="quarter" idx="11"/>
          </p:nvPr>
        </p:nvSpPr>
        <p:spPr/>
        <p:txBody>
          <a:bodyPr/>
          <a:lstStyle/>
          <a:p>
            <a:r>
              <a:rPr lang="en-US" dirty="0"/>
              <a:t>SANDVIK: Title of presentation</a:t>
            </a:r>
          </a:p>
        </p:txBody>
      </p:sp>
      <p:sp>
        <p:nvSpPr>
          <p:cNvPr id="9" name="Platshållare för bildnummer 8"/>
          <p:cNvSpPr>
            <a:spLocks noGrp="1"/>
          </p:cNvSpPr>
          <p:nvPr>
            <p:ph type="sldNum" sz="quarter" idx="12"/>
          </p:nvPr>
        </p:nvSpPr>
        <p:spPr/>
        <p:txBody>
          <a:bodyPr/>
          <a:lstStyle/>
          <a:p>
            <a:fld id="{469B62F1-B431-48B6-8270-02431A1685B7}" type="slidenum">
              <a:rPr lang="en-US" smtClean="0"/>
              <a:t>‹#›</a:t>
            </a:fld>
            <a:endParaRPr lang="en-US" dirty="0"/>
          </a:p>
        </p:txBody>
      </p:sp>
    </p:spTree>
    <p:extLst>
      <p:ext uri="{BB962C8B-B14F-4D97-AF65-F5344CB8AC3E}">
        <p14:creationId xmlns:p14="http://schemas.microsoft.com/office/powerpoint/2010/main" val="27529719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wo content text">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360000" y="414000"/>
            <a:ext cx="8424000" cy="360000"/>
          </a:xfrm>
        </p:spPr>
        <p:txBody>
          <a:bodyPr/>
          <a:lstStyle>
            <a:lvl1pPr>
              <a:defRPr/>
            </a:lvl1pPr>
          </a:lstStyle>
          <a:p>
            <a:r>
              <a:rPr lang="en-US" noProof="0" dirty="0"/>
              <a:t>Headline one line</a:t>
            </a:r>
          </a:p>
        </p:txBody>
      </p:sp>
      <p:sp>
        <p:nvSpPr>
          <p:cNvPr id="3" name="Platshållare för text 2"/>
          <p:cNvSpPr>
            <a:spLocks noGrp="1"/>
          </p:cNvSpPr>
          <p:nvPr>
            <p:ph type="body" idx="1" hasCustomPrompt="1"/>
          </p:nvPr>
        </p:nvSpPr>
        <p:spPr>
          <a:xfrm>
            <a:off x="360000" y="1080000"/>
            <a:ext cx="8424000" cy="270000"/>
          </a:xfrm>
        </p:spPr>
        <p:txBody>
          <a:bodyPr anchor="t">
            <a:noAutofit/>
          </a:bodyPr>
          <a:lstStyle>
            <a:lvl1pPr marL="0" indent="0">
              <a:lnSpc>
                <a:spcPct val="100000"/>
              </a:lnSpc>
              <a:buNone/>
              <a:defRPr sz="1800" b="0" cap="all" baseline="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dirty="0"/>
              <a:t>Subheading</a:t>
            </a:r>
          </a:p>
        </p:txBody>
      </p:sp>
      <p:sp>
        <p:nvSpPr>
          <p:cNvPr id="7" name="Platshållare för datum 6"/>
          <p:cNvSpPr>
            <a:spLocks noGrp="1"/>
          </p:cNvSpPr>
          <p:nvPr>
            <p:ph type="dt" sz="half" idx="10"/>
          </p:nvPr>
        </p:nvSpPr>
        <p:spPr/>
        <p:txBody>
          <a:bodyPr/>
          <a:lstStyle/>
          <a:p>
            <a:fld id="{6715932F-B69C-4BB0-8584-8D9CB8E2177D}" type="datetime1">
              <a:rPr lang="en-US" smtClean="0"/>
              <a:t>5/22/2019</a:t>
            </a:fld>
            <a:endParaRPr lang="en-US" dirty="0"/>
          </a:p>
        </p:txBody>
      </p:sp>
      <p:sp>
        <p:nvSpPr>
          <p:cNvPr id="8" name="Platshållare för sidfot 7"/>
          <p:cNvSpPr>
            <a:spLocks noGrp="1"/>
          </p:cNvSpPr>
          <p:nvPr>
            <p:ph type="ftr" sz="quarter" idx="11"/>
          </p:nvPr>
        </p:nvSpPr>
        <p:spPr/>
        <p:txBody>
          <a:bodyPr/>
          <a:lstStyle/>
          <a:p>
            <a:r>
              <a:rPr lang="en-US" dirty="0"/>
              <a:t>SANDVIK: Title of presentation</a:t>
            </a:r>
          </a:p>
        </p:txBody>
      </p:sp>
      <p:sp>
        <p:nvSpPr>
          <p:cNvPr id="9" name="Platshållare för bildnummer 8"/>
          <p:cNvSpPr>
            <a:spLocks noGrp="1"/>
          </p:cNvSpPr>
          <p:nvPr>
            <p:ph type="sldNum" sz="quarter" idx="12"/>
          </p:nvPr>
        </p:nvSpPr>
        <p:spPr/>
        <p:txBody>
          <a:bodyPr/>
          <a:lstStyle/>
          <a:p>
            <a:fld id="{469B62F1-B431-48B6-8270-02431A1685B7}" type="slidenum">
              <a:rPr lang="en-US" smtClean="0"/>
              <a:t>‹#›</a:t>
            </a:fld>
            <a:endParaRPr lang="en-US" dirty="0"/>
          </a:p>
        </p:txBody>
      </p:sp>
      <p:sp>
        <p:nvSpPr>
          <p:cNvPr id="11" name="Platshållare för text 10"/>
          <p:cNvSpPr>
            <a:spLocks noGrp="1"/>
          </p:cNvSpPr>
          <p:nvPr>
            <p:ph type="body" sz="quarter" idx="13" hasCustomPrompt="1"/>
          </p:nvPr>
        </p:nvSpPr>
        <p:spPr>
          <a:xfrm>
            <a:off x="360000" y="1530000"/>
            <a:ext cx="4122000" cy="2844000"/>
          </a:xfrm>
        </p:spPr>
        <p:txBody>
          <a:bodyPr/>
          <a:lstStyle>
            <a:lvl2pPr marL="540000" indent="-162000">
              <a:buFont typeface="Arial" panose="020B0604020202020204" pitchFamily="34" charset="0"/>
              <a:buChar char="−"/>
              <a:defRPr/>
            </a:lvl2pPr>
          </a:lstStyle>
          <a:p>
            <a:pPr lvl="0"/>
            <a:r>
              <a:rPr lang="en-US" dirty="0"/>
              <a:t>Click to edit Master text styles</a:t>
            </a:r>
          </a:p>
          <a:p>
            <a:pPr lvl="1"/>
            <a:r>
              <a:rPr lang="en-US" dirty="0"/>
              <a:t>Second level</a:t>
            </a:r>
          </a:p>
        </p:txBody>
      </p:sp>
      <p:sp>
        <p:nvSpPr>
          <p:cNvPr id="13" name="Platshållare för text 12"/>
          <p:cNvSpPr>
            <a:spLocks noGrp="1"/>
          </p:cNvSpPr>
          <p:nvPr>
            <p:ph type="body" sz="quarter" idx="14" hasCustomPrompt="1"/>
          </p:nvPr>
        </p:nvSpPr>
        <p:spPr>
          <a:xfrm>
            <a:off x="4662000" y="1530000"/>
            <a:ext cx="4122000" cy="2844000"/>
          </a:xfrm>
        </p:spPr>
        <p:txBody>
          <a:bodyPr/>
          <a:lstStyle>
            <a:lvl2pPr marL="540000" indent="-162000">
              <a:buFont typeface="Arial" panose="020B0604020202020204" pitchFamily="34" charset="0"/>
              <a:buChar char="−"/>
              <a:defRPr/>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19214898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 pictures">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360000" y="414000"/>
            <a:ext cx="4122000" cy="900000"/>
          </a:xfrm>
        </p:spPr>
        <p:txBody>
          <a:bodyPr/>
          <a:lstStyle>
            <a:lvl1pPr>
              <a:defRPr/>
            </a:lvl1pPr>
          </a:lstStyle>
          <a:p>
            <a:r>
              <a:rPr lang="en-US" noProof="0" dirty="0"/>
              <a:t>Headline over</a:t>
            </a:r>
            <a:br>
              <a:rPr lang="en-US" noProof="0" dirty="0"/>
            </a:br>
            <a:r>
              <a:rPr lang="en-US" noProof="0" dirty="0"/>
              <a:t>two lines</a:t>
            </a:r>
          </a:p>
        </p:txBody>
      </p:sp>
      <p:sp>
        <p:nvSpPr>
          <p:cNvPr id="3" name="Platshållare för text 2"/>
          <p:cNvSpPr>
            <a:spLocks noGrp="1"/>
          </p:cNvSpPr>
          <p:nvPr>
            <p:ph type="body" idx="1" hasCustomPrompt="1"/>
          </p:nvPr>
        </p:nvSpPr>
        <p:spPr>
          <a:xfrm>
            <a:off x="360000" y="1440000"/>
            <a:ext cx="4122000" cy="270000"/>
          </a:xfrm>
        </p:spPr>
        <p:txBody>
          <a:bodyPr anchor="t">
            <a:noAutofit/>
          </a:bodyPr>
          <a:lstStyle>
            <a:lvl1pPr marL="0" indent="0">
              <a:lnSpc>
                <a:spcPct val="100000"/>
              </a:lnSpc>
              <a:buNone/>
              <a:defRPr sz="1800" b="0" cap="all" baseline="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dirty="0"/>
              <a:t>Subheading (if needed)</a:t>
            </a:r>
          </a:p>
        </p:txBody>
      </p:sp>
      <p:sp>
        <p:nvSpPr>
          <p:cNvPr id="7" name="Platshållare för datum 6"/>
          <p:cNvSpPr>
            <a:spLocks noGrp="1"/>
          </p:cNvSpPr>
          <p:nvPr>
            <p:ph type="dt" sz="half" idx="10"/>
          </p:nvPr>
        </p:nvSpPr>
        <p:spPr/>
        <p:txBody>
          <a:bodyPr/>
          <a:lstStyle/>
          <a:p>
            <a:fld id="{22B2939B-B46D-4CD6-860D-D01AABEBC57B}" type="datetime1">
              <a:rPr lang="en-US" smtClean="0"/>
              <a:t>5/22/2019</a:t>
            </a:fld>
            <a:endParaRPr lang="en-US" dirty="0"/>
          </a:p>
        </p:txBody>
      </p:sp>
      <p:sp>
        <p:nvSpPr>
          <p:cNvPr id="8" name="Platshållare för sidfot 7"/>
          <p:cNvSpPr>
            <a:spLocks noGrp="1"/>
          </p:cNvSpPr>
          <p:nvPr>
            <p:ph type="ftr" sz="quarter" idx="11"/>
          </p:nvPr>
        </p:nvSpPr>
        <p:spPr/>
        <p:txBody>
          <a:bodyPr/>
          <a:lstStyle/>
          <a:p>
            <a:r>
              <a:rPr lang="en-US" dirty="0"/>
              <a:t>SANDVIK: Title of presentation</a:t>
            </a:r>
          </a:p>
        </p:txBody>
      </p:sp>
      <p:sp>
        <p:nvSpPr>
          <p:cNvPr id="9" name="Platshållare för bildnummer 8"/>
          <p:cNvSpPr>
            <a:spLocks noGrp="1"/>
          </p:cNvSpPr>
          <p:nvPr>
            <p:ph type="sldNum" sz="quarter" idx="12"/>
          </p:nvPr>
        </p:nvSpPr>
        <p:spPr/>
        <p:txBody>
          <a:bodyPr/>
          <a:lstStyle/>
          <a:p>
            <a:fld id="{469B62F1-B431-48B6-8270-02431A1685B7}" type="slidenum">
              <a:rPr lang="en-US" smtClean="0"/>
              <a:t>‹#›</a:t>
            </a:fld>
            <a:endParaRPr lang="en-US" dirty="0"/>
          </a:p>
        </p:txBody>
      </p:sp>
      <p:sp>
        <p:nvSpPr>
          <p:cNvPr id="11" name="Platshållare för text 10"/>
          <p:cNvSpPr>
            <a:spLocks noGrp="1"/>
          </p:cNvSpPr>
          <p:nvPr>
            <p:ph type="body" sz="quarter" idx="13" hasCustomPrompt="1"/>
          </p:nvPr>
        </p:nvSpPr>
        <p:spPr>
          <a:xfrm>
            <a:off x="360000" y="1890000"/>
            <a:ext cx="4122000" cy="2484000"/>
          </a:xfrm>
        </p:spPr>
        <p:txBody>
          <a:bodyPr/>
          <a:lstStyle>
            <a:lvl2pPr marL="540000" indent="-162000">
              <a:buFont typeface="Arial" panose="020B0604020202020204" pitchFamily="34" charset="0"/>
              <a:buChar char="−"/>
              <a:defRPr/>
            </a:lvl2pPr>
          </a:lstStyle>
          <a:p>
            <a:pPr lvl="0"/>
            <a:r>
              <a:rPr lang="en-US" dirty="0"/>
              <a:t>Click to edit Master text styles</a:t>
            </a:r>
          </a:p>
          <a:p>
            <a:pPr lvl="1"/>
            <a:r>
              <a:rPr lang="en-US" dirty="0"/>
              <a:t>Second level</a:t>
            </a:r>
          </a:p>
        </p:txBody>
      </p:sp>
      <p:sp>
        <p:nvSpPr>
          <p:cNvPr id="5" name="Picture Placeholder 4"/>
          <p:cNvSpPr>
            <a:spLocks noGrp="1"/>
          </p:cNvSpPr>
          <p:nvPr>
            <p:ph type="pic" sz="quarter" idx="23"/>
          </p:nvPr>
        </p:nvSpPr>
        <p:spPr>
          <a:xfrm>
            <a:off x="6814800" y="2484000"/>
            <a:ext cx="1971675" cy="1890000"/>
          </a:xfrm>
        </p:spPr>
        <p:txBody>
          <a:bodyPr/>
          <a:lstStyle>
            <a:lvl1pPr marL="0" indent="0">
              <a:buNone/>
              <a:defRPr/>
            </a:lvl1pPr>
          </a:lstStyle>
          <a:p>
            <a:r>
              <a:rPr lang="en-US" dirty="0"/>
              <a:t>Click icon to add picture</a:t>
            </a:r>
            <a:endParaRPr lang="sv-SE" dirty="0"/>
          </a:p>
        </p:txBody>
      </p:sp>
      <p:sp>
        <p:nvSpPr>
          <p:cNvPr id="14" name="Picture Placeholder 4"/>
          <p:cNvSpPr>
            <a:spLocks noGrp="1"/>
          </p:cNvSpPr>
          <p:nvPr>
            <p:ph type="pic" sz="quarter" idx="24"/>
          </p:nvPr>
        </p:nvSpPr>
        <p:spPr>
          <a:xfrm>
            <a:off x="6814800" y="414000"/>
            <a:ext cx="1971675" cy="1890000"/>
          </a:xfrm>
        </p:spPr>
        <p:txBody>
          <a:bodyPr/>
          <a:lstStyle>
            <a:lvl1pPr marL="0" indent="0">
              <a:buNone/>
              <a:defRPr/>
            </a:lvl1pPr>
          </a:lstStyle>
          <a:p>
            <a:r>
              <a:rPr lang="en-US" dirty="0"/>
              <a:t>Click icon to add picture</a:t>
            </a:r>
            <a:endParaRPr lang="sv-SE" dirty="0"/>
          </a:p>
        </p:txBody>
      </p:sp>
      <p:sp>
        <p:nvSpPr>
          <p:cNvPr id="15" name="Picture Placeholder 4"/>
          <p:cNvSpPr>
            <a:spLocks noGrp="1"/>
          </p:cNvSpPr>
          <p:nvPr>
            <p:ph type="pic" sz="quarter" idx="25"/>
          </p:nvPr>
        </p:nvSpPr>
        <p:spPr>
          <a:xfrm>
            <a:off x="4662000" y="2484000"/>
            <a:ext cx="1972800" cy="1890000"/>
          </a:xfrm>
        </p:spPr>
        <p:txBody>
          <a:bodyPr/>
          <a:lstStyle>
            <a:lvl1pPr marL="0" indent="0">
              <a:buNone/>
              <a:defRPr/>
            </a:lvl1pPr>
          </a:lstStyle>
          <a:p>
            <a:r>
              <a:rPr lang="en-US" dirty="0"/>
              <a:t>Click icon to add picture</a:t>
            </a:r>
            <a:endParaRPr lang="sv-SE" dirty="0"/>
          </a:p>
        </p:txBody>
      </p:sp>
      <p:sp>
        <p:nvSpPr>
          <p:cNvPr id="16" name="Picture Placeholder 4"/>
          <p:cNvSpPr>
            <a:spLocks noGrp="1"/>
          </p:cNvSpPr>
          <p:nvPr>
            <p:ph type="pic" sz="quarter" idx="26"/>
          </p:nvPr>
        </p:nvSpPr>
        <p:spPr>
          <a:xfrm>
            <a:off x="4662000" y="412650"/>
            <a:ext cx="1972800" cy="1890000"/>
          </a:xfrm>
        </p:spPr>
        <p:txBody>
          <a:bodyPr/>
          <a:lstStyle>
            <a:lvl1pPr marL="0" indent="0">
              <a:buNone/>
              <a:defRPr/>
            </a:lvl1pPr>
          </a:lstStyle>
          <a:p>
            <a:r>
              <a:rPr lang="en-US" dirty="0"/>
              <a:t>Click icon to add picture</a:t>
            </a:r>
            <a:endParaRPr lang="sv-SE" dirty="0"/>
          </a:p>
        </p:txBody>
      </p:sp>
    </p:spTree>
    <p:extLst>
      <p:ext uri="{BB962C8B-B14F-4D97-AF65-F5344CB8AC3E}">
        <p14:creationId xmlns:p14="http://schemas.microsoft.com/office/powerpoint/2010/main" val="28554533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 pictures">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360000" y="414000"/>
            <a:ext cx="4122000" cy="900000"/>
          </a:xfrm>
        </p:spPr>
        <p:txBody>
          <a:bodyPr/>
          <a:lstStyle>
            <a:lvl1pPr>
              <a:defRPr/>
            </a:lvl1pPr>
          </a:lstStyle>
          <a:p>
            <a:r>
              <a:rPr lang="en-US" noProof="0" dirty="0"/>
              <a:t>Headline over</a:t>
            </a:r>
            <a:br>
              <a:rPr lang="en-US" noProof="0" dirty="0"/>
            </a:br>
            <a:r>
              <a:rPr lang="en-US" noProof="0" dirty="0"/>
              <a:t>two lines</a:t>
            </a:r>
          </a:p>
        </p:txBody>
      </p:sp>
      <p:sp>
        <p:nvSpPr>
          <p:cNvPr id="3" name="Platshållare för text 2"/>
          <p:cNvSpPr>
            <a:spLocks noGrp="1"/>
          </p:cNvSpPr>
          <p:nvPr>
            <p:ph type="body" idx="1" hasCustomPrompt="1"/>
          </p:nvPr>
        </p:nvSpPr>
        <p:spPr>
          <a:xfrm>
            <a:off x="360000" y="1440000"/>
            <a:ext cx="4122000" cy="270000"/>
          </a:xfrm>
        </p:spPr>
        <p:txBody>
          <a:bodyPr anchor="t">
            <a:noAutofit/>
          </a:bodyPr>
          <a:lstStyle>
            <a:lvl1pPr marL="0" indent="0">
              <a:lnSpc>
                <a:spcPct val="100000"/>
              </a:lnSpc>
              <a:buNone/>
              <a:defRPr sz="1800" b="0" cap="all" baseline="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dirty="0"/>
              <a:t>Subheading (if needed)</a:t>
            </a:r>
          </a:p>
        </p:txBody>
      </p:sp>
      <p:sp>
        <p:nvSpPr>
          <p:cNvPr id="7" name="Platshållare för datum 6"/>
          <p:cNvSpPr>
            <a:spLocks noGrp="1"/>
          </p:cNvSpPr>
          <p:nvPr>
            <p:ph type="dt" sz="half" idx="10"/>
          </p:nvPr>
        </p:nvSpPr>
        <p:spPr/>
        <p:txBody>
          <a:bodyPr/>
          <a:lstStyle/>
          <a:p>
            <a:fld id="{728B4D1C-A571-4AE7-A009-B4F4C6620154}" type="datetime1">
              <a:rPr lang="en-US" smtClean="0"/>
              <a:t>5/22/2019</a:t>
            </a:fld>
            <a:endParaRPr lang="en-US" dirty="0"/>
          </a:p>
        </p:txBody>
      </p:sp>
      <p:sp>
        <p:nvSpPr>
          <p:cNvPr id="8" name="Platshållare för sidfot 7"/>
          <p:cNvSpPr>
            <a:spLocks noGrp="1"/>
          </p:cNvSpPr>
          <p:nvPr>
            <p:ph type="ftr" sz="quarter" idx="11"/>
          </p:nvPr>
        </p:nvSpPr>
        <p:spPr/>
        <p:txBody>
          <a:bodyPr/>
          <a:lstStyle/>
          <a:p>
            <a:r>
              <a:rPr lang="en-US" dirty="0"/>
              <a:t>SANDVIK: Title of presentation</a:t>
            </a:r>
          </a:p>
        </p:txBody>
      </p:sp>
      <p:sp>
        <p:nvSpPr>
          <p:cNvPr id="9" name="Platshållare för bildnummer 8"/>
          <p:cNvSpPr>
            <a:spLocks noGrp="1"/>
          </p:cNvSpPr>
          <p:nvPr>
            <p:ph type="sldNum" sz="quarter" idx="12"/>
          </p:nvPr>
        </p:nvSpPr>
        <p:spPr/>
        <p:txBody>
          <a:bodyPr/>
          <a:lstStyle/>
          <a:p>
            <a:fld id="{469B62F1-B431-48B6-8270-02431A1685B7}" type="slidenum">
              <a:rPr lang="en-US" smtClean="0"/>
              <a:t>‹#›</a:t>
            </a:fld>
            <a:endParaRPr lang="en-US" dirty="0"/>
          </a:p>
        </p:txBody>
      </p:sp>
      <p:sp>
        <p:nvSpPr>
          <p:cNvPr id="11" name="Platshållare för text 10"/>
          <p:cNvSpPr>
            <a:spLocks noGrp="1"/>
          </p:cNvSpPr>
          <p:nvPr>
            <p:ph type="body" sz="quarter" idx="13" hasCustomPrompt="1"/>
          </p:nvPr>
        </p:nvSpPr>
        <p:spPr>
          <a:xfrm>
            <a:off x="360000" y="1890000"/>
            <a:ext cx="4122000" cy="2484000"/>
          </a:xfrm>
        </p:spPr>
        <p:txBody>
          <a:bodyPr/>
          <a:lstStyle>
            <a:lvl2pPr marL="540000" indent="-162000">
              <a:buFont typeface="Arial" panose="020B0604020202020204" pitchFamily="34" charset="0"/>
              <a:buChar char="−"/>
              <a:defRPr/>
            </a:lvl2pPr>
          </a:lstStyle>
          <a:p>
            <a:pPr lvl="0"/>
            <a:r>
              <a:rPr lang="en-US" dirty="0"/>
              <a:t>Click to edit Master text styles</a:t>
            </a:r>
          </a:p>
          <a:p>
            <a:pPr lvl="1"/>
            <a:r>
              <a:rPr lang="en-US" dirty="0"/>
              <a:t>Second level</a:t>
            </a:r>
          </a:p>
        </p:txBody>
      </p:sp>
      <p:sp>
        <p:nvSpPr>
          <p:cNvPr id="5" name="Picture Placeholder 4"/>
          <p:cNvSpPr>
            <a:spLocks noGrp="1"/>
          </p:cNvSpPr>
          <p:nvPr>
            <p:ph type="pic" sz="quarter" idx="23"/>
          </p:nvPr>
        </p:nvSpPr>
        <p:spPr>
          <a:xfrm>
            <a:off x="4662000" y="414000"/>
            <a:ext cx="4122000" cy="1890000"/>
          </a:xfrm>
        </p:spPr>
        <p:txBody>
          <a:bodyPr/>
          <a:lstStyle>
            <a:lvl1pPr marL="0" indent="0">
              <a:buNone/>
              <a:defRPr/>
            </a:lvl1pPr>
          </a:lstStyle>
          <a:p>
            <a:r>
              <a:rPr lang="en-US" noProof="0" dirty="0"/>
              <a:t>Click icon to add picture</a:t>
            </a:r>
          </a:p>
        </p:txBody>
      </p:sp>
      <p:sp>
        <p:nvSpPr>
          <p:cNvPr id="10" name="Picture Placeholder 9"/>
          <p:cNvSpPr>
            <a:spLocks noGrp="1"/>
          </p:cNvSpPr>
          <p:nvPr>
            <p:ph type="pic" sz="quarter" idx="24"/>
          </p:nvPr>
        </p:nvSpPr>
        <p:spPr>
          <a:xfrm>
            <a:off x="4662000" y="2484000"/>
            <a:ext cx="1971675" cy="1890000"/>
          </a:xfrm>
        </p:spPr>
        <p:txBody>
          <a:bodyPr/>
          <a:lstStyle>
            <a:lvl1pPr marL="0" indent="0">
              <a:buNone/>
              <a:defRPr/>
            </a:lvl1pPr>
          </a:lstStyle>
          <a:p>
            <a:r>
              <a:rPr lang="en-US" noProof="0" dirty="0"/>
              <a:t>Click icon to add picture</a:t>
            </a:r>
          </a:p>
        </p:txBody>
      </p:sp>
      <p:sp>
        <p:nvSpPr>
          <p:cNvPr id="13" name="Picture Placeholder 12"/>
          <p:cNvSpPr>
            <a:spLocks noGrp="1"/>
          </p:cNvSpPr>
          <p:nvPr>
            <p:ph type="pic" sz="quarter" idx="25"/>
          </p:nvPr>
        </p:nvSpPr>
        <p:spPr>
          <a:xfrm>
            <a:off x="6814800" y="2484000"/>
            <a:ext cx="1971675" cy="1890000"/>
          </a:xfrm>
        </p:spPr>
        <p:txBody>
          <a:bodyPr/>
          <a:lstStyle>
            <a:lvl1pPr marL="0" indent="0">
              <a:buNone/>
              <a:defRPr/>
            </a:lvl1pPr>
          </a:lstStyle>
          <a:p>
            <a:r>
              <a:rPr lang="en-US" noProof="0" dirty="0"/>
              <a:t>Click icon to add picture</a:t>
            </a:r>
          </a:p>
        </p:txBody>
      </p:sp>
    </p:spTree>
    <p:extLst>
      <p:ext uri="{BB962C8B-B14F-4D97-AF65-F5344CB8AC3E}">
        <p14:creationId xmlns:p14="http://schemas.microsoft.com/office/powerpoint/2010/main" val="16451440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 pictures">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360000" y="414000"/>
            <a:ext cx="4122000" cy="900000"/>
          </a:xfrm>
        </p:spPr>
        <p:txBody>
          <a:bodyPr/>
          <a:lstStyle>
            <a:lvl1pPr>
              <a:defRPr/>
            </a:lvl1pPr>
          </a:lstStyle>
          <a:p>
            <a:r>
              <a:rPr lang="en-US" noProof="0" dirty="0"/>
              <a:t>Headline over</a:t>
            </a:r>
            <a:br>
              <a:rPr lang="en-US" noProof="0" dirty="0"/>
            </a:br>
            <a:r>
              <a:rPr lang="en-US" noProof="0" dirty="0"/>
              <a:t>two lines</a:t>
            </a:r>
          </a:p>
        </p:txBody>
      </p:sp>
      <p:sp>
        <p:nvSpPr>
          <p:cNvPr id="3" name="Platshållare för text 2"/>
          <p:cNvSpPr>
            <a:spLocks noGrp="1"/>
          </p:cNvSpPr>
          <p:nvPr>
            <p:ph type="body" idx="1" hasCustomPrompt="1"/>
          </p:nvPr>
        </p:nvSpPr>
        <p:spPr>
          <a:xfrm>
            <a:off x="360000" y="1440000"/>
            <a:ext cx="4122000" cy="270000"/>
          </a:xfrm>
        </p:spPr>
        <p:txBody>
          <a:bodyPr anchor="t">
            <a:noAutofit/>
          </a:bodyPr>
          <a:lstStyle>
            <a:lvl1pPr marL="0" indent="0">
              <a:lnSpc>
                <a:spcPct val="100000"/>
              </a:lnSpc>
              <a:buNone/>
              <a:defRPr sz="1800" b="0" cap="all" baseline="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dirty="0"/>
              <a:t>Subheading (if needed)</a:t>
            </a:r>
          </a:p>
        </p:txBody>
      </p:sp>
      <p:sp>
        <p:nvSpPr>
          <p:cNvPr id="7" name="Platshållare för datum 6"/>
          <p:cNvSpPr>
            <a:spLocks noGrp="1"/>
          </p:cNvSpPr>
          <p:nvPr>
            <p:ph type="dt" sz="half" idx="10"/>
          </p:nvPr>
        </p:nvSpPr>
        <p:spPr/>
        <p:txBody>
          <a:bodyPr/>
          <a:lstStyle/>
          <a:p>
            <a:fld id="{9BCB198D-49D3-423D-A640-A92B0BCA9AA3}" type="datetime1">
              <a:rPr lang="en-US" smtClean="0"/>
              <a:t>5/22/2019</a:t>
            </a:fld>
            <a:endParaRPr lang="en-US" dirty="0"/>
          </a:p>
        </p:txBody>
      </p:sp>
      <p:sp>
        <p:nvSpPr>
          <p:cNvPr id="8" name="Platshållare för sidfot 7"/>
          <p:cNvSpPr>
            <a:spLocks noGrp="1"/>
          </p:cNvSpPr>
          <p:nvPr>
            <p:ph type="ftr" sz="quarter" idx="11"/>
          </p:nvPr>
        </p:nvSpPr>
        <p:spPr/>
        <p:txBody>
          <a:bodyPr/>
          <a:lstStyle/>
          <a:p>
            <a:r>
              <a:rPr lang="en-US" dirty="0"/>
              <a:t>SANDVIK: Title of presentation</a:t>
            </a:r>
          </a:p>
        </p:txBody>
      </p:sp>
      <p:sp>
        <p:nvSpPr>
          <p:cNvPr id="9" name="Platshållare för bildnummer 8"/>
          <p:cNvSpPr>
            <a:spLocks noGrp="1"/>
          </p:cNvSpPr>
          <p:nvPr>
            <p:ph type="sldNum" sz="quarter" idx="12"/>
          </p:nvPr>
        </p:nvSpPr>
        <p:spPr/>
        <p:txBody>
          <a:bodyPr/>
          <a:lstStyle/>
          <a:p>
            <a:fld id="{469B62F1-B431-48B6-8270-02431A1685B7}" type="slidenum">
              <a:rPr lang="en-US" smtClean="0"/>
              <a:t>‹#›</a:t>
            </a:fld>
            <a:endParaRPr lang="en-US" dirty="0"/>
          </a:p>
        </p:txBody>
      </p:sp>
      <p:sp>
        <p:nvSpPr>
          <p:cNvPr id="11" name="Platshållare för text 10"/>
          <p:cNvSpPr>
            <a:spLocks noGrp="1"/>
          </p:cNvSpPr>
          <p:nvPr>
            <p:ph type="body" sz="quarter" idx="13" hasCustomPrompt="1"/>
          </p:nvPr>
        </p:nvSpPr>
        <p:spPr>
          <a:xfrm>
            <a:off x="360000" y="1890000"/>
            <a:ext cx="4122000" cy="2484000"/>
          </a:xfrm>
        </p:spPr>
        <p:txBody>
          <a:bodyPr/>
          <a:lstStyle>
            <a:lvl2pPr marL="540000" indent="-162000">
              <a:buFont typeface="Arial" panose="020B0604020202020204" pitchFamily="34" charset="0"/>
              <a:buChar char="−"/>
              <a:defRPr/>
            </a:lvl2pPr>
          </a:lstStyle>
          <a:p>
            <a:pPr lvl="0"/>
            <a:r>
              <a:rPr lang="en-US" dirty="0"/>
              <a:t>Click to edit Master text styles</a:t>
            </a:r>
          </a:p>
          <a:p>
            <a:pPr lvl="1"/>
            <a:r>
              <a:rPr lang="en-US" dirty="0"/>
              <a:t>Second level</a:t>
            </a:r>
          </a:p>
        </p:txBody>
      </p:sp>
      <p:sp>
        <p:nvSpPr>
          <p:cNvPr id="5" name="Picture Placeholder 4"/>
          <p:cNvSpPr>
            <a:spLocks noGrp="1"/>
          </p:cNvSpPr>
          <p:nvPr>
            <p:ph type="pic" sz="quarter" idx="20"/>
          </p:nvPr>
        </p:nvSpPr>
        <p:spPr>
          <a:xfrm>
            <a:off x="4662000" y="2484000"/>
            <a:ext cx="4122000" cy="1890000"/>
          </a:xfrm>
        </p:spPr>
        <p:txBody>
          <a:bodyPr/>
          <a:lstStyle>
            <a:lvl1pPr marL="0" indent="0">
              <a:buNone/>
              <a:defRPr/>
            </a:lvl1pPr>
          </a:lstStyle>
          <a:p>
            <a:r>
              <a:rPr lang="en-US" dirty="0"/>
              <a:t>Click icon to add picture</a:t>
            </a:r>
            <a:endParaRPr lang="sv-SE" dirty="0"/>
          </a:p>
        </p:txBody>
      </p:sp>
      <p:sp>
        <p:nvSpPr>
          <p:cNvPr id="10" name="Picture Placeholder 9"/>
          <p:cNvSpPr>
            <a:spLocks noGrp="1"/>
          </p:cNvSpPr>
          <p:nvPr>
            <p:ph type="pic" sz="quarter" idx="21"/>
          </p:nvPr>
        </p:nvSpPr>
        <p:spPr>
          <a:xfrm>
            <a:off x="4662000" y="414000"/>
            <a:ext cx="4122000" cy="1890000"/>
          </a:xfrm>
        </p:spPr>
        <p:txBody>
          <a:bodyPr/>
          <a:lstStyle>
            <a:lvl1pPr marL="0" indent="0">
              <a:buNone/>
              <a:defRPr/>
            </a:lvl1pPr>
          </a:lstStyle>
          <a:p>
            <a:r>
              <a:rPr lang="en-US" dirty="0"/>
              <a:t>Click icon to add picture</a:t>
            </a:r>
            <a:endParaRPr lang="sv-SE" dirty="0"/>
          </a:p>
        </p:txBody>
      </p:sp>
    </p:spTree>
    <p:extLst>
      <p:ext uri="{BB962C8B-B14F-4D97-AF65-F5344CB8AC3E}">
        <p14:creationId xmlns:p14="http://schemas.microsoft.com/office/powerpoint/2010/main" val="40234076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 picture">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360000" y="414000"/>
            <a:ext cx="4122000" cy="900000"/>
          </a:xfrm>
        </p:spPr>
        <p:txBody>
          <a:bodyPr/>
          <a:lstStyle>
            <a:lvl1pPr>
              <a:defRPr/>
            </a:lvl1pPr>
          </a:lstStyle>
          <a:p>
            <a:r>
              <a:rPr lang="en-US" noProof="0" dirty="0"/>
              <a:t>Headline over</a:t>
            </a:r>
            <a:br>
              <a:rPr lang="en-US" noProof="0" dirty="0"/>
            </a:br>
            <a:r>
              <a:rPr lang="en-US" noProof="0" dirty="0"/>
              <a:t>two lines</a:t>
            </a:r>
          </a:p>
        </p:txBody>
      </p:sp>
      <p:sp>
        <p:nvSpPr>
          <p:cNvPr id="3" name="Platshållare för text 2"/>
          <p:cNvSpPr>
            <a:spLocks noGrp="1"/>
          </p:cNvSpPr>
          <p:nvPr>
            <p:ph type="body" idx="1" hasCustomPrompt="1"/>
          </p:nvPr>
        </p:nvSpPr>
        <p:spPr>
          <a:xfrm>
            <a:off x="360000" y="1440000"/>
            <a:ext cx="4122000" cy="270000"/>
          </a:xfrm>
        </p:spPr>
        <p:txBody>
          <a:bodyPr anchor="t">
            <a:noAutofit/>
          </a:bodyPr>
          <a:lstStyle>
            <a:lvl1pPr marL="0" indent="0">
              <a:lnSpc>
                <a:spcPct val="100000"/>
              </a:lnSpc>
              <a:buNone/>
              <a:defRPr sz="1800" b="0" cap="all" baseline="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dirty="0"/>
              <a:t>Subheading (if needed)</a:t>
            </a:r>
          </a:p>
        </p:txBody>
      </p:sp>
      <p:sp>
        <p:nvSpPr>
          <p:cNvPr id="7" name="Platshållare för datum 6"/>
          <p:cNvSpPr>
            <a:spLocks noGrp="1"/>
          </p:cNvSpPr>
          <p:nvPr>
            <p:ph type="dt" sz="half" idx="10"/>
          </p:nvPr>
        </p:nvSpPr>
        <p:spPr/>
        <p:txBody>
          <a:bodyPr/>
          <a:lstStyle/>
          <a:p>
            <a:fld id="{C680051F-A4B1-4F1A-9B59-6BC4ADD1202D}" type="datetime1">
              <a:rPr lang="en-US" smtClean="0"/>
              <a:t>5/22/2019</a:t>
            </a:fld>
            <a:endParaRPr lang="en-US" dirty="0"/>
          </a:p>
        </p:txBody>
      </p:sp>
      <p:sp>
        <p:nvSpPr>
          <p:cNvPr id="8" name="Platshållare för sidfot 7"/>
          <p:cNvSpPr>
            <a:spLocks noGrp="1"/>
          </p:cNvSpPr>
          <p:nvPr>
            <p:ph type="ftr" sz="quarter" idx="11"/>
          </p:nvPr>
        </p:nvSpPr>
        <p:spPr/>
        <p:txBody>
          <a:bodyPr/>
          <a:lstStyle/>
          <a:p>
            <a:r>
              <a:rPr lang="en-US" dirty="0"/>
              <a:t>SANDVIK: Title of presentation</a:t>
            </a:r>
          </a:p>
        </p:txBody>
      </p:sp>
      <p:sp>
        <p:nvSpPr>
          <p:cNvPr id="9" name="Platshållare för bildnummer 8"/>
          <p:cNvSpPr>
            <a:spLocks noGrp="1"/>
          </p:cNvSpPr>
          <p:nvPr>
            <p:ph type="sldNum" sz="quarter" idx="12"/>
          </p:nvPr>
        </p:nvSpPr>
        <p:spPr/>
        <p:txBody>
          <a:bodyPr/>
          <a:lstStyle/>
          <a:p>
            <a:fld id="{469B62F1-B431-48B6-8270-02431A1685B7}" type="slidenum">
              <a:rPr lang="en-US" smtClean="0"/>
              <a:t>‹#›</a:t>
            </a:fld>
            <a:endParaRPr lang="en-US" dirty="0"/>
          </a:p>
        </p:txBody>
      </p:sp>
      <p:sp>
        <p:nvSpPr>
          <p:cNvPr id="11" name="Platshållare för text 10"/>
          <p:cNvSpPr>
            <a:spLocks noGrp="1"/>
          </p:cNvSpPr>
          <p:nvPr>
            <p:ph type="body" sz="quarter" idx="13" hasCustomPrompt="1"/>
          </p:nvPr>
        </p:nvSpPr>
        <p:spPr>
          <a:xfrm>
            <a:off x="360000" y="1890000"/>
            <a:ext cx="4122000" cy="2484000"/>
          </a:xfrm>
        </p:spPr>
        <p:txBody>
          <a:bodyPr/>
          <a:lstStyle>
            <a:lvl2pPr marL="540000" indent="-162000">
              <a:buFont typeface="Arial" panose="020B0604020202020204" pitchFamily="34" charset="0"/>
              <a:buChar char="−"/>
              <a:defRPr/>
            </a:lvl2pPr>
          </a:lstStyle>
          <a:p>
            <a:pPr lvl="0"/>
            <a:r>
              <a:rPr lang="en-US" dirty="0"/>
              <a:t>Click to edit Master text styles</a:t>
            </a:r>
          </a:p>
          <a:p>
            <a:pPr lvl="1"/>
            <a:r>
              <a:rPr lang="en-US" dirty="0"/>
              <a:t>Second level</a:t>
            </a:r>
          </a:p>
        </p:txBody>
      </p:sp>
      <p:sp>
        <p:nvSpPr>
          <p:cNvPr id="5" name="Picture Placeholder 4"/>
          <p:cNvSpPr>
            <a:spLocks noGrp="1"/>
          </p:cNvSpPr>
          <p:nvPr>
            <p:ph type="pic" sz="quarter" idx="14"/>
          </p:nvPr>
        </p:nvSpPr>
        <p:spPr>
          <a:xfrm>
            <a:off x="4662000" y="414000"/>
            <a:ext cx="4122000" cy="3960000"/>
          </a:xfrm>
        </p:spPr>
        <p:txBody>
          <a:bodyPr/>
          <a:lstStyle>
            <a:lvl1pPr marL="0" indent="0">
              <a:buNone/>
              <a:defRPr/>
            </a:lvl1pPr>
          </a:lstStyle>
          <a:p>
            <a:r>
              <a:rPr lang="en-US" dirty="0"/>
              <a:t>Click icon to add picture</a:t>
            </a:r>
            <a:endParaRPr lang="sv-SE" dirty="0"/>
          </a:p>
        </p:txBody>
      </p:sp>
    </p:spTree>
    <p:extLst>
      <p:ext uri="{BB962C8B-B14F-4D97-AF65-F5344CB8AC3E}">
        <p14:creationId xmlns:p14="http://schemas.microsoft.com/office/powerpoint/2010/main" val="35700982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tartpage 2, pictur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252" y="1134000"/>
            <a:ext cx="9180000" cy="1350000"/>
          </a:xfrm>
          <a:prstGeom prst="rect">
            <a:avLst/>
          </a:prstGeom>
        </p:spPr>
      </p:pic>
      <p:sp>
        <p:nvSpPr>
          <p:cNvPr id="2" name="Rubrik 1"/>
          <p:cNvSpPr>
            <a:spLocks noGrp="1"/>
          </p:cNvSpPr>
          <p:nvPr>
            <p:ph type="ctrTitle" hasCustomPrompt="1"/>
          </p:nvPr>
        </p:nvSpPr>
        <p:spPr>
          <a:xfrm>
            <a:off x="360000" y="180000"/>
            <a:ext cx="7200000" cy="360000"/>
          </a:xfrm>
        </p:spPr>
        <p:txBody>
          <a:bodyPr/>
          <a:lstStyle>
            <a:lvl1pPr>
              <a:defRPr baseline="0"/>
            </a:lvl1pPr>
          </a:lstStyle>
          <a:p>
            <a:r>
              <a:rPr lang="en-US" noProof="0" dirty="0"/>
              <a:t>Headline First line</a:t>
            </a:r>
          </a:p>
        </p:txBody>
      </p:sp>
      <p:sp>
        <p:nvSpPr>
          <p:cNvPr id="3" name="Underrubrik 2"/>
          <p:cNvSpPr>
            <a:spLocks noGrp="1"/>
          </p:cNvSpPr>
          <p:nvPr>
            <p:ph type="subTitle" idx="1" hasCustomPrompt="1"/>
          </p:nvPr>
        </p:nvSpPr>
        <p:spPr>
          <a:xfrm>
            <a:off x="360000" y="540000"/>
            <a:ext cx="7200000" cy="360000"/>
          </a:xfrm>
        </p:spPr>
        <p:txBody>
          <a:bodyPr>
            <a:noAutofit/>
          </a:bodyPr>
          <a:lstStyle>
            <a:lvl1pPr marL="0" indent="0" algn="l">
              <a:lnSpc>
                <a:spcPct val="100000"/>
              </a:lnSpc>
              <a:spcAft>
                <a:spcPts val="0"/>
              </a:spcAft>
              <a:buNone/>
              <a:defRPr sz="2800" cap="all" baseline="0">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a:t>Headline Second line</a:t>
            </a:r>
          </a:p>
        </p:txBody>
      </p:sp>
      <p:sp>
        <p:nvSpPr>
          <p:cNvPr id="4" name="Platshållare för datum 3"/>
          <p:cNvSpPr>
            <a:spLocks noGrp="1"/>
          </p:cNvSpPr>
          <p:nvPr>
            <p:ph type="dt" sz="half" idx="10"/>
          </p:nvPr>
        </p:nvSpPr>
        <p:spPr/>
        <p:txBody>
          <a:bodyPr/>
          <a:lstStyle/>
          <a:p>
            <a:fld id="{FD53EE5B-179B-42EF-B88C-5BE3C7D22739}" type="datetime1">
              <a:rPr lang="en-US" smtClean="0"/>
              <a:t>5/22/2019</a:t>
            </a:fld>
            <a:endParaRPr lang="en-US" dirty="0"/>
          </a:p>
        </p:txBody>
      </p:sp>
      <p:sp>
        <p:nvSpPr>
          <p:cNvPr id="5" name="Platshållare för sidfot 4"/>
          <p:cNvSpPr>
            <a:spLocks noGrp="1"/>
          </p:cNvSpPr>
          <p:nvPr>
            <p:ph type="ftr" sz="quarter" idx="11"/>
          </p:nvPr>
        </p:nvSpPr>
        <p:spPr/>
        <p:txBody>
          <a:bodyPr/>
          <a:lstStyle/>
          <a:p>
            <a:r>
              <a:rPr lang="en-US" dirty="0"/>
              <a:t>SANDVIK: Title of presentation</a:t>
            </a:r>
          </a:p>
        </p:txBody>
      </p:sp>
      <p:sp>
        <p:nvSpPr>
          <p:cNvPr id="6" name="Platshållare för bildnummer 5"/>
          <p:cNvSpPr>
            <a:spLocks noGrp="1"/>
          </p:cNvSpPr>
          <p:nvPr>
            <p:ph type="sldNum" sz="quarter" idx="12"/>
          </p:nvPr>
        </p:nvSpPr>
        <p:spPr/>
        <p:txBody>
          <a:bodyPr/>
          <a:lstStyle/>
          <a:p>
            <a:fld id="{469B62F1-B431-48B6-8270-02431A1685B7}" type="slidenum">
              <a:rPr lang="en-US" smtClean="0"/>
              <a:t>‹#›</a:t>
            </a:fld>
            <a:endParaRPr lang="en-US" dirty="0"/>
          </a:p>
        </p:txBody>
      </p:sp>
      <p:pic>
        <p:nvPicPr>
          <p:cNvPr id="9" name="Bildobjekt 8" descr="SAV_Logo_cyan_RGB300.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94137" y="275166"/>
            <a:ext cx="889863" cy="323998"/>
          </a:xfrm>
          <a:prstGeom prst="rect">
            <a:avLst/>
          </a:prstGeom>
        </p:spPr>
      </p:pic>
      <p:sp>
        <p:nvSpPr>
          <p:cNvPr id="11" name="Picture Placeholder 7"/>
          <p:cNvSpPr>
            <a:spLocks noGrp="1"/>
          </p:cNvSpPr>
          <p:nvPr>
            <p:ph type="pic" sz="quarter" idx="13"/>
          </p:nvPr>
        </p:nvSpPr>
        <p:spPr>
          <a:xfrm>
            <a:off x="0" y="1953749"/>
            <a:ext cx="9144000" cy="3189752"/>
          </a:xfrm>
          <a:custGeom>
            <a:avLst/>
            <a:gdLst>
              <a:gd name="connsiteX0" fmla="*/ 530647 w 9144000"/>
              <a:gd name="connsiteY0" fmla="*/ 0 h 3183818"/>
              <a:gd name="connsiteX1" fmla="*/ 8613353 w 9144000"/>
              <a:gd name="connsiteY1" fmla="*/ 0 h 3183818"/>
              <a:gd name="connsiteX2" fmla="*/ 9144000 w 9144000"/>
              <a:gd name="connsiteY2" fmla="*/ 530647 h 3183818"/>
              <a:gd name="connsiteX3" fmla="*/ 9144000 w 9144000"/>
              <a:gd name="connsiteY3" fmla="*/ 3183818 h 3183818"/>
              <a:gd name="connsiteX4" fmla="*/ 9144000 w 9144000"/>
              <a:gd name="connsiteY4" fmla="*/ 3183818 h 3183818"/>
              <a:gd name="connsiteX5" fmla="*/ 0 w 9144000"/>
              <a:gd name="connsiteY5" fmla="*/ 3183818 h 3183818"/>
              <a:gd name="connsiteX6" fmla="*/ 0 w 9144000"/>
              <a:gd name="connsiteY6" fmla="*/ 3183818 h 3183818"/>
              <a:gd name="connsiteX7" fmla="*/ 0 w 9144000"/>
              <a:gd name="connsiteY7" fmla="*/ 530647 h 3183818"/>
              <a:gd name="connsiteX8" fmla="*/ 530647 w 9144000"/>
              <a:gd name="connsiteY8" fmla="*/ 0 h 3183818"/>
              <a:gd name="connsiteX0" fmla="*/ 4115249 w 9144000"/>
              <a:gd name="connsiteY0" fmla="*/ 278909 h 3183818"/>
              <a:gd name="connsiteX1" fmla="*/ 8613353 w 9144000"/>
              <a:gd name="connsiteY1" fmla="*/ 0 h 3183818"/>
              <a:gd name="connsiteX2" fmla="*/ 9144000 w 9144000"/>
              <a:gd name="connsiteY2" fmla="*/ 530647 h 3183818"/>
              <a:gd name="connsiteX3" fmla="*/ 9144000 w 9144000"/>
              <a:gd name="connsiteY3" fmla="*/ 3183818 h 3183818"/>
              <a:gd name="connsiteX4" fmla="*/ 9144000 w 9144000"/>
              <a:gd name="connsiteY4" fmla="*/ 3183818 h 3183818"/>
              <a:gd name="connsiteX5" fmla="*/ 0 w 9144000"/>
              <a:gd name="connsiteY5" fmla="*/ 3183818 h 3183818"/>
              <a:gd name="connsiteX6" fmla="*/ 0 w 9144000"/>
              <a:gd name="connsiteY6" fmla="*/ 3183818 h 3183818"/>
              <a:gd name="connsiteX7" fmla="*/ 0 w 9144000"/>
              <a:gd name="connsiteY7" fmla="*/ 530647 h 3183818"/>
              <a:gd name="connsiteX8" fmla="*/ 4115249 w 9144000"/>
              <a:gd name="connsiteY8" fmla="*/ 278909 h 3183818"/>
              <a:gd name="connsiteX0" fmla="*/ 4115249 w 9144000"/>
              <a:gd name="connsiteY0" fmla="*/ 284843 h 3189752"/>
              <a:gd name="connsiteX1" fmla="*/ 6856661 w 9144000"/>
              <a:gd name="connsiteY1" fmla="*/ 0 h 3189752"/>
              <a:gd name="connsiteX2" fmla="*/ 9144000 w 9144000"/>
              <a:gd name="connsiteY2" fmla="*/ 536581 h 3189752"/>
              <a:gd name="connsiteX3" fmla="*/ 9144000 w 9144000"/>
              <a:gd name="connsiteY3" fmla="*/ 3189752 h 3189752"/>
              <a:gd name="connsiteX4" fmla="*/ 9144000 w 9144000"/>
              <a:gd name="connsiteY4" fmla="*/ 3189752 h 3189752"/>
              <a:gd name="connsiteX5" fmla="*/ 0 w 9144000"/>
              <a:gd name="connsiteY5" fmla="*/ 3189752 h 3189752"/>
              <a:gd name="connsiteX6" fmla="*/ 0 w 9144000"/>
              <a:gd name="connsiteY6" fmla="*/ 3189752 h 3189752"/>
              <a:gd name="connsiteX7" fmla="*/ 0 w 9144000"/>
              <a:gd name="connsiteY7" fmla="*/ 536581 h 3189752"/>
              <a:gd name="connsiteX8" fmla="*/ 4115249 w 9144000"/>
              <a:gd name="connsiteY8" fmla="*/ 284843 h 3189752"/>
              <a:gd name="connsiteX0" fmla="*/ 4115249 w 9144000"/>
              <a:gd name="connsiteY0" fmla="*/ 284843 h 3189752"/>
              <a:gd name="connsiteX1" fmla="*/ 6856661 w 9144000"/>
              <a:gd name="connsiteY1" fmla="*/ 0 h 3189752"/>
              <a:gd name="connsiteX2" fmla="*/ 9144000 w 9144000"/>
              <a:gd name="connsiteY2" fmla="*/ 536581 h 3189752"/>
              <a:gd name="connsiteX3" fmla="*/ 9144000 w 9144000"/>
              <a:gd name="connsiteY3" fmla="*/ 3189752 h 3189752"/>
              <a:gd name="connsiteX4" fmla="*/ 9144000 w 9144000"/>
              <a:gd name="connsiteY4" fmla="*/ 3189752 h 3189752"/>
              <a:gd name="connsiteX5" fmla="*/ 0 w 9144000"/>
              <a:gd name="connsiteY5" fmla="*/ 3189752 h 3189752"/>
              <a:gd name="connsiteX6" fmla="*/ 0 w 9144000"/>
              <a:gd name="connsiteY6" fmla="*/ 3189752 h 3189752"/>
              <a:gd name="connsiteX7" fmla="*/ 0 w 9144000"/>
              <a:gd name="connsiteY7" fmla="*/ 527056 h 3189752"/>
              <a:gd name="connsiteX8" fmla="*/ 4115249 w 9144000"/>
              <a:gd name="connsiteY8" fmla="*/ 284843 h 3189752"/>
              <a:gd name="connsiteX0" fmla="*/ 4115249 w 9144000"/>
              <a:gd name="connsiteY0" fmla="*/ 284843 h 3189752"/>
              <a:gd name="connsiteX1" fmla="*/ 6856661 w 9144000"/>
              <a:gd name="connsiteY1" fmla="*/ 0 h 3189752"/>
              <a:gd name="connsiteX2" fmla="*/ 9144000 w 9144000"/>
              <a:gd name="connsiteY2" fmla="*/ 536581 h 3189752"/>
              <a:gd name="connsiteX3" fmla="*/ 9144000 w 9144000"/>
              <a:gd name="connsiteY3" fmla="*/ 3189752 h 3189752"/>
              <a:gd name="connsiteX4" fmla="*/ 9144000 w 9144000"/>
              <a:gd name="connsiteY4" fmla="*/ 3189752 h 3189752"/>
              <a:gd name="connsiteX5" fmla="*/ 0 w 9144000"/>
              <a:gd name="connsiteY5" fmla="*/ 3189752 h 3189752"/>
              <a:gd name="connsiteX6" fmla="*/ 0 w 9144000"/>
              <a:gd name="connsiteY6" fmla="*/ 3189752 h 3189752"/>
              <a:gd name="connsiteX7" fmla="*/ 0 w 9144000"/>
              <a:gd name="connsiteY7" fmla="*/ 511181 h 3189752"/>
              <a:gd name="connsiteX8" fmla="*/ 4115249 w 9144000"/>
              <a:gd name="connsiteY8" fmla="*/ 284843 h 3189752"/>
              <a:gd name="connsiteX0" fmla="*/ 4115249 w 9144000"/>
              <a:gd name="connsiteY0" fmla="*/ 284843 h 3189752"/>
              <a:gd name="connsiteX1" fmla="*/ 6856661 w 9144000"/>
              <a:gd name="connsiteY1" fmla="*/ 0 h 3189752"/>
              <a:gd name="connsiteX2" fmla="*/ 9144000 w 9144000"/>
              <a:gd name="connsiteY2" fmla="*/ 536581 h 3189752"/>
              <a:gd name="connsiteX3" fmla="*/ 9144000 w 9144000"/>
              <a:gd name="connsiteY3" fmla="*/ 3189752 h 3189752"/>
              <a:gd name="connsiteX4" fmla="*/ 9144000 w 9144000"/>
              <a:gd name="connsiteY4" fmla="*/ 3189752 h 3189752"/>
              <a:gd name="connsiteX5" fmla="*/ 0 w 9144000"/>
              <a:gd name="connsiteY5" fmla="*/ 3189752 h 3189752"/>
              <a:gd name="connsiteX6" fmla="*/ 0 w 9144000"/>
              <a:gd name="connsiteY6" fmla="*/ 3189752 h 3189752"/>
              <a:gd name="connsiteX7" fmla="*/ 0 w 9144000"/>
              <a:gd name="connsiteY7" fmla="*/ 527056 h 3189752"/>
              <a:gd name="connsiteX8" fmla="*/ 4115249 w 9144000"/>
              <a:gd name="connsiteY8" fmla="*/ 284843 h 3189752"/>
              <a:gd name="connsiteX0" fmla="*/ 4115249 w 9144000"/>
              <a:gd name="connsiteY0" fmla="*/ 284843 h 3189752"/>
              <a:gd name="connsiteX1" fmla="*/ 6856661 w 9144000"/>
              <a:gd name="connsiteY1" fmla="*/ 0 h 3189752"/>
              <a:gd name="connsiteX2" fmla="*/ 9144000 w 9144000"/>
              <a:gd name="connsiteY2" fmla="*/ 536581 h 3189752"/>
              <a:gd name="connsiteX3" fmla="*/ 9144000 w 9144000"/>
              <a:gd name="connsiteY3" fmla="*/ 3189752 h 3189752"/>
              <a:gd name="connsiteX4" fmla="*/ 9144000 w 9144000"/>
              <a:gd name="connsiteY4" fmla="*/ 3189752 h 3189752"/>
              <a:gd name="connsiteX5" fmla="*/ 0 w 9144000"/>
              <a:gd name="connsiteY5" fmla="*/ 3189752 h 3189752"/>
              <a:gd name="connsiteX6" fmla="*/ 0 w 9144000"/>
              <a:gd name="connsiteY6" fmla="*/ 3189752 h 3189752"/>
              <a:gd name="connsiteX7" fmla="*/ 0 w 9144000"/>
              <a:gd name="connsiteY7" fmla="*/ 508006 h 3189752"/>
              <a:gd name="connsiteX8" fmla="*/ 4115249 w 9144000"/>
              <a:gd name="connsiteY8" fmla="*/ 284843 h 3189752"/>
              <a:gd name="connsiteX0" fmla="*/ 4115249 w 9144000"/>
              <a:gd name="connsiteY0" fmla="*/ 284843 h 3189752"/>
              <a:gd name="connsiteX1" fmla="*/ 6856661 w 9144000"/>
              <a:gd name="connsiteY1" fmla="*/ 0 h 3189752"/>
              <a:gd name="connsiteX2" fmla="*/ 9144000 w 9144000"/>
              <a:gd name="connsiteY2" fmla="*/ 536581 h 3189752"/>
              <a:gd name="connsiteX3" fmla="*/ 9144000 w 9144000"/>
              <a:gd name="connsiteY3" fmla="*/ 3189752 h 3189752"/>
              <a:gd name="connsiteX4" fmla="*/ 9144000 w 9144000"/>
              <a:gd name="connsiteY4" fmla="*/ 3189752 h 3189752"/>
              <a:gd name="connsiteX5" fmla="*/ 0 w 9144000"/>
              <a:gd name="connsiteY5" fmla="*/ 3189752 h 3189752"/>
              <a:gd name="connsiteX6" fmla="*/ 0 w 9144000"/>
              <a:gd name="connsiteY6" fmla="*/ 3189752 h 3189752"/>
              <a:gd name="connsiteX7" fmla="*/ 0 w 9144000"/>
              <a:gd name="connsiteY7" fmla="*/ 523881 h 3189752"/>
              <a:gd name="connsiteX8" fmla="*/ 4115249 w 9144000"/>
              <a:gd name="connsiteY8" fmla="*/ 284843 h 3189752"/>
              <a:gd name="connsiteX0" fmla="*/ 4118424 w 9144000"/>
              <a:gd name="connsiteY0" fmla="*/ 262618 h 3189752"/>
              <a:gd name="connsiteX1" fmla="*/ 6856661 w 9144000"/>
              <a:gd name="connsiteY1" fmla="*/ 0 h 3189752"/>
              <a:gd name="connsiteX2" fmla="*/ 9144000 w 9144000"/>
              <a:gd name="connsiteY2" fmla="*/ 536581 h 3189752"/>
              <a:gd name="connsiteX3" fmla="*/ 9144000 w 9144000"/>
              <a:gd name="connsiteY3" fmla="*/ 3189752 h 3189752"/>
              <a:gd name="connsiteX4" fmla="*/ 9144000 w 9144000"/>
              <a:gd name="connsiteY4" fmla="*/ 3189752 h 3189752"/>
              <a:gd name="connsiteX5" fmla="*/ 0 w 9144000"/>
              <a:gd name="connsiteY5" fmla="*/ 3189752 h 3189752"/>
              <a:gd name="connsiteX6" fmla="*/ 0 w 9144000"/>
              <a:gd name="connsiteY6" fmla="*/ 3189752 h 3189752"/>
              <a:gd name="connsiteX7" fmla="*/ 0 w 9144000"/>
              <a:gd name="connsiteY7" fmla="*/ 523881 h 3189752"/>
              <a:gd name="connsiteX8" fmla="*/ 4118424 w 9144000"/>
              <a:gd name="connsiteY8" fmla="*/ 262618 h 3189752"/>
              <a:gd name="connsiteX0" fmla="*/ 4118424 w 9144000"/>
              <a:gd name="connsiteY0" fmla="*/ 265787 h 3192921"/>
              <a:gd name="connsiteX1" fmla="*/ 6856661 w 9144000"/>
              <a:gd name="connsiteY1" fmla="*/ 3169 h 3192921"/>
              <a:gd name="connsiteX2" fmla="*/ 9144000 w 9144000"/>
              <a:gd name="connsiteY2" fmla="*/ 0 h 3192921"/>
              <a:gd name="connsiteX3" fmla="*/ 9144000 w 9144000"/>
              <a:gd name="connsiteY3" fmla="*/ 3192921 h 3192921"/>
              <a:gd name="connsiteX4" fmla="*/ 9144000 w 9144000"/>
              <a:gd name="connsiteY4" fmla="*/ 3192921 h 3192921"/>
              <a:gd name="connsiteX5" fmla="*/ 0 w 9144000"/>
              <a:gd name="connsiteY5" fmla="*/ 3192921 h 3192921"/>
              <a:gd name="connsiteX6" fmla="*/ 0 w 9144000"/>
              <a:gd name="connsiteY6" fmla="*/ 3192921 h 3192921"/>
              <a:gd name="connsiteX7" fmla="*/ 0 w 9144000"/>
              <a:gd name="connsiteY7" fmla="*/ 527050 h 3192921"/>
              <a:gd name="connsiteX8" fmla="*/ 4118424 w 9144000"/>
              <a:gd name="connsiteY8" fmla="*/ 265787 h 3192921"/>
              <a:gd name="connsiteX0" fmla="*/ 4118424 w 9144000"/>
              <a:gd name="connsiteY0" fmla="*/ 265787 h 3192921"/>
              <a:gd name="connsiteX1" fmla="*/ 6863011 w 9144000"/>
              <a:gd name="connsiteY1" fmla="*/ 111119 h 3192921"/>
              <a:gd name="connsiteX2" fmla="*/ 9144000 w 9144000"/>
              <a:gd name="connsiteY2" fmla="*/ 0 h 3192921"/>
              <a:gd name="connsiteX3" fmla="*/ 9144000 w 9144000"/>
              <a:gd name="connsiteY3" fmla="*/ 3192921 h 3192921"/>
              <a:gd name="connsiteX4" fmla="*/ 9144000 w 9144000"/>
              <a:gd name="connsiteY4" fmla="*/ 3192921 h 3192921"/>
              <a:gd name="connsiteX5" fmla="*/ 0 w 9144000"/>
              <a:gd name="connsiteY5" fmla="*/ 3192921 h 3192921"/>
              <a:gd name="connsiteX6" fmla="*/ 0 w 9144000"/>
              <a:gd name="connsiteY6" fmla="*/ 3192921 h 3192921"/>
              <a:gd name="connsiteX7" fmla="*/ 0 w 9144000"/>
              <a:gd name="connsiteY7" fmla="*/ 527050 h 3192921"/>
              <a:gd name="connsiteX8" fmla="*/ 4118424 w 9144000"/>
              <a:gd name="connsiteY8" fmla="*/ 265787 h 3192921"/>
              <a:gd name="connsiteX0" fmla="*/ 4118424 w 9144000"/>
              <a:gd name="connsiteY0" fmla="*/ 265787 h 3192921"/>
              <a:gd name="connsiteX1" fmla="*/ 6856661 w 9144000"/>
              <a:gd name="connsiteY1" fmla="*/ 3169 h 3192921"/>
              <a:gd name="connsiteX2" fmla="*/ 9144000 w 9144000"/>
              <a:gd name="connsiteY2" fmla="*/ 0 h 3192921"/>
              <a:gd name="connsiteX3" fmla="*/ 9144000 w 9144000"/>
              <a:gd name="connsiteY3" fmla="*/ 3192921 h 3192921"/>
              <a:gd name="connsiteX4" fmla="*/ 9144000 w 9144000"/>
              <a:gd name="connsiteY4" fmla="*/ 3192921 h 3192921"/>
              <a:gd name="connsiteX5" fmla="*/ 0 w 9144000"/>
              <a:gd name="connsiteY5" fmla="*/ 3192921 h 3192921"/>
              <a:gd name="connsiteX6" fmla="*/ 0 w 9144000"/>
              <a:gd name="connsiteY6" fmla="*/ 3192921 h 3192921"/>
              <a:gd name="connsiteX7" fmla="*/ 0 w 9144000"/>
              <a:gd name="connsiteY7" fmla="*/ 527050 h 3192921"/>
              <a:gd name="connsiteX8" fmla="*/ 4118424 w 9144000"/>
              <a:gd name="connsiteY8" fmla="*/ 265787 h 3192921"/>
              <a:gd name="connsiteX0" fmla="*/ 4118424 w 9144000"/>
              <a:gd name="connsiteY0" fmla="*/ 262618 h 3189752"/>
              <a:gd name="connsiteX1" fmla="*/ 6856661 w 9144000"/>
              <a:gd name="connsiteY1" fmla="*/ 0 h 3189752"/>
              <a:gd name="connsiteX2" fmla="*/ 9144000 w 9144000"/>
              <a:gd name="connsiteY2" fmla="*/ 9531 h 3189752"/>
              <a:gd name="connsiteX3" fmla="*/ 9144000 w 9144000"/>
              <a:gd name="connsiteY3" fmla="*/ 3189752 h 3189752"/>
              <a:gd name="connsiteX4" fmla="*/ 9144000 w 9144000"/>
              <a:gd name="connsiteY4" fmla="*/ 3189752 h 3189752"/>
              <a:gd name="connsiteX5" fmla="*/ 0 w 9144000"/>
              <a:gd name="connsiteY5" fmla="*/ 3189752 h 3189752"/>
              <a:gd name="connsiteX6" fmla="*/ 0 w 9144000"/>
              <a:gd name="connsiteY6" fmla="*/ 3189752 h 3189752"/>
              <a:gd name="connsiteX7" fmla="*/ 0 w 9144000"/>
              <a:gd name="connsiteY7" fmla="*/ 523881 h 3189752"/>
              <a:gd name="connsiteX8" fmla="*/ 4118424 w 9144000"/>
              <a:gd name="connsiteY8" fmla="*/ 262618 h 3189752"/>
              <a:gd name="connsiteX0" fmla="*/ 4118424 w 9144000"/>
              <a:gd name="connsiteY0" fmla="*/ 262618 h 3189752"/>
              <a:gd name="connsiteX1" fmla="*/ 6856661 w 9144000"/>
              <a:gd name="connsiteY1" fmla="*/ 0 h 3189752"/>
              <a:gd name="connsiteX2" fmla="*/ 9144000 w 9144000"/>
              <a:gd name="connsiteY2" fmla="*/ 6 h 3189752"/>
              <a:gd name="connsiteX3" fmla="*/ 9144000 w 9144000"/>
              <a:gd name="connsiteY3" fmla="*/ 3189752 h 3189752"/>
              <a:gd name="connsiteX4" fmla="*/ 9144000 w 9144000"/>
              <a:gd name="connsiteY4" fmla="*/ 3189752 h 3189752"/>
              <a:gd name="connsiteX5" fmla="*/ 0 w 9144000"/>
              <a:gd name="connsiteY5" fmla="*/ 3189752 h 3189752"/>
              <a:gd name="connsiteX6" fmla="*/ 0 w 9144000"/>
              <a:gd name="connsiteY6" fmla="*/ 3189752 h 3189752"/>
              <a:gd name="connsiteX7" fmla="*/ 0 w 9144000"/>
              <a:gd name="connsiteY7" fmla="*/ 523881 h 3189752"/>
              <a:gd name="connsiteX8" fmla="*/ 4118424 w 9144000"/>
              <a:gd name="connsiteY8" fmla="*/ 262618 h 3189752"/>
              <a:gd name="connsiteX0" fmla="*/ 4118424 w 9144000"/>
              <a:gd name="connsiteY0" fmla="*/ 262618 h 3189752"/>
              <a:gd name="connsiteX1" fmla="*/ 6856661 w 9144000"/>
              <a:gd name="connsiteY1" fmla="*/ 0 h 3189752"/>
              <a:gd name="connsiteX2" fmla="*/ 9144000 w 9144000"/>
              <a:gd name="connsiteY2" fmla="*/ 6 h 3189752"/>
              <a:gd name="connsiteX3" fmla="*/ 9144000 w 9144000"/>
              <a:gd name="connsiteY3" fmla="*/ 3189752 h 3189752"/>
              <a:gd name="connsiteX4" fmla="*/ 9144000 w 9144000"/>
              <a:gd name="connsiteY4" fmla="*/ 3189752 h 3189752"/>
              <a:gd name="connsiteX5" fmla="*/ 0 w 9144000"/>
              <a:gd name="connsiteY5" fmla="*/ 3189752 h 3189752"/>
              <a:gd name="connsiteX6" fmla="*/ 0 w 9144000"/>
              <a:gd name="connsiteY6" fmla="*/ 3189752 h 3189752"/>
              <a:gd name="connsiteX7" fmla="*/ 0 w 9144000"/>
              <a:gd name="connsiteY7" fmla="*/ 536581 h 3189752"/>
              <a:gd name="connsiteX8" fmla="*/ 4118424 w 9144000"/>
              <a:gd name="connsiteY8" fmla="*/ 262618 h 3189752"/>
              <a:gd name="connsiteX0" fmla="*/ 4118424 w 9144000"/>
              <a:gd name="connsiteY0" fmla="*/ 262618 h 3189752"/>
              <a:gd name="connsiteX1" fmla="*/ 6856661 w 9144000"/>
              <a:gd name="connsiteY1" fmla="*/ 0 h 3189752"/>
              <a:gd name="connsiteX2" fmla="*/ 9144000 w 9144000"/>
              <a:gd name="connsiteY2" fmla="*/ 6 h 3189752"/>
              <a:gd name="connsiteX3" fmla="*/ 9144000 w 9144000"/>
              <a:gd name="connsiteY3" fmla="*/ 3189752 h 3189752"/>
              <a:gd name="connsiteX4" fmla="*/ 9144000 w 9144000"/>
              <a:gd name="connsiteY4" fmla="*/ 3189752 h 3189752"/>
              <a:gd name="connsiteX5" fmla="*/ 0 w 9144000"/>
              <a:gd name="connsiteY5" fmla="*/ 3189752 h 3189752"/>
              <a:gd name="connsiteX6" fmla="*/ 0 w 9144000"/>
              <a:gd name="connsiteY6" fmla="*/ 3189752 h 3189752"/>
              <a:gd name="connsiteX7" fmla="*/ 0 w 9144000"/>
              <a:gd name="connsiteY7" fmla="*/ 527056 h 3189752"/>
              <a:gd name="connsiteX8" fmla="*/ 4118424 w 9144000"/>
              <a:gd name="connsiteY8" fmla="*/ 262618 h 3189752"/>
              <a:gd name="connsiteX0" fmla="*/ 4118424 w 9144000"/>
              <a:gd name="connsiteY0" fmla="*/ 262618 h 3189752"/>
              <a:gd name="connsiteX1" fmla="*/ 6856661 w 9144000"/>
              <a:gd name="connsiteY1" fmla="*/ 0 h 3189752"/>
              <a:gd name="connsiteX2" fmla="*/ 9144000 w 9144000"/>
              <a:gd name="connsiteY2" fmla="*/ 6 h 3189752"/>
              <a:gd name="connsiteX3" fmla="*/ 9144000 w 9144000"/>
              <a:gd name="connsiteY3" fmla="*/ 3189752 h 3189752"/>
              <a:gd name="connsiteX4" fmla="*/ 9144000 w 9144000"/>
              <a:gd name="connsiteY4" fmla="*/ 3189752 h 3189752"/>
              <a:gd name="connsiteX5" fmla="*/ 0 w 9144000"/>
              <a:gd name="connsiteY5" fmla="*/ 3189752 h 3189752"/>
              <a:gd name="connsiteX6" fmla="*/ 0 w 9144000"/>
              <a:gd name="connsiteY6" fmla="*/ 3189752 h 3189752"/>
              <a:gd name="connsiteX7" fmla="*/ 41275 w 9144000"/>
              <a:gd name="connsiteY7" fmla="*/ 533406 h 3189752"/>
              <a:gd name="connsiteX8" fmla="*/ 4118424 w 9144000"/>
              <a:gd name="connsiteY8" fmla="*/ 262618 h 3189752"/>
              <a:gd name="connsiteX0" fmla="*/ 4118424 w 9144000"/>
              <a:gd name="connsiteY0" fmla="*/ 262618 h 3189752"/>
              <a:gd name="connsiteX1" fmla="*/ 6856661 w 9144000"/>
              <a:gd name="connsiteY1" fmla="*/ 0 h 3189752"/>
              <a:gd name="connsiteX2" fmla="*/ 9144000 w 9144000"/>
              <a:gd name="connsiteY2" fmla="*/ 6 h 3189752"/>
              <a:gd name="connsiteX3" fmla="*/ 9144000 w 9144000"/>
              <a:gd name="connsiteY3" fmla="*/ 3189752 h 3189752"/>
              <a:gd name="connsiteX4" fmla="*/ 9144000 w 9144000"/>
              <a:gd name="connsiteY4" fmla="*/ 3189752 h 3189752"/>
              <a:gd name="connsiteX5" fmla="*/ 0 w 9144000"/>
              <a:gd name="connsiteY5" fmla="*/ 3189752 h 3189752"/>
              <a:gd name="connsiteX6" fmla="*/ 0 w 9144000"/>
              <a:gd name="connsiteY6" fmla="*/ 3189752 h 3189752"/>
              <a:gd name="connsiteX7" fmla="*/ 3175 w 9144000"/>
              <a:gd name="connsiteY7" fmla="*/ 530231 h 3189752"/>
              <a:gd name="connsiteX8" fmla="*/ 4118424 w 9144000"/>
              <a:gd name="connsiteY8" fmla="*/ 262618 h 3189752"/>
              <a:gd name="connsiteX0" fmla="*/ 4118424 w 9144000"/>
              <a:gd name="connsiteY0" fmla="*/ 262618 h 3189752"/>
              <a:gd name="connsiteX1" fmla="*/ 6856661 w 9144000"/>
              <a:gd name="connsiteY1" fmla="*/ 0 h 3189752"/>
              <a:gd name="connsiteX2" fmla="*/ 9144000 w 9144000"/>
              <a:gd name="connsiteY2" fmla="*/ 6 h 3189752"/>
              <a:gd name="connsiteX3" fmla="*/ 9144000 w 9144000"/>
              <a:gd name="connsiteY3" fmla="*/ 3189752 h 3189752"/>
              <a:gd name="connsiteX4" fmla="*/ 9144000 w 9144000"/>
              <a:gd name="connsiteY4" fmla="*/ 3189752 h 3189752"/>
              <a:gd name="connsiteX5" fmla="*/ 0 w 9144000"/>
              <a:gd name="connsiteY5" fmla="*/ 3189752 h 3189752"/>
              <a:gd name="connsiteX6" fmla="*/ 0 w 9144000"/>
              <a:gd name="connsiteY6" fmla="*/ 3189752 h 3189752"/>
              <a:gd name="connsiteX7" fmla="*/ 3175 w 9144000"/>
              <a:gd name="connsiteY7" fmla="*/ 523881 h 3189752"/>
              <a:gd name="connsiteX8" fmla="*/ 4118424 w 9144000"/>
              <a:gd name="connsiteY8" fmla="*/ 262618 h 3189752"/>
              <a:gd name="connsiteX0" fmla="*/ 4118424 w 9144000"/>
              <a:gd name="connsiteY0" fmla="*/ 262618 h 3189752"/>
              <a:gd name="connsiteX1" fmla="*/ 6856661 w 9144000"/>
              <a:gd name="connsiteY1" fmla="*/ 0 h 3189752"/>
              <a:gd name="connsiteX2" fmla="*/ 9144000 w 9144000"/>
              <a:gd name="connsiteY2" fmla="*/ 6 h 3189752"/>
              <a:gd name="connsiteX3" fmla="*/ 9144000 w 9144000"/>
              <a:gd name="connsiteY3" fmla="*/ 3189752 h 3189752"/>
              <a:gd name="connsiteX4" fmla="*/ 9144000 w 9144000"/>
              <a:gd name="connsiteY4" fmla="*/ 3189752 h 3189752"/>
              <a:gd name="connsiteX5" fmla="*/ 0 w 9144000"/>
              <a:gd name="connsiteY5" fmla="*/ 3189752 h 3189752"/>
              <a:gd name="connsiteX6" fmla="*/ 0 w 9144000"/>
              <a:gd name="connsiteY6" fmla="*/ 3189752 h 3189752"/>
              <a:gd name="connsiteX7" fmla="*/ 3175 w 9144000"/>
              <a:gd name="connsiteY7" fmla="*/ 558806 h 3189752"/>
              <a:gd name="connsiteX8" fmla="*/ 4118424 w 9144000"/>
              <a:gd name="connsiteY8" fmla="*/ 262618 h 3189752"/>
              <a:gd name="connsiteX0" fmla="*/ 4118424 w 9144000"/>
              <a:gd name="connsiteY0" fmla="*/ 262618 h 3189752"/>
              <a:gd name="connsiteX1" fmla="*/ 6856661 w 9144000"/>
              <a:gd name="connsiteY1" fmla="*/ 0 h 3189752"/>
              <a:gd name="connsiteX2" fmla="*/ 9144000 w 9144000"/>
              <a:gd name="connsiteY2" fmla="*/ 6 h 3189752"/>
              <a:gd name="connsiteX3" fmla="*/ 9144000 w 9144000"/>
              <a:gd name="connsiteY3" fmla="*/ 3189752 h 3189752"/>
              <a:gd name="connsiteX4" fmla="*/ 9144000 w 9144000"/>
              <a:gd name="connsiteY4" fmla="*/ 3189752 h 3189752"/>
              <a:gd name="connsiteX5" fmla="*/ 0 w 9144000"/>
              <a:gd name="connsiteY5" fmla="*/ 3189752 h 3189752"/>
              <a:gd name="connsiteX6" fmla="*/ 0 w 9144000"/>
              <a:gd name="connsiteY6" fmla="*/ 3189752 h 3189752"/>
              <a:gd name="connsiteX7" fmla="*/ 3175 w 9144000"/>
              <a:gd name="connsiteY7" fmla="*/ 527056 h 3189752"/>
              <a:gd name="connsiteX8" fmla="*/ 4118424 w 9144000"/>
              <a:gd name="connsiteY8" fmla="*/ 262618 h 3189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4000" h="3189752">
                <a:moveTo>
                  <a:pt x="4118424" y="262618"/>
                </a:moveTo>
                <a:lnTo>
                  <a:pt x="6856661" y="0"/>
                </a:lnTo>
                <a:lnTo>
                  <a:pt x="9144000" y="6"/>
                </a:lnTo>
                <a:lnTo>
                  <a:pt x="9144000" y="3189752"/>
                </a:lnTo>
                <a:lnTo>
                  <a:pt x="9144000" y="3189752"/>
                </a:lnTo>
                <a:lnTo>
                  <a:pt x="0" y="3189752"/>
                </a:lnTo>
                <a:lnTo>
                  <a:pt x="0" y="3189752"/>
                </a:lnTo>
                <a:cubicBezTo>
                  <a:pt x="1058" y="2303245"/>
                  <a:pt x="2117" y="1413563"/>
                  <a:pt x="3175" y="527056"/>
                </a:cubicBezTo>
                <a:lnTo>
                  <a:pt x="4118424" y="262618"/>
                </a:lnTo>
                <a:close/>
              </a:path>
            </a:pathLst>
          </a:custGeom>
          <a:noFill/>
        </p:spPr>
        <p:txBody>
          <a:bodyPr/>
          <a:lstStyle>
            <a:lvl1pPr marL="0" indent="0">
              <a:buNone/>
              <a:defRPr/>
            </a:lvl1pPr>
          </a:lstStyle>
          <a:p>
            <a:r>
              <a:rPr lang="en-US" dirty="0"/>
              <a:t>Click icon to add picture</a:t>
            </a:r>
            <a:endParaRPr lang="sv-SE" dirty="0"/>
          </a:p>
        </p:txBody>
      </p:sp>
      <p:sp>
        <p:nvSpPr>
          <p:cNvPr id="12" name="Rectangular Callout 11"/>
          <p:cNvSpPr/>
          <p:nvPr userDrawn="1"/>
        </p:nvSpPr>
        <p:spPr>
          <a:xfrm>
            <a:off x="9432540" y="-535"/>
            <a:ext cx="1440000" cy="2939097"/>
          </a:xfrm>
          <a:prstGeom prst="wedgeRectCallout">
            <a:avLst>
              <a:gd name="adj1" fmla="val -60810"/>
              <a:gd name="adj2" fmla="val -20925"/>
            </a:avLst>
          </a:prstGeom>
          <a:solidFill>
            <a:srgbClr val="7F7F7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800" noProof="0" dirty="0"/>
              <a:t>We use a two-color</a:t>
            </a:r>
            <a:r>
              <a:rPr lang="en-US" sz="800" baseline="0" noProof="0" dirty="0"/>
              <a:t> headline system to highlight our rational and emotional side alike. The first line appears in blue (the rational side), the second line in orange (the emotional side) and the duality principle is reflected in the wording of the headline.</a:t>
            </a:r>
          </a:p>
          <a:p>
            <a:pPr algn="l"/>
            <a:endParaRPr lang="en-US" sz="1000" b="1" baseline="0" noProof="0" dirty="0"/>
          </a:p>
          <a:p>
            <a:pPr algn="l"/>
            <a:r>
              <a:rPr lang="en-US" sz="800" b="1" baseline="0" noProof="0" dirty="0"/>
              <a:t>This system refers to the first page title only, all other headlines are blue.</a:t>
            </a:r>
          </a:p>
          <a:p>
            <a:pPr algn="l"/>
            <a:endParaRPr lang="en-US" sz="1000" b="1" baseline="0" noProof="0" dirty="0"/>
          </a:p>
          <a:p>
            <a:pPr algn="l"/>
            <a:r>
              <a:rPr lang="en-US" sz="800" b="0" baseline="0" noProof="0" dirty="0"/>
              <a:t>Learn more about our verbal identity in the Sandvik Brand Identity Directives, which you can download at the Intranet &gt; home.sandvik.com/brand</a:t>
            </a:r>
            <a:endParaRPr lang="en-US" sz="800" noProof="0" dirty="0"/>
          </a:p>
        </p:txBody>
      </p:sp>
    </p:spTree>
    <p:extLst>
      <p:ext uri="{BB962C8B-B14F-4D97-AF65-F5344CB8AC3E}">
        <p14:creationId xmlns:p14="http://schemas.microsoft.com/office/powerpoint/2010/main" val="37551429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Rubrik 1"/>
          <p:cNvSpPr>
            <a:spLocks noGrp="1"/>
          </p:cNvSpPr>
          <p:nvPr>
            <p:ph type="title" hasCustomPrompt="1"/>
          </p:nvPr>
        </p:nvSpPr>
        <p:spPr/>
        <p:txBody>
          <a:bodyPr/>
          <a:lstStyle>
            <a:lvl1pPr>
              <a:defRPr/>
            </a:lvl1pPr>
          </a:lstStyle>
          <a:p>
            <a:r>
              <a:rPr lang="en-US" noProof="0" dirty="0"/>
              <a:t>Headline one line</a:t>
            </a:r>
          </a:p>
        </p:txBody>
      </p:sp>
      <p:sp>
        <p:nvSpPr>
          <p:cNvPr id="3" name="Platshållare för datum 2"/>
          <p:cNvSpPr>
            <a:spLocks noGrp="1"/>
          </p:cNvSpPr>
          <p:nvPr>
            <p:ph type="dt" sz="half" idx="10"/>
          </p:nvPr>
        </p:nvSpPr>
        <p:spPr/>
        <p:txBody>
          <a:bodyPr/>
          <a:lstStyle/>
          <a:p>
            <a:fld id="{A0BC125F-3FAE-45AA-A1D5-22CF1C11F8CB}" type="datetime1">
              <a:rPr lang="en-US" smtClean="0"/>
              <a:t>5/22/2019</a:t>
            </a:fld>
            <a:endParaRPr lang="en-US" dirty="0"/>
          </a:p>
        </p:txBody>
      </p:sp>
      <p:sp>
        <p:nvSpPr>
          <p:cNvPr id="4" name="Platshållare för sidfot 3"/>
          <p:cNvSpPr>
            <a:spLocks noGrp="1"/>
          </p:cNvSpPr>
          <p:nvPr>
            <p:ph type="ftr" sz="quarter" idx="11"/>
          </p:nvPr>
        </p:nvSpPr>
        <p:spPr/>
        <p:txBody>
          <a:bodyPr/>
          <a:lstStyle/>
          <a:p>
            <a:r>
              <a:rPr lang="en-US" dirty="0"/>
              <a:t>SANDVIK: Title of presentation</a:t>
            </a:r>
          </a:p>
        </p:txBody>
      </p:sp>
      <p:sp>
        <p:nvSpPr>
          <p:cNvPr id="5" name="Platshållare för bildnummer 4"/>
          <p:cNvSpPr>
            <a:spLocks noGrp="1"/>
          </p:cNvSpPr>
          <p:nvPr>
            <p:ph type="sldNum" sz="quarter" idx="12"/>
          </p:nvPr>
        </p:nvSpPr>
        <p:spPr/>
        <p:txBody>
          <a:bodyPr/>
          <a:lstStyle/>
          <a:p>
            <a:fld id="{469B62F1-B431-48B6-8270-02431A1685B7}" type="slidenum">
              <a:rPr lang="en-US" smtClean="0"/>
              <a:t>‹#›</a:t>
            </a:fld>
            <a:endParaRPr lang="en-US" dirty="0"/>
          </a:p>
        </p:txBody>
      </p:sp>
    </p:spTree>
    <p:extLst>
      <p:ext uri="{BB962C8B-B14F-4D97-AF65-F5344CB8AC3E}">
        <p14:creationId xmlns:p14="http://schemas.microsoft.com/office/powerpoint/2010/main" val="42086862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Only text blue">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360000" y="1800000"/>
            <a:ext cx="8424000" cy="1440000"/>
          </a:xfrm>
        </p:spPr>
        <p:txBody>
          <a:bodyPr>
            <a:noAutofit/>
          </a:bodyPr>
          <a:lstStyle>
            <a:lvl1pPr algn="l">
              <a:lnSpc>
                <a:spcPct val="100000"/>
              </a:lnSpc>
              <a:spcAft>
                <a:spcPts val="700"/>
              </a:spcAft>
              <a:defRPr sz="4800" baseline="0"/>
            </a:lvl1pPr>
          </a:lstStyle>
          <a:p>
            <a:r>
              <a:rPr lang="en-US" noProof="0" dirty="0"/>
              <a:t>”Quote” or big text on</a:t>
            </a:r>
            <a:br>
              <a:rPr lang="en-US" noProof="0" dirty="0"/>
            </a:br>
            <a:r>
              <a:rPr lang="en-US" noProof="0" dirty="0"/>
              <a:t>white background</a:t>
            </a:r>
          </a:p>
        </p:txBody>
      </p:sp>
      <p:sp>
        <p:nvSpPr>
          <p:cNvPr id="3" name="Platshållare för datum 2"/>
          <p:cNvSpPr>
            <a:spLocks noGrp="1"/>
          </p:cNvSpPr>
          <p:nvPr>
            <p:ph type="dt" sz="half" idx="10"/>
          </p:nvPr>
        </p:nvSpPr>
        <p:spPr/>
        <p:txBody>
          <a:bodyPr/>
          <a:lstStyle/>
          <a:p>
            <a:fld id="{6FD9AF61-2D2D-4997-923E-03B2C54181BD}" type="datetime1">
              <a:rPr lang="en-US" smtClean="0"/>
              <a:t>5/22/2019</a:t>
            </a:fld>
            <a:endParaRPr lang="en-US" dirty="0"/>
          </a:p>
        </p:txBody>
      </p:sp>
      <p:sp>
        <p:nvSpPr>
          <p:cNvPr id="4" name="Platshållare för sidfot 3"/>
          <p:cNvSpPr>
            <a:spLocks noGrp="1"/>
          </p:cNvSpPr>
          <p:nvPr>
            <p:ph type="ftr" sz="quarter" idx="11"/>
          </p:nvPr>
        </p:nvSpPr>
        <p:spPr/>
        <p:txBody>
          <a:bodyPr/>
          <a:lstStyle/>
          <a:p>
            <a:r>
              <a:rPr lang="en-US" dirty="0"/>
              <a:t>SANDVIK: Title of presentation</a:t>
            </a:r>
          </a:p>
        </p:txBody>
      </p:sp>
      <p:sp>
        <p:nvSpPr>
          <p:cNvPr id="5" name="Platshållare för bildnummer 4"/>
          <p:cNvSpPr>
            <a:spLocks noGrp="1"/>
          </p:cNvSpPr>
          <p:nvPr>
            <p:ph type="sldNum" sz="quarter" idx="12"/>
          </p:nvPr>
        </p:nvSpPr>
        <p:spPr/>
        <p:txBody>
          <a:bodyPr/>
          <a:lstStyle/>
          <a:p>
            <a:fld id="{469B62F1-B431-48B6-8270-02431A1685B7}" type="slidenum">
              <a:rPr lang="en-US" smtClean="0"/>
              <a:t>‹#›</a:t>
            </a:fld>
            <a:endParaRPr lang="en-US" dirty="0"/>
          </a:p>
        </p:txBody>
      </p:sp>
      <p:sp>
        <p:nvSpPr>
          <p:cNvPr id="6" name="Rectangular Callout 5"/>
          <p:cNvSpPr/>
          <p:nvPr userDrawn="1"/>
        </p:nvSpPr>
        <p:spPr>
          <a:xfrm>
            <a:off x="9432540" y="1923678"/>
            <a:ext cx="1440000" cy="720000"/>
          </a:xfrm>
          <a:prstGeom prst="wedgeRectCallout">
            <a:avLst>
              <a:gd name="adj1" fmla="val -60810"/>
              <a:gd name="adj2" fmla="val -20925"/>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800" noProof="0" dirty="0"/>
              <a:t>Feel free to make vertical adjustment</a:t>
            </a:r>
            <a:r>
              <a:rPr lang="en-US" sz="800" baseline="0" noProof="0" dirty="0"/>
              <a:t> for text placement – it depends on amount of text content. </a:t>
            </a:r>
            <a:endParaRPr lang="en-US" sz="800" noProof="0" dirty="0"/>
          </a:p>
        </p:txBody>
      </p:sp>
    </p:spTree>
    <p:extLst>
      <p:ext uri="{BB962C8B-B14F-4D97-AF65-F5344CB8AC3E}">
        <p14:creationId xmlns:p14="http://schemas.microsoft.com/office/powerpoint/2010/main" val="24777684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Only text orange">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360000" y="1800000"/>
            <a:ext cx="8424000" cy="1440000"/>
          </a:xfrm>
        </p:spPr>
        <p:txBody>
          <a:bodyPr>
            <a:noAutofit/>
          </a:bodyPr>
          <a:lstStyle>
            <a:lvl1pPr algn="l">
              <a:lnSpc>
                <a:spcPct val="100000"/>
              </a:lnSpc>
              <a:spcAft>
                <a:spcPts val="700"/>
              </a:spcAft>
              <a:defRPr sz="4800" baseline="0">
                <a:solidFill>
                  <a:schemeClr val="accent2"/>
                </a:solidFill>
              </a:defRPr>
            </a:lvl1pPr>
          </a:lstStyle>
          <a:p>
            <a:r>
              <a:rPr lang="en-US" noProof="0" dirty="0"/>
              <a:t>”Quote” or big text on</a:t>
            </a:r>
            <a:br>
              <a:rPr lang="en-US" noProof="0" dirty="0"/>
            </a:br>
            <a:r>
              <a:rPr lang="en-US" noProof="0" dirty="0"/>
              <a:t>white background</a:t>
            </a:r>
          </a:p>
        </p:txBody>
      </p:sp>
      <p:sp>
        <p:nvSpPr>
          <p:cNvPr id="3" name="Platshållare för datum 2"/>
          <p:cNvSpPr>
            <a:spLocks noGrp="1"/>
          </p:cNvSpPr>
          <p:nvPr>
            <p:ph type="dt" sz="half" idx="10"/>
          </p:nvPr>
        </p:nvSpPr>
        <p:spPr/>
        <p:txBody>
          <a:bodyPr/>
          <a:lstStyle/>
          <a:p>
            <a:fld id="{63526969-1DB6-4262-AAB1-0489A8CD801C}" type="datetime1">
              <a:rPr lang="en-US" smtClean="0"/>
              <a:t>5/22/2019</a:t>
            </a:fld>
            <a:endParaRPr lang="en-US" dirty="0"/>
          </a:p>
        </p:txBody>
      </p:sp>
      <p:sp>
        <p:nvSpPr>
          <p:cNvPr id="4" name="Platshållare för sidfot 3"/>
          <p:cNvSpPr>
            <a:spLocks noGrp="1"/>
          </p:cNvSpPr>
          <p:nvPr>
            <p:ph type="ftr" sz="quarter" idx="11"/>
          </p:nvPr>
        </p:nvSpPr>
        <p:spPr/>
        <p:txBody>
          <a:bodyPr/>
          <a:lstStyle/>
          <a:p>
            <a:r>
              <a:rPr lang="en-US" dirty="0"/>
              <a:t>SANDVIK: Title of presentation</a:t>
            </a:r>
          </a:p>
        </p:txBody>
      </p:sp>
      <p:sp>
        <p:nvSpPr>
          <p:cNvPr id="5" name="Platshållare för bildnummer 4"/>
          <p:cNvSpPr>
            <a:spLocks noGrp="1"/>
          </p:cNvSpPr>
          <p:nvPr>
            <p:ph type="sldNum" sz="quarter" idx="12"/>
          </p:nvPr>
        </p:nvSpPr>
        <p:spPr/>
        <p:txBody>
          <a:bodyPr/>
          <a:lstStyle/>
          <a:p>
            <a:fld id="{469B62F1-B431-48B6-8270-02431A1685B7}" type="slidenum">
              <a:rPr lang="en-US" smtClean="0"/>
              <a:t>‹#›</a:t>
            </a:fld>
            <a:endParaRPr lang="en-US" dirty="0"/>
          </a:p>
        </p:txBody>
      </p:sp>
      <p:sp>
        <p:nvSpPr>
          <p:cNvPr id="7" name="Rectangular Callout 6"/>
          <p:cNvSpPr/>
          <p:nvPr userDrawn="1"/>
        </p:nvSpPr>
        <p:spPr>
          <a:xfrm>
            <a:off x="9432540" y="1923678"/>
            <a:ext cx="1440000" cy="720000"/>
          </a:xfrm>
          <a:prstGeom prst="wedgeRectCallout">
            <a:avLst>
              <a:gd name="adj1" fmla="val -60810"/>
              <a:gd name="adj2" fmla="val -20925"/>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800" noProof="0" dirty="0"/>
              <a:t>Feel free to make vertical adjustment</a:t>
            </a:r>
            <a:r>
              <a:rPr lang="en-US" sz="800" baseline="0" noProof="0" dirty="0"/>
              <a:t> for text placement – it depends on amount of text content. </a:t>
            </a:r>
            <a:endParaRPr lang="en-US" sz="800" noProof="0" dirty="0"/>
          </a:p>
        </p:txBody>
      </p:sp>
    </p:spTree>
    <p:extLst>
      <p:ext uri="{BB962C8B-B14F-4D97-AF65-F5344CB8AC3E}">
        <p14:creationId xmlns:p14="http://schemas.microsoft.com/office/powerpoint/2010/main" val="115604694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Big text on picture">
    <p:spTree>
      <p:nvGrpSpPr>
        <p:cNvPr id="1" name=""/>
        <p:cNvGrpSpPr/>
        <p:nvPr/>
      </p:nvGrpSpPr>
      <p:grpSpPr>
        <a:xfrm>
          <a:off x="0" y="0"/>
          <a:ext cx="0" cy="0"/>
          <a:chOff x="0" y="0"/>
          <a:chExt cx="0" cy="0"/>
        </a:xfrm>
      </p:grpSpPr>
      <p:sp>
        <p:nvSpPr>
          <p:cNvPr id="8" name="Platshållare för bild 7"/>
          <p:cNvSpPr>
            <a:spLocks noGrp="1"/>
          </p:cNvSpPr>
          <p:nvPr>
            <p:ph type="pic" sz="quarter" idx="13"/>
          </p:nvPr>
        </p:nvSpPr>
        <p:spPr>
          <a:xfrm>
            <a:off x="0" y="0"/>
            <a:ext cx="9144000" cy="5143500"/>
          </a:xfrm>
        </p:spPr>
        <p:txBody>
          <a:bodyPr/>
          <a:lstStyle/>
          <a:p>
            <a:r>
              <a:rPr lang="en-US" dirty="0"/>
              <a:t>Click icon to add picture</a:t>
            </a:r>
            <a:endParaRPr lang="sv-SE" dirty="0"/>
          </a:p>
        </p:txBody>
      </p:sp>
      <p:sp>
        <p:nvSpPr>
          <p:cNvPr id="2" name="Rubrik 1"/>
          <p:cNvSpPr>
            <a:spLocks noGrp="1"/>
          </p:cNvSpPr>
          <p:nvPr>
            <p:ph type="title" hasCustomPrompt="1"/>
          </p:nvPr>
        </p:nvSpPr>
        <p:spPr>
          <a:xfrm>
            <a:off x="360000" y="1170000"/>
            <a:ext cx="4122000" cy="2700000"/>
          </a:xfrm>
        </p:spPr>
        <p:txBody>
          <a:bodyPr>
            <a:noAutofit/>
          </a:bodyPr>
          <a:lstStyle>
            <a:lvl1pPr algn="l">
              <a:lnSpc>
                <a:spcPct val="100000"/>
              </a:lnSpc>
              <a:spcAft>
                <a:spcPts val="700"/>
              </a:spcAft>
              <a:defRPr sz="3600" baseline="0">
                <a:solidFill>
                  <a:schemeClr val="tx1"/>
                </a:solidFill>
              </a:defRPr>
            </a:lvl1pPr>
          </a:lstStyle>
          <a:p>
            <a:r>
              <a:rPr lang="en-US" noProof="0" dirty="0"/>
              <a:t>”Quote”, or big text (black, white, blue or orange) on picture </a:t>
            </a:r>
          </a:p>
        </p:txBody>
      </p:sp>
      <p:sp>
        <p:nvSpPr>
          <p:cNvPr id="3" name="Platshållare för datum 2"/>
          <p:cNvSpPr>
            <a:spLocks noGrp="1"/>
          </p:cNvSpPr>
          <p:nvPr>
            <p:ph type="dt" sz="half" idx="10"/>
          </p:nvPr>
        </p:nvSpPr>
        <p:spPr/>
        <p:txBody>
          <a:bodyPr/>
          <a:lstStyle/>
          <a:p>
            <a:fld id="{9B7204ED-F5A4-49B1-A568-4266C4312E57}" type="datetime1">
              <a:rPr lang="en-US" smtClean="0"/>
              <a:t>5/22/2019</a:t>
            </a:fld>
            <a:endParaRPr lang="en-US" dirty="0"/>
          </a:p>
        </p:txBody>
      </p:sp>
      <p:sp>
        <p:nvSpPr>
          <p:cNvPr id="4" name="Platshållare för sidfot 3"/>
          <p:cNvSpPr>
            <a:spLocks noGrp="1"/>
          </p:cNvSpPr>
          <p:nvPr>
            <p:ph type="ftr" sz="quarter" idx="11"/>
          </p:nvPr>
        </p:nvSpPr>
        <p:spPr/>
        <p:txBody>
          <a:bodyPr/>
          <a:lstStyle/>
          <a:p>
            <a:r>
              <a:rPr lang="en-US" dirty="0"/>
              <a:t>SANDVIK: Title of presentation</a:t>
            </a:r>
          </a:p>
        </p:txBody>
      </p:sp>
      <p:sp>
        <p:nvSpPr>
          <p:cNvPr id="5" name="Platshållare för bildnummer 4"/>
          <p:cNvSpPr>
            <a:spLocks noGrp="1"/>
          </p:cNvSpPr>
          <p:nvPr>
            <p:ph type="sldNum" sz="quarter" idx="12"/>
          </p:nvPr>
        </p:nvSpPr>
        <p:spPr/>
        <p:txBody>
          <a:bodyPr/>
          <a:lstStyle/>
          <a:p>
            <a:fld id="{469B62F1-B431-48B6-8270-02431A1685B7}" type="slidenum">
              <a:rPr lang="en-US" smtClean="0"/>
              <a:t>‹#›</a:t>
            </a:fld>
            <a:endParaRPr lang="en-US" dirty="0"/>
          </a:p>
        </p:txBody>
      </p:sp>
      <p:sp>
        <p:nvSpPr>
          <p:cNvPr id="7" name="Rectangular Callout 6"/>
          <p:cNvSpPr/>
          <p:nvPr userDrawn="1"/>
        </p:nvSpPr>
        <p:spPr>
          <a:xfrm>
            <a:off x="9432540" y="1923678"/>
            <a:ext cx="1440000" cy="720000"/>
          </a:xfrm>
          <a:prstGeom prst="wedgeRectCallout">
            <a:avLst>
              <a:gd name="adj1" fmla="val -60810"/>
              <a:gd name="adj2" fmla="val -20925"/>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800" noProof="0" dirty="0"/>
              <a:t>Feel free to make vertical adjustment</a:t>
            </a:r>
            <a:r>
              <a:rPr lang="en-US" sz="800" baseline="0" noProof="0" dirty="0"/>
              <a:t> for text placement – it depends on amount of text content. </a:t>
            </a:r>
            <a:endParaRPr lang="en-US" sz="800" noProof="0" dirty="0"/>
          </a:p>
        </p:txBody>
      </p:sp>
    </p:spTree>
    <p:extLst>
      <p:ext uri="{BB962C8B-B14F-4D97-AF65-F5344CB8AC3E}">
        <p14:creationId xmlns:p14="http://schemas.microsoft.com/office/powerpoint/2010/main" val="213507955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ig text left blue">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360000" y="414000"/>
            <a:ext cx="4122000" cy="3960000"/>
          </a:xfrm>
        </p:spPr>
        <p:txBody>
          <a:bodyPr>
            <a:noAutofit/>
          </a:bodyPr>
          <a:lstStyle>
            <a:lvl1pPr algn="l">
              <a:lnSpc>
                <a:spcPct val="100000"/>
              </a:lnSpc>
              <a:spcAft>
                <a:spcPts val="700"/>
              </a:spcAft>
              <a:defRPr sz="4800" baseline="0">
                <a:solidFill>
                  <a:schemeClr val="accent1"/>
                </a:solidFill>
              </a:defRPr>
            </a:lvl1pPr>
          </a:lstStyle>
          <a:p>
            <a:r>
              <a:rPr lang="en-US" noProof="0" dirty="0"/>
              <a:t>Big text,</a:t>
            </a:r>
            <a:br>
              <a:rPr lang="en-US" noProof="0" dirty="0"/>
            </a:br>
            <a:r>
              <a:rPr lang="en-US" noProof="0" dirty="0"/>
              <a:t>more than one line </a:t>
            </a:r>
          </a:p>
        </p:txBody>
      </p:sp>
      <p:sp>
        <p:nvSpPr>
          <p:cNvPr id="3" name="Platshållare för datum 2"/>
          <p:cNvSpPr>
            <a:spLocks noGrp="1"/>
          </p:cNvSpPr>
          <p:nvPr>
            <p:ph type="dt" sz="half" idx="10"/>
          </p:nvPr>
        </p:nvSpPr>
        <p:spPr/>
        <p:txBody>
          <a:bodyPr/>
          <a:lstStyle/>
          <a:p>
            <a:fld id="{289E0679-1120-41DD-AF2A-27CB1CDD1C05}" type="datetime1">
              <a:rPr lang="en-US" smtClean="0"/>
              <a:t>5/22/2019</a:t>
            </a:fld>
            <a:endParaRPr lang="en-US" dirty="0"/>
          </a:p>
        </p:txBody>
      </p:sp>
      <p:sp>
        <p:nvSpPr>
          <p:cNvPr id="4" name="Platshållare för sidfot 3"/>
          <p:cNvSpPr>
            <a:spLocks noGrp="1"/>
          </p:cNvSpPr>
          <p:nvPr>
            <p:ph type="ftr" sz="quarter" idx="11"/>
          </p:nvPr>
        </p:nvSpPr>
        <p:spPr/>
        <p:txBody>
          <a:bodyPr/>
          <a:lstStyle/>
          <a:p>
            <a:r>
              <a:rPr lang="en-US" dirty="0"/>
              <a:t>SANDVIK: Title of presentation</a:t>
            </a:r>
          </a:p>
        </p:txBody>
      </p:sp>
      <p:sp>
        <p:nvSpPr>
          <p:cNvPr id="5" name="Platshållare för bildnummer 4"/>
          <p:cNvSpPr>
            <a:spLocks noGrp="1"/>
          </p:cNvSpPr>
          <p:nvPr>
            <p:ph type="sldNum" sz="quarter" idx="12"/>
          </p:nvPr>
        </p:nvSpPr>
        <p:spPr/>
        <p:txBody>
          <a:bodyPr/>
          <a:lstStyle/>
          <a:p>
            <a:fld id="{469B62F1-B431-48B6-8270-02431A1685B7}" type="slidenum">
              <a:rPr lang="en-US" smtClean="0"/>
              <a:t>‹#›</a:t>
            </a:fld>
            <a:endParaRPr lang="en-US" dirty="0"/>
          </a:p>
        </p:txBody>
      </p:sp>
      <p:sp>
        <p:nvSpPr>
          <p:cNvPr id="8" name="Picture Placeholder 7"/>
          <p:cNvSpPr>
            <a:spLocks noGrp="1"/>
          </p:cNvSpPr>
          <p:nvPr>
            <p:ph type="pic" sz="quarter" idx="13"/>
          </p:nvPr>
        </p:nvSpPr>
        <p:spPr>
          <a:xfrm>
            <a:off x="4662000" y="414000"/>
            <a:ext cx="4122000" cy="3960000"/>
          </a:xfrm>
        </p:spPr>
        <p:txBody>
          <a:bodyPr/>
          <a:lstStyle>
            <a:lvl1pPr marL="0" indent="0">
              <a:buNone/>
              <a:defRPr/>
            </a:lvl1pPr>
          </a:lstStyle>
          <a:p>
            <a:r>
              <a:rPr lang="en-US" dirty="0"/>
              <a:t>Click icon to add picture</a:t>
            </a:r>
            <a:endParaRPr lang="sv-SE" dirty="0"/>
          </a:p>
        </p:txBody>
      </p:sp>
    </p:spTree>
    <p:extLst>
      <p:ext uri="{BB962C8B-B14F-4D97-AF65-F5344CB8AC3E}">
        <p14:creationId xmlns:p14="http://schemas.microsoft.com/office/powerpoint/2010/main" val="220016658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ig text left orange">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360000" y="414000"/>
            <a:ext cx="4122000" cy="3960000"/>
          </a:xfrm>
        </p:spPr>
        <p:txBody>
          <a:bodyPr>
            <a:noAutofit/>
          </a:bodyPr>
          <a:lstStyle>
            <a:lvl1pPr algn="l">
              <a:lnSpc>
                <a:spcPct val="100000"/>
              </a:lnSpc>
              <a:spcAft>
                <a:spcPts val="700"/>
              </a:spcAft>
              <a:defRPr sz="4800" baseline="0">
                <a:solidFill>
                  <a:schemeClr val="accent2"/>
                </a:solidFill>
              </a:defRPr>
            </a:lvl1pPr>
          </a:lstStyle>
          <a:p>
            <a:r>
              <a:rPr lang="en-US" noProof="0" dirty="0"/>
              <a:t>Big text,</a:t>
            </a:r>
            <a:br>
              <a:rPr lang="en-US" noProof="0" dirty="0"/>
            </a:br>
            <a:r>
              <a:rPr lang="en-US" noProof="0" dirty="0"/>
              <a:t>more than one line </a:t>
            </a:r>
          </a:p>
        </p:txBody>
      </p:sp>
      <p:sp>
        <p:nvSpPr>
          <p:cNvPr id="3" name="Platshållare för datum 2"/>
          <p:cNvSpPr>
            <a:spLocks noGrp="1"/>
          </p:cNvSpPr>
          <p:nvPr>
            <p:ph type="dt" sz="half" idx="10"/>
          </p:nvPr>
        </p:nvSpPr>
        <p:spPr/>
        <p:txBody>
          <a:bodyPr/>
          <a:lstStyle/>
          <a:p>
            <a:fld id="{B086D459-BE16-4E65-B712-8C0B332A8AB1}" type="datetime1">
              <a:rPr lang="en-US" smtClean="0"/>
              <a:t>5/22/2019</a:t>
            </a:fld>
            <a:endParaRPr lang="en-US" dirty="0"/>
          </a:p>
        </p:txBody>
      </p:sp>
      <p:sp>
        <p:nvSpPr>
          <p:cNvPr id="4" name="Platshållare för sidfot 3"/>
          <p:cNvSpPr>
            <a:spLocks noGrp="1"/>
          </p:cNvSpPr>
          <p:nvPr>
            <p:ph type="ftr" sz="quarter" idx="11"/>
          </p:nvPr>
        </p:nvSpPr>
        <p:spPr/>
        <p:txBody>
          <a:bodyPr/>
          <a:lstStyle/>
          <a:p>
            <a:r>
              <a:rPr lang="en-US" dirty="0"/>
              <a:t>SANDVIK: Title of presentation</a:t>
            </a:r>
          </a:p>
        </p:txBody>
      </p:sp>
      <p:sp>
        <p:nvSpPr>
          <p:cNvPr id="5" name="Platshållare för bildnummer 4"/>
          <p:cNvSpPr>
            <a:spLocks noGrp="1"/>
          </p:cNvSpPr>
          <p:nvPr>
            <p:ph type="sldNum" sz="quarter" idx="12"/>
          </p:nvPr>
        </p:nvSpPr>
        <p:spPr/>
        <p:txBody>
          <a:bodyPr/>
          <a:lstStyle/>
          <a:p>
            <a:fld id="{469B62F1-B431-48B6-8270-02431A1685B7}" type="slidenum">
              <a:rPr lang="en-US" smtClean="0"/>
              <a:t>‹#›</a:t>
            </a:fld>
            <a:endParaRPr lang="en-US" dirty="0"/>
          </a:p>
        </p:txBody>
      </p:sp>
      <p:sp>
        <p:nvSpPr>
          <p:cNvPr id="8" name="Picture Placeholder 7"/>
          <p:cNvSpPr>
            <a:spLocks noGrp="1"/>
          </p:cNvSpPr>
          <p:nvPr>
            <p:ph type="pic" sz="quarter" idx="13"/>
          </p:nvPr>
        </p:nvSpPr>
        <p:spPr>
          <a:xfrm>
            <a:off x="4662000" y="414000"/>
            <a:ext cx="4122000" cy="3960000"/>
          </a:xfrm>
        </p:spPr>
        <p:txBody>
          <a:bodyPr/>
          <a:lstStyle>
            <a:lvl1pPr marL="0" indent="0">
              <a:buNone/>
              <a:defRPr/>
            </a:lvl1pPr>
          </a:lstStyle>
          <a:p>
            <a:r>
              <a:rPr lang="en-US" dirty="0"/>
              <a:t>Click icon to add picture</a:t>
            </a:r>
            <a:endParaRPr lang="sv-SE" dirty="0"/>
          </a:p>
        </p:txBody>
      </p:sp>
    </p:spTree>
    <p:extLst>
      <p:ext uri="{BB962C8B-B14F-4D97-AF65-F5344CB8AC3E}">
        <p14:creationId xmlns:p14="http://schemas.microsoft.com/office/powerpoint/2010/main" val="32421780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ig text right blue">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4662000" y="414000"/>
            <a:ext cx="4122000" cy="3960000"/>
          </a:xfrm>
        </p:spPr>
        <p:txBody>
          <a:bodyPr>
            <a:noAutofit/>
          </a:bodyPr>
          <a:lstStyle>
            <a:lvl1pPr algn="l">
              <a:lnSpc>
                <a:spcPct val="100000"/>
              </a:lnSpc>
              <a:spcAft>
                <a:spcPts val="700"/>
              </a:spcAft>
              <a:defRPr sz="4800" baseline="0">
                <a:solidFill>
                  <a:schemeClr val="accent1"/>
                </a:solidFill>
              </a:defRPr>
            </a:lvl1pPr>
          </a:lstStyle>
          <a:p>
            <a:r>
              <a:rPr lang="en-US" noProof="0" dirty="0"/>
              <a:t>Big text,</a:t>
            </a:r>
            <a:br>
              <a:rPr lang="en-US" noProof="0" dirty="0"/>
            </a:br>
            <a:r>
              <a:rPr lang="en-US" noProof="0" dirty="0"/>
              <a:t>more than one line</a:t>
            </a:r>
          </a:p>
        </p:txBody>
      </p:sp>
      <p:sp>
        <p:nvSpPr>
          <p:cNvPr id="3" name="Platshållare för datum 2"/>
          <p:cNvSpPr>
            <a:spLocks noGrp="1"/>
          </p:cNvSpPr>
          <p:nvPr>
            <p:ph type="dt" sz="half" idx="10"/>
          </p:nvPr>
        </p:nvSpPr>
        <p:spPr/>
        <p:txBody>
          <a:bodyPr/>
          <a:lstStyle/>
          <a:p>
            <a:fld id="{B344A86F-5D64-4087-84A3-365E267E9722}" type="datetime1">
              <a:rPr lang="en-US" smtClean="0"/>
              <a:t>5/22/2019</a:t>
            </a:fld>
            <a:endParaRPr lang="en-US" dirty="0"/>
          </a:p>
        </p:txBody>
      </p:sp>
      <p:sp>
        <p:nvSpPr>
          <p:cNvPr id="4" name="Platshållare för sidfot 3"/>
          <p:cNvSpPr>
            <a:spLocks noGrp="1"/>
          </p:cNvSpPr>
          <p:nvPr>
            <p:ph type="ftr" sz="quarter" idx="11"/>
          </p:nvPr>
        </p:nvSpPr>
        <p:spPr/>
        <p:txBody>
          <a:bodyPr/>
          <a:lstStyle/>
          <a:p>
            <a:r>
              <a:rPr lang="en-US" dirty="0"/>
              <a:t>SANDVIK: Title of presentation</a:t>
            </a:r>
          </a:p>
        </p:txBody>
      </p:sp>
      <p:sp>
        <p:nvSpPr>
          <p:cNvPr id="5" name="Platshållare för bildnummer 4"/>
          <p:cNvSpPr>
            <a:spLocks noGrp="1"/>
          </p:cNvSpPr>
          <p:nvPr>
            <p:ph type="sldNum" sz="quarter" idx="12"/>
          </p:nvPr>
        </p:nvSpPr>
        <p:spPr/>
        <p:txBody>
          <a:bodyPr/>
          <a:lstStyle/>
          <a:p>
            <a:fld id="{469B62F1-B431-48B6-8270-02431A1685B7}" type="slidenum">
              <a:rPr lang="en-US" smtClean="0"/>
              <a:t>‹#›</a:t>
            </a:fld>
            <a:endParaRPr lang="en-US" dirty="0"/>
          </a:p>
        </p:txBody>
      </p:sp>
      <p:sp>
        <p:nvSpPr>
          <p:cNvPr id="8" name="Picture Placeholder 7"/>
          <p:cNvSpPr>
            <a:spLocks noGrp="1"/>
          </p:cNvSpPr>
          <p:nvPr>
            <p:ph type="pic" sz="quarter" idx="13"/>
          </p:nvPr>
        </p:nvSpPr>
        <p:spPr>
          <a:xfrm>
            <a:off x="360000" y="414000"/>
            <a:ext cx="4122000" cy="3960000"/>
          </a:xfrm>
        </p:spPr>
        <p:txBody>
          <a:bodyPr/>
          <a:lstStyle>
            <a:lvl1pPr marL="0" indent="0">
              <a:buNone/>
              <a:defRPr/>
            </a:lvl1pPr>
          </a:lstStyle>
          <a:p>
            <a:r>
              <a:rPr lang="en-US" dirty="0"/>
              <a:t>Click icon to add picture</a:t>
            </a:r>
            <a:endParaRPr lang="sv-SE" dirty="0"/>
          </a:p>
        </p:txBody>
      </p:sp>
    </p:spTree>
    <p:extLst>
      <p:ext uri="{BB962C8B-B14F-4D97-AF65-F5344CB8AC3E}">
        <p14:creationId xmlns:p14="http://schemas.microsoft.com/office/powerpoint/2010/main" val="151789053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ig text right orange">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4662000" y="414000"/>
            <a:ext cx="4122000" cy="3960000"/>
          </a:xfrm>
        </p:spPr>
        <p:txBody>
          <a:bodyPr>
            <a:noAutofit/>
          </a:bodyPr>
          <a:lstStyle>
            <a:lvl1pPr algn="l">
              <a:lnSpc>
                <a:spcPct val="100000"/>
              </a:lnSpc>
              <a:spcAft>
                <a:spcPts val="700"/>
              </a:spcAft>
              <a:defRPr sz="4800" baseline="0">
                <a:solidFill>
                  <a:schemeClr val="accent2"/>
                </a:solidFill>
              </a:defRPr>
            </a:lvl1pPr>
          </a:lstStyle>
          <a:p>
            <a:r>
              <a:rPr lang="en-US" noProof="0" dirty="0"/>
              <a:t>Big text,</a:t>
            </a:r>
            <a:br>
              <a:rPr lang="en-US" noProof="0" dirty="0"/>
            </a:br>
            <a:r>
              <a:rPr lang="en-US" noProof="0" dirty="0"/>
              <a:t>more than one line</a:t>
            </a:r>
          </a:p>
        </p:txBody>
      </p:sp>
      <p:sp>
        <p:nvSpPr>
          <p:cNvPr id="3" name="Platshållare för datum 2"/>
          <p:cNvSpPr>
            <a:spLocks noGrp="1"/>
          </p:cNvSpPr>
          <p:nvPr>
            <p:ph type="dt" sz="half" idx="10"/>
          </p:nvPr>
        </p:nvSpPr>
        <p:spPr/>
        <p:txBody>
          <a:bodyPr/>
          <a:lstStyle/>
          <a:p>
            <a:fld id="{08D99A7B-46E1-47C8-A786-9EBA21899043}" type="datetime1">
              <a:rPr lang="en-US" smtClean="0"/>
              <a:t>5/22/2019</a:t>
            </a:fld>
            <a:endParaRPr lang="en-US" dirty="0"/>
          </a:p>
        </p:txBody>
      </p:sp>
      <p:sp>
        <p:nvSpPr>
          <p:cNvPr id="4" name="Platshållare för sidfot 3"/>
          <p:cNvSpPr>
            <a:spLocks noGrp="1"/>
          </p:cNvSpPr>
          <p:nvPr>
            <p:ph type="ftr" sz="quarter" idx="11"/>
          </p:nvPr>
        </p:nvSpPr>
        <p:spPr/>
        <p:txBody>
          <a:bodyPr/>
          <a:lstStyle/>
          <a:p>
            <a:r>
              <a:rPr lang="en-US" dirty="0"/>
              <a:t>SANDVIK: Title of presentation</a:t>
            </a:r>
          </a:p>
        </p:txBody>
      </p:sp>
      <p:sp>
        <p:nvSpPr>
          <p:cNvPr id="5" name="Platshållare för bildnummer 4"/>
          <p:cNvSpPr>
            <a:spLocks noGrp="1"/>
          </p:cNvSpPr>
          <p:nvPr>
            <p:ph type="sldNum" sz="quarter" idx="12"/>
          </p:nvPr>
        </p:nvSpPr>
        <p:spPr/>
        <p:txBody>
          <a:bodyPr/>
          <a:lstStyle/>
          <a:p>
            <a:fld id="{469B62F1-B431-48B6-8270-02431A1685B7}" type="slidenum">
              <a:rPr lang="en-US" smtClean="0"/>
              <a:t>‹#›</a:t>
            </a:fld>
            <a:endParaRPr lang="en-US" dirty="0"/>
          </a:p>
        </p:txBody>
      </p:sp>
      <p:sp>
        <p:nvSpPr>
          <p:cNvPr id="8" name="Picture Placeholder 7"/>
          <p:cNvSpPr>
            <a:spLocks noGrp="1"/>
          </p:cNvSpPr>
          <p:nvPr>
            <p:ph type="pic" sz="quarter" idx="13"/>
          </p:nvPr>
        </p:nvSpPr>
        <p:spPr>
          <a:xfrm>
            <a:off x="360000" y="414000"/>
            <a:ext cx="4122000" cy="3960000"/>
          </a:xfrm>
        </p:spPr>
        <p:txBody>
          <a:bodyPr/>
          <a:lstStyle>
            <a:lvl1pPr marL="0" indent="0">
              <a:buNone/>
              <a:defRPr/>
            </a:lvl1pPr>
          </a:lstStyle>
          <a:p>
            <a:r>
              <a:rPr lang="en-US" dirty="0"/>
              <a:t>Click icon to add picture</a:t>
            </a:r>
            <a:endParaRPr lang="sv-SE" dirty="0"/>
          </a:p>
        </p:txBody>
      </p:sp>
    </p:spTree>
    <p:extLst>
      <p:ext uri="{BB962C8B-B14F-4D97-AF65-F5344CB8AC3E}">
        <p14:creationId xmlns:p14="http://schemas.microsoft.com/office/powerpoint/2010/main" val="191672564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Products">
    <p:spTree>
      <p:nvGrpSpPr>
        <p:cNvPr id="1" name=""/>
        <p:cNvGrpSpPr/>
        <p:nvPr/>
      </p:nvGrpSpPr>
      <p:grpSpPr>
        <a:xfrm>
          <a:off x="0" y="0"/>
          <a:ext cx="0" cy="0"/>
          <a:chOff x="0" y="0"/>
          <a:chExt cx="0" cy="0"/>
        </a:xfrm>
      </p:grpSpPr>
      <p:sp>
        <p:nvSpPr>
          <p:cNvPr id="2" name="Rubrik 1"/>
          <p:cNvSpPr>
            <a:spLocks noGrp="1"/>
          </p:cNvSpPr>
          <p:nvPr>
            <p:ph type="title" hasCustomPrompt="1"/>
          </p:nvPr>
        </p:nvSpPr>
        <p:spPr/>
        <p:txBody>
          <a:bodyPr/>
          <a:lstStyle>
            <a:lvl1pPr>
              <a:defRPr/>
            </a:lvl1pPr>
          </a:lstStyle>
          <a:p>
            <a:r>
              <a:rPr lang="en-US" noProof="0" dirty="0"/>
              <a:t>Headline one line</a:t>
            </a:r>
          </a:p>
        </p:txBody>
      </p:sp>
      <p:sp>
        <p:nvSpPr>
          <p:cNvPr id="3" name="Platshållare för datum 2"/>
          <p:cNvSpPr>
            <a:spLocks noGrp="1"/>
          </p:cNvSpPr>
          <p:nvPr>
            <p:ph type="dt" sz="half" idx="10"/>
          </p:nvPr>
        </p:nvSpPr>
        <p:spPr/>
        <p:txBody>
          <a:bodyPr/>
          <a:lstStyle/>
          <a:p>
            <a:fld id="{0A4A0772-5B87-4D79-A620-FF6D5565CE20}" type="datetime1">
              <a:rPr lang="en-US" smtClean="0"/>
              <a:t>5/22/2019</a:t>
            </a:fld>
            <a:endParaRPr lang="en-US" dirty="0"/>
          </a:p>
        </p:txBody>
      </p:sp>
      <p:sp>
        <p:nvSpPr>
          <p:cNvPr id="4" name="Platshållare för sidfot 3"/>
          <p:cNvSpPr>
            <a:spLocks noGrp="1"/>
          </p:cNvSpPr>
          <p:nvPr>
            <p:ph type="ftr" sz="quarter" idx="11"/>
          </p:nvPr>
        </p:nvSpPr>
        <p:spPr/>
        <p:txBody>
          <a:bodyPr/>
          <a:lstStyle/>
          <a:p>
            <a:r>
              <a:rPr lang="en-US" dirty="0"/>
              <a:t>SANDVIK: Title of presentation</a:t>
            </a:r>
          </a:p>
        </p:txBody>
      </p:sp>
      <p:sp>
        <p:nvSpPr>
          <p:cNvPr id="5" name="Platshållare för bildnummer 4"/>
          <p:cNvSpPr>
            <a:spLocks noGrp="1"/>
          </p:cNvSpPr>
          <p:nvPr>
            <p:ph type="sldNum" sz="quarter" idx="12"/>
          </p:nvPr>
        </p:nvSpPr>
        <p:spPr/>
        <p:txBody>
          <a:bodyPr/>
          <a:lstStyle/>
          <a:p>
            <a:fld id="{469B62F1-B431-48B6-8270-02431A1685B7}" type="slidenum">
              <a:rPr lang="en-US" smtClean="0"/>
              <a:t>‹#›</a:t>
            </a:fld>
            <a:endParaRPr lang="en-US" dirty="0"/>
          </a:p>
        </p:txBody>
      </p:sp>
      <p:sp>
        <p:nvSpPr>
          <p:cNvPr id="8" name="Platshållare för bild 7"/>
          <p:cNvSpPr>
            <a:spLocks noGrp="1"/>
          </p:cNvSpPr>
          <p:nvPr>
            <p:ph type="pic" sz="quarter" idx="13"/>
          </p:nvPr>
        </p:nvSpPr>
        <p:spPr>
          <a:xfrm>
            <a:off x="360000" y="1134000"/>
            <a:ext cx="1972800" cy="1530000"/>
          </a:xfrm>
        </p:spPr>
        <p:txBody>
          <a:bodyPr/>
          <a:lstStyle/>
          <a:p>
            <a:r>
              <a:rPr lang="en-US" dirty="0"/>
              <a:t>Click icon to add picture</a:t>
            </a:r>
            <a:endParaRPr lang="sv-SE" dirty="0"/>
          </a:p>
        </p:txBody>
      </p:sp>
      <p:sp>
        <p:nvSpPr>
          <p:cNvPr id="10" name="Platshållare för bild 7"/>
          <p:cNvSpPr>
            <a:spLocks noGrp="1"/>
          </p:cNvSpPr>
          <p:nvPr>
            <p:ph type="pic" sz="quarter" idx="14"/>
          </p:nvPr>
        </p:nvSpPr>
        <p:spPr>
          <a:xfrm>
            <a:off x="2512800" y="1134000"/>
            <a:ext cx="1972800" cy="1530000"/>
          </a:xfrm>
        </p:spPr>
        <p:txBody>
          <a:bodyPr/>
          <a:lstStyle/>
          <a:p>
            <a:r>
              <a:rPr lang="en-US" dirty="0"/>
              <a:t>Click icon to add picture</a:t>
            </a:r>
            <a:endParaRPr lang="sv-SE" dirty="0"/>
          </a:p>
        </p:txBody>
      </p:sp>
      <p:sp>
        <p:nvSpPr>
          <p:cNvPr id="11" name="Platshållare för bild 7"/>
          <p:cNvSpPr>
            <a:spLocks noGrp="1"/>
          </p:cNvSpPr>
          <p:nvPr>
            <p:ph type="pic" sz="quarter" idx="15"/>
          </p:nvPr>
        </p:nvSpPr>
        <p:spPr>
          <a:xfrm>
            <a:off x="4662000" y="1134000"/>
            <a:ext cx="1972800" cy="1530000"/>
          </a:xfrm>
        </p:spPr>
        <p:txBody>
          <a:bodyPr/>
          <a:lstStyle/>
          <a:p>
            <a:r>
              <a:rPr lang="en-US" dirty="0"/>
              <a:t>Click icon to add picture</a:t>
            </a:r>
            <a:endParaRPr lang="sv-SE" dirty="0"/>
          </a:p>
        </p:txBody>
      </p:sp>
      <p:sp>
        <p:nvSpPr>
          <p:cNvPr id="12" name="Platshållare för bild 7"/>
          <p:cNvSpPr>
            <a:spLocks noGrp="1"/>
          </p:cNvSpPr>
          <p:nvPr>
            <p:ph type="pic" sz="quarter" idx="16"/>
          </p:nvPr>
        </p:nvSpPr>
        <p:spPr>
          <a:xfrm>
            <a:off x="6814800" y="1134000"/>
            <a:ext cx="1972800" cy="1530000"/>
          </a:xfrm>
        </p:spPr>
        <p:txBody>
          <a:bodyPr/>
          <a:lstStyle/>
          <a:p>
            <a:r>
              <a:rPr lang="en-US" dirty="0"/>
              <a:t>Click icon to add picture</a:t>
            </a:r>
            <a:endParaRPr lang="sv-SE" dirty="0"/>
          </a:p>
        </p:txBody>
      </p:sp>
      <p:sp>
        <p:nvSpPr>
          <p:cNvPr id="15" name="Platshållare för innehåll 14"/>
          <p:cNvSpPr>
            <a:spLocks noGrp="1"/>
          </p:cNvSpPr>
          <p:nvPr>
            <p:ph sz="quarter" idx="17"/>
          </p:nvPr>
        </p:nvSpPr>
        <p:spPr>
          <a:xfrm>
            <a:off x="360000" y="2844000"/>
            <a:ext cx="1972800" cy="1530000"/>
          </a:xfrm>
        </p:spPr>
        <p:txBody>
          <a:bodyPr/>
          <a:lstStyle>
            <a:lvl1pPr marL="0" indent="0">
              <a:buNone/>
              <a:defRPr/>
            </a:lvl1pPr>
          </a:lstStyle>
          <a:p>
            <a:pPr lvl="0"/>
            <a:r>
              <a:rPr lang="en-US"/>
              <a:t>Click to edit Master text styles</a:t>
            </a:r>
          </a:p>
        </p:txBody>
      </p:sp>
      <p:sp>
        <p:nvSpPr>
          <p:cNvPr id="16" name="Platshållare för innehåll 14"/>
          <p:cNvSpPr>
            <a:spLocks noGrp="1"/>
          </p:cNvSpPr>
          <p:nvPr>
            <p:ph sz="quarter" idx="18"/>
          </p:nvPr>
        </p:nvSpPr>
        <p:spPr>
          <a:xfrm>
            <a:off x="2512800" y="2844000"/>
            <a:ext cx="1972800" cy="1530000"/>
          </a:xfrm>
        </p:spPr>
        <p:txBody>
          <a:bodyPr/>
          <a:lstStyle>
            <a:lvl1pPr marL="0" indent="0">
              <a:buNone/>
              <a:defRPr/>
            </a:lvl1pPr>
          </a:lstStyle>
          <a:p>
            <a:pPr lvl="0"/>
            <a:r>
              <a:rPr lang="en-US"/>
              <a:t>Click to edit Master text styles</a:t>
            </a:r>
          </a:p>
        </p:txBody>
      </p:sp>
      <p:sp>
        <p:nvSpPr>
          <p:cNvPr id="17" name="Platshållare för innehåll 14"/>
          <p:cNvSpPr>
            <a:spLocks noGrp="1"/>
          </p:cNvSpPr>
          <p:nvPr>
            <p:ph sz="quarter" idx="19"/>
          </p:nvPr>
        </p:nvSpPr>
        <p:spPr>
          <a:xfrm>
            <a:off x="4662000" y="2843323"/>
            <a:ext cx="1972800" cy="1530000"/>
          </a:xfrm>
        </p:spPr>
        <p:txBody>
          <a:bodyPr/>
          <a:lstStyle>
            <a:lvl1pPr marL="0" indent="0">
              <a:buNone/>
              <a:defRPr/>
            </a:lvl1pPr>
          </a:lstStyle>
          <a:p>
            <a:pPr lvl="0"/>
            <a:r>
              <a:rPr lang="en-US"/>
              <a:t>Click to edit Master text styles</a:t>
            </a:r>
          </a:p>
        </p:txBody>
      </p:sp>
      <p:sp>
        <p:nvSpPr>
          <p:cNvPr id="18" name="Platshållare för innehåll 14"/>
          <p:cNvSpPr>
            <a:spLocks noGrp="1"/>
          </p:cNvSpPr>
          <p:nvPr>
            <p:ph sz="quarter" idx="20"/>
          </p:nvPr>
        </p:nvSpPr>
        <p:spPr>
          <a:xfrm>
            <a:off x="6811200" y="2844000"/>
            <a:ext cx="1972800" cy="1530000"/>
          </a:xfrm>
        </p:spPr>
        <p:txBody>
          <a:bodyPr/>
          <a:lstStyle>
            <a:lvl1pPr marL="0" indent="0">
              <a:buNone/>
              <a:defRPr/>
            </a:lvl1pPr>
          </a:lstStyle>
          <a:p>
            <a:pPr lvl="0"/>
            <a:r>
              <a:rPr lang="en-US"/>
              <a:t>Click to edit Master text styles</a:t>
            </a:r>
          </a:p>
        </p:txBody>
      </p:sp>
    </p:spTree>
    <p:extLst>
      <p:ext uri="{BB962C8B-B14F-4D97-AF65-F5344CB8AC3E}">
        <p14:creationId xmlns:p14="http://schemas.microsoft.com/office/powerpoint/2010/main" val="338843723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One picture, full page">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0E029705-A0B0-4427-9847-B55AE497C576}" type="datetime1">
              <a:rPr lang="en-US" smtClean="0"/>
              <a:t>5/22/2019</a:t>
            </a:fld>
            <a:endParaRPr lang="en-US" dirty="0"/>
          </a:p>
        </p:txBody>
      </p:sp>
      <p:sp>
        <p:nvSpPr>
          <p:cNvPr id="3" name="Platshållare för sidfot 2"/>
          <p:cNvSpPr>
            <a:spLocks noGrp="1"/>
          </p:cNvSpPr>
          <p:nvPr>
            <p:ph type="ftr" sz="quarter" idx="11"/>
          </p:nvPr>
        </p:nvSpPr>
        <p:spPr/>
        <p:txBody>
          <a:bodyPr/>
          <a:lstStyle/>
          <a:p>
            <a:r>
              <a:rPr lang="en-US" dirty="0"/>
              <a:t>SANDVIK: Title of presentation</a:t>
            </a:r>
          </a:p>
        </p:txBody>
      </p:sp>
      <p:sp>
        <p:nvSpPr>
          <p:cNvPr id="4" name="Platshållare för bildnummer 3"/>
          <p:cNvSpPr>
            <a:spLocks noGrp="1"/>
          </p:cNvSpPr>
          <p:nvPr>
            <p:ph type="sldNum" sz="quarter" idx="12"/>
          </p:nvPr>
        </p:nvSpPr>
        <p:spPr/>
        <p:txBody>
          <a:bodyPr/>
          <a:lstStyle/>
          <a:p>
            <a:fld id="{469B62F1-B431-48B6-8270-02431A1685B7}" type="slidenum">
              <a:rPr lang="en-US" smtClean="0"/>
              <a:t>‹#›</a:t>
            </a:fld>
            <a:endParaRPr lang="en-US" dirty="0"/>
          </a:p>
        </p:txBody>
      </p:sp>
      <p:sp>
        <p:nvSpPr>
          <p:cNvPr id="6" name="Picture Placeholder 5"/>
          <p:cNvSpPr>
            <a:spLocks noGrp="1"/>
          </p:cNvSpPr>
          <p:nvPr>
            <p:ph type="pic" sz="quarter" idx="13"/>
          </p:nvPr>
        </p:nvSpPr>
        <p:spPr>
          <a:xfrm>
            <a:off x="0" y="0"/>
            <a:ext cx="9144000" cy="5143500"/>
          </a:xfrm>
        </p:spPr>
        <p:txBody>
          <a:bodyPr/>
          <a:lstStyle>
            <a:lvl1pPr marL="0" indent="0">
              <a:buNone/>
              <a:defRPr/>
            </a:lvl1pPr>
          </a:lstStyle>
          <a:p>
            <a:r>
              <a:rPr lang="en-US" dirty="0"/>
              <a:t>Click icon to add picture</a:t>
            </a:r>
          </a:p>
        </p:txBody>
      </p:sp>
    </p:spTree>
    <p:extLst>
      <p:ext uri="{BB962C8B-B14F-4D97-AF65-F5344CB8AC3E}">
        <p14:creationId xmlns:p14="http://schemas.microsoft.com/office/powerpoint/2010/main" val="533119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tartpage orange, no picture">
    <p:spTree>
      <p:nvGrpSpPr>
        <p:cNvPr id="1" name=""/>
        <p:cNvGrpSpPr/>
        <p:nvPr/>
      </p:nvGrpSpPr>
      <p:grpSpPr>
        <a:xfrm>
          <a:off x="0" y="0"/>
          <a:ext cx="0" cy="0"/>
          <a:chOff x="0" y="0"/>
          <a:chExt cx="0" cy="0"/>
        </a:xfrm>
      </p:grpSpPr>
      <p:pic>
        <p:nvPicPr>
          <p:cNvPr id="11"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030" y="601951"/>
            <a:ext cx="9177588" cy="4559290"/>
          </a:xfrm>
          <a:prstGeom prst="rect">
            <a:avLst/>
          </a:prstGeom>
        </p:spPr>
      </p:pic>
      <p:sp>
        <p:nvSpPr>
          <p:cNvPr id="2" name="Rubrik 1"/>
          <p:cNvSpPr>
            <a:spLocks noGrp="1"/>
          </p:cNvSpPr>
          <p:nvPr>
            <p:ph type="ctrTitle" hasCustomPrompt="1"/>
          </p:nvPr>
        </p:nvSpPr>
        <p:spPr>
          <a:xfrm>
            <a:off x="360000" y="1259250"/>
            <a:ext cx="8424000" cy="360000"/>
          </a:xfrm>
        </p:spPr>
        <p:txBody>
          <a:bodyPr/>
          <a:lstStyle>
            <a:lvl1pPr>
              <a:defRPr baseline="0"/>
            </a:lvl1pPr>
          </a:lstStyle>
          <a:p>
            <a:r>
              <a:rPr lang="en-US" noProof="0" dirty="0"/>
              <a:t>Headline First line</a:t>
            </a:r>
          </a:p>
        </p:txBody>
      </p:sp>
      <p:sp>
        <p:nvSpPr>
          <p:cNvPr id="3" name="Underrubrik 2"/>
          <p:cNvSpPr>
            <a:spLocks noGrp="1"/>
          </p:cNvSpPr>
          <p:nvPr>
            <p:ph type="subTitle" idx="1" hasCustomPrompt="1"/>
          </p:nvPr>
        </p:nvSpPr>
        <p:spPr>
          <a:xfrm>
            <a:off x="360000" y="1619250"/>
            <a:ext cx="8424000" cy="360000"/>
          </a:xfrm>
        </p:spPr>
        <p:txBody>
          <a:bodyPr>
            <a:noAutofit/>
          </a:bodyPr>
          <a:lstStyle>
            <a:lvl1pPr marL="0" indent="0" algn="l">
              <a:lnSpc>
                <a:spcPct val="100000"/>
              </a:lnSpc>
              <a:spcAft>
                <a:spcPts val="0"/>
              </a:spcAft>
              <a:buNone/>
              <a:defRPr sz="2800" cap="all" baseline="0">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a:t>Headline Second line</a:t>
            </a:r>
          </a:p>
        </p:txBody>
      </p:sp>
      <p:sp>
        <p:nvSpPr>
          <p:cNvPr id="4" name="Platshållare för datum 3"/>
          <p:cNvSpPr>
            <a:spLocks noGrp="1"/>
          </p:cNvSpPr>
          <p:nvPr>
            <p:ph type="dt" sz="half" idx="10"/>
          </p:nvPr>
        </p:nvSpPr>
        <p:spPr/>
        <p:txBody>
          <a:bodyPr/>
          <a:lstStyle/>
          <a:p>
            <a:fld id="{04D6C328-91B4-44E5-AA41-7ACA77601281}" type="datetime1">
              <a:rPr lang="en-US" smtClean="0"/>
              <a:t>5/22/2019</a:t>
            </a:fld>
            <a:endParaRPr lang="en-US" dirty="0"/>
          </a:p>
        </p:txBody>
      </p:sp>
      <p:sp>
        <p:nvSpPr>
          <p:cNvPr id="5" name="Platshållare för sidfot 4"/>
          <p:cNvSpPr>
            <a:spLocks noGrp="1"/>
          </p:cNvSpPr>
          <p:nvPr>
            <p:ph type="ftr" sz="quarter" idx="11"/>
          </p:nvPr>
        </p:nvSpPr>
        <p:spPr/>
        <p:txBody>
          <a:bodyPr/>
          <a:lstStyle/>
          <a:p>
            <a:r>
              <a:rPr lang="en-US" dirty="0"/>
              <a:t>SANDVIK: Title of presentation</a:t>
            </a:r>
          </a:p>
        </p:txBody>
      </p:sp>
      <p:sp>
        <p:nvSpPr>
          <p:cNvPr id="6" name="Platshållare för bildnummer 5"/>
          <p:cNvSpPr>
            <a:spLocks noGrp="1"/>
          </p:cNvSpPr>
          <p:nvPr>
            <p:ph type="sldNum" sz="quarter" idx="12"/>
          </p:nvPr>
        </p:nvSpPr>
        <p:spPr/>
        <p:txBody>
          <a:bodyPr/>
          <a:lstStyle/>
          <a:p>
            <a:fld id="{469B62F1-B431-48B6-8270-02431A1685B7}" type="slidenum">
              <a:rPr lang="en-US" smtClean="0"/>
              <a:t>‹#›</a:t>
            </a:fld>
            <a:endParaRPr lang="en-US" dirty="0"/>
          </a:p>
        </p:txBody>
      </p:sp>
      <p:pic>
        <p:nvPicPr>
          <p:cNvPr id="9" name="Bildobjekt 8" descr="SAV_Logo_cyan_RGB300.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94137" y="275166"/>
            <a:ext cx="889863" cy="323998"/>
          </a:xfrm>
          <a:prstGeom prst="rect">
            <a:avLst/>
          </a:prstGeom>
        </p:spPr>
      </p:pic>
      <p:sp>
        <p:nvSpPr>
          <p:cNvPr id="12" name="Rectangular Callout 11"/>
          <p:cNvSpPr/>
          <p:nvPr userDrawn="1"/>
        </p:nvSpPr>
        <p:spPr>
          <a:xfrm>
            <a:off x="9432540" y="771550"/>
            <a:ext cx="1440000" cy="2939097"/>
          </a:xfrm>
          <a:prstGeom prst="wedgeRectCallout">
            <a:avLst>
              <a:gd name="adj1" fmla="val -60810"/>
              <a:gd name="adj2" fmla="val -20925"/>
            </a:avLst>
          </a:prstGeom>
          <a:solidFill>
            <a:srgbClr val="7F7F7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800" noProof="0" dirty="0"/>
              <a:t>We use a two-color</a:t>
            </a:r>
            <a:r>
              <a:rPr lang="en-US" sz="800" baseline="0" noProof="0" dirty="0"/>
              <a:t> headline system to highlight our rational and emotional side alike. The first line appears in blue (the rational side), the second line in orange (the emotional side) and the duality principle is reflected in the wording of the headline.</a:t>
            </a:r>
          </a:p>
          <a:p>
            <a:pPr algn="l"/>
            <a:endParaRPr lang="en-US" sz="1000" b="1" baseline="0" noProof="0" dirty="0"/>
          </a:p>
          <a:p>
            <a:pPr algn="l"/>
            <a:r>
              <a:rPr lang="en-US" sz="800" b="1" baseline="0" noProof="0" dirty="0"/>
              <a:t>This system refers to the first page title only, all other headlines are blue.</a:t>
            </a:r>
          </a:p>
          <a:p>
            <a:pPr algn="l"/>
            <a:endParaRPr lang="en-US" sz="1000" b="1" baseline="0" noProof="0" dirty="0"/>
          </a:p>
          <a:p>
            <a:pPr algn="l"/>
            <a:r>
              <a:rPr lang="en-US" sz="800" b="0" baseline="0" noProof="0" dirty="0"/>
              <a:t>Learn more about our verbal identity in the Sandvik Brand Identity Directives, which you can download at the Intranet &gt; home.sandvik.com/brand</a:t>
            </a:r>
            <a:endParaRPr lang="en-US" sz="800" noProof="0" dirty="0"/>
          </a:p>
        </p:txBody>
      </p:sp>
    </p:spTree>
    <p:extLst>
      <p:ext uri="{BB962C8B-B14F-4D97-AF65-F5344CB8AC3E}">
        <p14:creationId xmlns:p14="http://schemas.microsoft.com/office/powerpoint/2010/main" val="400276057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wo pictures, full page">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1F9EDA30-98D3-4788-AE75-D4AE7139764B}" type="datetime1">
              <a:rPr lang="en-US" smtClean="0"/>
              <a:t>5/22/2019</a:t>
            </a:fld>
            <a:endParaRPr lang="en-US" dirty="0"/>
          </a:p>
        </p:txBody>
      </p:sp>
      <p:sp>
        <p:nvSpPr>
          <p:cNvPr id="3" name="Platshållare för sidfot 2"/>
          <p:cNvSpPr>
            <a:spLocks noGrp="1"/>
          </p:cNvSpPr>
          <p:nvPr>
            <p:ph type="ftr" sz="quarter" idx="11"/>
          </p:nvPr>
        </p:nvSpPr>
        <p:spPr/>
        <p:txBody>
          <a:bodyPr/>
          <a:lstStyle/>
          <a:p>
            <a:r>
              <a:rPr lang="en-US" dirty="0"/>
              <a:t>SANDVIK: Title of presentation</a:t>
            </a:r>
          </a:p>
        </p:txBody>
      </p:sp>
      <p:sp>
        <p:nvSpPr>
          <p:cNvPr id="4" name="Platshållare för bildnummer 3"/>
          <p:cNvSpPr>
            <a:spLocks noGrp="1"/>
          </p:cNvSpPr>
          <p:nvPr>
            <p:ph type="sldNum" sz="quarter" idx="12"/>
          </p:nvPr>
        </p:nvSpPr>
        <p:spPr/>
        <p:txBody>
          <a:bodyPr/>
          <a:lstStyle/>
          <a:p>
            <a:fld id="{469B62F1-B431-48B6-8270-02431A1685B7}" type="slidenum">
              <a:rPr lang="en-US" smtClean="0"/>
              <a:t>‹#›</a:t>
            </a:fld>
            <a:endParaRPr lang="en-US" dirty="0"/>
          </a:p>
        </p:txBody>
      </p:sp>
      <p:sp>
        <p:nvSpPr>
          <p:cNvPr id="6" name="Picture Placeholder 5"/>
          <p:cNvSpPr>
            <a:spLocks noGrp="1"/>
          </p:cNvSpPr>
          <p:nvPr>
            <p:ph type="pic" sz="quarter" idx="13"/>
          </p:nvPr>
        </p:nvSpPr>
        <p:spPr>
          <a:xfrm>
            <a:off x="-1" y="0"/>
            <a:ext cx="4562475" cy="5143500"/>
          </a:xfrm>
        </p:spPr>
        <p:txBody>
          <a:bodyPr/>
          <a:lstStyle/>
          <a:p>
            <a:r>
              <a:rPr lang="en-US" dirty="0"/>
              <a:t>Click icon to add picture</a:t>
            </a:r>
            <a:endParaRPr lang="sv-SE" dirty="0"/>
          </a:p>
        </p:txBody>
      </p:sp>
      <p:sp>
        <p:nvSpPr>
          <p:cNvPr id="8" name="Picture Placeholder 7"/>
          <p:cNvSpPr>
            <a:spLocks noGrp="1"/>
          </p:cNvSpPr>
          <p:nvPr>
            <p:ph type="pic" sz="quarter" idx="14"/>
          </p:nvPr>
        </p:nvSpPr>
        <p:spPr>
          <a:xfrm>
            <a:off x="4562475" y="0"/>
            <a:ext cx="4581526" cy="5143500"/>
          </a:xfrm>
        </p:spPr>
        <p:txBody>
          <a:bodyPr/>
          <a:lstStyle/>
          <a:p>
            <a:r>
              <a:rPr lang="en-US" dirty="0"/>
              <a:t>Click icon to add picture</a:t>
            </a:r>
            <a:endParaRPr lang="sv-SE" dirty="0"/>
          </a:p>
        </p:txBody>
      </p:sp>
    </p:spTree>
    <p:extLst>
      <p:ext uri="{BB962C8B-B14F-4D97-AF65-F5344CB8AC3E}">
        <p14:creationId xmlns:p14="http://schemas.microsoft.com/office/powerpoint/2010/main" val="297216909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15" name="Platshållare för datum 14"/>
          <p:cNvSpPr>
            <a:spLocks noGrp="1"/>
          </p:cNvSpPr>
          <p:nvPr>
            <p:ph type="dt" sz="half" idx="15"/>
          </p:nvPr>
        </p:nvSpPr>
        <p:spPr/>
        <p:txBody>
          <a:bodyPr/>
          <a:lstStyle/>
          <a:p>
            <a:fld id="{DA639667-F81A-4ADD-B771-B2EFDC8C5A93}" type="datetime1">
              <a:rPr lang="en-US" smtClean="0"/>
              <a:t>5/22/2019</a:t>
            </a:fld>
            <a:endParaRPr lang="sv-SE"/>
          </a:p>
        </p:txBody>
      </p:sp>
      <p:sp>
        <p:nvSpPr>
          <p:cNvPr id="19" name="Platshållare för sidfot 18"/>
          <p:cNvSpPr>
            <a:spLocks noGrp="1"/>
          </p:cNvSpPr>
          <p:nvPr>
            <p:ph type="ftr" sz="quarter" idx="16"/>
          </p:nvPr>
        </p:nvSpPr>
        <p:spPr/>
        <p:txBody>
          <a:bodyPr/>
          <a:lstStyle/>
          <a:p>
            <a:r>
              <a:rPr lang="en-US" dirty="0"/>
              <a:t>Sandvik Machining Solutions</a:t>
            </a:r>
            <a:endParaRPr lang="sv-SE" dirty="0"/>
          </a:p>
        </p:txBody>
      </p:sp>
      <p:sp>
        <p:nvSpPr>
          <p:cNvPr id="20" name="Platshållare för bildnummer 19"/>
          <p:cNvSpPr>
            <a:spLocks noGrp="1"/>
          </p:cNvSpPr>
          <p:nvPr>
            <p:ph type="sldNum" sz="quarter" idx="17"/>
          </p:nvPr>
        </p:nvSpPr>
        <p:spPr/>
        <p:txBody>
          <a:bodyPr/>
          <a:lstStyle/>
          <a:p>
            <a:fld id="{3E5C8792-432D-401C-BCE9-55451B4457B1}" type="slidenum">
              <a:rPr lang="sv-SE" smtClean="0"/>
              <a:pPr/>
              <a:t>‹#›</a:t>
            </a:fld>
            <a:endParaRPr lang="sv-SE"/>
          </a:p>
        </p:txBody>
      </p:sp>
      <p:sp>
        <p:nvSpPr>
          <p:cNvPr id="7" name="Platshållare för text 8"/>
          <p:cNvSpPr>
            <a:spLocks noGrp="1"/>
          </p:cNvSpPr>
          <p:nvPr>
            <p:ph type="body" sz="quarter" idx="13" hasCustomPrompt="1"/>
          </p:nvPr>
        </p:nvSpPr>
        <p:spPr>
          <a:xfrm>
            <a:off x="630000" y="970864"/>
            <a:ext cx="8280000" cy="237600"/>
          </a:xfrm>
        </p:spPr>
        <p:txBody>
          <a:bodyPr tIns="0">
            <a:noAutofit/>
          </a:bodyPr>
          <a:lstStyle>
            <a:lvl1pPr marL="0" indent="0">
              <a:lnSpc>
                <a:spcPct val="100000"/>
              </a:lnSpc>
              <a:spcBef>
                <a:spcPts val="0"/>
              </a:spcBef>
              <a:buNone/>
              <a:defRPr sz="2000" b="1"/>
            </a:lvl1pPr>
            <a:lvl2pPr marL="180975" indent="0">
              <a:buNone/>
              <a:defRPr sz="2000" b="1"/>
            </a:lvl2pPr>
            <a:lvl3pPr marL="357187" indent="0">
              <a:buNone/>
              <a:defRPr sz="2000" b="1"/>
            </a:lvl3pPr>
            <a:lvl4pPr marL="538163" indent="0">
              <a:buNone/>
              <a:defRPr sz="2000" b="1"/>
            </a:lvl4pPr>
            <a:lvl5pPr marL="720725" indent="0">
              <a:buNone/>
              <a:defRPr sz="2000" b="1"/>
            </a:lvl5pPr>
          </a:lstStyle>
          <a:p>
            <a:pPr lvl="0"/>
            <a:r>
              <a:rPr lang="en-US" noProof="0"/>
              <a:t>Subheading</a:t>
            </a:r>
          </a:p>
        </p:txBody>
      </p:sp>
      <p:sp>
        <p:nvSpPr>
          <p:cNvPr id="8" name="Rubrik 20"/>
          <p:cNvSpPr>
            <a:spLocks noGrp="1"/>
          </p:cNvSpPr>
          <p:nvPr>
            <p:ph type="title" hasCustomPrompt="1"/>
          </p:nvPr>
        </p:nvSpPr>
        <p:spPr>
          <a:xfrm>
            <a:off x="630000" y="195583"/>
            <a:ext cx="8280000" cy="771549"/>
          </a:xfrm>
        </p:spPr>
        <p:txBody>
          <a:bodyPr/>
          <a:lstStyle>
            <a:lvl1pPr>
              <a:defRPr/>
            </a:lvl1pPr>
          </a:lstStyle>
          <a:p>
            <a:r>
              <a:rPr lang="en-US" noProof="0"/>
              <a:t>Heading</a:t>
            </a:r>
          </a:p>
        </p:txBody>
      </p:sp>
    </p:spTree>
    <p:extLst>
      <p:ext uri="{BB962C8B-B14F-4D97-AF65-F5344CB8AC3E}">
        <p14:creationId xmlns:p14="http://schemas.microsoft.com/office/powerpoint/2010/main" val="421581116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Two content layout">
    <p:spTree>
      <p:nvGrpSpPr>
        <p:cNvPr id="1" name=""/>
        <p:cNvGrpSpPr/>
        <p:nvPr/>
      </p:nvGrpSpPr>
      <p:grpSpPr>
        <a:xfrm>
          <a:off x="0" y="0"/>
          <a:ext cx="0" cy="0"/>
          <a:chOff x="0" y="0"/>
          <a:chExt cx="0" cy="0"/>
        </a:xfrm>
      </p:grpSpPr>
      <p:sp>
        <p:nvSpPr>
          <p:cNvPr id="3" name="Platshållare för datum 2"/>
          <p:cNvSpPr>
            <a:spLocks noGrp="1"/>
          </p:cNvSpPr>
          <p:nvPr>
            <p:ph type="dt" sz="half" idx="10"/>
          </p:nvPr>
        </p:nvSpPr>
        <p:spPr/>
        <p:txBody>
          <a:bodyPr/>
          <a:lstStyle/>
          <a:p>
            <a:fld id="{65BC82F3-31DD-4F52-9F7F-507D9FFB6747}" type="datetime1">
              <a:rPr lang="en-US" smtClean="0"/>
              <a:t>5/22/2019</a:t>
            </a:fld>
            <a:endParaRPr lang="sv-SE"/>
          </a:p>
        </p:txBody>
      </p:sp>
      <p:sp>
        <p:nvSpPr>
          <p:cNvPr id="4" name="Platshållare för sidfot 3"/>
          <p:cNvSpPr>
            <a:spLocks noGrp="1"/>
          </p:cNvSpPr>
          <p:nvPr>
            <p:ph type="ftr" sz="quarter" idx="11"/>
          </p:nvPr>
        </p:nvSpPr>
        <p:spPr/>
        <p:txBody>
          <a:bodyPr/>
          <a:lstStyle/>
          <a:p>
            <a:r>
              <a:rPr lang="en-US" dirty="0"/>
              <a:t>Sandvik Machining Solutions</a:t>
            </a:r>
            <a:endParaRPr lang="sv-SE" dirty="0"/>
          </a:p>
        </p:txBody>
      </p:sp>
      <p:sp>
        <p:nvSpPr>
          <p:cNvPr id="5" name="Platshållare för bildnummer 4"/>
          <p:cNvSpPr>
            <a:spLocks noGrp="1"/>
          </p:cNvSpPr>
          <p:nvPr>
            <p:ph type="sldNum" sz="quarter" idx="12"/>
          </p:nvPr>
        </p:nvSpPr>
        <p:spPr/>
        <p:txBody>
          <a:bodyPr/>
          <a:lstStyle/>
          <a:p>
            <a:fld id="{3E5C8792-432D-401C-BCE9-55451B4457B1}" type="slidenum">
              <a:rPr lang="sv-SE" smtClean="0"/>
              <a:pPr/>
              <a:t>‹#›</a:t>
            </a:fld>
            <a:endParaRPr lang="sv-SE"/>
          </a:p>
        </p:txBody>
      </p:sp>
      <p:sp>
        <p:nvSpPr>
          <p:cNvPr id="13" name="Platshållare för text 4"/>
          <p:cNvSpPr>
            <a:spLocks noGrp="1"/>
          </p:cNvSpPr>
          <p:nvPr>
            <p:ph type="body" sz="quarter" idx="21" hasCustomPrompt="1"/>
          </p:nvPr>
        </p:nvSpPr>
        <p:spPr>
          <a:xfrm>
            <a:off x="630000" y="1447545"/>
            <a:ext cx="3960000" cy="2996413"/>
          </a:xfrm>
        </p:spPr>
        <p:txBody>
          <a:bodyPr/>
          <a:lstStyle>
            <a:lvl1pPr>
              <a:defRPr sz="1600" baseline="0"/>
            </a:lvl1pPr>
            <a:lvl2pPr>
              <a:defRPr sz="1400"/>
            </a:lvl2pPr>
            <a:lvl3pPr>
              <a:defRPr sz="1200"/>
            </a:lvl3pPr>
            <a:lvl4pPr>
              <a:defRPr sz="1200"/>
            </a:lvl4pPr>
            <a:lvl5pPr>
              <a:defRPr sz="1200"/>
            </a:lvl5pPr>
          </a:lstStyle>
          <a:p>
            <a:pPr lvl="0"/>
            <a:r>
              <a:rPr lang="en-US" noProof="0"/>
              <a:t>Click to add text</a:t>
            </a:r>
          </a:p>
          <a:p>
            <a:pPr lvl="1"/>
            <a:r>
              <a:rPr lang="en-US" noProof="0"/>
              <a:t>Level two</a:t>
            </a:r>
          </a:p>
          <a:p>
            <a:pPr lvl="2"/>
            <a:r>
              <a:rPr lang="en-US" noProof="0"/>
              <a:t>Level three</a:t>
            </a:r>
          </a:p>
          <a:p>
            <a:pPr lvl="3"/>
            <a:r>
              <a:rPr lang="en-US" noProof="0"/>
              <a:t>Level four</a:t>
            </a:r>
          </a:p>
          <a:p>
            <a:pPr lvl="4"/>
            <a:r>
              <a:rPr lang="en-US" noProof="0"/>
              <a:t>Level five</a:t>
            </a:r>
          </a:p>
        </p:txBody>
      </p:sp>
      <p:sp>
        <p:nvSpPr>
          <p:cNvPr id="17" name="Platshållare för text 4"/>
          <p:cNvSpPr>
            <a:spLocks noGrp="1"/>
          </p:cNvSpPr>
          <p:nvPr>
            <p:ph type="body" sz="quarter" idx="22" hasCustomPrompt="1"/>
          </p:nvPr>
        </p:nvSpPr>
        <p:spPr>
          <a:xfrm>
            <a:off x="4932000" y="1447545"/>
            <a:ext cx="3960000" cy="2995072"/>
          </a:xfrm>
        </p:spPr>
        <p:txBody>
          <a:bodyPr/>
          <a:lstStyle>
            <a:lvl1pPr>
              <a:defRPr sz="1600" baseline="0"/>
            </a:lvl1pPr>
            <a:lvl2pPr>
              <a:defRPr sz="1400"/>
            </a:lvl2pPr>
            <a:lvl3pPr>
              <a:defRPr sz="1200"/>
            </a:lvl3pPr>
            <a:lvl4pPr>
              <a:defRPr sz="1200"/>
            </a:lvl4pPr>
            <a:lvl5pPr>
              <a:defRPr sz="1200"/>
            </a:lvl5pPr>
          </a:lstStyle>
          <a:p>
            <a:pPr lvl="0"/>
            <a:r>
              <a:rPr lang="en-US" noProof="0"/>
              <a:t>Click to add text</a:t>
            </a:r>
          </a:p>
          <a:p>
            <a:pPr lvl="1"/>
            <a:r>
              <a:rPr lang="en-US" noProof="0"/>
              <a:t>Level two</a:t>
            </a:r>
          </a:p>
          <a:p>
            <a:pPr lvl="2"/>
            <a:r>
              <a:rPr lang="en-US" noProof="0"/>
              <a:t>Level three</a:t>
            </a:r>
          </a:p>
          <a:p>
            <a:pPr lvl="3"/>
            <a:r>
              <a:rPr lang="en-US" noProof="0"/>
              <a:t>Level four</a:t>
            </a:r>
          </a:p>
          <a:p>
            <a:pPr lvl="4"/>
            <a:r>
              <a:rPr lang="en-US" noProof="0"/>
              <a:t>Level five</a:t>
            </a:r>
          </a:p>
        </p:txBody>
      </p:sp>
      <p:sp>
        <p:nvSpPr>
          <p:cNvPr id="15" name="Rectangular Callout 14"/>
          <p:cNvSpPr/>
          <p:nvPr userDrawn="1"/>
        </p:nvSpPr>
        <p:spPr>
          <a:xfrm>
            <a:off x="-1260648" y="869273"/>
            <a:ext cx="1080120" cy="927692"/>
          </a:xfrm>
          <a:prstGeom prst="wedgeRectCallout">
            <a:avLst>
              <a:gd name="adj1" fmla="val 62915"/>
              <a:gd name="adj2" fmla="val 19558"/>
            </a:avLst>
          </a:prstGeom>
          <a:solidFill>
            <a:srgbClr val="EEECE1"/>
          </a:solidFill>
          <a:ln>
            <a:noFill/>
          </a:ln>
        </p:spPr>
        <p:style>
          <a:lnRef idx="2">
            <a:schemeClr val="accent1">
              <a:shade val="50000"/>
            </a:schemeClr>
          </a:lnRef>
          <a:fillRef idx="1">
            <a:schemeClr val="accent1"/>
          </a:fillRef>
          <a:effectRef idx="0">
            <a:schemeClr val="accent1"/>
          </a:effectRef>
          <a:fontRef idx="minor">
            <a:schemeClr val="lt1"/>
          </a:fontRef>
        </p:style>
        <p:txBody>
          <a:bodyPr tIns="93600" bIns="93600" rtlCol="0" anchor="ctr">
            <a:spAutoFit/>
          </a:bodyPr>
          <a:lstStyle/>
          <a:p>
            <a:pPr algn="l"/>
            <a:r>
              <a:rPr lang="en-US" sz="800" dirty="0">
                <a:solidFill>
                  <a:schemeClr val="bg2">
                    <a:lumMod val="10000"/>
                  </a:schemeClr>
                </a:solidFill>
              </a:rPr>
              <a:t>If</a:t>
            </a:r>
            <a:r>
              <a:rPr lang="en-US" sz="800" baseline="0" dirty="0">
                <a:solidFill>
                  <a:schemeClr val="bg2">
                    <a:lumMod val="10000"/>
                  </a:schemeClr>
                </a:solidFill>
              </a:rPr>
              <a:t> you don’t use the subheading text field, please feel free to move the textbox up towards the heading</a:t>
            </a:r>
            <a:endParaRPr lang="en-US" sz="800" dirty="0">
              <a:solidFill>
                <a:schemeClr val="bg2">
                  <a:lumMod val="10000"/>
                </a:schemeClr>
              </a:solidFill>
            </a:endParaRPr>
          </a:p>
        </p:txBody>
      </p:sp>
      <p:sp>
        <p:nvSpPr>
          <p:cNvPr id="10" name="Platshållare för text 8"/>
          <p:cNvSpPr>
            <a:spLocks noGrp="1"/>
          </p:cNvSpPr>
          <p:nvPr>
            <p:ph type="body" sz="quarter" idx="13" hasCustomPrompt="1"/>
          </p:nvPr>
        </p:nvSpPr>
        <p:spPr>
          <a:xfrm>
            <a:off x="630000" y="970864"/>
            <a:ext cx="8280000" cy="237600"/>
          </a:xfrm>
        </p:spPr>
        <p:txBody>
          <a:bodyPr tIns="0">
            <a:noAutofit/>
          </a:bodyPr>
          <a:lstStyle>
            <a:lvl1pPr marL="0" indent="0">
              <a:lnSpc>
                <a:spcPct val="100000"/>
              </a:lnSpc>
              <a:spcBef>
                <a:spcPts val="0"/>
              </a:spcBef>
              <a:buNone/>
              <a:defRPr sz="2000" b="1"/>
            </a:lvl1pPr>
            <a:lvl2pPr marL="180975" indent="0">
              <a:buNone/>
              <a:defRPr sz="2000" b="1"/>
            </a:lvl2pPr>
            <a:lvl3pPr marL="357187" indent="0">
              <a:buNone/>
              <a:defRPr sz="2000" b="1"/>
            </a:lvl3pPr>
            <a:lvl4pPr marL="538163" indent="0">
              <a:buNone/>
              <a:defRPr sz="2000" b="1"/>
            </a:lvl4pPr>
            <a:lvl5pPr marL="720725" indent="0">
              <a:buNone/>
              <a:defRPr sz="2000" b="1"/>
            </a:lvl5pPr>
          </a:lstStyle>
          <a:p>
            <a:pPr lvl="0"/>
            <a:r>
              <a:rPr lang="en-US" noProof="0"/>
              <a:t>Subheading</a:t>
            </a:r>
          </a:p>
        </p:txBody>
      </p:sp>
      <p:sp>
        <p:nvSpPr>
          <p:cNvPr id="11" name="Rubrik 20"/>
          <p:cNvSpPr>
            <a:spLocks noGrp="1"/>
          </p:cNvSpPr>
          <p:nvPr>
            <p:ph type="title" hasCustomPrompt="1"/>
          </p:nvPr>
        </p:nvSpPr>
        <p:spPr>
          <a:xfrm>
            <a:off x="630000" y="195583"/>
            <a:ext cx="8280000" cy="771549"/>
          </a:xfrm>
        </p:spPr>
        <p:txBody>
          <a:bodyPr/>
          <a:lstStyle>
            <a:lvl1pPr>
              <a:defRPr/>
            </a:lvl1pPr>
          </a:lstStyle>
          <a:p>
            <a:r>
              <a:rPr lang="en-US" noProof="0"/>
              <a:t>Heading</a:t>
            </a:r>
          </a:p>
        </p:txBody>
      </p:sp>
    </p:spTree>
    <p:extLst>
      <p:ext uri="{BB962C8B-B14F-4D97-AF65-F5344CB8AC3E}">
        <p14:creationId xmlns:p14="http://schemas.microsoft.com/office/powerpoint/2010/main" val="92017058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14" name="Picture 2" descr="C:\Users\Administrator\Dropbox\Niklas Sojde\Sandvik (Projector)\PPT Bilder Sandvik\vit_toning.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5143672"/>
          </a:xfrm>
          <a:prstGeom prst="rect">
            <a:avLst/>
          </a:prstGeom>
          <a:noFill/>
          <a:extLst>
            <a:ext uri="{909E8E84-426E-40DD-AFC4-6F175D3DCCD1}">
              <a14:hiddenFill xmlns:a14="http://schemas.microsoft.com/office/drawing/2010/main">
                <a:solidFill>
                  <a:srgbClr val="FFFFFF"/>
                </a:solidFill>
              </a14:hiddenFill>
            </a:ext>
          </a:extLst>
        </p:spPr>
      </p:pic>
      <p:sp>
        <p:nvSpPr>
          <p:cNvPr id="16" name="Rektangel 15"/>
          <p:cNvSpPr/>
          <p:nvPr userDrawn="1"/>
        </p:nvSpPr>
        <p:spPr>
          <a:xfrm>
            <a:off x="0" y="4443958"/>
            <a:ext cx="9143999" cy="6995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Platshållare för innehåll 7"/>
          <p:cNvSpPr>
            <a:spLocks noGrp="1"/>
          </p:cNvSpPr>
          <p:nvPr>
            <p:ph sz="quarter" idx="14" hasCustomPrompt="1"/>
          </p:nvPr>
        </p:nvSpPr>
        <p:spPr>
          <a:xfrm>
            <a:off x="630000" y="1538281"/>
            <a:ext cx="7182360" cy="2665413"/>
          </a:xfrm>
        </p:spPr>
        <p:txBody>
          <a:bodyPr/>
          <a:lstStyle/>
          <a:p>
            <a:pPr lvl="0"/>
            <a:r>
              <a:rPr lang="en-US" noProof="0" dirty="0"/>
              <a:t>Click to add text</a:t>
            </a:r>
          </a:p>
          <a:p>
            <a:pPr lvl="1"/>
            <a:r>
              <a:rPr lang="en-US" noProof="0" dirty="0"/>
              <a:t>Level two</a:t>
            </a:r>
          </a:p>
          <a:p>
            <a:pPr lvl="2"/>
            <a:r>
              <a:rPr lang="en-US" noProof="0" dirty="0"/>
              <a:t>Level three</a:t>
            </a:r>
          </a:p>
          <a:p>
            <a:pPr lvl="3"/>
            <a:r>
              <a:rPr lang="en-US" noProof="0" dirty="0"/>
              <a:t>Level four</a:t>
            </a:r>
          </a:p>
          <a:p>
            <a:pPr lvl="4"/>
            <a:r>
              <a:rPr lang="en-US" noProof="0" dirty="0"/>
              <a:t>Level five</a:t>
            </a:r>
          </a:p>
        </p:txBody>
      </p:sp>
      <p:pic>
        <p:nvPicPr>
          <p:cNvPr id="11" name="Bildobjekt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64767" y="4636769"/>
            <a:ext cx="829271" cy="320400"/>
          </a:xfrm>
          <a:prstGeom prst="rect">
            <a:avLst/>
          </a:prstGeom>
        </p:spPr>
      </p:pic>
      <p:sp>
        <p:nvSpPr>
          <p:cNvPr id="15" name="Platshållare för datum 14"/>
          <p:cNvSpPr>
            <a:spLocks noGrp="1"/>
          </p:cNvSpPr>
          <p:nvPr>
            <p:ph type="dt" sz="half" idx="15"/>
          </p:nvPr>
        </p:nvSpPr>
        <p:spPr/>
        <p:txBody>
          <a:bodyPr/>
          <a:lstStyle/>
          <a:p>
            <a:fld id="{05CBF9AF-B674-4E6E-9B57-D3659E131B52}" type="datetime1">
              <a:rPr lang="en-US" noProof="0" smtClean="0"/>
              <a:t>5/22/2019</a:t>
            </a:fld>
            <a:endParaRPr lang="en-US" noProof="0" dirty="0"/>
          </a:p>
        </p:txBody>
      </p:sp>
      <p:sp>
        <p:nvSpPr>
          <p:cNvPr id="19" name="Platshållare för sidfot 18"/>
          <p:cNvSpPr>
            <a:spLocks noGrp="1"/>
          </p:cNvSpPr>
          <p:nvPr>
            <p:ph type="ftr" sz="quarter" idx="16"/>
          </p:nvPr>
        </p:nvSpPr>
        <p:spPr/>
        <p:txBody>
          <a:bodyPr/>
          <a:lstStyle/>
          <a:p>
            <a:r>
              <a:rPr lang="en-US" noProof="0" dirty="0"/>
              <a:t>Sandvik Exploration</a:t>
            </a:r>
          </a:p>
        </p:txBody>
      </p:sp>
      <p:sp>
        <p:nvSpPr>
          <p:cNvPr id="20" name="Platshållare för bildnummer 19"/>
          <p:cNvSpPr>
            <a:spLocks noGrp="1"/>
          </p:cNvSpPr>
          <p:nvPr>
            <p:ph type="sldNum" sz="quarter" idx="17"/>
          </p:nvPr>
        </p:nvSpPr>
        <p:spPr/>
        <p:txBody>
          <a:bodyPr/>
          <a:lstStyle/>
          <a:p>
            <a:fld id="{3E5C8792-432D-401C-BCE9-55451B4457B1}" type="slidenum">
              <a:rPr lang="en-US" noProof="0" smtClean="0"/>
              <a:pPr/>
              <a:t>‹#›</a:t>
            </a:fld>
            <a:endParaRPr lang="en-US" noProof="0" dirty="0"/>
          </a:p>
        </p:txBody>
      </p:sp>
      <p:sp>
        <p:nvSpPr>
          <p:cNvPr id="12" name="Platshållare för text 8"/>
          <p:cNvSpPr>
            <a:spLocks noGrp="1"/>
          </p:cNvSpPr>
          <p:nvPr>
            <p:ph type="body" sz="quarter" idx="13" hasCustomPrompt="1"/>
          </p:nvPr>
        </p:nvSpPr>
        <p:spPr>
          <a:xfrm>
            <a:off x="630000" y="1028280"/>
            <a:ext cx="8280000" cy="237600"/>
          </a:xfrm>
        </p:spPr>
        <p:txBody>
          <a:bodyPr>
            <a:noAutofit/>
          </a:bodyPr>
          <a:lstStyle>
            <a:lvl1pPr marL="0" indent="0">
              <a:buNone/>
              <a:defRPr sz="2000" b="1"/>
            </a:lvl1pPr>
            <a:lvl2pPr marL="180975" indent="0">
              <a:buNone/>
              <a:defRPr sz="2000" b="1"/>
            </a:lvl2pPr>
            <a:lvl3pPr marL="357187" indent="0">
              <a:buNone/>
              <a:defRPr sz="2000" b="1"/>
            </a:lvl3pPr>
            <a:lvl4pPr marL="538163" indent="0">
              <a:buNone/>
              <a:defRPr sz="2000" b="1"/>
            </a:lvl4pPr>
            <a:lvl5pPr marL="720725" indent="0">
              <a:buNone/>
              <a:defRPr sz="2000" b="1"/>
            </a:lvl5pPr>
          </a:lstStyle>
          <a:p>
            <a:pPr lvl="0"/>
            <a:r>
              <a:rPr lang="en-US" noProof="0" dirty="0"/>
              <a:t>Subheading</a:t>
            </a:r>
          </a:p>
        </p:txBody>
      </p:sp>
      <p:sp>
        <p:nvSpPr>
          <p:cNvPr id="13" name="Rubrik 20"/>
          <p:cNvSpPr>
            <a:spLocks noGrp="1"/>
          </p:cNvSpPr>
          <p:nvPr>
            <p:ph type="title" hasCustomPrompt="1"/>
          </p:nvPr>
        </p:nvSpPr>
        <p:spPr>
          <a:xfrm>
            <a:off x="630000" y="252998"/>
            <a:ext cx="8280000" cy="771549"/>
          </a:xfrm>
        </p:spPr>
        <p:txBody>
          <a:bodyPr/>
          <a:lstStyle>
            <a:lvl1pPr>
              <a:defRPr/>
            </a:lvl1pPr>
          </a:lstStyle>
          <a:p>
            <a:r>
              <a:rPr lang="en-US" noProof="0" dirty="0"/>
              <a:t>Heading</a:t>
            </a:r>
          </a:p>
        </p:txBody>
      </p:sp>
    </p:spTree>
    <p:extLst>
      <p:ext uri="{BB962C8B-B14F-4D97-AF65-F5344CB8AC3E}">
        <p14:creationId xmlns:p14="http://schemas.microsoft.com/office/powerpoint/2010/main" val="180247523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pic>
        <p:nvPicPr>
          <p:cNvPr id="14" name="Picture 2" descr="C:\Users\Administrator\Dropbox\Niklas Sojde\Sandvik (Projector)\PPT Bilder Sandvik\vit_toning.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5143672"/>
          </a:xfrm>
          <a:prstGeom prst="rect">
            <a:avLst/>
          </a:prstGeom>
          <a:noFill/>
          <a:extLst>
            <a:ext uri="{909E8E84-426E-40DD-AFC4-6F175D3DCCD1}">
              <a14:hiddenFill xmlns:a14="http://schemas.microsoft.com/office/drawing/2010/main">
                <a:solidFill>
                  <a:srgbClr val="FFFFFF"/>
                </a:solidFill>
              </a14:hiddenFill>
            </a:ext>
          </a:extLst>
        </p:spPr>
      </p:pic>
      <p:sp>
        <p:nvSpPr>
          <p:cNvPr id="16" name="Rektangel 15"/>
          <p:cNvSpPr/>
          <p:nvPr userDrawn="1"/>
        </p:nvSpPr>
        <p:spPr>
          <a:xfrm>
            <a:off x="0" y="4443958"/>
            <a:ext cx="9143999" cy="6995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Platshållare för innehåll 7"/>
          <p:cNvSpPr>
            <a:spLocks noGrp="1"/>
          </p:cNvSpPr>
          <p:nvPr>
            <p:ph sz="quarter" idx="14" hasCustomPrompt="1"/>
          </p:nvPr>
        </p:nvSpPr>
        <p:spPr>
          <a:xfrm>
            <a:off x="630000" y="1538281"/>
            <a:ext cx="7182360" cy="2665413"/>
          </a:xfrm>
        </p:spPr>
        <p:txBody>
          <a:bodyPr/>
          <a:lstStyle/>
          <a:p>
            <a:pPr lvl="0"/>
            <a:r>
              <a:rPr lang="en-US" noProof="0" dirty="0"/>
              <a:t>Click to add text</a:t>
            </a:r>
          </a:p>
          <a:p>
            <a:pPr lvl="1"/>
            <a:r>
              <a:rPr lang="en-US" noProof="0" dirty="0"/>
              <a:t>Level two</a:t>
            </a:r>
          </a:p>
          <a:p>
            <a:pPr lvl="2"/>
            <a:r>
              <a:rPr lang="en-US" noProof="0" dirty="0"/>
              <a:t>Level three</a:t>
            </a:r>
          </a:p>
          <a:p>
            <a:pPr lvl="3"/>
            <a:r>
              <a:rPr lang="en-US" noProof="0" dirty="0"/>
              <a:t>Level four</a:t>
            </a:r>
          </a:p>
          <a:p>
            <a:pPr lvl="4"/>
            <a:r>
              <a:rPr lang="en-US" noProof="0" dirty="0"/>
              <a:t>Level five</a:t>
            </a:r>
          </a:p>
        </p:txBody>
      </p:sp>
      <p:pic>
        <p:nvPicPr>
          <p:cNvPr id="11" name="Bildobjekt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64767" y="4636769"/>
            <a:ext cx="829271" cy="320400"/>
          </a:xfrm>
          <a:prstGeom prst="rect">
            <a:avLst/>
          </a:prstGeom>
        </p:spPr>
      </p:pic>
      <p:sp>
        <p:nvSpPr>
          <p:cNvPr id="15" name="Platshållare för datum 14"/>
          <p:cNvSpPr>
            <a:spLocks noGrp="1"/>
          </p:cNvSpPr>
          <p:nvPr>
            <p:ph type="dt" sz="half" idx="15"/>
          </p:nvPr>
        </p:nvSpPr>
        <p:spPr/>
        <p:txBody>
          <a:bodyPr/>
          <a:lstStyle/>
          <a:p>
            <a:fld id="{05CBF9AF-B674-4E6E-9B57-D3659E131B52}" type="datetime1">
              <a:rPr lang="en-US" noProof="0" smtClean="0"/>
              <a:t>5/22/2019</a:t>
            </a:fld>
            <a:endParaRPr lang="en-US" noProof="0" dirty="0"/>
          </a:p>
        </p:txBody>
      </p:sp>
      <p:sp>
        <p:nvSpPr>
          <p:cNvPr id="19" name="Platshållare för sidfot 18"/>
          <p:cNvSpPr>
            <a:spLocks noGrp="1"/>
          </p:cNvSpPr>
          <p:nvPr>
            <p:ph type="ftr" sz="quarter" idx="16"/>
          </p:nvPr>
        </p:nvSpPr>
        <p:spPr/>
        <p:txBody>
          <a:bodyPr/>
          <a:lstStyle/>
          <a:p>
            <a:r>
              <a:rPr lang="en-US" noProof="0" dirty="0"/>
              <a:t>Sandvik Exploration</a:t>
            </a:r>
          </a:p>
        </p:txBody>
      </p:sp>
      <p:sp>
        <p:nvSpPr>
          <p:cNvPr id="20" name="Platshållare för bildnummer 19"/>
          <p:cNvSpPr>
            <a:spLocks noGrp="1"/>
          </p:cNvSpPr>
          <p:nvPr>
            <p:ph type="sldNum" sz="quarter" idx="17"/>
          </p:nvPr>
        </p:nvSpPr>
        <p:spPr/>
        <p:txBody>
          <a:bodyPr/>
          <a:lstStyle/>
          <a:p>
            <a:fld id="{3E5C8792-432D-401C-BCE9-55451B4457B1}" type="slidenum">
              <a:rPr lang="en-US" noProof="0" smtClean="0"/>
              <a:pPr/>
              <a:t>‹#›</a:t>
            </a:fld>
            <a:endParaRPr lang="en-US" noProof="0" dirty="0"/>
          </a:p>
        </p:txBody>
      </p:sp>
      <p:sp>
        <p:nvSpPr>
          <p:cNvPr id="12" name="Platshållare för text 8"/>
          <p:cNvSpPr>
            <a:spLocks noGrp="1"/>
          </p:cNvSpPr>
          <p:nvPr>
            <p:ph type="body" sz="quarter" idx="13" hasCustomPrompt="1"/>
          </p:nvPr>
        </p:nvSpPr>
        <p:spPr>
          <a:xfrm>
            <a:off x="630000" y="1028280"/>
            <a:ext cx="8280000" cy="237600"/>
          </a:xfrm>
        </p:spPr>
        <p:txBody>
          <a:bodyPr>
            <a:noAutofit/>
          </a:bodyPr>
          <a:lstStyle>
            <a:lvl1pPr marL="0" indent="0">
              <a:buNone/>
              <a:defRPr sz="2000" b="1"/>
            </a:lvl1pPr>
            <a:lvl2pPr marL="180975" indent="0">
              <a:buNone/>
              <a:defRPr sz="2000" b="1"/>
            </a:lvl2pPr>
            <a:lvl3pPr marL="357187" indent="0">
              <a:buNone/>
              <a:defRPr sz="2000" b="1"/>
            </a:lvl3pPr>
            <a:lvl4pPr marL="538163" indent="0">
              <a:buNone/>
              <a:defRPr sz="2000" b="1"/>
            </a:lvl4pPr>
            <a:lvl5pPr marL="720725" indent="0">
              <a:buNone/>
              <a:defRPr sz="2000" b="1"/>
            </a:lvl5pPr>
          </a:lstStyle>
          <a:p>
            <a:pPr lvl="0"/>
            <a:r>
              <a:rPr lang="en-US" noProof="0" dirty="0"/>
              <a:t>Subheading</a:t>
            </a:r>
          </a:p>
        </p:txBody>
      </p:sp>
      <p:sp>
        <p:nvSpPr>
          <p:cNvPr id="13" name="Rubrik 20"/>
          <p:cNvSpPr>
            <a:spLocks noGrp="1"/>
          </p:cNvSpPr>
          <p:nvPr>
            <p:ph type="title" hasCustomPrompt="1"/>
          </p:nvPr>
        </p:nvSpPr>
        <p:spPr>
          <a:xfrm>
            <a:off x="630000" y="252998"/>
            <a:ext cx="8280000" cy="771549"/>
          </a:xfrm>
        </p:spPr>
        <p:txBody>
          <a:bodyPr/>
          <a:lstStyle>
            <a:lvl1pPr>
              <a:defRPr/>
            </a:lvl1pPr>
          </a:lstStyle>
          <a:p>
            <a:r>
              <a:rPr lang="en-US" noProof="0" dirty="0"/>
              <a:t>Heading</a:t>
            </a:r>
          </a:p>
        </p:txBody>
      </p:sp>
    </p:spTree>
    <p:extLst>
      <p:ext uri="{BB962C8B-B14F-4D97-AF65-F5344CB8AC3E}">
        <p14:creationId xmlns:p14="http://schemas.microsoft.com/office/powerpoint/2010/main" val="3690667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pic>
        <p:nvPicPr>
          <p:cNvPr id="14" name="Picture 2" descr="C:\Users\Administrator\Dropbox\Niklas Sojde\Sandvik (Projector)\PPT Bilder Sandvik\vit_toning.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5143672"/>
          </a:xfrm>
          <a:prstGeom prst="rect">
            <a:avLst/>
          </a:prstGeom>
          <a:noFill/>
          <a:extLst>
            <a:ext uri="{909E8E84-426E-40DD-AFC4-6F175D3DCCD1}">
              <a14:hiddenFill xmlns:a14="http://schemas.microsoft.com/office/drawing/2010/main">
                <a:solidFill>
                  <a:srgbClr val="FFFFFF"/>
                </a:solidFill>
              </a14:hiddenFill>
            </a:ext>
          </a:extLst>
        </p:spPr>
      </p:pic>
      <p:sp>
        <p:nvSpPr>
          <p:cNvPr id="16" name="Rektangel 15"/>
          <p:cNvSpPr/>
          <p:nvPr userDrawn="1"/>
        </p:nvSpPr>
        <p:spPr>
          <a:xfrm>
            <a:off x="0" y="4443958"/>
            <a:ext cx="9143999" cy="6995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Platshållare för innehåll 7"/>
          <p:cNvSpPr>
            <a:spLocks noGrp="1"/>
          </p:cNvSpPr>
          <p:nvPr>
            <p:ph sz="quarter" idx="14" hasCustomPrompt="1"/>
          </p:nvPr>
        </p:nvSpPr>
        <p:spPr>
          <a:xfrm>
            <a:off x="630000" y="1538281"/>
            <a:ext cx="7182360" cy="2665413"/>
          </a:xfrm>
        </p:spPr>
        <p:txBody>
          <a:bodyPr/>
          <a:lstStyle/>
          <a:p>
            <a:pPr lvl="0"/>
            <a:r>
              <a:rPr lang="en-US" noProof="0" dirty="0"/>
              <a:t>Click to add text</a:t>
            </a:r>
          </a:p>
          <a:p>
            <a:pPr lvl="1"/>
            <a:r>
              <a:rPr lang="en-US" noProof="0" dirty="0"/>
              <a:t>Level two</a:t>
            </a:r>
          </a:p>
          <a:p>
            <a:pPr lvl="2"/>
            <a:r>
              <a:rPr lang="en-US" noProof="0" dirty="0"/>
              <a:t>Level three</a:t>
            </a:r>
          </a:p>
          <a:p>
            <a:pPr lvl="3"/>
            <a:r>
              <a:rPr lang="en-US" noProof="0" dirty="0"/>
              <a:t>Level four</a:t>
            </a:r>
          </a:p>
          <a:p>
            <a:pPr lvl="4"/>
            <a:r>
              <a:rPr lang="en-US" noProof="0" dirty="0"/>
              <a:t>Level five</a:t>
            </a:r>
          </a:p>
        </p:txBody>
      </p:sp>
      <p:pic>
        <p:nvPicPr>
          <p:cNvPr id="11" name="Bildobjekt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64767" y="4636769"/>
            <a:ext cx="829271" cy="320400"/>
          </a:xfrm>
          <a:prstGeom prst="rect">
            <a:avLst/>
          </a:prstGeom>
        </p:spPr>
      </p:pic>
      <p:sp>
        <p:nvSpPr>
          <p:cNvPr id="15" name="Platshållare för datum 14"/>
          <p:cNvSpPr>
            <a:spLocks noGrp="1"/>
          </p:cNvSpPr>
          <p:nvPr>
            <p:ph type="dt" sz="half" idx="15"/>
          </p:nvPr>
        </p:nvSpPr>
        <p:spPr/>
        <p:txBody>
          <a:bodyPr/>
          <a:lstStyle/>
          <a:p>
            <a:fld id="{05CBF9AF-B674-4E6E-9B57-D3659E131B52}" type="datetime1">
              <a:rPr lang="en-US" noProof="0" smtClean="0"/>
              <a:t>5/22/2019</a:t>
            </a:fld>
            <a:endParaRPr lang="en-US" noProof="0" dirty="0"/>
          </a:p>
        </p:txBody>
      </p:sp>
      <p:sp>
        <p:nvSpPr>
          <p:cNvPr id="19" name="Platshållare för sidfot 18"/>
          <p:cNvSpPr>
            <a:spLocks noGrp="1"/>
          </p:cNvSpPr>
          <p:nvPr>
            <p:ph type="ftr" sz="quarter" idx="16"/>
          </p:nvPr>
        </p:nvSpPr>
        <p:spPr/>
        <p:txBody>
          <a:bodyPr/>
          <a:lstStyle/>
          <a:p>
            <a:r>
              <a:rPr lang="en-US" noProof="0" dirty="0"/>
              <a:t>Sandvik Exploration</a:t>
            </a:r>
          </a:p>
        </p:txBody>
      </p:sp>
      <p:sp>
        <p:nvSpPr>
          <p:cNvPr id="20" name="Platshållare för bildnummer 19"/>
          <p:cNvSpPr>
            <a:spLocks noGrp="1"/>
          </p:cNvSpPr>
          <p:nvPr>
            <p:ph type="sldNum" sz="quarter" idx="17"/>
          </p:nvPr>
        </p:nvSpPr>
        <p:spPr/>
        <p:txBody>
          <a:bodyPr/>
          <a:lstStyle/>
          <a:p>
            <a:fld id="{3E5C8792-432D-401C-BCE9-55451B4457B1}" type="slidenum">
              <a:rPr lang="en-US" noProof="0" smtClean="0"/>
              <a:pPr/>
              <a:t>‹#›</a:t>
            </a:fld>
            <a:endParaRPr lang="en-US" noProof="0" dirty="0"/>
          </a:p>
        </p:txBody>
      </p:sp>
      <p:sp>
        <p:nvSpPr>
          <p:cNvPr id="12" name="Platshållare för text 8"/>
          <p:cNvSpPr>
            <a:spLocks noGrp="1"/>
          </p:cNvSpPr>
          <p:nvPr>
            <p:ph type="body" sz="quarter" idx="13" hasCustomPrompt="1"/>
          </p:nvPr>
        </p:nvSpPr>
        <p:spPr>
          <a:xfrm>
            <a:off x="630000" y="1028280"/>
            <a:ext cx="8280000" cy="237600"/>
          </a:xfrm>
        </p:spPr>
        <p:txBody>
          <a:bodyPr>
            <a:noAutofit/>
          </a:bodyPr>
          <a:lstStyle>
            <a:lvl1pPr marL="0" indent="0">
              <a:buNone/>
              <a:defRPr sz="2000" b="1"/>
            </a:lvl1pPr>
            <a:lvl2pPr marL="180975" indent="0">
              <a:buNone/>
              <a:defRPr sz="2000" b="1"/>
            </a:lvl2pPr>
            <a:lvl3pPr marL="357187" indent="0">
              <a:buNone/>
              <a:defRPr sz="2000" b="1"/>
            </a:lvl3pPr>
            <a:lvl4pPr marL="538163" indent="0">
              <a:buNone/>
              <a:defRPr sz="2000" b="1"/>
            </a:lvl4pPr>
            <a:lvl5pPr marL="720725" indent="0">
              <a:buNone/>
              <a:defRPr sz="2000" b="1"/>
            </a:lvl5pPr>
          </a:lstStyle>
          <a:p>
            <a:pPr lvl="0"/>
            <a:r>
              <a:rPr lang="en-US" noProof="0" dirty="0"/>
              <a:t>Subheading</a:t>
            </a:r>
          </a:p>
        </p:txBody>
      </p:sp>
      <p:sp>
        <p:nvSpPr>
          <p:cNvPr id="13" name="Rubrik 20"/>
          <p:cNvSpPr>
            <a:spLocks noGrp="1"/>
          </p:cNvSpPr>
          <p:nvPr>
            <p:ph type="title" hasCustomPrompt="1"/>
          </p:nvPr>
        </p:nvSpPr>
        <p:spPr>
          <a:xfrm>
            <a:off x="630000" y="252998"/>
            <a:ext cx="8280000" cy="771549"/>
          </a:xfrm>
        </p:spPr>
        <p:txBody>
          <a:bodyPr/>
          <a:lstStyle>
            <a:lvl1pPr>
              <a:defRPr/>
            </a:lvl1pPr>
          </a:lstStyle>
          <a:p>
            <a:r>
              <a:rPr lang="en-US" noProof="0" dirty="0"/>
              <a:t>Heading</a:t>
            </a:r>
          </a:p>
        </p:txBody>
      </p:sp>
    </p:spTree>
    <p:extLst>
      <p:ext uri="{BB962C8B-B14F-4D97-AF65-F5344CB8AC3E}">
        <p14:creationId xmlns:p14="http://schemas.microsoft.com/office/powerpoint/2010/main" val="244307741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Empty">
    <p:spTree>
      <p:nvGrpSpPr>
        <p:cNvPr id="1" name=""/>
        <p:cNvGrpSpPr/>
        <p:nvPr/>
      </p:nvGrpSpPr>
      <p:grpSpPr>
        <a:xfrm>
          <a:off x="0" y="0"/>
          <a:ext cx="0" cy="0"/>
          <a:chOff x="0" y="0"/>
          <a:chExt cx="0" cy="0"/>
        </a:xfrm>
      </p:grpSpPr>
      <p:pic>
        <p:nvPicPr>
          <p:cNvPr id="14" name="Picture 2" descr="C:\Users\Administrator\Dropbox\Niklas Sojde\Sandvik (Projector)\PPT Bilder Sandvik\vit_toning.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5143672"/>
          </a:xfrm>
          <a:prstGeom prst="rect">
            <a:avLst/>
          </a:prstGeom>
          <a:noFill/>
          <a:extLst>
            <a:ext uri="{909E8E84-426E-40DD-AFC4-6F175D3DCCD1}">
              <a14:hiddenFill xmlns:a14="http://schemas.microsoft.com/office/drawing/2010/main">
                <a:solidFill>
                  <a:srgbClr val="FFFFFF"/>
                </a:solidFill>
              </a14:hiddenFill>
            </a:ext>
          </a:extLst>
        </p:spPr>
      </p:pic>
      <p:sp>
        <p:nvSpPr>
          <p:cNvPr id="16" name="Rektangel 15"/>
          <p:cNvSpPr/>
          <p:nvPr userDrawn="1"/>
        </p:nvSpPr>
        <p:spPr>
          <a:xfrm>
            <a:off x="0" y="4443958"/>
            <a:ext cx="9143999" cy="6995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1" name="Bildobjekt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64767" y="4636769"/>
            <a:ext cx="829271" cy="320400"/>
          </a:xfrm>
          <a:prstGeom prst="rect">
            <a:avLst/>
          </a:prstGeom>
        </p:spPr>
      </p:pic>
      <p:sp>
        <p:nvSpPr>
          <p:cNvPr id="15" name="Platshållare för datum 14"/>
          <p:cNvSpPr>
            <a:spLocks noGrp="1"/>
          </p:cNvSpPr>
          <p:nvPr>
            <p:ph type="dt" sz="half" idx="15"/>
          </p:nvPr>
        </p:nvSpPr>
        <p:spPr/>
        <p:txBody>
          <a:bodyPr/>
          <a:lstStyle/>
          <a:p>
            <a:fld id="{405AF550-FF7A-43D8-A311-7E82055E49A2}" type="datetime1">
              <a:rPr lang="en-US" smtClean="0"/>
              <a:t>5/22/2019</a:t>
            </a:fld>
            <a:endParaRPr lang="sv-SE"/>
          </a:p>
        </p:txBody>
      </p:sp>
      <p:sp>
        <p:nvSpPr>
          <p:cNvPr id="19" name="Platshållare för sidfot 18"/>
          <p:cNvSpPr>
            <a:spLocks noGrp="1"/>
          </p:cNvSpPr>
          <p:nvPr>
            <p:ph type="ftr" sz="quarter" idx="16"/>
          </p:nvPr>
        </p:nvSpPr>
        <p:spPr/>
        <p:txBody>
          <a:bodyPr/>
          <a:lstStyle/>
          <a:p>
            <a:r>
              <a:rPr lang="en-US" dirty="0"/>
              <a:t>Sandvik Exploration</a:t>
            </a:r>
            <a:endParaRPr lang="sv-SE" dirty="0"/>
          </a:p>
        </p:txBody>
      </p:sp>
      <p:sp>
        <p:nvSpPr>
          <p:cNvPr id="20" name="Platshållare för bildnummer 19"/>
          <p:cNvSpPr>
            <a:spLocks noGrp="1"/>
          </p:cNvSpPr>
          <p:nvPr>
            <p:ph type="sldNum" sz="quarter" idx="17"/>
          </p:nvPr>
        </p:nvSpPr>
        <p:spPr/>
        <p:txBody>
          <a:bodyPr/>
          <a:lstStyle/>
          <a:p>
            <a:fld id="{3E5C8792-432D-401C-BCE9-55451B4457B1}" type="slidenum">
              <a:rPr lang="sv-SE" smtClean="0"/>
              <a:pPr/>
              <a:t>‹#›</a:t>
            </a:fld>
            <a:endParaRPr lang="sv-SE"/>
          </a:p>
        </p:txBody>
      </p:sp>
    </p:spTree>
    <p:extLst>
      <p:ext uri="{BB962C8B-B14F-4D97-AF65-F5344CB8AC3E}">
        <p14:creationId xmlns:p14="http://schemas.microsoft.com/office/powerpoint/2010/main" val="146984437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White, no logo">
    <p:spTree>
      <p:nvGrpSpPr>
        <p:cNvPr id="1" name=""/>
        <p:cNvGrpSpPr/>
        <p:nvPr/>
      </p:nvGrpSpPr>
      <p:grpSpPr>
        <a:xfrm>
          <a:off x="0" y="0"/>
          <a:ext cx="0" cy="0"/>
          <a:chOff x="0" y="0"/>
          <a:chExt cx="0" cy="0"/>
        </a:xfrm>
      </p:grpSpPr>
      <p:sp>
        <p:nvSpPr>
          <p:cNvPr id="7" name="Rectangular Callout 6"/>
          <p:cNvSpPr/>
          <p:nvPr userDrawn="1"/>
        </p:nvSpPr>
        <p:spPr>
          <a:xfrm>
            <a:off x="-1260648" y="978335"/>
            <a:ext cx="1080120" cy="2158798"/>
          </a:xfrm>
          <a:prstGeom prst="wedgeRectCallout">
            <a:avLst>
              <a:gd name="adj1" fmla="val 62915"/>
              <a:gd name="adj2" fmla="val 19558"/>
            </a:avLst>
          </a:prstGeom>
          <a:solidFill>
            <a:srgbClr val="EEECE1"/>
          </a:solidFill>
          <a:ln>
            <a:noFill/>
          </a:ln>
        </p:spPr>
        <p:style>
          <a:lnRef idx="2">
            <a:schemeClr val="accent1">
              <a:shade val="50000"/>
            </a:schemeClr>
          </a:lnRef>
          <a:fillRef idx="1">
            <a:schemeClr val="accent1"/>
          </a:fillRef>
          <a:effectRef idx="0">
            <a:schemeClr val="accent1"/>
          </a:effectRef>
          <a:fontRef idx="minor">
            <a:schemeClr val="lt1"/>
          </a:fontRef>
        </p:style>
        <p:txBody>
          <a:bodyPr tIns="93600" bIns="93600" rtlCol="0" anchor="ctr">
            <a:spAutoFit/>
          </a:bodyPr>
          <a:lstStyle/>
          <a:p>
            <a:pPr algn="l"/>
            <a:r>
              <a:rPr lang="en-US" sz="800" dirty="0">
                <a:solidFill>
                  <a:schemeClr val="bg2">
                    <a:lumMod val="10000"/>
                  </a:schemeClr>
                </a:solidFill>
              </a:rPr>
              <a:t>This layout is only ok</a:t>
            </a:r>
            <a:r>
              <a:rPr lang="en-US" sz="800" baseline="0" dirty="0">
                <a:solidFill>
                  <a:schemeClr val="bg2">
                    <a:lumMod val="10000"/>
                  </a:schemeClr>
                </a:solidFill>
              </a:rPr>
              <a:t> to use in extraordinary situations,</a:t>
            </a:r>
            <a:r>
              <a:rPr lang="en-US" sz="800" dirty="0">
                <a:solidFill>
                  <a:schemeClr val="bg2">
                    <a:lumMod val="10000"/>
                  </a:schemeClr>
                </a:solidFill>
              </a:rPr>
              <a:t> if you need the extra</a:t>
            </a:r>
            <a:r>
              <a:rPr lang="en-US" sz="800" baseline="0" dirty="0">
                <a:solidFill>
                  <a:schemeClr val="bg2">
                    <a:lumMod val="10000"/>
                  </a:schemeClr>
                </a:solidFill>
              </a:rPr>
              <a:t> space</a:t>
            </a:r>
            <a:r>
              <a:rPr lang="en-US" sz="800" dirty="0">
                <a:solidFill>
                  <a:schemeClr val="bg2">
                    <a:lumMod val="10000"/>
                  </a:schemeClr>
                </a:solidFill>
              </a:rPr>
              <a:t>. </a:t>
            </a:r>
            <a:r>
              <a:rPr lang="en-US" sz="800" baseline="0" dirty="0">
                <a:solidFill>
                  <a:schemeClr val="bg2">
                    <a:lumMod val="10000"/>
                  </a:schemeClr>
                </a:solidFill>
              </a:rPr>
              <a:t>You may also delete the title sections completely</a:t>
            </a:r>
            <a:r>
              <a:rPr lang="en-US" sz="800" b="1" baseline="0" dirty="0">
                <a:solidFill>
                  <a:schemeClr val="bg2">
                    <a:lumMod val="10000"/>
                  </a:schemeClr>
                </a:solidFill>
              </a:rPr>
              <a:t>. On no other layout</a:t>
            </a:r>
            <a:r>
              <a:rPr lang="en-US" sz="800" baseline="0" dirty="0">
                <a:solidFill>
                  <a:schemeClr val="bg2">
                    <a:lumMod val="10000"/>
                  </a:schemeClr>
                </a:solidFill>
              </a:rPr>
              <a:t> is it ok to hide the background graphics or move or change the justification of the title sections.</a:t>
            </a:r>
            <a:endParaRPr lang="en-US" sz="800" dirty="0">
              <a:solidFill>
                <a:schemeClr val="bg2">
                  <a:lumMod val="10000"/>
                </a:schemeClr>
              </a:solidFill>
            </a:endParaRPr>
          </a:p>
        </p:txBody>
      </p:sp>
      <p:sp>
        <p:nvSpPr>
          <p:cNvPr id="5" name="Platshållare för bildnummer 5"/>
          <p:cNvSpPr>
            <a:spLocks noGrp="1"/>
          </p:cNvSpPr>
          <p:nvPr>
            <p:ph type="sldNum" sz="quarter" idx="4"/>
          </p:nvPr>
        </p:nvSpPr>
        <p:spPr>
          <a:xfrm>
            <a:off x="160262" y="4682544"/>
            <a:ext cx="611088" cy="273844"/>
          </a:xfrm>
          <a:prstGeom prst="rect">
            <a:avLst/>
          </a:prstGeom>
        </p:spPr>
        <p:txBody>
          <a:bodyPr vert="horz" lIns="91440" tIns="45720" rIns="91440" bIns="45720" rtlCol="0" anchor="ctr"/>
          <a:lstStyle>
            <a:lvl1pPr algn="l">
              <a:defRPr sz="700" b="0">
                <a:solidFill>
                  <a:schemeClr val="tx1">
                    <a:lumMod val="75000"/>
                    <a:lumOff val="25000"/>
                  </a:schemeClr>
                </a:solidFill>
              </a:defRPr>
            </a:lvl1pPr>
          </a:lstStyle>
          <a:p>
            <a:fld id="{3E5C8792-432D-401C-BCE9-55451B4457B1}" type="slidenum">
              <a:rPr lang="en-US" smtClean="0"/>
              <a:pPr/>
              <a:t>‹#›</a:t>
            </a:fld>
            <a:endParaRPr lang="en-US" dirty="0"/>
          </a:p>
        </p:txBody>
      </p:sp>
    </p:spTree>
    <p:extLst>
      <p:ext uri="{BB962C8B-B14F-4D97-AF65-F5344CB8AC3E}">
        <p14:creationId xmlns:p14="http://schemas.microsoft.com/office/powerpoint/2010/main" val="7754678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tartpage blue, no picture">
    <p:spTree>
      <p:nvGrpSpPr>
        <p:cNvPr id="1" name=""/>
        <p:cNvGrpSpPr/>
        <p:nvPr/>
      </p:nvGrpSpPr>
      <p:grpSpPr>
        <a:xfrm>
          <a:off x="0" y="0"/>
          <a:ext cx="0" cy="0"/>
          <a:chOff x="0" y="0"/>
          <a:chExt cx="0" cy="0"/>
        </a:xfrm>
      </p:grpSpPr>
      <p:sp>
        <p:nvSpPr>
          <p:cNvPr id="2" name="Rubrik 1"/>
          <p:cNvSpPr>
            <a:spLocks noGrp="1"/>
          </p:cNvSpPr>
          <p:nvPr>
            <p:ph type="ctrTitle" hasCustomPrompt="1"/>
          </p:nvPr>
        </p:nvSpPr>
        <p:spPr>
          <a:xfrm>
            <a:off x="360000" y="3240000"/>
            <a:ext cx="8424000" cy="360000"/>
          </a:xfrm>
        </p:spPr>
        <p:txBody>
          <a:bodyPr/>
          <a:lstStyle>
            <a:lvl1pPr>
              <a:defRPr baseline="0"/>
            </a:lvl1pPr>
          </a:lstStyle>
          <a:p>
            <a:r>
              <a:rPr lang="en-US" noProof="0" dirty="0"/>
              <a:t>Headline First line</a:t>
            </a:r>
          </a:p>
        </p:txBody>
      </p:sp>
      <p:sp>
        <p:nvSpPr>
          <p:cNvPr id="3" name="Underrubrik 2"/>
          <p:cNvSpPr>
            <a:spLocks noGrp="1"/>
          </p:cNvSpPr>
          <p:nvPr>
            <p:ph type="subTitle" idx="1" hasCustomPrompt="1"/>
          </p:nvPr>
        </p:nvSpPr>
        <p:spPr>
          <a:xfrm>
            <a:off x="360000" y="3600000"/>
            <a:ext cx="8424000" cy="360000"/>
          </a:xfrm>
        </p:spPr>
        <p:txBody>
          <a:bodyPr>
            <a:noAutofit/>
          </a:bodyPr>
          <a:lstStyle>
            <a:lvl1pPr marL="0" indent="0" algn="l">
              <a:lnSpc>
                <a:spcPct val="100000"/>
              </a:lnSpc>
              <a:spcAft>
                <a:spcPts val="0"/>
              </a:spcAft>
              <a:buNone/>
              <a:defRPr sz="2800" cap="all" baseline="0">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a:t>Headline Second line</a:t>
            </a:r>
          </a:p>
        </p:txBody>
      </p:sp>
      <p:sp>
        <p:nvSpPr>
          <p:cNvPr id="4" name="Platshållare för datum 3"/>
          <p:cNvSpPr>
            <a:spLocks noGrp="1"/>
          </p:cNvSpPr>
          <p:nvPr>
            <p:ph type="dt" sz="half" idx="10"/>
          </p:nvPr>
        </p:nvSpPr>
        <p:spPr/>
        <p:txBody>
          <a:bodyPr/>
          <a:lstStyle/>
          <a:p>
            <a:fld id="{D16F672A-22C2-4DD6-B832-D4E7E450A29F}" type="datetime1">
              <a:rPr lang="en-US" smtClean="0"/>
              <a:t>5/22/2019</a:t>
            </a:fld>
            <a:endParaRPr lang="en-US" dirty="0"/>
          </a:p>
        </p:txBody>
      </p:sp>
      <p:sp>
        <p:nvSpPr>
          <p:cNvPr id="5" name="Platshållare för sidfot 4"/>
          <p:cNvSpPr>
            <a:spLocks noGrp="1"/>
          </p:cNvSpPr>
          <p:nvPr>
            <p:ph type="ftr" sz="quarter" idx="11"/>
          </p:nvPr>
        </p:nvSpPr>
        <p:spPr/>
        <p:txBody>
          <a:bodyPr/>
          <a:lstStyle/>
          <a:p>
            <a:r>
              <a:rPr lang="en-US" dirty="0"/>
              <a:t>SANDVIK: Title of presentation</a:t>
            </a:r>
          </a:p>
        </p:txBody>
      </p:sp>
      <p:sp>
        <p:nvSpPr>
          <p:cNvPr id="6" name="Platshållare för bildnummer 5"/>
          <p:cNvSpPr>
            <a:spLocks noGrp="1"/>
          </p:cNvSpPr>
          <p:nvPr>
            <p:ph type="sldNum" sz="quarter" idx="12"/>
          </p:nvPr>
        </p:nvSpPr>
        <p:spPr/>
        <p:txBody>
          <a:bodyPr/>
          <a:lstStyle/>
          <a:p>
            <a:fld id="{469B62F1-B431-48B6-8270-02431A1685B7}" type="slidenum">
              <a:rPr lang="en-US" smtClean="0"/>
              <a:t>‹#›</a:t>
            </a:fld>
            <a:endParaRPr lang="en-US" dirty="0"/>
          </a:p>
        </p:txBody>
      </p:sp>
      <p:pic>
        <p:nvPicPr>
          <p:cNvPr id="9" name="Bildobjekt 8" descr="SAV_Logo_cyan_RGB300.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90203" y="4542481"/>
            <a:ext cx="889868" cy="324000"/>
          </a:xfrm>
          <a:prstGeom prst="rect">
            <a:avLst/>
          </a:prstGeom>
        </p:spPr>
      </p:pic>
      <p:pic>
        <p:nvPicPr>
          <p:cNvPr id="11" name="Picture 10"/>
          <p:cNvPicPr>
            <a:picLocks noChangeAspect="1"/>
          </p:cNvPicPr>
          <p:nvPr userDrawn="1"/>
        </p:nvPicPr>
        <p:blipFill rotWithShape="1">
          <a:blip r:embed="rId3" cstate="print">
            <a:extLst>
              <a:ext uri="{28A0092B-C50C-407E-A947-70E740481C1C}">
                <a14:useLocalDpi xmlns:a14="http://schemas.microsoft.com/office/drawing/2010/main" val="0"/>
              </a:ext>
            </a:extLst>
          </a:blip>
          <a:srcRect l="6534" r="6190"/>
          <a:stretch/>
        </p:blipFill>
        <p:spPr>
          <a:xfrm>
            <a:off x="0" y="15466"/>
            <a:ext cx="9144000" cy="2909479"/>
          </a:xfrm>
          <a:prstGeom prst="rect">
            <a:avLst/>
          </a:prstGeom>
        </p:spPr>
      </p:pic>
      <p:sp>
        <p:nvSpPr>
          <p:cNvPr id="12" name="Rectangular Callout 11"/>
          <p:cNvSpPr/>
          <p:nvPr userDrawn="1"/>
        </p:nvSpPr>
        <p:spPr>
          <a:xfrm>
            <a:off x="9432540" y="2751770"/>
            <a:ext cx="1440000" cy="2939097"/>
          </a:xfrm>
          <a:prstGeom prst="wedgeRectCallout">
            <a:avLst>
              <a:gd name="adj1" fmla="val -60810"/>
              <a:gd name="adj2" fmla="val -20925"/>
            </a:avLst>
          </a:prstGeom>
          <a:solidFill>
            <a:srgbClr val="7F7F7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800" noProof="0" dirty="0"/>
              <a:t>We use a two-color</a:t>
            </a:r>
            <a:r>
              <a:rPr lang="en-US" sz="800" baseline="0" noProof="0" dirty="0"/>
              <a:t> headline system to highlight our rational and emotional side alike. The first line appears in blue (the rational side), the second line in orange (the emotional side) and the duality principle is reflected in the wording of the headline.</a:t>
            </a:r>
          </a:p>
          <a:p>
            <a:pPr algn="l"/>
            <a:endParaRPr lang="en-US" sz="1000" b="1" baseline="0" noProof="0" dirty="0"/>
          </a:p>
          <a:p>
            <a:pPr algn="l"/>
            <a:r>
              <a:rPr lang="en-US" sz="800" b="1" baseline="0" noProof="0" dirty="0"/>
              <a:t>This system refers to the first page title only, all other headlines are blue.</a:t>
            </a:r>
          </a:p>
          <a:p>
            <a:pPr algn="l"/>
            <a:endParaRPr lang="en-US" sz="1000" b="1" baseline="0" noProof="0" dirty="0"/>
          </a:p>
          <a:p>
            <a:pPr algn="l"/>
            <a:r>
              <a:rPr lang="en-US" sz="800" b="0" baseline="0" noProof="0" dirty="0"/>
              <a:t>Learn more about our verbal identity in the Sandvik Brand Identity Directives, which you can download at the Intranet &gt; home.sandvik.com/brand</a:t>
            </a:r>
            <a:endParaRPr lang="en-US" sz="800" noProof="0" dirty="0"/>
          </a:p>
        </p:txBody>
      </p:sp>
    </p:spTree>
    <p:extLst>
      <p:ext uri="{BB962C8B-B14F-4D97-AF65-F5344CB8AC3E}">
        <p14:creationId xmlns:p14="http://schemas.microsoft.com/office/powerpoint/2010/main" val="7783823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val="0"/>
              </a:ext>
            </a:extLst>
          </a:blip>
          <a:srcRect l="18456" t="1412" r="18456" b="1412"/>
          <a:stretch/>
        </p:blipFill>
        <p:spPr>
          <a:xfrm>
            <a:off x="4140920" y="-516"/>
            <a:ext cx="5003080" cy="5143500"/>
          </a:xfrm>
          <a:prstGeom prst="rect">
            <a:avLst/>
          </a:prstGeom>
        </p:spPr>
      </p:pic>
      <p:sp>
        <p:nvSpPr>
          <p:cNvPr id="8" name="Content Placeholder 2"/>
          <p:cNvSpPr txBox="1">
            <a:spLocks/>
          </p:cNvSpPr>
          <p:nvPr userDrawn="1"/>
        </p:nvSpPr>
        <p:spPr>
          <a:xfrm>
            <a:off x="360000" y="1260000"/>
            <a:ext cx="3995976" cy="1311749"/>
          </a:xfrm>
          <a:prstGeom prst="rect">
            <a:avLst/>
          </a:prstGeom>
        </p:spPr>
        <p:txBody>
          <a:bodyPr lIns="0" tIns="0" rIns="0" bIns="0"/>
          <a:lstStyle>
            <a:lvl1pPr marL="162000" indent="-162000" algn="l" defTabSz="914400" rtl="0" eaLnBrk="1" latinLnBrk="0" hangingPunct="1">
              <a:lnSpc>
                <a:spcPct val="108000"/>
              </a:lnSpc>
              <a:spcBef>
                <a:spcPts val="0"/>
              </a:spcBef>
              <a:spcAft>
                <a:spcPts val="700"/>
              </a:spcAft>
              <a:buFont typeface="Arial" panose="020B0604020202020204" pitchFamily="34" charset="0"/>
              <a:buChar char="•"/>
              <a:defRPr sz="1800" kern="1200">
                <a:solidFill>
                  <a:schemeClr val="tx1"/>
                </a:solidFill>
                <a:latin typeface="+mn-lt"/>
                <a:ea typeface="+mn-ea"/>
                <a:cs typeface="+mn-cs"/>
              </a:defRPr>
            </a:lvl1pPr>
            <a:lvl2pPr marL="540000" indent="-162000" algn="l" defTabSz="914400" rtl="0" eaLnBrk="1" latinLnBrk="0" hangingPunct="1">
              <a:lnSpc>
                <a:spcPct val="108000"/>
              </a:lnSpc>
              <a:spcBef>
                <a:spcPts val="0"/>
              </a:spcBef>
              <a:spcAft>
                <a:spcPts val="400"/>
              </a:spcAft>
              <a:buFont typeface="Arial" panose="020B0604020202020204" pitchFamily="34" charset="0"/>
              <a:buChar char="•"/>
              <a:defRPr sz="1600" kern="1200">
                <a:solidFill>
                  <a:schemeClr val="tx1"/>
                </a:solidFill>
                <a:latin typeface="+mn-lt"/>
                <a:ea typeface="+mn-ea"/>
                <a:cs typeface="+mn-cs"/>
              </a:defRPr>
            </a:lvl2pPr>
            <a:lvl3pPr marL="900000" indent="-162000" algn="l" defTabSz="914400" rtl="0" eaLnBrk="1" latinLnBrk="0" hangingPunct="1">
              <a:lnSpc>
                <a:spcPct val="108000"/>
              </a:lnSpc>
              <a:spcBef>
                <a:spcPts val="0"/>
              </a:spcBef>
              <a:spcAft>
                <a:spcPts val="300"/>
              </a:spcAft>
              <a:buFont typeface="Arial" panose="020B0604020202020204" pitchFamily="34" charset="0"/>
              <a:buChar char="•"/>
              <a:defRPr sz="1200" kern="1200">
                <a:solidFill>
                  <a:schemeClr val="tx1"/>
                </a:solidFill>
                <a:latin typeface="+mn-lt"/>
                <a:ea typeface="+mn-ea"/>
                <a:cs typeface="+mn-cs"/>
              </a:defRPr>
            </a:lvl3pPr>
            <a:lvl4pPr marL="1260000" indent="-162000" algn="l" defTabSz="914400" rtl="0" eaLnBrk="1" latinLnBrk="0" hangingPunct="1">
              <a:lnSpc>
                <a:spcPct val="108000"/>
              </a:lnSpc>
              <a:spcBef>
                <a:spcPts val="0"/>
              </a:spcBef>
              <a:spcAft>
                <a:spcPts val="300"/>
              </a:spcAft>
              <a:buFont typeface="Arial" panose="020B0604020202020204" pitchFamily="34" charset="0"/>
              <a:buChar char="•"/>
              <a:defRPr sz="1100" kern="1200">
                <a:solidFill>
                  <a:schemeClr val="tx1"/>
                </a:solidFill>
                <a:latin typeface="+mn-lt"/>
                <a:ea typeface="+mn-ea"/>
                <a:cs typeface="+mn-cs"/>
              </a:defRPr>
            </a:lvl4pPr>
            <a:lvl5pPr marL="1627200" indent="-158400" algn="l" defTabSz="914400" rtl="0" eaLnBrk="1" latinLnBrk="0" hangingPunct="1">
              <a:lnSpc>
                <a:spcPct val="108000"/>
              </a:lnSpc>
              <a:spcBef>
                <a:spcPts val="0"/>
              </a:spcBef>
              <a:spcAft>
                <a:spcPts val="240"/>
              </a:spcAft>
              <a:buFont typeface="Arial" panose="020B0604020202020204" pitchFamily="34" charset="0"/>
              <a:buChar char="»"/>
              <a:defRPr sz="1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dirty="0"/>
              <a:t>Sandvik’s objective is zero</a:t>
            </a:r>
            <a:br>
              <a:rPr lang="en-US" dirty="0"/>
            </a:br>
            <a:r>
              <a:rPr lang="en-US" dirty="0"/>
              <a:t>harm to our people, the environment we work in, our customers and </a:t>
            </a:r>
            <a:br>
              <a:rPr lang="en-US" dirty="0"/>
            </a:br>
            <a:r>
              <a:rPr lang="en-US" dirty="0"/>
              <a:t>our suppliers.</a:t>
            </a:r>
          </a:p>
        </p:txBody>
      </p:sp>
      <p:sp>
        <p:nvSpPr>
          <p:cNvPr id="21" name="TextBox 20"/>
          <p:cNvSpPr txBox="1"/>
          <p:nvPr userDrawn="1"/>
        </p:nvSpPr>
        <p:spPr>
          <a:xfrm>
            <a:off x="268474" y="370121"/>
            <a:ext cx="8424936" cy="523220"/>
          </a:xfrm>
          <a:prstGeom prst="rect">
            <a:avLst/>
          </a:prstGeom>
          <a:noFill/>
        </p:spPr>
        <p:txBody>
          <a:bodyPr wrap="square" rtlCol="0">
            <a:spAutoFit/>
          </a:bodyPr>
          <a:lstStyle/>
          <a:p>
            <a:r>
              <a:rPr lang="en-US" sz="2800" dirty="0">
                <a:solidFill>
                  <a:srgbClr val="0099FF"/>
                </a:solidFill>
              </a:rPr>
              <a:t>SAFETY FIRST</a:t>
            </a:r>
          </a:p>
        </p:txBody>
      </p:sp>
      <p:sp>
        <p:nvSpPr>
          <p:cNvPr id="22" name="Platshållare för text 8"/>
          <p:cNvSpPr txBox="1">
            <a:spLocks/>
          </p:cNvSpPr>
          <p:nvPr userDrawn="1"/>
        </p:nvSpPr>
        <p:spPr>
          <a:xfrm>
            <a:off x="899592" y="2883940"/>
            <a:ext cx="805261" cy="552146"/>
          </a:xfrm>
          <a:prstGeom prst="rect">
            <a:avLst/>
          </a:prstGeom>
          <a:noFill/>
        </p:spPr>
        <p:txBody>
          <a:bodyPr lIns="36000" rIns="36000" anchor="ctr" anchorCtr="0">
            <a:normAutofit/>
          </a:bodyPr>
          <a:lstStyle>
            <a:lvl1pPr marL="87313" indent="-87313" algn="l" defTabSz="914400" rtl="0" eaLnBrk="1" latinLnBrk="0" hangingPunct="1">
              <a:lnSpc>
                <a:spcPts val="1800"/>
              </a:lnSpc>
              <a:spcBef>
                <a:spcPct val="20000"/>
              </a:spcBef>
              <a:buClr>
                <a:schemeClr val="accent6"/>
              </a:buClr>
              <a:buFont typeface="Arial" pitchFamily="34" charset="0"/>
              <a:buChar char="•"/>
              <a:defRPr sz="1300" kern="1200">
                <a:solidFill>
                  <a:schemeClr val="tx1"/>
                </a:solidFill>
                <a:latin typeface="+mn-lt"/>
                <a:ea typeface="+mn-ea"/>
                <a:cs typeface="+mn-cs"/>
              </a:defRPr>
            </a:lvl1pPr>
            <a:lvl2pPr marL="269875" indent="-88900" algn="l" defTabSz="914400" rtl="0" eaLnBrk="1" latinLnBrk="0" hangingPunct="1">
              <a:lnSpc>
                <a:spcPts val="1800"/>
              </a:lnSpc>
              <a:spcBef>
                <a:spcPct val="20000"/>
              </a:spcBef>
              <a:buClr>
                <a:schemeClr val="accent6"/>
              </a:buClr>
              <a:buFont typeface="Arial" pitchFamily="34" charset="0"/>
              <a:buChar char="•"/>
              <a:defRPr sz="1300" kern="1200">
                <a:solidFill>
                  <a:schemeClr val="tx1"/>
                </a:solidFill>
                <a:latin typeface="+mn-lt"/>
                <a:ea typeface="+mn-ea"/>
                <a:cs typeface="+mn-cs"/>
              </a:defRPr>
            </a:lvl2pPr>
            <a:lvl3pPr marL="444500" indent="-87313" algn="l" defTabSz="914400" rtl="0" eaLnBrk="1" latinLnBrk="0" hangingPunct="1">
              <a:lnSpc>
                <a:spcPts val="1800"/>
              </a:lnSpc>
              <a:spcBef>
                <a:spcPct val="20000"/>
              </a:spcBef>
              <a:buClr>
                <a:schemeClr val="accent6"/>
              </a:buClr>
              <a:buFont typeface="Arial" pitchFamily="34" charset="0"/>
              <a:buChar char="•"/>
              <a:defRPr sz="1300" kern="1200">
                <a:solidFill>
                  <a:schemeClr val="tx1"/>
                </a:solidFill>
                <a:latin typeface="+mn-lt"/>
                <a:ea typeface="+mn-ea"/>
                <a:cs typeface="+mn-cs"/>
              </a:defRPr>
            </a:lvl3pPr>
            <a:lvl4pPr marL="627063" indent="-88900" algn="l" defTabSz="914400" rtl="0" eaLnBrk="1" latinLnBrk="0" hangingPunct="1">
              <a:lnSpc>
                <a:spcPts val="1800"/>
              </a:lnSpc>
              <a:spcBef>
                <a:spcPct val="20000"/>
              </a:spcBef>
              <a:buClr>
                <a:schemeClr val="accent6"/>
              </a:buClr>
              <a:buFont typeface="Arial" pitchFamily="34" charset="0"/>
              <a:buChar char="•"/>
              <a:defRPr sz="1300" kern="1200">
                <a:solidFill>
                  <a:schemeClr val="tx1"/>
                </a:solidFill>
                <a:latin typeface="+mn-lt"/>
                <a:ea typeface="+mn-ea"/>
                <a:cs typeface="+mn-cs"/>
              </a:defRPr>
            </a:lvl4pPr>
            <a:lvl5pPr marL="808038" indent="-87313" algn="l" defTabSz="914400" rtl="0" eaLnBrk="1" latinLnBrk="0" hangingPunct="1">
              <a:lnSpc>
                <a:spcPts val="1800"/>
              </a:lnSpc>
              <a:spcBef>
                <a:spcPct val="20000"/>
              </a:spcBef>
              <a:buClr>
                <a:schemeClr val="accent6"/>
              </a:buClr>
              <a:buFont typeface="Arial" pitchFamily="34" charset="0"/>
              <a:buChar char="•"/>
              <a:defRPr sz="13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00000"/>
              </a:lnSpc>
              <a:buNone/>
            </a:pPr>
            <a:r>
              <a:rPr lang="en-US" sz="800" b="1" dirty="0">
                <a:solidFill>
                  <a:schemeClr val="tx1"/>
                </a:solidFill>
              </a:rPr>
              <a:t> PROTECTIVE   </a:t>
            </a:r>
            <a:br>
              <a:rPr lang="en-US" sz="800" b="1" dirty="0">
                <a:solidFill>
                  <a:schemeClr val="tx1"/>
                </a:solidFill>
              </a:rPr>
            </a:br>
            <a:r>
              <a:rPr lang="en-US" sz="800" b="1" dirty="0">
                <a:solidFill>
                  <a:schemeClr val="tx1"/>
                </a:solidFill>
              </a:rPr>
              <a:t> EQUIPMENT</a:t>
            </a:r>
          </a:p>
        </p:txBody>
      </p:sp>
      <p:sp>
        <p:nvSpPr>
          <p:cNvPr id="23" name="Platshållare för text 9"/>
          <p:cNvSpPr txBox="1">
            <a:spLocks/>
          </p:cNvSpPr>
          <p:nvPr userDrawn="1"/>
        </p:nvSpPr>
        <p:spPr>
          <a:xfrm>
            <a:off x="3628498" y="3594967"/>
            <a:ext cx="768951" cy="556086"/>
          </a:xfrm>
          <a:prstGeom prst="rect">
            <a:avLst/>
          </a:prstGeom>
          <a:noFill/>
        </p:spPr>
        <p:txBody>
          <a:bodyPr lIns="36000" rIns="36000" anchor="ctr" anchorCtr="0">
            <a:normAutofit/>
          </a:bodyPr>
          <a:lstStyle>
            <a:lvl1pPr marL="87313" indent="-87313" algn="l" defTabSz="914400" rtl="0" eaLnBrk="1" latinLnBrk="0" hangingPunct="1">
              <a:lnSpc>
                <a:spcPts val="1800"/>
              </a:lnSpc>
              <a:spcBef>
                <a:spcPct val="20000"/>
              </a:spcBef>
              <a:buClr>
                <a:schemeClr val="accent6"/>
              </a:buClr>
              <a:buFont typeface="Arial" pitchFamily="34" charset="0"/>
              <a:buChar char="•"/>
              <a:defRPr sz="1300" kern="1200">
                <a:solidFill>
                  <a:schemeClr val="tx1"/>
                </a:solidFill>
                <a:latin typeface="+mn-lt"/>
                <a:ea typeface="+mn-ea"/>
                <a:cs typeface="+mn-cs"/>
              </a:defRPr>
            </a:lvl1pPr>
            <a:lvl2pPr marL="269875" indent="-88900" algn="l" defTabSz="914400" rtl="0" eaLnBrk="1" latinLnBrk="0" hangingPunct="1">
              <a:lnSpc>
                <a:spcPts val="1800"/>
              </a:lnSpc>
              <a:spcBef>
                <a:spcPct val="20000"/>
              </a:spcBef>
              <a:buClr>
                <a:schemeClr val="accent6"/>
              </a:buClr>
              <a:buFont typeface="Arial" pitchFamily="34" charset="0"/>
              <a:buChar char="•"/>
              <a:defRPr sz="1300" kern="1200">
                <a:solidFill>
                  <a:schemeClr val="tx1"/>
                </a:solidFill>
                <a:latin typeface="+mn-lt"/>
                <a:ea typeface="+mn-ea"/>
                <a:cs typeface="+mn-cs"/>
              </a:defRPr>
            </a:lvl2pPr>
            <a:lvl3pPr marL="444500" indent="-87313" algn="l" defTabSz="914400" rtl="0" eaLnBrk="1" latinLnBrk="0" hangingPunct="1">
              <a:lnSpc>
                <a:spcPts val="1800"/>
              </a:lnSpc>
              <a:spcBef>
                <a:spcPct val="20000"/>
              </a:spcBef>
              <a:buClr>
                <a:schemeClr val="accent6"/>
              </a:buClr>
              <a:buFont typeface="Arial" pitchFamily="34" charset="0"/>
              <a:buChar char="•"/>
              <a:defRPr sz="1300" kern="1200">
                <a:solidFill>
                  <a:schemeClr val="tx1"/>
                </a:solidFill>
                <a:latin typeface="+mn-lt"/>
                <a:ea typeface="+mn-ea"/>
                <a:cs typeface="+mn-cs"/>
              </a:defRPr>
            </a:lvl3pPr>
            <a:lvl4pPr marL="627063" indent="-88900" algn="l" defTabSz="914400" rtl="0" eaLnBrk="1" latinLnBrk="0" hangingPunct="1">
              <a:lnSpc>
                <a:spcPts val="1800"/>
              </a:lnSpc>
              <a:spcBef>
                <a:spcPct val="20000"/>
              </a:spcBef>
              <a:buClr>
                <a:schemeClr val="accent6"/>
              </a:buClr>
              <a:buFont typeface="Arial" pitchFamily="34" charset="0"/>
              <a:buChar char="•"/>
              <a:defRPr sz="1300" kern="1200">
                <a:solidFill>
                  <a:schemeClr val="tx1"/>
                </a:solidFill>
                <a:latin typeface="+mn-lt"/>
                <a:ea typeface="+mn-ea"/>
                <a:cs typeface="+mn-cs"/>
              </a:defRPr>
            </a:lvl4pPr>
            <a:lvl5pPr marL="808038" indent="-87313" algn="l" defTabSz="914400" rtl="0" eaLnBrk="1" latinLnBrk="0" hangingPunct="1">
              <a:lnSpc>
                <a:spcPts val="1800"/>
              </a:lnSpc>
              <a:spcBef>
                <a:spcPct val="20000"/>
              </a:spcBef>
              <a:buClr>
                <a:schemeClr val="accent6"/>
              </a:buClr>
              <a:buFont typeface="Arial" pitchFamily="34" charset="0"/>
              <a:buChar char="•"/>
              <a:defRPr sz="13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00000"/>
              </a:lnSpc>
              <a:buNone/>
            </a:pPr>
            <a:r>
              <a:rPr lang="en-US" sz="800" b="1" dirty="0">
                <a:solidFill>
                  <a:schemeClr val="tx1"/>
                </a:solidFill>
              </a:rPr>
              <a:t> ASSEMBLY</a:t>
            </a:r>
            <a:br>
              <a:rPr lang="en-US" sz="800" b="1" dirty="0">
                <a:solidFill>
                  <a:schemeClr val="tx1"/>
                </a:solidFill>
              </a:rPr>
            </a:br>
            <a:r>
              <a:rPr lang="en-US" sz="800" b="1" dirty="0">
                <a:solidFill>
                  <a:schemeClr val="tx1"/>
                </a:solidFill>
              </a:rPr>
              <a:t> POINT</a:t>
            </a:r>
          </a:p>
        </p:txBody>
      </p:sp>
      <p:sp>
        <p:nvSpPr>
          <p:cNvPr id="24" name="Platshållare för text 10"/>
          <p:cNvSpPr txBox="1">
            <a:spLocks/>
          </p:cNvSpPr>
          <p:nvPr userDrawn="1"/>
        </p:nvSpPr>
        <p:spPr>
          <a:xfrm>
            <a:off x="2260347" y="3594967"/>
            <a:ext cx="805260" cy="556086"/>
          </a:xfrm>
          <a:prstGeom prst="rect">
            <a:avLst/>
          </a:prstGeom>
          <a:noFill/>
        </p:spPr>
        <p:txBody>
          <a:bodyPr lIns="36000" rIns="36000" anchor="ctr" anchorCtr="0">
            <a:normAutofit/>
          </a:bodyPr>
          <a:lstStyle>
            <a:lvl1pPr marL="87313" indent="-87313" algn="l" defTabSz="914400" rtl="0" eaLnBrk="1" latinLnBrk="0" hangingPunct="1">
              <a:lnSpc>
                <a:spcPts val="1800"/>
              </a:lnSpc>
              <a:spcBef>
                <a:spcPct val="20000"/>
              </a:spcBef>
              <a:buClr>
                <a:schemeClr val="accent6"/>
              </a:buClr>
              <a:buFont typeface="Arial" pitchFamily="34" charset="0"/>
              <a:buChar char="•"/>
              <a:defRPr sz="1300" kern="1200">
                <a:solidFill>
                  <a:schemeClr val="tx1"/>
                </a:solidFill>
                <a:latin typeface="+mn-lt"/>
                <a:ea typeface="+mn-ea"/>
                <a:cs typeface="+mn-cs"/>
              </a:defRPr>
            </a:lvl1pPr>
            <a:lvl2pPr marL="269875" indent="-88900" algn="l" defTabSz="914400" rtl="0" eaLnBrk="1" latinLnBrk="0" hangingPunct="1">
              <a:lnSpc>
                <a:spcPts val="1800"/>
              </a:lnSpc>
              <a:spcBef>
                <a:spcPct val="20000"/>
              </a:spcBef>
              <a:buClr>
                <a:schemeClr val="accent6"/>
              </a:buClr>
              <a:buFont typeface="Arial" pitchFamily="34" charset="0"/>
              <a:buChar char="•"/>
              <a:defRPr sz="1300" kern="1200">
                <a:solidFill>
                  <a:schemeClr val="tx1"/>
                </a:solidFill>
                <a:latin typeface="+mn-lt"/>
                <a:ea typeface="+mn-ea"/>
                <a:cs typeface="+mn-cs"/>
              </a:defRPr>
            </a:lvl2pPr>
            <a:lvl3pPr marL="444500" indent="-87313" algn="l" defTabSz="914400" rtl="0" eaLnBrk="1" latinLnBrk="0" hangingPunct="1">
              <a:lnSpc>
                <a:spcPts val="1800"/>
              </a:lnSpc>
              <a:spcBef>
                <a:spcPct val="20000"/>
              </a:spcBef>
              <a:buClr>
                <a:schemeClr val="accent6"/>
              </a:buClr>
              <a:buFont typeface="Arial" pitchFamily="34" charset="0"/>
              <a:buChar char="•"/>
              <a:defRPr sz="1300" kern="1200">
                <a:solidFill>
                  <a:schemeClr val="tx1"/>
                </a:solidFill>
                <a:latin typeface="+mn-lt"/>
                <a:ea typeface="+mn-ea"/>
                <a:cs typeface="+mn-cs"/>
              </a:defRPr>
            </a:lvl3pPr>
            <a:lvl4pPr marL="627063" indent="-88900" algn="l" defTabSz="914400" rtl="0" eaLnBrk="1" latinLnBrk="0" hangingPunct="1">
              <a:lnSpc>
                <a:spcPts val="1800"/>
              </a:lnSpc>
              <a:spcBef>
                <a:spcPct val="20000"/>
              </a:spcBef>
              <a:buClr>
                <a:schemeClr val="accent6"/>
              </a:buClr>
              <a:buFont typeface="Arial" pitchFamily="34" charset="0"/>
              <a:buChar char="•"/>
              <a:defRPr sz="1300" kern="1200">
                <a:solidFill>
                  <a:schemeClr val="tx1"/>
                </a:solidFill>
                <a:latin typeface="+mn-lt"/>
                <a:ea typeface="+mn-ea"/>
                <a:cs typeface="+mn-cs"/>
              </a:defRPr>
            </a:lvl4pPr>
            <a:lvl5pPr marL="808038" indent="-87313" algn="l" defTabSz="914400" rtl="0" eaLnBrk="1" latinLnBrk="0" hangingPunct="1">
              <a:lnSpc>
                <a:spcPts val="1800"/>
              </a:lnSpc>
              <a:spcBef>
                <a:spcPct val="20000"/>
              </a:spcBef>
              <a:buClr>
                <a:schemeClr val="accent6"/>
              </a:buClr>
              <a:buFont typeface="Arial" pitchFamily="34" charset="0"/>
              <a:buChar char="•"/>
              <a:defRPr sz="13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00000"/>
              </a:lnSpc>
              <a:buNone/>
            </a:pPr>
            <a:r>
              <a:rPr lang="en-US" sz="800" b="1" dirty="0">
                <a:solidFill>
                  <a:schemeClr val="tx1"/>
                </a:solidFill>
              </a:rPr>
              <a:t> EMERGENCY</a:t>
            </a:r>
            <a:br>
              <a:rPr lang="en-US" sz="800" b="1" dirty="0">
                <a:solidFill>
                  <a:schemeClr val="tx1"/>
                </a:solidFill>
              </a:rPr>
            </a:br>
            <a:r>
              <a:rPr lang="en-US" sz="800" b="1" dirty="0">
                <a:solidFill>
                  <a:schemeClr val="tx1"/>
                </a:solidFill>
              </a:rPr>
              <a:t> EXIT</a:t>
            </a:r>
          </a:p>
        </p:txBody>
      </p:sp>
      <p:sp>
        <p:nvSpPr>
          <p:cNvPr id="25" name="Platshållare för text 12"/>
          <p:cNvSpPr txBox="1">
            <a:spLocks/>
          </p:cNvSpPr>
          <p:nvPr userDrawn="1"/>
        </p:nvSpPr>
        <p:spPr>
          <a:xfrm>
            <a:off x="898397" y="3594967"/>
            <a:ext cx="802808" cy="556086"/>
          </a:xfrm>
          <a:prstGeom prst="rect">
            <a:avLst/>
          </a:prstGeom>
          <a:noFill/>
        </p:spPr>
        <p:txBody>
          <a:bodyPr lIns="36000" rIns="36000" anchor="ctr" anchorCtr="0">
            <a:normAutofit/>
          </a:bodyPr>
          <a:lstStyle>
            <a:lvl1pPr marL="87313" indent="-87313" algn="l" defTabSz="914400" rtl="0" eaLnBrk="1" latinLnBrk="0" hangingPunct="1">
              <a:lnSpc>
                <a:spcPts val="1800"/>
              </a:lnSpc>
              <a:spcBef>
                <a:spcPct val="20000"/>
              </a:spcBef>
              <a:buClr>
                <a:schemeClr val="accent6"/>
              </a:buClr>
              <a:buFont typeface="Arial" pitchFamily="34" charset="0"/>
              <a:buChar char="•"/>
              <a:defRPr sz="1300" kern="1200">
                <a:solidFill>
                  <a:schemeClr val="tx1"/>
                </a:solidFill>
                <a:latin typeface="+mn-lt"/>
                <a:ea typeface="+mn-ea"/>
                <a:cs typeface="+mn-cs"/>
              </a:defRPr>
            </a:lvl1pPr>
            <a:lvl2pPr marL="269875" indent="-88900" algn="l" defTabSz="914400" rtl="0" eaLnBrk="1" latinLnBrk="0" hangingPunct="1">
              <a:lnSpc>
                <a:spcPts val="1800"/>
              </a:lnSpc>
              <a:spcBef>
                <a:spcPct val="20000"/>
              </a:spcBef>
              <a:buClr>
                <a:schemeClr val="accent6"/>
              </a:buClr>
              <a:buFont typeface="Arial" pitchFamily="34" charset="0"/>
              <a:buChar char="•"/>
              <a:defRPr sz="1300" kern="1200">
                <a:solidFill>
                  <a:schemeClr val="tx1"/>
                </a:solidFill>
                <a:latin typeface="+mn-lt"/>
                <a:ea typeface="+mn-ea"/>
                <a:cs typeface="+mn-cs"/>
              </a:defRPr>
            </a:lvl2pPr>
            <a:lvl3pPr marL="444500" indent="-87313" algn="l" defTabSz="914400" rtl="0" eaLnBrk="1" latinLnBrk="0" hangingPunct="1">
              <a:lnSpc>
                <a:spcPts val="1800"/>
              </a:lnSpc>
              <a:spcBef>
                <a:spcPct val="20000"/>
              </a:spcBef>
              <a:buClr>
                <a:schemeClr val="accent6"/>
              </a:buClr>
              <a:buFont typeface="Arial" pitchFamily="34" charset="0"/>
              <a:buChar char="•"/>
              <a:defRPr sz="1300" kern="1200">
                <a:solidFill>
                  <a:schemeClr val="tx1"/>
                </a:solidFill>
                <a:latin typeface="+mn-lt"/>
                <a:ea typeface="+mn-ea"/>
                <a:cs typeface="+mn-cs"/>
              </a:defRPr>
            </a:lvl3pPr>
            <a:lvl4pPr marL="627063" indent="-88900" algn="l" defTabSz="914400" rtl="0" eaLnBrk="1" latinLnBrk="0" hangingPunct="1">
              <a:lnSpc>
                <a:spcPts val="1800"/>
              </a:lnSpc>
              <a:spcBef>
                <a:spcPct val="20000"/>
              </a:spcBef>
              <a:buClr>
                <a:schemeClr val="accent6"/>
              </a:buClr>
              <a:buFont typeface="Arial" pitchFamily="34" charset="0"/>
              <a:buChar char="•"/>
              <a:defRPr sz="1300" kern="1200">
                <a:solidFill>
                  <a:schemeClr val="tx1"/>
                </a:solidFill>
                <a:latin typeface="+mn-lt"/>
                <a:ea typeface="+mn-ea"/>
                <a:cs typeface="+mn-cs"/>
              </a:defRPr>
            </a:lvl4pPr>
            <a:lvl5pPr marL="808038" indent="-87313" algn="l" defTabSz="914400" rtl="0" eaLnBrk="1" latinLnBrk="0" hangingPunct="1">
              <a:lnSpc>
                <a:spcPts val="1800"/>
              </a:lnSpc>
              <a:spcBef>
                <a:spcPct val="20000"/>
              </a:spcBef>
              <a:buClr>
                <a:schemeClr val="accent6"/>
              </a:buClr>
              <a:buFont typeface="Arial" pitchFamily="34" charset="0"/>
              <a:buChar char="•"/>
              <a:defRPr sz="13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00000"/>
              </a:lnSpc>
              <a:buNone/>
            </a:pPr>
            <a:r>
              <a:rPr lang="en-US" sz="800" b="1" dirty="0">
                <a:solidFill>
                  <a:schemeClr val="tx1"/>
                </a:solidFill>
              </a:rPr>
              <a:t> EMERGENCY</a:t>
            </a:r>
            <a:br>
              <a:rPr lang="en-US" sz="800" b="1" dirty="0">
                <a:solidFill>
                  <a:schemeClr val="tx1"/>
                </a:solidFill>
              </a:rPr>
            </a:br>
            <a:r>
              <a:rPr lang="en-US" sz="800" b="1" dirty="0">
                <a:solidFill>
                  <a:schemeClr val="tx1"/>
                </a:solidFill>
              </a:rPr>
              <a:t> NUMBER</a:t>
            </a:r>
          </a:p>
        </p:txBody>
      </p:sp>
      <p:sp>
        <p:nvSpPr>
          <p:cNvPr id="26" name="Platshållare för text 13"/>
          <p:cNvSpPr txBox="1">
            <a:spLocks/>
          </p:cNvSpPr>
          <p:nvPr userDrawn="1"/>
        </p:nvSpPr>
        <p:spPr>
          <a:xfrm>
            <a:off x="3625443" y="2883940"/>
            <a:ext cx="704054" cy="552146"/>
          </a:xfrm>
          <a:prstGeom prst="rect">
            <a:avLst/>
          </a:prstGeom>
          <a:noFill/>
        </p:spPr>
        <p:txBody>
          <a:bodyPr lIns="36000" rIns="36000" anchor="ctr" anchorCtr="0">
            <a:normAutofit/>
          </a:bodyPr>
          <a:lstStyle>
            <a:lvl1pPr marL="87313" indent="-87313" algn="l" defTabSz="914400" rtl="0" eaLnBrk="1" latinLnBrk="0" hangingPunct="1">
              <a:lnSpc>
                <a:spcPts val="1800"/>
              </a:lnSpc>
              <a:spcBef>
                <a:spcPct val="20000"/>
              </a:spcBef>
              <a:buClr>
                <a:schemeClr val="accent6"/>
              </a:buClr>
              <a:buFont typeface="Arial" pitchFamily="34" charset="0"/>
              <a:buChar char="•"/>
              <a:defRPr sz="1300" kern="1200">
                <a:solidFill>
                  <a:schemeClr val="tx1"/>
                </a:solidFill>
                <a:latin typeface="+mn-lt"/>
                <a:ea typeface="+mn-ea"/>
                <a:cs typeface="+mn-cs"/>
              </a:defRPr>
            </a:lvl1pPr>
            <a:lvl2pPr marL="269875" indent="-88900" algn="l" defTabSz="914400" rtl="0" eaLnBrk="1" latinLnBrk="0" hangingPunct="1">
              <a:lnSpc>
                <a:spcPts val="1800"/>
              </a:lnSpc>
              <a:spcBef>
                <a:spcPct val="20000"/>
              </a:spcBef>
              <a:buClr>
                <a:schemeClr val="accent6"/>
              </a:buClr>
              <a:buFont typeface="Arial" pitchFamily="34" charset="0"/>
              <a:buChar char="•"/>
              <a:defRPr sz="1300" kern="1200">
                <a:solidFill>
                  <a:schemeClr val="tx1"/>
                </a:solidFill>
                <a:latin typeface="+mn-lt"/>
                <a:ea typeface="+mn-ea"/>
                <a:cs typeface="+mn-cs"/>
              </a:defRPr>
            </a:lvl2pPr>
            <a:lvl3pPr marL="444500" indent="-87313" algn="l" defTabSz="914400" rtl="0" eaLnBrk="1" latinLnBrk="0" hangingPunct="1">
              <a:lnSpc>
                <a:spcPts val="1800"/>
              </a:lnSpc>
              <a:spcBef>
                <a:spcPct val="20000"/>
              </a:spcBef>
              <a:buClr>
                <a:schemeClr val="accent6"/>
              </a:buClr>
              <a:buFont typeface="Arial" pitchFamily="34" charset="0"/>
              <a:buChar char="•"/>
              <a:defRPr sz="1300" kern="1200">
                <a:solidFill>
                  <a:schemeClr val="tx1"/>
                </a:solidFill>
                <a:latin typeface="+mn-lt"/>
                <a:ea typeface="+mn-ea"/>
                <a:cs typeface="+mn-cs"/>
              </a:defRPr>
            </a:lvl3pPr>
            <a:lvl4pPr marL="627063" indent="-88900" algn="l" defTabSz="914400" rtl="0" eaLnBrk="1" latinLnBrk="0" hangingPunct="1">
              <a:lnSpc>
                <a:spcPts val="1800"/>
              </a:lnSpc>
              <a:spcBef>
                <a:spcPct val="20000"/>
              </a:spcBef>
              <a:buClr>
                <a:schemeClr val="accent6"/>
              </a:buClr>
              <a:buFont typeface="Arial" pitchFamily="34" charset="0"/>
              <a:buChar char="•"/>
              <a:defRPr sz="1300" kern="1200">
                <a:solidFill>
                  <a:schemeClr val="tx1"/>
                </a:solidFill>
                <a:latin typeface="+mn-lt"/>
                <a:ea typeface="+mn-ea"/>
                <a:cs typeface="+mn-cs"/>
              </a:defRPr>
            </a:lvl4pPr>
            <a:lvl5pPr marL="808038" indent="-87313" algn="l" defTabSz="914400" rtl="0" eaLnBrk="1" latinLnBrk="0" hangingPunct="1">
              <a:lnSpc>
                <a:spcPts val="1800"/>
              </a:lnSpc>
              <a:spcBef>
                <a:spcPct val="20000"/>
              </a:spcBef>
              <a:buClr>
                <a:schemeClr val="accent6"/>
              </a:buClr>
              <a:buFont typeface="Arial" pitchFamily="34" charset="0"/>
              <a:buChar char="•"/>
              <a:defRPr sz="13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00000"/>
              </a:lnSpc>
              <a:buNone/>
            </a:pPr>
            <a:r>
              <a:rPr lang="en-US" sz="800" b="1" dirty="0">
                <a:solidFill>
                  <a:schemeClr val="tx1"/>
                </a:solidFill>
              </a:rPr>
              <a:t> ALARM</a:t>
            </a:r>
          </a:p>
        </p:txBody>
      </p:sp>
      <p:pic>
        <p:nvPicPr>
          <p:cNvPr id="27" name="Bildobjekt 20" descr="sandvik_ppt_safety_icon_alarm.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062552" y="2880000"/>
            <a:ext cx="556086" cy="556086"/>
          </a:xfrm>
          <a:prstGeom prst="rect">
            <a:avLst/>
          </a:prstGeom>
        </p:spPr>
      </p:pic>
      <p:pic>
        <p:nvPicPr>
          <p:cNvPr id="28" name="Bildobjekt 21" descr="sandvik_ppt_safety_icon_assembly.png"/>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065607" y="3594967"/>
            <a:ext cx="556086" cy="556086"/>
          </a:xfrm>
          <a:prstGeom prst="rect">
            <a:avLst/>
          </a:prstGeom>
        </p:spPr>
      </p:pic>
      <p:pic>
        <p:nvPicPr>
          <p:cNvPr id="29" name="Bildobjekt 22" descr="sandvik_ppt_safety_icon_equipment.png"/>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40451" y="2880000"/>
            <a:ext cx="556086" cy="556086"/>
          </a:xfrm>
          <a:prstGeom prst="rect">
            <a:avLst/>
          </a:prstGeom>
        </p:spPr>
      </p:pic>
      <p:pic>
        <p:nvPicPr>
          <p:cNvPr id="30" name="Bildobjekt 33" descr="sandvik_ppt_safety_icon_exit.png"/>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1701205" y="3594967"/>
            <a:ext cx="556086" cy="556086"/>
          </a:xfrm>
          <a:prstGeom prst="rect">
            <a:avLst/>
          </a:prstGeom>
        </p:spPr>
      </p:pic>
      <p:pic>
        <p:nvPicPr>
          <p:cNvPr id="31" name="Bildobjekt 24" descr="sandvik_ppt_safety_icon_number.png"/>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342311" y="3594967"/>
            <a:ext cx="556086" cy="556086"/>
          </a:xfrm>
          <a:prstGeom prst="rect">
            <a:avLst/>
          </a:prstGeom>
        </p:spPr>
      </p:pic>
      <p:sp>
        <p:nvSpPr>
          <p:cNvPr id="32" name="Platshållare för text 10"/>
          <p:cNvSpPr txBox="1">
            <a:spLocks/>
          </p:cNvSpPr>
          <p:nvPr userDrawn="1"/>
        </p:nvSpPr>
        <p:spPr>
          <a:xfrm>
            <a:off x="2260347" y="2880592"/>
            <a:ext cx="805260" cy="556086"/>
          </a:xfrm>
          <a:prstGeom prst="rect">
            <a:avLst/>
          </a:prstGeom>
          <a:noFill/>
        </p:spPr>
        <p:txBody>
          <a:bodyPr lIns="36000" rIns="36000" anchor="ctr" anchorCtr="0">
            <a:normAutofit/>
          </a:bodyPr>
          <a:lstStyle>
            <a:lvl1pPr marL="87313" indent="-87313" algn="l" defTabSz="914400" rtl="0" eaLnBrk="1" latinLnBrk="0" hangingPunct="1">
              <a:lnSpc>
                <a:spcPts val="1800"/>
              </a:lnSpc>
              <a:spcBef>
                <a:spcPct val="20000"/>
              </a:spcBef>
              <a:buClr>
                <a:schemeClr val="accent6"/>
              </a:buClr>
              <a:buFont typeface="Arial" pitchFamily="34" charset="0"/>
              <a:buChar char="•"/>
              <a:defRPr sz="1300" kern="1200">
                <a:solidFill>
                  <a:schemeClr val="tx1"/>
                </a:solidFill>
                <a:latin typeface="+mn-lt"/>
                <a:ea typeface="+mn-ea"/>
                <a:cs typeface="+mn-cs"/>
              </a:defRPr>
            </a:lvl1pPr>
            <a:lvl2pPr marL="269875" indent="-88900" algn="l" defTabSz="914400" rtl="0" eaLnBrk="1" latinLnBrk="0" hangingPunct="1">
              <a:lnSpc>
                <a:spcPts val="1800"/>
              </a:lnSpc>
              <a:spcBef>
                <a:spcPct val="20000"/>
              </a:spcBef>
              <a:buClr>
                <a:schemeClr val="accent6"/>
              </a:buClr>
              <a:buFont typeface="Arial" pitchFamily="34" charset="0"/>
              <a:buChar char="•"/>
              <a:defRPr sz="1300" kern="1200">
                <a:solidFill>
                  <a:schemeClr val="tx1"/>
                </a:solidFill>
                <a:latin typeface="+mn-lt"/>
                <a:ea typeface="+mn-ea"/>
                <a:cs typeface="+mn-cs"/>
              </a:defRPr>
            </a:lvl2pPr>
            <a:lvl3pPr marL="444500" indent="-87313" algn="l" defTabSz="914400" rtl="0" eaLnBrk="1" latinLnBrk="0" hangingPunct="1">
              <a:lnSpc>
                <a:spcPts val="1800"/>
              </a:lnSpc>
              <a:spcBef>
                <a:spcPct val="20000"/>
              </a:spcBef>
              <a:buClr>
                <a:schemeClr val="accent6"/>
              </a:buClr>
              <a:buFont typeface="Arial" pitchFamily="34" charset="0"/>
              <a:buChar char="•"/>
              <a:defRPr sz="1300" kern="1200">
                <a:solidFill>
                  <a:schemeClr val="tx1"/>
                </a:solidFill>
                <a:latin typeface="+mn-lt"/>
                <a:ea typeface="+mn-ea"/>
                <a:cs typeface="+mn-cs"/>
              </a:defRPr>
            </a:lvl3pPr>
            <a:lvl4pPr marL="627063" indent="-88900" algn="l" defTabSz="914400" rtl="0" eaLnBrk="1" latinLnBrk="0" hangingPunct="1">
              <a:lnSpc>
                <a:spcPts val="1800"/>
              </a:lnSpc>
              <a:spcBef>
                <a:spcPct val="20000"/>
              </a:spcBef>
              <a:buClr>
                <a:schemeClr val="accent6"/>
              </a:buClr>
              <a:buFont typeface="Arial" pitchFamily="34" charset="0"/>
              <a:buChar char="•"/>
              <a:defRPr sz="1300" kern="1200">
                <a:solidFill>
                  <a:schemeClr val="tx1"/>
                </a:solidFill>
                <a:latin typeface="+mn-lt"/>
                <a:ea typeface="+mn-ea"/>
                <a:cs typeface="+mn-cs"/>
              </a:defRPr>
            </a:lvl4pPr>
            <a:lvl5pPr marL="808038" indent="-87313" algn="l" defTabSz="914400" rtl="0" eaLnBrk="1" latinLnBrk="0" hangingPunct="1">
              <a:lnSpc>
                <a:spcPts val="1800"/>
              </a:lnSpc>
              <a:spcBef>
                <a:spcPct val="20000"/>
              </a:spcBef>
              <a:buClr>
                <a:schemeClr val="accent6"/>
              </a:buClr>
              <a:buFont typeface="Arial" pitchFamily="34" charset="0"/>
              <a:buChar char="•"/>
              <a:defRPr sz="13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00000"/>
              </a:lnSpc>
              <a:buNone/>
            </a:pPr>
            <a:r>
              <a:rPr lang="en-US" sz="800" b="1" dirty="0">
                <a:solidFill>
                  <a:schemeClr val="tx1"/>
                </a:solidFill>
              </a:rPr>
              <a:t> FIRST</a:t>
            </a:r>
            <a:r>
              <a:rPr lang="en-US" sz="800" b="1" baseline="0" dirty="0">
                <a:solidFill>
                  <a:schemeClr val="tx1"/>
                </a:solidFill>
              </a:rPr>
              <a:t> AID </a:t>
            </a:r>
            <a:br>
              <a:rPr lang="en-US" sz="800" b="1" baseline="0" dirty="0">
                <a:solidFill>
                  <a:schemeClr val="tx1"/>
                </a:solidFill>
              </a:rPr>
            </a:br>
            <a:r>
              <a:rPr lang="en-US" sz="800" b="1" baseline="0" dirty="0">
                <a:solidFill>
                  <a:schemeClr val="tx1"/>
                </a:solidFill>
              </a:rPr>
              <a:t> KIT</a:t>
            </a:r>
            <a:endParaRPr lang="en-US" sz="800" b="1" dirty="0">
              <a:solidFill>
                <a:schemeClr val="tx1"/>
              </a:solidFill>
            </a:endParaRPr>
          </a:p>
        </p:txBody>
      </p:sp>
      <p:sp>
        <p:nvSpPr>
          <p:cNvPr id="33" name="Rectangle 32"/>
          <p:cNvSpPr/>
          <p:nvPr userDrawn="1"/>
        </p:nvSpPr>
        <p:spPr>
          <a:xfrm>
            <a:off x="1701205" y="2883700"/>
            <a:ext cx="556086" cy="552146"/>
          </a:xfrm>
          <a:prstGeom prst="rect">
            <a:avLst/>
          </a:prstGeom>
          <a:solidFill>
            <a:srgbClr val="00B050"/>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34" name="Straight Connector 33"/>
          <p:cNvCxnSpPr/>
          <p:nvPr userDrawn="1"/>
        </p:nvCxnSpPr>
        <p:spPr>
          <a:xfrm>
            <a:off x="1976042" y="2974818"/>
            <a:ext cx="0" cy="366451"/>
          </a:xfrm>
          <a:prstGeom prst="line">
            <a:avLst/>
          </a:prstGeom>
          <a:ln w="101600">
            <a:solidFill>
              <a:schemeClr val="tx1"/>
            </a:solidFill>
          </a:ln>
          <a:effectLst/>
        </p:spPr>
        <p:style>
          <a:lnRef idx="3">
            <a:schemeClr val="accent1"/>
          </a:lnRef>
          <a:fillRef idx="0">
            <a:schemeClr val="accent1"/>
          </a:fillRef>
          <a:effectRef idx="2">
            <a:schemeClr val="accent1"/>
          </a:effectRef>
          <a:fontRef idx="minor">
            <a:schemeClr val="tx1"/>
          </a:fontRef>
        </p:style>
      </p:cxnSp>
      <p:cxnSp>
        <p:nvCxnSpPr>
          <p:cNvPr id="35" name="Straight Connector 34"/>
          <p:cNvCxnSpPr/>
          <p:nvPr userDrawn="1"/>
        </p:nvCxnSpPr>
        <p:spPr>
          <a:xfrm rot="16200000">
            <a:off x="1979248" y="2974817"/>
            <a:ext cx="0" cy="366451"/>
          </a:xfrm>
          <a:prstGeom prst="line">
            <a:avLst/>
          </a:prstGeom>
          <a:ln w="101600">
            <a:solidFill>
              <a:schemeClr val="tx1"/>
            </a:solidFill>
          </a:ln>
          <a:effectLst/>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7935549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Agenda cyan">
    <p:spTree>
      <p:nvGrpSpPr>
        <p:cNvPr id="1" name=""/>
        <p:cNvGrpSpPr/>
        <p:nvPr/>
      </p:nvGrpSpPr>
      <p:grpSpPr>
        <a:xfrm>
          <a:off x="0" y="0"/>
          <a:ext cx="0" cy="0"/>
          <a:chOff x="0" y="0"/>
          <a:chExt cx="0" cy="0"/>
        </a:xfrm>
      </p:grpSpPr>
      <p:sp>
        <p:nvSpPr>
          <p:cNvPr id="2" name="Rubrik 1"/>
          <p:cNvSpPr>
            <a:spLocks noGrp="1"/>
          </p:cNvSpPr>
          <p:nvPr>
            <p:ph type="title" hasCustomPrompt="1"/>
          </p:nvPr>
        </p:nvSpPr>
        <p:spPr/>
        <p:txBody>
          <a:bodyPr/>
          <a:lstStyle>
            <a:lvl1pPr>
              <a:defRPr>
                <a:solidFill>
                  <a:schemeClr val="tx1"/>
                </a:solidFill>
              </a:defRPr>
            </a:lvl1pPr>
          </a:lstStyle>
          <a:p>
            <a:r>
              <a:rPr lang="en-US" noProof="0" dirty="0"/>
              <a:t>Agenda for today</a:t>
            </a:r>
          </a:p>
        </p:txBody>
      </p:sp>
      <p:sp>
        <p:nvSpPr>
          <p:cNvPr id="4" name="Platshållare för datum 3"/>
          <p:cNvSpPr>
            <a:spLocks noGrp="1"/>
          </p:cNvSpPr>
          <p:nvPr>
            <p:ph type="dt" sz="half" idx="10"/>
          </p:nvPr>
        </p:nvSpPr>
        <p:spPr/>
        <p:txBody>
          <a:bodyPr/>
          <a:lstStyle>
            <a:lvl1pPr>
              <a:defRPr>
                <a:solidFill>
                  <a:schemeClr val="tx1"/>
                </a:solidFill>
              </a:defRPr>
            </a:lvl1pPr>
          </a:lstStyle>
          <a:p>
            <a:fld id="{F0879A06-EAF7-4EC6-A444-8258C5159BF5}" type="datetime1">
              <a:rPr lang="en-US" smtClean="0"/>
              <a:pPr/>
              <a:t>5/22/2019</a:t>
            </a:fld>
            <a:endParaRPr lang="en-US" dirty="0"/>
          </a:p>
        </p:txBody>
      </p:sp>
      <p:sp>
        <p:nvSpPr>
          <p:cNvPr id="5" name="Platshållare för sidfot 4"/>
          <p:cNvSpPr>
            <a:spLocks noGrp="1"/>
          </p:cNvSpPr>
          <p:nvPr>
            <p:ph type="ftr" sz="quarter" idx="11"/>
          </p:nvPr>
        </p:nvSpPr>
        <p:spPr/>
        <p:txBody>
          <a:bodyPr/>
          <a:lstStyle>
            <a:lvl1pPr>
              <a:defRPr>
                <a:solidFill>
                  <a:schemeClr val="tx1"/>
                </a:solidFill>
              </a:defRPr>
            </a:lvl1pPr>
          </a:lstStyle>
          <a:p>
            <a:r>
              <a:rPr lang="en-US" dirty="0"/>
              <a:t>SANDVIK: Title of presentation</a:t>
            </a:r>
          </a:p>
        </p:txBody>
      </p:sp>
      <p:sp>
        <p:nvSpPr>
          <p:cNvPr id="6" name="Platshållare för bildnummer 5"/>
          <p:cNvSpPr>
            <a:spLocks noGrp="1"/>
          </p:cNvSpPr>
          <p:nvPr>
            <p:ph type="sldNum" sz="quarter" idx="12"/>
          </p:nvPr>
        </p:nvSpPr>
        <p:spPr/>
        <p:txBody>
          <a:bodyPr/>
          <a:lstStyle>
            <a:lvl1pPr>
              <a:defRPr>
                <a:solidFill>
                  <a:schemeClr val="tx1"/>
                </a:solidFill>
              </a:defRPr>
            </a:lvl1pPr>
          </a:lstStyle>
          <a:p>
            <a:fld id="{469B62F1-B431-48B6-8270-02431A1685B7}" type="slidenum">
              <a:rPr lang="en-US" smtClean="0"/>
              <a:pPr/>
              <a:t>‹#›</a:t>
            </a:fld>
            <a:endParaRPr lang="en-US" dirty="0"/>
          </a:p>
        </p:txBody>
      </p:sp>
      <p:sp>
        <p:nvSpPr>
          <p:cNvPr id="10" name="Platshållare för text 9"/>
          <p:cNvSpPr>
            <a:spLocks noGrp="1"/>
          </p:cNvSpPr>
          <p:nvPr>
            <p:ph type="body" sz="quarter" idx="13" hasCustomPrompt="1"/>
          </p:nvPr>
        </p:nvSpPr>
        <p:spPr>
          <a:xfrm>
            <a:off x="360000" y="1080000"/>
            <a:ext cx="8424000" cy="270000"/>
          </a:xfrm>
        </p:spPr>
        <p:txBody>
          <a:bodyPr>
            <a:noAutofit/>
          </a:bodyPr>
          <a:lstStyle>
            <a:lvl1pPr marL="0" indent="0">
              <a:lnSpc>
                <a:spcPct val="100000"/>
              </a:lnSpc>
              <a:buNone/>
              <a:defRPr sz="1800" b="0" cap="all" baseline="0">
                <a:solidFill>
                  <a:schemeClr val="tx1"/>
                </a:solidFill>
              </a:defRPr>
            </a:lvl1pPr>
          </a:lstStyle>
          <a:p>
            <a:pPr lvl="0"/>
            <a:r>
              <a:rPr lang="en-US" noProof="0" dirty="0"/>
              <a:t>Subheading (if needed)</a:t>
            </a:r>
          </a:p>
        </p:txBody>
      </p:sp>
      <p:pic>
        <p:nvPicPr>
          <p:cNvPr id="11" name="Bildobjekt 10" descr="SAV_Logo_white_RGB300.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02837" y="4554000"/>
            <a:ext cx="889869" cy="324000"/>
          </a:xfrm>
          <a:prstGeom prst="rect">
            <a:avLst/>
          </a:prstGeom>
        </p:spPr>
      </p:pic>
      <p:sp>
        <p:nvSpPr>
          <p:cNvPr id="13" name="Platshållare för text 12"/>
          <p:cNvSpPr>
            <a:spLocks noGrp="1"/>
          </p:cNvSpPr>
          <p:nvPr>
            <p:ph type="body" sz="quarter" idx="14" hasCustomPrompt="1"/>
          </p:nvPr>
        </p:nvSpPr>
        <p:spPr>
          <a:xfrm>
            <a:off x="360000" y="1530000"/>
            <a:ext cx="8424000" cy="2844000"/>
          </a:xfrm>
        </p:spPr>
        <p:txBody>
          <a:bodyPr/>
          <a:lstStyle>
            <a:lvl1pPr>
              <a:defRPr>
                <a:solidFill>
                  <a:schemeClr val="tx1"/>
                </a:solidFill>
              </a:defRPr>
            </a:lvl1pPr>
            <a:lvl2pPr marL="540000" indent="-162000">
              <a:buFont typeface="Arial" panose="020B0604020202020204" pitchFamily="34" charset="0"/>
              <a:buChar char="−"/>
              <a:defRPr>
                <a:solidFill>
                  <a:schemeClr val="tx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18320648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Agenda orange">
    <p:spTree>
      <p:nvGrpSpPr>
        <p:cNvPr id="1" name=""/>
        <p:cNvGrpSpPr/>
        <p:nvPr/>
      </p:nvGrpSpPr>
      <p:grpSpPr>
        <a:xfrm>
          <a:off x="0" y="0"/>
          <a:ext cx="0" cy="0"/>
          <a:chOff x="0" y="0"/>
          <a:chExt cx="0" cy="0"/>
        </a:xfrm>
      </p:grpSpPr>
      <p:sp>
        <p:nvSpPr>
          <p:cNvPr id="2" name="Rubrik 1"/>
          <p:cNvSpPr>
            <a:spLocks noGrp="1"/>
          </p:cNvSpPr>
          <p:nvPr>
            <p:ph type="title" hasCustomPrompt="1"/>
          </p:nvPr>
        </p:nvSpPr>
        <p:spPr/>
        <p:txBody>
          <a:bodyPr/>
          <a:lstStyle>
            <a:lvl1pPr>
              <a:defRPr>
                <a:solidFill>
                  <a:schemeClr val="tx1"/>
                </a:solidFill>
              </a:defRPr>
            </a:lvl1pPr>
          </a:lstStyle>
          <a:p>
            <a:r>
              <a:rPr lang="en-US" noProof="0" dirty="0"/>
              <a:t>Agenda for today</a:t>
            </a:r>
          </a:p>
        </p:txBody>
      </p:sp>
      <p:sp>
        <p:nvSpPr>
          <p:cNvPr id="4" name="Platshållare för datum 3"/>
          <p:cNvSpPr>
            <a:spLocks noGrp="1"/>
          </p:cNvSpPr>
          <p:nvPr>
            <p:ph type="dt" sz="half" idx="10"/>
          </p:nvPr>
        </p:nvSpPr>
        <p:spPr/>
        <p:txBody>
          <a:bodyPr/>
          <a:lstStyle>
            <a:lvl1pPr>
              <a:defRPr>
                <a:solidFill>
                  <a:schemeClr val="tx1"/>
                </a:solidFill>
              </a:defRPr>
            </a:lvl1pPr>
          </a:lstStyle>
          <a:p>
            <a:fld id="{FE2DA2F3-4AA8-4350-8324-EDE8AF0B4FF2}" type="datetime1">
              <a:rPr lang="en-US" smtClean="0"/>
              <a:pPr/>
              <a:t>5/22/2019</a:t>
            </a:fld>
            <a:endParaRPr lang="en-US" dirty="0"/>
          </a:p>
        </p:txBody>
      </p:sp>
      <p:sp>
        <p:nvSpPr>
          <p:cNvPr id="5" name="Platshållare för sidfot 4"/>
          <p:cNvSpPr>
            <a:spLocks noGrp="1"/>
          </p:cNvSpPr>
          <p:nvPr>
            <p:ph type="ftr" sz="quarter" idx="11"/>
          </p:nvPr>
        </p:nvSpPr>
        <p:spPr/>
        <p:txBody>
          <a:bodyPr/>
          <a:lstStyle>
            <a:lvl1pPr>
              <a:defRPr>
                <a:solidFill>
                  <a:schemeClr val="tx1"/>
                </a:solidFill>
              </a:defRPr>
            </a:lvl1pPr>
          </a:lstStyle>
          <a:p>
            <a:r>
              <a:rPr lang="en-US" dirty="0"/>
              <a:t>SANDVIK: Title of presentation</a:t>
            </a:r>
          </a:p>
        </p:txBody>
      </p:sp>
      <p:sp>
        <p:nvSpPr>
          <p:cNvPr id="6" name="Platshållare för bildnummer 5"/>
          <p:cNvSpPr>
            <a:spLocks noGrp="1"/>
          </p:cNvSpPr>
          <p:nvPr>
            <p:ph type="sldNum" sz="quarter" idx="12"/>
          </p:nvPr>
        </p:nvSpPr>
        <p:spPr/>
        <p:txBody>
          <a:bodyPr/>
          <a:lstStyle>
            <a:lvl1pPr>
              <a:defRPr>
                <a:solidFill>
                  <a:schemeClr val="tx1"/>
                </a:solidFill>
              </a:defRPr>
            </a:lvl1pPr>
          </a:lstStyle>
          <a:p>
            <a:fld id="{469B62F1-B431-48B6-8270-02431A1685B7}" type="slidenum">
              <a:rPr lang="en-US" smtClean="0"/>
              <a:pPr/>
              <a:t>‹#›</a:t>
            </a:fld>
            <a:endParaRPr lang="en-US" dirty="0"/>
          </a:p>
        </p:txBody>
      </p:sp>
      <p:sp>
        <p:nvSpPr>
          <p:cNvPr id="10" name="Platshållare för text 9"/>
          <p:cNvSpPr>
            <a:spLocks noGrp="1"/>
          </p:cNvSpPr>
          <p:nvPr>
            <p:ph type="body" sz="quarter" idx="13" hasCustomPrompt="1"/>
          </p:nvPr>
        </p:nvSpPr>
        <p:spPr>
          <a:xfrm>
            <a:off x="360000" y="1080000"/>
            <a:ext cx="8424000" cy="270000"/>
          </a:xfrm>
        </p:spPr>
        <p:txBody>
          <a:bodyPr>
            <a:noAutofit/>
          </a:bodyPr>
          <a:lstStyle>
            <a:lvl1pPr marL="0" indent="0">
              <a:lnSpc>
                <a:spcPct val="100000"/>
              </a:lnSpc>
              <a:buNone/>
              <a:defRPr sz="1800" b="0" cap="all" baseline="0">
                <a:solidFill>
                  <a:schemeClr val="tx1"/>
                </a:solidFill>
              </a:defRPr>
            </a:lvl1pPr>
          </a:lstStyle>
          <a:p>
            <a:pPr lvl="0"/>
            <a:r>
              <a:rPr lang="en-US" noProof="0" dirty="0"/>
              <a:t>Subheading (if needed)</a:t>
            </a:r>
          </a:p>
        </p:txBody>
      </p:sp>
      <p:pic>
        <p:nvPicPr>
          <p:cNvPr id="11" name="Bildobjekt 10" descr="SAV_Logo_white_RGB300.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02837" y="4554000"/>
            <a:ext cx="889869" cy="324000"/>
          </a:xfrm>
          <a:prstGeom prst="rect">
            <a:avLst/>
          </a:prstGeom>
        </p:spPr>
      </p:pic>
      <p:sp>
        <p:nvSpPr>
          <p:cNvPr id="13" name="Platshållare för text 12"/>
          <p:cNvSpPr>
            <a:spLocks noGrp="1"/>
          </p:cNvSpPr>
          <p:nvPr>
            <p:ph type="body" sz="quarter" idx="14" hasCustomPrompt="1"/>
          </p:nvPr>
        </p:nvSpPr>
        <p:spPr>
          <a:xfrm>
            <a:off x="360000" y="1530000"/>
            <a:ext cx="8424000" cy="2844000"/>
          </a:xfrm>
        </p:spPr>
        <p:txBody>
          <a:bodyPr/>
          <a:lstStyle>
            <a:lvl1pPr>
              <a:defRPr>
                <a:solidFill>
                  <a:schemeClr val="tx1"/>
                </a:solidFill>
              </a:defRPr>
            </a:lvl1pPr>
            <a:lvl2pPr marL="540000" indent="-162000">
              <a:buFont typeface="Arial" panose="020B0604020202020204" pitchFamily="34" charset="0"/>
              <a:buChar char="−"/>
              <a:defRPr>
                <a:solidFill>
                  <a:schemeClr val="tx1"/>
                </a:solidFill>
              </a:defRPr>
            </a:lvl2pPr>
            <a:lvl3pPr marL="738000" indent="0">
              <a:buNone/>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22452589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hapter divider orange">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360000" y="1260000"/>
            <a:ext cx="8424000" cy="1080000"/>
          </a:xfrm>
        </p:spPr>
        <p:txBody>
          <a:bodyPr anchor="t">
            <a:noAutofit/>
          </a:bodyPr>
          <a:lstStyle>
            <a:lvl1pPr algn="l">
              <a:lnSpc>
                <a:spcPct val="100000"/>
              </a:lnSpc>
              <a:spcAft>
                <a:spcPts val="700"/>
              </a:spcAft>
              <a:defRPr sz="4800" b="0" cap="all">
                <a:solidFill>
                  <a:schemeClr val="tx1"/>
                </a:solidFill>
              </a:defRPr>
            </a:lvl1pPr>
          </a:lstStyle>
          <a:p>
            <a:r>
              <a:rPr lang="en-US" noProof="0" dirty="0"/>
              <a:t>Divider slide, one line</a:t>
            </a:r>
          </a:p>
        </p:txBody>
      </p:sp>
      <p:sp>
        <p:nvSpPr>
          <p:cNvPr id="4" name="Platshållare för datum 3"/>
          <p:cNvSpPr>
            <a:spLocks noGrp="1"/>
          </p:cNvSpPr>
          <p:nvPr>
            <p:ph type="dt" sz="half" idx="10"/>
          </p:nvPr>
        </p:nvSpPr>
        <p:spPr/>
        <p:txBody>
          <a:bodyPr/>
          <a:lstStyle>
            <a:lvl1pPr>
              <a:defRPr>
                <a:solidFill>
                  <a:schemeClr val="tx1"/>
                </a:solidFill>
              </a:defRPr>
            </a:lvl1pPr>
          </a:lstStyle>
          <a:p>
            <a:fld id="{BE171C09-F294-48F0-98F0-E231882A15E0}" type="datetime1">
              <a:rPr lang="en-US" smtClean="0"/>
              <a:pPr/>
              <a:t>5/22/2019</a:t>
            </a:fld>
            <a:endParaRPr lang="en-US" dirty="0"/>
          </a:p>
        </p:txBody>
      </p:sp>
      <p:sp>
        <p:nvSpPr>
          <p:cNvPr id="5" name="Platshållare för sidfot 4"/>
          <p:cNvSpPr>
            <a:spLocks noGrp="1"/>
          </p:cNvSpPr>
          <p:nvPr>
            <p:ph type="ftr" sz="quarter" idx="11"/>
          </p:nvPr>
        </p:nvSpPr>
        <p:spPr/>
        <p:txBody>
          <a:bodyPr/>
          <a:lstStyle>
            <a:lvl1pPr>
              <a:defRPr>
                <a:solidFill>
                  <a:schemeClr val="tx1"/>
                </a:solidFill>
              </a:defRPr>
            </a:lvl1pPr>
          </a:lstStyle>
          <a:p>
            <a:r>
              <a:rPr lang="en-US" dirty="0"/>
              <a:t>SANDVIK: Title of presentation</a:t>
            </a:r>
          </a:p>
        </p:txBody>
      </p:sp>
      <p:sp>
        <p:nvSpPr>
          <p:cNvPr id="6" name="Platshållare för bildnummer 5"/>
          <p:cNvSpPr>
            <a:spLocks noGrp="1"/>
          </p:cNvSpPr>
          <p:nvPr>
            <p:ph type="sldNum" sz="quarter" idx="12"/>
          </p:nvPr>
        </p:nvSpPr>
        <p:spPr/>
        <p:txBody>
          <a:bodyPr/>
          <a:lstStyle>
            <a:lvl1pPr>
              <a:defRPr>
                <a:solidFill>
                  <a:schemeClr val="tx1"/>
                </a:solidFill>
              </a:defRPr>
            </a:lvl1pPr>
          </a:lstStyle>
          <a:p>
            <a:fld id="{469B62F1-B431-48B6-8270-02431A1685B7}" type="slidenum">
              <a:rPr lang="en-US" smtClean="0"/>
              <a:pPr/>
              <a:t>‹#›</a:t>
            </a:fld>
            <a:endParaRPr lang="en-US" dirty="0"/>
          </a:p>
        </p:txBody>
      </p:sp>
      <p:pic>
        <p:nvPicPr>
          <p:cNvPr id="8" name="Bildobjekt 7" descr="SAV_Logo_white_RGB300.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02837" y="4554000"/>
            <a:ext cx="889869" cy="324000"/>
          </a:xfrm>
          <a:prstGeom prst="rect">
            <a:avLst/>
          </a:prstGeom>
        </p:spPr>
      </p:pic>
      <p:pic>
        <p:nvPicPr>
          <p:cNvPr id="10" name="Picture 9"/>
          <p:cNvPicPr>
            <a:picLocks noChangeAspect="1"/>
          </p:cNvPicPr>
          <p:nvPr userDrawn="1"/>
        </p:nvPicPr>
        <p:blipFill rotWithShape="1">
          <a:blip r:embed="rId3" cstate="print">
            <a:extLst>
              <a:ext uri="{28A0092B-C50C-407E-A947-70E740481C1C}">
                <a14:useLocalDpi xmlns:a14="http://schemas.microsoft.com/office/drawing/2010/main" val="0"/>
              </a:ext>
            </a:extLst>
          </a:blip>
          <a:srcRect r="5624"/>
          <a:stretch/>
        </p:blipFill>
        <p:spPr>
          <a:xfrm>
            <a:off x="-396552" y="1851670"/>
            <a:ext cx="9540552" cy="2807266"/>
          </a:xfrm>
          <a:prstGeom prst="rect">
            <a:avLst/>
          </a:prstGeom>
        </p:spPr>
      </p:pic>
    </p:spTree>
    <p:extLst>
      <p:ext uri="{BB962C8B-B14F-4D97-AF65-F5344CB8AC3E}">
        <p14:creationId xmlns:p14="http://schemas.microsoft.com/office/powerpoint/2010/main" val="41823607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hapter divider blue">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360000" y="3060000"/>
            <a:ext cx="8424000" cy="1440000"/>
          </a:xfrm>
        </p:spPr>
        <p:txBody>
          <a:bodyPr anchor="t">
            <a:noAutofit/>
          </a:bodyPr>
          <a:lstStyle>
            <a:lvl1pPr algn="l">
              <a:lnSpc>
                <a:spcPct val="100000"/>
              </a:lnSpc>
              <a:spcAft>
                <a:spcPts val="700"/>
              </a:spcAft>
              <a:defRPr sz="4800" b="0" cap="all">
                <a:solidFill>
                  <a:schemeClr val="tx1"/>
                </a:solidFill>
              </a:defRPr>
            </a:lvl1pPr>
          </a:lstStyle>
          <a:p>
            <a:r>
              <a:rPr lang="en-US" noProof="0" dirty="0"/>
              <a:t>Divider slide,</a:t>
            </a:r>
            <a:br>
              <a:rPr lang="en-US" noProof="0" dirty="0"/>
            </a:br>
            <a:r>
              <a:rPr lang="en-US" noProof="0" dirty="0"/>
              <a:t>text over two lines</a:t>
            </a:r>
          </a:p>
        </p:txBody>
      </p:sp>
      <p:sp>
        <p:nvSpPr>
          <p:cNvPr id="4" name="Platshållare för datum 3"/>
          <p:cNvSpPr>
            <a:spLocks noGrp="1"/>
          </p:cNvSpPr>
          <p:nvPr>
            <p:ph type="dt" sz="half" idx="10"/>
          </p:nvPr>
        </p:nvSpPr>
        <p:spPr/>
        <p:txBody>
          <a:bodyPr/>
          <a:lstStyle>
            <a:lvl1pPr>
              <a:defRPr>
                <a:solidFill>
                  <a:schemeClr val="tx1"/>
                </a:solidFill>
              </a:defRPr>
            </a:lvl1pPr>
          </a:lstStyle>
          <a:p>
            <a:fld id="{E03E505D-A21F-4E59-9FEC-31B1E2CDF3A8}" type="datetime1">
              <a:rPr lang="en-US" smtClean="0"/>
              <a:pPr/>
              <a:t>5/22/2019</a:t>
            </a:fld>
            <a:endParaRPr lang="en-US" dirty="0"/>
          </a:p>
        </p:txBody>
      </p:sp>
      <p:sp>
        <p:nvSpPr>
          <p:cNvPr id="5" name="Platshållare för sidfot 4"/>
          <p:cNvSpPr>
            <a:spLocks noGrp="1"/>
          </p:cNvSpPr>
          <p:nvPr>
            <p:ph type="ftr" sz="quarter" idx="11"/>
          </p:nvPr>
        </p:nvSpPr>
        <p:spPr/>
        <p:txBody>
          <a:bodyPr/>
          <a:lstStyle>
            <a:lvl1pPr>
              <a:defRPr>
                <a:solidFill>
                  <a:schemeClr val="tx1"/>
                </a:solidFill>
              </a:defRPr>
            </a:lvl1pPr>
          </a:lstStyle>
          <a:p>
            <a:r>
              <a:rPr lang="en-US" dirty="0"/>
              <a:t>SANDVIK: Title of presentation</a:t>
            </a:r>
          </a:p>
        </p:txBody>
      </p:sp>
      <p:sp>
        <p:nvSpPr>
          <p:cNvPr id="6" name="Platshållare för bildnummer 5"/>
          <p:cNvSpPr>
            <a:spLocks noGrp="1"/>
          </p:cNvSpPr>
          <p:nvPr>
            <p:ph type="sldNum" sz="quarter" idx="12"/>
          </p:nvPr>
        </p:nvSpPr>
        <p:spPr/>
        <p:txBody>
          <a:bodyPr/>
          <a:lstStyle>
            <a:lvl1pPr>
              <a:defRPr>
                <a:solidFill>
                  <a:schemeClr val="tx1"/>
                </a:solidFill>
              </a:defRPr>
            </a:lvl1pPr>
          </a:lstStyle>
          <a:p>
            <a:fld id="{469B62F1-B431-48B6-8270-02431A1685B7}" type="slidenum">
              <a:rPr lang="en-US" smtClean="0"/>
              <a:pPr/>
              <a:t>‹#›</a:t>
            </a:fld>
            <a:endParaRPr lang="en-US" dirty="0"/>
          </a:p>
        </p:txBody>
      </p:sp>
      <p:pic>
        <p:nvPicPr>
          <p:cNvPr id="8" name="Bildobjekt 7" descr="SAV_Logo_white_RGB300.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02837" y="4554000"/>
            <a:ext cx="889869" cy="324000"/>
          </a:xfrm>
          <a:prstGeom prst="rect">
            <a:avLst/>
          </a:prstGeom>
        </p:spPr>
      </p:pic>
      <p:pic>
        <p:nvPicPr>
          <p:cNvPr id="11" name="Bildobjekt 10"/>
          <p:cNvPicPr>
            <a:picLocks noChangeAspect="1"/>
          </p:cNvPicPr>
          <p:nvPr/>
        </p:nvPicPr>
        <p:blipFill rotWithShape="1">
          <a:blip r:embed="rId3"/>
          <a:srcRect r="7637"/>
          <a:stretch/>
        </p:blipFill>
        <p:spPr>
          <a:xfrm>
            <a:off x="0" y="720000"/>
            <a:ext cx="9144000" cy="2304092"/>
          </a:xfrm>
          <a:prstGeom prst="rect">
            <a:avLst/>
          </a:prstGeom>
        </p:spPr>
      </p:pic>
    </p:spTree>
    <p:extLst>
      <p:ext uri="{BB962C8B-B14F-4D97-AF65-F5344CB8AC3E}">
        <p14:creationId xmlns:p14="http://schemas.microsoft.com/office/powerpoint/2010/main" val="13604839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360000" y="414000"/>
            <a:ext cx="8424000" cy="360000"/>
          </a:xfrm>
          <a:prstGeom prst="rect">
            <a:avLst/>
          </a:prstGeom>
        </p:spPr>
        <p:txBody>
          <a:bodyPr vert="horz" lIns="0" tIns="0" rIns="0" bIns="0" rtlCol="0" anchor="t">
            <a:noAutofit/>
          </a:bodyPr>
          <a:lstStyle/>
          <a:p>
            <a:r>
              <a:rPr lang="en-US" noProof="0" dirty="0" err="1"/>
              <a:t>Klicka</a:t>
            </a:r>
            <a:r>
              <a:rPr lang="en-US" noProof="0" dirty="0"/>
              <a:t> </a:t>
            </a:r>
            <a:r>
              <a:rPr lang="en-US" noProof="0" dirty="0" err="1"/>
              <a:t>här</a:t>
            </a:r>
            <a:r>
              <a:rPr lang="en-US" noProof="0" dirty="0"/>
              <a:t> </a:t>
            </a:r>
            <a:r>
              <a:rPr lang="en-US" noProof="0" dirty="0" err="1"/>
              <a:t>för</a:t>
            </a:r>
            <a:r>
              <a:rPr lang="en-US" noProof="0" dirty="0"/>
              <a:t> </a:t>
            </a:r>
            <a:r>
              <a:rPr lang="en-US" noProof="0" dirty="0" err="1"/>
              <a:t>att</a:t>
            </a:r>
            <a:r>
              <a:rPr lang="en-US" noProof="0" dirty="0"/>
              <a:t> </a:t>
            </a:r>
            <a:r>
              <a:rPr lang="en-US" noProof="0" dirty="0" err="1"/>
              <a:t>ändra</a:t>
            </a:r>
            <a:r>
              <a:rPr lang="en-US" noProof="0" dirty="0"/>
              <a:t> format</a:t>
            </a:r>
          </a:p>
        </p:txBody>
      </p:sp>
      <p:sp>
        <p:nvSpPr>
          <p:cNvPr id="3" name="Platshållare för text 2"/>
          <p:cNvSpPr>
            <a:spLocks noGrp="1"/>
          </p:cNvSpPr>
          <p:nvPr>
            <p:ph type="body" idx="1"/>
          </p:nvPr>
        </p:nvSpPr>
        <p:spPr>
          <a:xfrm>
            <a:off x="360000" y="1134000"/>
            <a:ext cx="8424000" cy="3240000"/>
          </a:xfrm>
          <a:prstGeom prst="rect">
            <a:avLst/>
          </a:prstGeom>
        </p:spPr>
        <p:txBody>
          <a:bodyPr vert="horz" lIns="0" tIns="0" rIns="0" bIns="0" rtlCol="0">
            <a:noAutofit/>
          </a:bodyPr>
          <a:lstStyle/>
          <a:p>
            <a:pPr lvl="0"/>
            <a:r>
              <a:rPr lang="en-US" noProof="0" dirty="0" err="1"/>
              <a:t>Klicka</a:t>
            </a:r>
            <a:r>
              <a:rPr lang="en-US" noProof="0" dirty="0"/>
              <a:t> </a:t>
            </a:r>
            <a:r>
              <a:rPr lang="en-US" noProof="0" dirty="0" err="1"/>
              <a:t>här</a:t>
            </a:r>
            <a:r>
              <a:rPr lang="en-US" noProof="0" dirty="0"/>
              <a:t> </a:t>
            </a:r>
            <a:r>
              <a:rPr lang="en-US" noProof="0" dirty="0" err="1"/>
              <a:t>för</a:t>
            </a:r>
            <a:r>
              <a:rPr lang="en-US" noProof="0" dirty="0"/>
              <a:t> </a:t>
            </a:r>
            <a:r>
              <a:rPr lang="en-US" noProof="0" dirty="0" err="1"/>
              <a:t>att</a:t>
            </a:r>
            <a:r>
              <a:rPr lang="en-US" noProof="0" dirty="0"/>
              <a:t> </a:t>
            </a:r>
            <a:r>
              <a:rPr lang="en-US" noProof="0" dirty="0" err="1"/>
              <a:t>ändra</a:t>
            </a:r>
            <a:r>
              <a:rPr lang="en-US" noProof="0" dirty="0"/>
              <a:t> format </a:t>
            </a:r>
            <a:r>
              <a:rPr lang="en-US" noProof="0" dirty="0" err="1"/>
              <a:t>på</a:t>
            </a:r>
            <a:r>
              <a:rPr lang="en-US" noProof="0" dirty="0"/>
              <a:t> </a:t>
            </a:r>
            <a:r>
              <a:rPr lang="en-US" noProof="0" dirty="0" err="1"/>
              <a:t>bakgrundstexten</a:t>
            </a:r>
            <a:endParaRPr lang="en-US" noProof="0" dirty="0"/>
          </a:p>
          <a:p>
            <a:pPr lvl="1"/>
            <a:r>
              <a:rPr lang="en-US" noProof="0" dirty="0" err="1"/>
              <a:t>Nivå</a:t>
            </a:r>
            <a:r>
              <a:rPr lang="en-US" noProof="0" dirty="0"/>
              <a:t> </a:t>
            </a:r>
            <a:r>
              <a:rPr lang="en-US" noProof="0" dirty="0" err="1"/>
              <a:t>två</a:t>
            </a:r>
            <a:endParaRPr lang="en-US" noProof="0" dirty="0"/>
          </a:p>
          <a:p>
            <a:pPr lvl="2"/>
            <a:r>
              <a:rPr lang="en-US" noProof="0" dirty="0" err="1"/>
              <a:t>Nivå</a:t>
            </a:r>
            <a:r>
              <a:rPr lang="en-US" noProof="0" dirty="0"/>
              <a:t> </a:t>
            </a:r>
            <a:r>
              <a:rPr lang="en-US" noProof="0" dirty="0" err="1"/>
              <a:t>tre</a:t>
            </a:r>
            <a:endParaRPr lang="en-US" noProof="0" dirty="0"/>
          </a:p>
          <a:p>
            <a:pPr lvl="3"/>
            <a:r>
              <a:rPr lang="en-US" noProof="0" dirty="0" err="1"/>
              <a:t>Nivå</a:t>
            </a:r>
            <a:r>
              <a:rPr lang="en-US" noProof="0" dirty="0"/>
              <a:t> </a:t>
            </a:r>
            <a:r>
              <a:rPr lang="en-US" noProof="0" dirty="0" err="1"/>
              <a:t>fyra</a:t>
            </a:r>
            <a:endParaRPr lang="en-US" noProof="0" dirty="0"/>
          </a:p>
          <a:p>
            <a:pPr lvl="4"/>
            <a:r>
              <a:rPr lang="en-US" noProof="0" dirty="0" err="1"/>
              <a:t>Nivå</a:t>
            </a:r>
            <a:r>
              <a:rPr lang="en-US" noProof="0" dirty="0"/>
              <a:t> fem</a:t>
            </a:r>
          </a:p>
        </p:txBody>
      </p:sp>
      <p:sp>
        <p:nvSpPr>
          <p:cNvPr id="4" name="Platshållare för datum 3"/>
          <p:cNvSpPr>
            <a:spLocks noGrp="1"/>
          </p:cNvSpPr>
          <p:nvPr>
            <p:ph type="dt" sz="half" idx="2"/>
          </p:nvPr>
        </p:nvSpPr>
        <p:spPr>
          <a:xfrm>
            <a:off x="6891372" y="4674791"/>
            <a:ext cx="900000" cy="180000"/>
          </a:xfrm>
          <a:prstGeom prst="rect">
            <a:avLst/>
          </a:prstGeom>
        </p:spPr>
        <p:txBody>
          <a:bodyPr vert="horz" lIns="0" tIns="0" rIns="0" bIns="0" rtlCol="0" anchor="b" anchorCtr="0"/>
          <a:lstStyle>
            <a:lvl1pPr algn="ctr">
              <a:defRPr sz="700">
                <a:solidFill>
                  <a:schemeClr val="tx2"/>
                </a:solidFill>
              </a:defRPr>
            </a:lvl1pPr>
          </a:lstStyle>
          <a:p>
            <a:fld id="{519B61F5-90DB-401B-A64C-D2E08EE0A242}" type="datetime1">
              <a:rPr lang="en-US" smtClean="0"/>
              <a:pPr/>
              <a:t>5/22/2019</a:t>
            </a:fld>
            <a:endParaRPr lang="en-US" dirty="0"/>
          </a:p>
        </p:txBody>
      </p:sp>
      <p:sp>
        <p:nvSpPr>
          <p:cNvPr id="5" name="Platshållare för sidfot 4"/>
          <p:cNvSpPr>
            <a:spLocks noGrp="1"/>
          </p:cNvSpPr>
          <p:nvPr>
            <p:ph type="ftr" sz="quarter" idx="3"/>
          </p:nvPr>
        </p:nvSpPr>
        <p:spPr>
          <a:xfrm>
            <a:off x="3123613" y="4680104"/>
            <a:ext cx="2895600" cy="180000"/>
          </a:xfrm>
          <a:prstGeom prst="rect">
            <a:avLst/>
          </a:prstGeom>
        </p:spPr>
        <p:txBody>
          <a:bodyPr vert="horz" lIns="0" tIns="0" rIns="0" bIns="0" rtlCol="0" anchor="b" anchorCtr="0"/>
          <a:lstStyle>
            <a:lvl1pPr algn="ctr">
              <a:defRPr sz="700">
                <a:solidFill>
                  <a:schemeClr val="tx2"/>
                </a:solidFill>
              </a:defRPr>
            </a:lvl1pPr>
          </a:lstStyle>
          <a:p>
            <a:r>
              <a:rPr lang="en-US" dirty="0"/>
              <a:t>SANDVIK: Title of presentation</a:t>
            </a:r>
          </a:p>
        </p:txBody>
      </p:sp>
      <p:sp>
        <p:nvSpPr>
          <p:cNvPr id="6" name="Platshållare för bildnummer 5"/>
          <p:cNvSpPr>
            <a:spLocks noGrp="1"/>
          </p:cNvSpPr>
          <p:nvPr>
            <p:ph type="sldNum" sz="quarter" idx="4"/>
          </p:nvPr>
        </p:nvSpPr>
        <p:spPr>
          <a:xfrm>
            <a:off x="354946" y="4679655"/>
            <a:ext cx="1440000" cy="180000"/>
          </a:xfrm>
          <a:prstGeom prst="rect">
            <a:avLst/>
          </a:prstGeom>
        </p:spPr>
        <p:txBody>
          <a:bodyPr vert="horz" lIns="0" tIns="0" rIns="0" bIns="0" rtlCol="0" anchor="b" anchorCtr="0"/>
          <a:lstStyle>
            <a:lvl1pPr algn="l">
              <a:defRPr sz="700">
                <a:solidFill>
                  <a:schemeClr val="tx2"/>
                </a:solidFill>
              </a:defRPr>
            </a:lvl1pPr>
          </a:lstStyle>
          <a:p>
            <a:fld id="{469B62F1-B431-48B6-8270-02431A1685B7}" type="slidenum">
              <a:rPr lang="en-US" smtClean="0"/>
              <a:pPr/>
              <a:t>‹#›</a:t>
            </a:fld>
            <a:endParaRPr lang="en-US" dirty="0"/>
          </a:p>
        </p:txBody>
      </p:sp>
      <p:pic>
        <p:nvPicPr>
          <p:cNvPr id="13" name="Bildobjekt 12" descr="SAV_Logo_cyan_RGB300.png"/>
          <p:cNvPicPr>
            <a:picLocks noChangeAspect="1"/>
          </p:cNvPicPr>
          <p:nvPr/>
        </p:nvPicPr>
        <p:blipFill>
          <a:blip r:embed="rId39" cstate="print">
            <a:extLst>
              <a:ext uri="{28A0092B-C50C-407E-A947-70E740481C1C}">
                <a14:useLocalDpi xmlns:a14="http://schemas.microsoft.com/office/drawing/2010/main" val="0"/>
              </a:ext>
            </a:extLst>
          </a:blip>
          <a:stretch>
            <a:fillRect/>
          </a:stretch>
        </p:blipFill>
        <p:spPr>
          <a:xfrm>
            <a:off x="7891267" y="4538521"/>
            <a:ext cx="889868" cy="324000"/>
          </a:xfrm>
          <a:prstGeom prst="rect">
            <a:avLst/>
          </a:prstGeom>
        </p:spPr>
      </p:pic>
    </p:spTree>
    <p:extLst>
      <p:ext uri="{BB962C8B-B14F-4D97-AF65-F5344CB8AC3E}">
        <p14:creationId xmlns:p14="http://schemas.microsoft.com/office/powerpoint/2010/main" val="1864483013"/>
      </p:ext>
    </p:extLst>
  </p:cSld>
  <p:clrMap bg1="dk1" tx1="lt1" bg2="dk2" tx2="lt2" accent1="accent1" accent2="accent2" accent3="accent3" accent4="accent4" accent5="accent5" accent6="accent6" hlink="hlink" folHlink="folHlink"/>
  <p:sldLayoutIdLst>
    <p:sldLayoutId id="2147483661" r:id="rId1"/>
    <p:sldLayoutId id="2147483690" r:id="rId2"/>
    <p:sldLayoutId id="2147483662" r:id="rId3"/>
    <p:sldLayoutId id="2147483663" r:id="rId4"/>
    <p:sldLayoutId id="2147483691" r:id="rId5"/>
    <p:sldLayoutId id="2147483666" r:id="rId6"/>
    <p:sldLayoutId id="2147483667" r:id="rId7"/>
    <p:sldLayoutId id="2147483668" r:id="rId8"/>
    <p:sldLayoutId id="2147483669" r:id="rId9"/>
    <p:sldLayoutId id="2147483664" r:id="rId10"/>
    <p:sldLayoutId id="2147483665" r:id="rId11"/>
    <p:sldLayoutId id="2147483670" r:id="rId12"/>
    <p:sldLayoutId id="2147483688" r:id="rId13"/>
    <p:sldLayoutId id="2147483671" r:id="rId14"/>
    <p:sldLayoutId id="2147483672" r:id="rId15"/>
    <p:sldLayoutId id="2147483673" r:id="rId16"/>
    <p:sldLayoutId id="2147483674" r:id="rId17"/>
    <p:sldLayoutId id="2147483675" r:id="rId18"/>
    <p:sldLayoutId id="2147483676" r:id="rId19"/>
    <p:sldLayoutId id="2147483677" r:id="rId20"/>
    <p:sldLayoutId id="2147483678" r:id="rId21"/>
    <p:sldLayoutId id="2147483679" r:id="rId22"/>
    <p:sldLayoutId id="2147483680" r:id="rId23"/>
    <p:sldLayoutId id="2147483681" r:id="rId24"/>
    <p:sldLayoutId id="2147483682" r:id="rId25"/>
    <p:sldLayoutId id="2147483683" r:id="rId26"/>
    <p:sldLayoutId id="2147483684" r:id="rId27"/>
    <p:sldLayoutId id="2147483685" r:id="rId28"/>
    <p:sldLayoutId id="2147483687" r:id="rId29"/>
    <p:sldLayoutId id="2147483689" r:id="rId30"/>
    <p:sldLayoutId id="2147483692" r:id="rId31"/>
    <p:sldLayoutId id="2147483694" r:id="rId32"/>
    <p:sldLayoutId id="2147483695" r:id="rId33"/>
    <p:sldLayoutId id="2147483696" r:id="rId34"/>
    <p:sldLayoutId id="2147483697" r:id="rId35"/>
    <p:sldLayoutId id="2147483698" r:id="rId36"/>
    <p:sldLayoutId id="2147483699" r:id="rId37"/>
  </p:sldLayoutIdLst>
  <p:hf hdr="0" ftr="0" dt="0"/>
  <p:txStyles>
    <p:titleStyle>
      <a:lvl1pPr algn="l" defTabSz="914400" rtl="0" eaLnBrk="1" latinLnBrk="0" hangingPunct="1">
        <a:lnSpc>
          <a:spcPct val="100000"/>
        </a:lnSpc>
        <a:spcBef>
          <a:spcPct val="0"/>
        </a:spcBef>
        <a:buNone/>
        <a:defRPr sz="2800" kern="1200" cap="all" baseline="0">
          <a:solidFill>
            <a:schemeClr val="accent1"/>
          </a:solidFill>
          <a:latin typeface="+mj-lt"/>
          <a:ea typeface="+mj-ea"/>
          <a:cs typeface="+mj-cs"/>
        </a:defRPr>
      </a:lvl1pPr>
    </p:titleStyle>
    <p:bodyStyle>
      <a:lvl1pPr marL="162000" indent="-162000" algn="l" defTabSz="914400" rtl="0" eaLnBrk="1" latinLnBrk="0" hangingPunct="1">
        <a:lnSpc>
          <a:spcPct val="100000"/>
        </a:lnSpc>
        <a:spcBef>
          <a:spcPts val="0"/>
        </a:spcBef>
        <a:spcAft>
          <a:spcPts val="700"/>
        </a:spcAft>
        <a:buClr>
          <a:schemeClr val="tx1"/>
        </a:buClr>
        <a:buFont typeface="Arial" panose="020B0604020202020204" pitchFamily="34" charset="0"/>
        <a:buChar char="•"/>
        <a:defRPr sz="1800" kern="1200">
          <a:solidFill>
            <a:schemeClr val="tx1"/>
          </a:solidFill>
          <a:latin typeface="+mn-lt"/>
          <a:ea typeface="+mn-ea"/>
          <a:cs typeface="+mn-cs"/>
        </a:defRPr>
      </a:lvl1pPr>
      <a:lvl2pPr marL="540000" indent="-162000" algn="l" defTabSz="914400" rtl="0" eaLnBrk="1" latinLnBrk="0" hangingPunct="1">
        <a:lnSpc>
          <a:spcPct val="100000"/>
        </a:lnSpc>
        <a:spcBef>
          <a:spcPts val="0"/>
        </a:spcBef>
        <a:spcAft>
          <a:spcPts val="400"/>
        </a:spcAft>
        <a:buClr>
          <a:schemeClr val="tx1"/>
        </a:buClr>
        <a:buFont typeface="Arial" panose="020B0604020202020204" pitchFamily="34" charset="0"/>
        <a:buChar char="•"/>
        <a:defRPr sz="1600" kern="1200">
          <a:solidFill>
            <a:schemeClr val="tx1"/>
          </a:solidFill>
          <a:latin typeface="+mn-lt"/>
          <a:ea typeface="+mn-ea"/>
          <a:cs typeface="+mn-cs"/>
        </a:defRPr>
      </a:lvl2pPr>
      <a:lvl3pPr marL="900000" indent="-162000" algn="l" defTabSz="914400" rtl="0" eaLnBrk="1" latinLnBrk="0" hangingPunct="1">
        <a:lnSpc>
          <a:spcPct val="100000"/>
        </a:lnSpc>
        <a:spcBef>
          <a:spcPts val="0"/>
        </a:spcBef>
        <a:spcAft>
          <a:spcPts val="300"/>
        </a:spcAft>
        <a:buClr>
          <a:schemeClr val="tx1"/>
        </a:buClr>
        <a:buFont typeface="Arial" panose="020B0604020202020204" pitchFamily="34" charset="0"/>
        <a:buChar char="•"/>
        <a:defRPr sz="1400" kern="1200">
          <a:solidFill>
            <a:schemeClr val="tx1"/>
          </a:solidFill>
          <a:latin typeface="+mn-lt"/>
          <a:ea typeface="+mn-ea"/>
          <a:cs typeface="+mn-cs"/>
        </a:defRPr>
      </a:lvl3pPr>
      <a:lvl4pPr marL="1260000" indent="-162000" algn="l" defTabSz="914400" rtl="0" eaLnBrk="1" latinLnBrk="0" hangingPunct="1">
        <a:lnSpc>
          <a:spcPct val="100000"/>
        </a:lnSpc>
        <a:spcBef>
          <a:spcPts val="0"/>
        </a:spcBef>
        <a:spcAft>
          <a:spcPts val="300"/>
        </a:spcAft>
        <a:buClr>
          <a:schemeClr val="tx1"/>
        </a:buClr>
        <a:buFont typeface="Arial" panose="020B0604020202020204" pitchFamily="34" charset="0"/>
        <a:buChar char="•"/>
        <a:defRPr sz="1200" kern="1200">
          <a:solidFill>
            <a:schemeClr val="tx1"/>
          </a:solidFill>
          <a:latin typeface="+mn-lt"/>
          <a:ea typeface="+mn-ea"/>
          <a:cs typeface="+mn-cs"/>
        </a:defRPr>
      </a:lvl4pPr>
      <a:lvl5pPr marL="1627200" indent="-158400" algn="l" defTabSz="914400" rtl="0" eaLnBrk="1" latinLnBrk="0" hangingPunct="1">
        <a:lnSpc>
          <a:spcPct val="100000"/>
        </a:lnSpc>
        <a:spcBef>
          <a:spcPts val="0"/>
        </a:spcBef>
        <a:spcAft>
          <a:spcPts val="240"/>
        </a:spcAft>
        <a:buClr>
          <a:schemeClr val="tx1"/>
        </a:buClr>
        <a:buFont typeface="Arial" panose="020B0604020202020204" pitchFamily="34" charset="0"/>
        <a:buChar char="»"/>
        <a:defRPr sz="105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620" userDrawn="1">
          <p15:clr>
            <a:srgbClr val="F26B43"/>
          </p15:clr>
        </p15:guide>
        <p15:guide id="2" pos="2880" userDrawn="1">
          <p15:clr>
            <a:srgbClr val="F26B43"/>
          </p15:clr>
        </p15:guide>
        <p15:guide id="4" orient="horz" pos="2788" userDrawn="1">
          <p15:clr>
            <a:srgbClr val="F26B43"/>
          </p15:clr>
        </p15:guide>
        <p15:guide id="5" orient="horz" pos="894" userDrawn="1">
          <p15:clr>
            <a:srgbClr val="F26B43"/>
          </p15:clr>
        </p15:guide>
        <p15:guide id="6" pos="226" userDrawn="1">
          <p15:clr>
            <a:srgbClr val="F26B43"/>
          </p15:clr>
        </p15:guide>
        <p15:guide id="7" pos="5534" userDrawn="1">
          <p15:clr>
            <a:srgbClr val="F26B43"/>
          </p15:clr>
        </p15:guide>
        <p15:guide id="8" orient="horz" pos="3014" userDrawn="1">
          <p15:clr>
            <a:srgbClr val="F26B43"/>
          </p15:clr>
        </p15:guide>
        <p15:guide id="9" orient="horz" pos="226" userDrawn="1">
          <p15:clr>
            <a:srgbClr val="F26B43"/>
          </p15:clr>
        </p15:guide>
        <p15:guide id="10" orient="horz" pos="35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0.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39.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image" Target="../media/image44.emf"/><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jpeg"/><Relationship Id="rId7" Type="http://schemas.openxmlformats.org/officeDocument/2006/relationships/image" Target="../media/image23.png"/><Relationship Id="rId2" Type="http://schemas.openxmlformats.org/officeDocument/2006/relationships/notesSlide" Target="../notesSlides/notesSlide1.xml"/><Relationship Id="rId1" Type="http://schemas.openxmlformats.org/officeDocument/2006/relationships/slideLayout" Target="../slideLayouts/slideLayout10.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 Id="rId9" Type="http://schemas.openxmlformats.org/officeDocument/2006/relationships/chart" Target="../charts/chart1.xml"/></Relationships>
</file>

<file path=ppt/slides/_rels/slide20.xml.rels><?xml version="1.0" encoding="UTF-8" standalone="yes"?>
<Relationships xmlns="http://schemas.openxmlformats.org/package/2006/relationships"><Relationship Id="rId2" Type="http://schemas.openxmlformats.org/officeDocument/2006/relationships/hyperlink" Target="Calculate%20Air%20Requirement%20-%20Internal%20Use%20Only%20.xlsx" TargetMode="Externa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9.xml"/></Relationships>
</file>

<file path=ppt/slides/_rels/slide2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openxmlformats.org/officeDocument/2006/relationships/slideLayout" Target="../slideLayouts/slideLayout20.xml"/><Relationship Id="rId1" Type="http://schemas.openxmlformats.org/officeDocument/2006/relationships/vmlDrawing" Target="../drawings/vmlDrawing1.vml"/><Relationship Id="rId5" Type="http://schemas.openxmlformats.org/officeDocument/2006/relationships/image" Target="../media/image49.jpeg"/><Relationship Id="rId4" Type="http://schemas.openxmlformats.org/officeDocument/2006/relationships/image" Target="../media/image48.emf"/></Relationships>
</file>

<file path=ppt/slides/_rels/slide2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hyperlink" Target="RC%20Data%20Sheets%20&amp;%20Parts%20Manual/Sandvik%20RE542%20reverse%20circulation%20down-hole%20hammer%20technical%20specification_49753_595x842.pdf" TargetMode="Externa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25.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6.xml"/><Relationship Id="rId1" Type="http://schemas.openxmlformats.org/officeDocument/2006/relationships/slideLayout" Target="../slideLayouts/slideLayout20.xml"/><Relationship Id="rId4" Type="http://schemas.openxmlformats.org/officeDocument/2006/relationships/image" Target="../media/image53.jpeg"/></Relationships>
</file>

<file path=ppt/slides/_rels/slide26.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jpeg"/><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37.xml"/></Relationships>
</file>

<file path=ppt/slides/_rels/slide28.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7.xml"/><Relationship Id="rId1" Type="http://schemas.openxmlformats.org/officeDocument/2006/relationships/slideLayout" Target="../slideLayouts/slideLayout10.xml"/><Relationship Id="rId4" Type="http://schemas.openxmlformats.org/officeDocument/2006/relationships/image" Target="../media/image59.jpeg"/></Relationships>
</file>

<file path=ppt/slides/_rels/slide3.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image" Target="../media/image25.jpeg"/><Relationship Id="rId7" Type="http://schemas.openxmlformats.org/officeDocument/2006/relationships/image" Target="../media/image29.png"/><Relationship Id="rId2" Type="http://schemas.openxmlformats.org/officeDocument/2006/relationships/notesSlide" Target="../notesSlides/notesSlide2.xml"/><Relationship Id="rId1" Type="http://schemas.openxmlformats.org/officeDocument/2006/relationships/slideLayout" Target="../slideLayouts/slideLayout31.xml"/><Relationship Id="rId6" Type="http://schemas.openxmlformats.org/officeDocument/2006/relationships/image" Target="../media/image28.png"/><Relationship Id="rId11" Type="http://schemas.openxmlformats.org/officeDocument/2006/relationships/image" Target="../media/image33.jpeg"/><Relationship Id="rId5" Type="http://schemas.openxmlformats.org/officeDocument/2006/relationships/image" Target="../media/image27.png"/><Relationship Id="rId10" Type="http://schemas.openxmlformats.org/officeDocument/2006/relationships/image" Target="../media/image32.png"/><Relationship Id="rId4" Type="http://schemas.openxmlformats.org/officeDocument/2006/relationships/image" Target="../media/image26.png"/><Relationship Id="rId9" Type="http://schemas.openxmlformats.org/officeDocument/2006/relationships/image" Target="../media/image31.jpeg"/></Relationships>
</file>

<file path=ppt/slides/_rels/slide30.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8.xml"/><Relationship Id="rId1" Type="http://schemas.openxmlformats.org/officeDocument/2006/relationships/slideLayout" Target="../slideLayouts/slideLayout10.xml"/><Relationship Id="rId4" Type="http://schemas.openxmlformats.org/officeDocument/2006/relationships/image" Target="../media/image59.jpeg"/></Relationships>
</file>

<file path=ppt/slides/_rels/slide31.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9.xml"/><Relationship Id="rId1" Type="http://schemas.openxmlformats.org/officeDocument/2006/relationships/slideLayout" Target="../slideLayouts/slideLayout10.xml"/><Relationship Id="rId4" Type="http://schemas.openxmlformats.org/officeDocument/2006/relationships/image" Target="../media/image59.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xml"/><Relationship Id="rId1" Type="http://schemas.openxmlformats.org/officeDocument/2006/relationships/slideLayout" Target="../slideLayouts/slideLayout32.xml"/></Relationships>
</file>

<file path=ppt/slides/_rels/slide6.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ru-RU" dirty="0" err="1"/>
              <a:t>ГЕОЛОГОРазведочный</a:t>
            </a:r>
            <a:r>
              <a:rPr lang="ru-RU" dirty="0"/>
              <a:t> инструмент</a:t>
            </a:r>
            <a:endParaRPr lang="en-US" dirty="0"/>
          </a:p>
        </p:txBody>
      </p:sp>
      <p:sp>
        <p:nvSpPr>
          <p:cNvPr id="3" name="Subtitle 2"/>
          <p:cNvSpPr>
            <a:spLocks noGrp="1"/>
          </p:cNvSpPr>
          <p:nvPr>
            <p:ph type="subTitle" idx="1"/>
          </p:nvPr>
        </p:nvSpPr>
        <p:spPr/>
        <p:txBody>
          <a:bodyPr/>
          <a:lstStyle/>
          <a:p>
            <a:r>
              <a:rPr lang="ru-RU" dirty="0"/>
              <a:t>Обратная циркуляция</a:t>
            </a:r>
            <a:r>
              <a:rPr lang="en-US" dirty="0"/>
              <a:t> </a:t>
            </a:r>
          </a:p>
        </p:txBody>
      </p:sp>
      <p:pic>
        <p:nvPicPr>
          <p:cNvPr id="5" name="Picture Placeholder 4"/>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10357" b="10357"/>
          <a:stretch>
            <a:fillRect/>
          </a:stretch>
        </p:blipFill>
        <p:spPr/>
      </p:pic>
    </p:spTree>
    <p:extLst>
      <p:ext uri="{BB962C8B-B14F-4D97-AF65-F5344CB8AC3E}">
        <p14:creationId xmlns:p14="http://schemas.microsoft.com/office/powerpoint/2010/main" val="1537236"/>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5"/>
          <p:cNvSpPr>
            <a:spLocks noGrp="1"/>
          </p:cNvSpPr>
          <p:nvPr>
            <p:ph type="title"/>
          </p:nvPr>
        </p:nvSpPr>
        <p:spPr>
          <a:xfrm>
            <a:off x="354946" y="267536"/>
            <a:ext cx="8424000" cy="360000"/>
          </a:xfrm>
        </p:spPr>
        <p:txBody>
          <a:bodyPr/>
          <a:lstStyle/>
          <a:p>
            <a:r>
              <a:rPr lang="ru-RU" dirty="0"/>
              <a:t>Почему </a:t>
            </a:r>
            <a:r>
              <a:rPr lang="en-US" dirty="0"/>
              <a:t>RC </a:t>
            </a:r>
            <a:r>
              <a:rPr lang="ru-RU" dirty="0"/>
              <a:t>бурение</a:t>
            </a:r>
            <a:r>
              <a:rPr lang="en-US" dirty="0"/>
              <a:t>?</a:t>
            </a:r>
          </a:p>
        </p:txBody>
      </p:sp>
      <p:sp>
        <p:nvSpPr>
          <p:cNvPr id="5" name="Platshållare för bildnummer 4"/>
          <p:cNvSpPr>
            <a:spLocks noGrp="1"/>
          </p:cNvSpPr>
          <p:nvPr>
            <p:ph type="sldNum" sz="quarter" idx="12"/>
          </p:nvPr>
        </p:nvSpPr>
        <p:spPr/>
        <p:txBody>
          <a:bodyPr/>
          <a:lstStyle/>
          <a:p>
            <a:fld id="{3E5C8792-432D-401C-BCE9-55451B4457B1}" type="slidenum">
              <a:rPr lang="en-US" smtClean="0"/>
              <a:pPr/>
              <a:t>10</a:t>
            </a:fld>
            <a:endParaRPr lang="en-US" dirty="0"/>
          </a:p>
        </p:txBody>
      </p:sp>
      <p:pic>
        <p:nvPicPr>
          <p:cNvPr id="10242" name="Picture 2" descr="\\audnt254.win.dom.sandvik.com\Home_001$\tm9472\data\NEW SANDVIK FILES\Sampling Equipment\UDR - DI620 - Old\05_25_0.JPE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14208" y="771551"/>
            <a:ext cx="4757784" cy="370841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19008" y="771551"/>
            <a:ext cx="4211960" cy="3600400"/>
          </a:xfrm>
          <a:prstGeom prst="rect">
            <a:avLst/>
          </a:prstGeom>
          <a:noFill/>
        </p:spPr>
        <p:txBody>
          <a:bodyPr wrap="none" rtlCol="0">
            <a:noAutofit/>
          </a:bodyPr>
          <a:lstStyle/>
          <a:p>
            <a:pPr>
              <a:lnSpc>
                <a:spcPct val="110000"/>
              </a:lnSpc>
            </a:pPr>
            <a:r>
              <a:rPr lang="ru-RU" sz="1600" b="1" i="1" dirty="0"/>
              <a:t>Преимущества</a:t>
            </a:r>
            <a:endParaRPr lang="en-AU" sz="1600" b="1" i="1" dirty="0"/>
          </a:p>
          <a:p>
            <a:pPr marL="285750" indent="-285750">
              <a:lnSpc>
                <a:spcPct val="110000"/>
              </a:lnSpc>
              <a:buFont typeface="Arial" panose="020B0604020202020204" pitchFamily="34" charset="0"/>
              <a:buChar char="•"/>
            </a:pPr>
            <a:r>
              <a:rPr lang="ru-RU" sz="1600" dirty="0"/>
              <a:t>Более дешевый метод бурения на</a:t>
            </a:r>
          </a:p>
          <a:p>
            <a:pPr>
              <a:lnSpc>
                <a:spcPct val="110000"/>
              </a:lnSpc>
            </a:pPr>
            <a:r>
              <a:rPr lang="ru-RU" sz="1600" dirty="0"/>
              <a:t>     стадии поисково-оценочных работ</a:t>
            </a:r>
            <a:endParaRPr lang="en-AU" sz="1600" dirty="0"/>
          </a:p>
          <a:p>
            <a:pPr marL="285750" indent="-285750">
              <a:lnSpc>
                <a:spcPct val="110000"/>
              </a:lnSpc>
              <a:buFont typeface="Arial" panose="020B0604020202020204" pitchFamily="34" charset="0"/>
              <a:buChar char="•"/>
            </a:pPr>
            <a:r>
              <a:rPr lang="ru-RU" sz="1600" dirty="0"/>
              <a:t>Более быстрое бурение по сравнению </a:t>
            </a:r>
          </a:p>
          <a:p>
            <a:pPr>
              <a:lnSpc>
                <a:spcPct val="110000"/>
              </a:lnSpc>
            </a:pPr>
            <a:r>
              <a:rPr lang="ru-RU" sz="1600" dirty="0"/>
              <a:t>     с колонковым</a:t>
            </a:r>
            <a:endParaRPr lang="en-AU" sz="1600" dirty="0"/>
          </a:p>
          <a:p>
            <a:pPr marL="285750" indent="-285750">
              <a:lnSpc>
                <a:spcPct val="110000"/>
              </a:lnSpc>
              <a:buFont typeface="Arial" panose="020B0604020202020204" pitchFamily="34" charset="0"/>
              <a:buChar char="•"/>
            </a:pPr>
            <a:r>
              <a:rPr lang="ru-RU" sz="1600" dirty="0"/>
              <a:t>Экономически эффективен при</a:t>
            </a:r>
          </a:p>
          <a:p>
            <a:pPr>
              <a:lnSpc>
                <a:spcPct val="110000"/>
              </a:lnSpc>
            </a:pPr>
            <a:r>
              <a:rPr lang="ru-RU" sz="1600" dirty="0"/>
              <a:t>     бурении неглубоких скважин</a:t>
            </a:r>
            <a:endParaRPr lang="en-AU" sz="1600" dirty="0"/>
          </a:p>
          <a:p>
            <a:pPr marL="285750" indent="-285750">
              <a:lnSpc>
                <a:spcPct val="110000"/>
              </a:lnSpc>
              <a:buFont typeface="Arial" panose="020B0604020202020204" pitchFamily="34" charset="0"/>
              <a:buChar char="•"/>
            </a:pPr>
            <a:r>
              <a:rPr lang="en-AU" sz="1600" dirty="0"/>
              <a:t>95% </a:t>
            </a:r>
            <a:r>
              <a:rPr lang="ru-RU" sz="1600" dirty="0"/>
              <a:t>выход пробы</a:t>
            </a:r>
            <a:endParaRPr lang="en-AU" sz="1600" dirty="0"/>
          </a:p>
          <a:p>
            <a:pPr>
              <a:lnSpc>
                <a:spcPct val="110000"/>
              </a:lnSpc>
            </a:pPr>
            <a:endParaRPr lang="en-AU" sz="1600" dirty="0"/>
          </a:p>
          <a:p>
            <a:pPr>
              <a:lnSpc>
                <a:spcPct val="110000"/>
              </a:lnSpc>
            </a:pPr>
            <a:r>
              <a:rPr lang="ru-RU" sz="1600" b="1" i="1" dirty="0"/>
              <a:t>Недостатки</a:t>
            </a:r>
            <a:endParaRPr lang="en-AU" sz="1600" b="1" i="1" dirty="0"/>
          </a:p>
          <a:p>
            <a:pPr marL="285750" indent="-285750">
              <a:lnSpc>
                <a:spcPct val="110000"/>
              </a:lnSpc>
              <a:buFont typeface="Arial" panose="020B0604020202020204" pitchFamily="34" charset="0"/>
              <a:buChar char="•"/>
            </a:pPr>
            <a:r>
              <a:rPr lang="ru-RU" sz="1600" dirty="0"/>
              <a:t>Ограниченная глубина скважин</a:t>
            </a:r>
          </a:p>
          <a:p>
            <a:pPr>
              <a:lnSpc>
                <a:spcPct val="110000"/>
              </a:lnSpc>
            </a:pPr>
            <a:r>
              <a:rPr lang="ru-RU" sz="1600" dirty="0"/>
              <a:t>     по сравнению с колонковым бурением</a:t>
            </a:r>
            <a:endParaRPr lang="en-AU" sz="1600" dirty="0"/>
          </a:p>
          <a:p>
            <a:pPr marL="285750" indent="-285750">
              <a:lnSpc>
                <a:spcPct val="110000"/>
              </a:lnSpc>
              <a:buFont typeface="Arial" panose="020B0604020202020204" pitchFamily="34" charset="0"/>
              <a:buChar char="•"/>
            </a:pPr>
            <a:r>
              <a:rPr lang="ru-RU" sz="1600" dirty="0"/>
              <a:t>Изначальная высокая стоимость</a:t>
            </a:r>
          </a:p>
          <a:p>
            <a:pPr>
              <a:lnSpc>
                <a:spcPct val="110000"/>
              </a:lnSpc>
            </a:pPr>
            <a:r>
              <a:rPr lang="ru-RU" sz="1600" dirty="0"/>
              <a:t>     оборудования и обеспечения</a:t>
            </a:r>
            <a:endParaRPr lang="en-AU" sz="1600" dirty="0"/>
          </a:p>
          <a:p>
            <a:pPr marL="285750" indent="-285750">
              <a:lnSpc>
                <a:spcPct val="110000"/>
              </a:lnSpc>
              <a:buFont typeface="Arial" panose="020B0604020202020204" pitchFamily="34" charset="0"/>
              <a:buChar char="•"/>
            </a:pPr>
            <a:r>
              <a:rPr lang="ru-RU" sz="1600" dirty="0"/>
              <a:t>Невозможно определить направление рудоконтролирующих структур</a:t>
            </a:r>
            <a:endParaRPr lang="en-AU" sz="1600" dirty="0"/>
          </a:p>
        </p:txBody>
      </p:sp>
    </p:spTree>
    <p:extLst>
      <p:ext uri="{BB962C8B-B14F-4D97-AF65-F5344CB8AC3E}">
        <p14:creationId xmlns:p14="http://schemas.microsoft.com/office/powerpoint/2010/main" val="285413357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 calcmode="lin" valueType="num">
                                      <p:cBhvr additive="base">
                                        <p:cTn id="11"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 calcmode="lin" valueType="num">
                                      <p:cBhvr additive="base">
                                        <p:cTn id="15"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 calcmode="lin" valueType="num">
                                      <p:cBhvr additive="base">
                                        <p:cTn id="19"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anim calcmode="lin" valueType="num">
                                      <p:cBhvr additive="base">
                                        <p:cTn id="23"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 calcmode="lin" valueType="num">
                                      <p:cBhvr additive="base">
                                        <p:cTn id="27"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anim calcmode="lin" valueType="num">
                                      <p:cBhvr additive="base">
                                        <p:cTn id="31"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2">
                                            <p:txEl>
                                              <p:pRg st="7" end="7"/>
                                            </p:txEl>
                                          </p:spTgt>
                                        </p:tgtEl>
                                        <p:attrNameLst>
                                          <p:attrName>style.visibility</p:attrName>
                                        </p:attrNameLst>
                                      </p:cBhvr>
                                      <p:to>
                                        <p:strVal val="visible"/>
                                      </p:to>
                                    </p:set>
                                    <p:anim calcmode="lin" valueType="num">
                                      <p:cBhvr additive="base">
                                        <p:cTn id="35"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2">
                                            <p:txEl>
                                              <p:pRg st="9" end="9"/>
                                            </p:txEl>
                                          </p:spTgt>
                                        </p:tgtEl>
                                        <p:attrNameLst>
                                          <p:attrName>style.visibility</p:attrName>
                                        </p:attrNameLst>
                                      </p:cBhvr>
                                      <p:to>
                                        <p:strVal val="visible"/>
                                      </p:to>
                                    </p:set>
                                    <p:anim calcmode="lin" valueType="num">
                                      <p:cBhvr additive="base">
                                        <p:cTn id="41" dur="500" fill="hold"/>
                                        <p:tgtEl>
                                          <p:spTgt spid="2">
                                            <p:txEl>
                                              <p:pRg st="9" end="9"/>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2">
                                            <p:txEl>
                                              <p:pRg st="9" end="9"/>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2">
                                            <p:txEl>
                                              <p:pRg st="10" end="10"/>
                                            </p:txEl>
                                          </p:spTgt>
                                        </p:tgtEl>
                                        <p:attrNameLst>
                                          <p:attrName>style.visibility</p:attrName>
                                        </p:attrNameLst>
                                      </p:cBhvr>
                                      <p:to>
                                        <p:strVal val="visible"/>
                                      </p:to>
                                    </p:set>
                                    <p:anim calcmode="lin" valueType="num">
                                      <p:cBhvr additive="base">
                                        <p:cTn id="45" dur="500" fill="hold"/>
                                        <p:tgtEl>
                                          <p:spTgt spid="2">
                                            <p:txEl>
                                              <p:pRg st="10" end="10"/>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2">
                                            <p:txEl>
                                              <p:pRg st="10" end="10"/>
                                            </p:txEl>
                                          </p:spTgt>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2">
                                            <p:txEl>
                                              <p:pRg st="11" end="11"/>
                                            </p:txEl>
                                          </p:spTgt>
                                        </p:tgtEl>
                                        <p:attrNameLst>
                                          <p:attrName>style.visibility</p:attrName>
                                        </p:attrNameLst>
                                      </p:cBhvr>
                                      <p:to>
                                        <p:strVal val="visible"/>
                                      </p:to>
                                    </p:set>
                                    <p:anim calcmode="lin" valueType="num">
                                      <p:cBhvr additive="base">
                                        <p:cTn id="49" dur="500" fill="hold"/>
                                        <p:tgtEl>
                                          <p:spTgt spid="2">
                                            <p:txEl>
                                              <p:pRg st="11" end="11"/>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
                                            <p:txEl>
                                              <p:pRg st="11" end="11"/>
                                            </p:txEl>
                                          </p:spTgt>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2">
                                            <p:txEl>
                                              <p:pRg st="12" end="12"/>
                                            </p:txEl>
                                          </p:spTgt>
                                        </p:tgtEl>
                                        <p:attrNameLst>
                                          <p:attrName>style.visibility</p:attrName>
                                        </p:attrNameLst>
                                      </p:cBhvr>
                                      <p:to>
                                        <p:strVal val="visible"/>
                                      </p:to>
                                    </p:set>
                                    <p:anim calcmode="lin" valueType="num">
                                      <p:cBhvr additive="base">
                                        <p:cTn id="53" dur="500" fill="hold"/>
                                        <p:tgtEl>
                                          <p:spTgt spid="2">
                                            <p:txEl>
                                              <p:pRg st="12" end="12"/>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2">
                                            <p:txEl>
                                              <p:pRg st="12" end="12"/>
                                            </p:txEl>
                                          </p:spTgt>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2">
                                            <p:txEl>
                                              <p:pRg st="13" end="13"/>
                                            </p:txEl>
                                          </p:spTgt>
                                        </p:tgtEl>
                                        <p:attrNameLst>
                                          <p:attrName>style.visibility</p:attrName>
                                        </p:attrNameLst>
                                      </p:cBhvr>
                                      <p:to>
                                        <p:strVal val="visible"/>
                                      </p:to>
                                    </p:set>
                                    <p:anim calcmode="lin" valueType="num">
                                      <p:cBhvr additive="base">
                                        <p:cTn id="57" dur="500" fill="hold"/>
                                        <p:tgtEl>
                                          <p:spTgt spid="2">
                                            <p:txEl>
                                              <p:pRg st="13" end="13"/>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2">
                                            <p:txEl>
                                              <p:pRg st="13" end="13"/>
                                            </p:txEl>
                                          </p:spTgt>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2">
                                            <p:txEl>
                                              <p:pRg st="14" end="14"/>
                                            </p:txEl>
                                          </p:spTgt>
                                        </p:tgtEl>
                                        <p:attrNameLst>
                                          <p:attrName>style.visibility</p:attrName>
                                        </p:attrNameLst>
                                      </p:cBhvr>
                                      <p:to>
                                        <p:strVal val="visible"/>
                                      </p:to>
                                    </p:set>
                                    <p:anim calcmode="lin" valueType="num">
                                      <p:cBhvr additive="base">
                                        <p:cTn id="61" dur="500" fill="hold"/>
                                        <p:tgtEl>
                                          <p:spTgt spid="2">
                                            <p:txEl>
                                              <p:pRg st="14" end="14"/>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2">
                                            <p:txEl>
                                              <p:pRg st="14" end="1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5"/>
          <p:cNvSpPr>
            <a:spLocks noGrp="1"/>
          </p:cNvSpPr>
          <p:nvPr>
            <p:ph type="title"/>
          </p:nvPr>
        </p:nvSpPr>
        <p:spPr/>
        <p:txBody>
          <a:bodyPr/>
          <a:lstStyle/>
          <a:p>
            <a:r>
              <a:rPr lang="en-US" dirty="0"/>
              <a:t> RC </a:t>
            </a:r>
            <a:r>
              <a:rPr lang="ru-RU" dirty="0"/>
              <a:t>бурение</a:t>
            </a:r>
            <a:r>
              <a:rPr lang="en-US" dirty="0"/>
              <a:t> - </a:t>
            </a:r>
            <a:r>
              <a:rPr lang="ru-RU" dirty="0"/>
              <a:t>применение</a:t>
            </a:r>
            <a:r>
              <a:rPr lang="en-US" dirty="0"/>
              <a:t> </a:t>
            </a:r>
          </a:p>
        </p:txBody>
      </p:sp>
      <p:sp>
        <p:nvSpPr>
          <p:cNvPr id="5" name="Platshållare för bildnummer 4"/>
          <p:cNvSpPr>
            <a:spLocks noGrp="1"/>
          </p:cNvSpPr>
          <p:nvPr>
            <p:ph type="sldNum" sz="quarter" idx="12"/>
          </p:nvPr>
        </p:nvSpPr>
        <p:spPr/>
        <p:txBody>
          <a:bodyPr/>
          <a:lstStyle/>
          <a:p>
            <a:fld id="{3E5C8792-432D-401C-BCE9-55451B4457B1}" type="slidenum">
              <a:rPr lang="en-US" smtClean="0"/>
              <a:pPr/>
              <a:t>11</a:t>
            </a:fld>
            <a:endParaRPr lang="en-US" dirty="0"/>
          </a:p>
        </p:txBody>
      </p:sp>
      <p:sp>
        <p:nvSpPr>
          <p:cNvPr id="2" name="TextBox 1"/>
          <p:cNvSpPr txBox="1"/>
          <p:nvPr/>
        </p:nvSpPr>
        <p:spPr>
          <a:xfrm>
            <a:off x="327637" y="1275606"/>
            <a:ext cx="8568952" cy="3168352"/>
          </a:xfrm>
          <a:prstGeom prst="rect">
            <a:avLst/>
          </a:prstGeom>
          <a:noFill/>
        </p:spPr>
        <p:txBody>
          <a:bodyPr wrap="none" rtlCol="0">
            <a:noAutofit/>
          </a:bodyPr>
          <a:lstStyle/>
          <a:p>
            <a:pPr marL="285750" indent="-285750">
              <a:lnSpc>
                <a:spcPct val="110000"/>
              </a:lnSpc>
              <a:buFont typeface="Arial" pitchFamily="34" charset="0"/>
              <a:buChar char="•"/>
            </a:pPr>
            <a:r>
              <a:rPr lang="en-US" sz="1600" dirty="0"/>
              <a:t>RC</a:t>
            </a:r>
            <a:r>
              <a:rPr lang="ru-RU" sz="1600" dirty="0"/>
              <a:t>-бурение на поисково-оценочной стадии с целью открытия новых</a:t>
            </a:r>
          </a:p>
          <a:p>
            <a:pPr>
              <a:lnSpc>
                <a:spcPct val="110000"/>
              </a:lnSpc>
            </a:pPr>
            <a:r>
              <a:rPr lang="ru-RU" sz="1600" dirty="0"/>
              <a:t>     месторождений полезных ископаемых - глубина скважин может составлять </a:t>
            </a:r>
          </a:p>
          <a:p>
            <a:pPr>
              <a:lnSpc>
                <a:spcPct val="110000"/>
              </a:lnSpc>
            </a:pPr>
            <a:r>
              <a:rPr lang="ru-RU" sz="1600" dirty="0"/>
              <a:t>     100-400м.</a:t>
            </a:r>
          </a:p>
          <a:p>
            <a:pPr>
              <a:lnSpc>
                <a:spcPct val="110000"/>
              </a:lnSpc>
            </a:pPr>
            <a:endParaRPr lang="en-AU" sz="1600" dirty="0"/>
          </a:p>
          <a:p>
            <a:pPr marL="285750" indent="-285750">
              <a:lnSpc>
                <a:spcPct val="110000"/>
              </a:lnSpc>
              <a:buFont typeface="Arial" pitchFamily="34" charset="0"/>
              <a:buChar char="•"/>
            </a:pPr>
            <a:r>
              <a:rPr lang="ru-RU" sz="1600" dirty="0"/>
              <a:t>При детальной разведке месторождений бурение </a:t>
            </a:r>
            <a:r>
              <a:rPr lang="en-US" sz="1600" dirty="0"/>
              <a:t>RC </a:t>
            </a:r>
            <a:r>
              <a:rPr lang="ru-RU" sz="1600" dirty="0"/>
              <a:t>применяется при разведке</a:t>
            </a:r>
          </a:p>
          <a:p>
            <a:pPr>
              <a:lnSpc>
                <a:spcPct val="110000"/>
              </a:lnSpc>
            </a:pPr>
            <a:r>
              <a:rPr lang="ru-RU" sz="1600" dirty="0"/>
              <a:t>     глубоких горизонтов и  с целью планирования дальнейших горных работ. Глубина</a:t>
            </a:r>
          </a:p>
          <a:p>
            <a:pPr>
              <a:lnSpc>
                <a:spcPct val="110000"/>
              </a:lnSpc>
            </a:pPr>
            <a:r>
              <a:rPr lang="ru-RU" sz="1600" dirty="0"/>
              <a:t>     скважин составляет 100-800м.</a:t>
            </a:r>
            <a:r>
              <a:rPr lang="en-AU" sz="1600" dirty="0"/>
              <a:t> </a:t>
            </a:r>
            <a:endParaRPr lang="ru-RU" sz="1600" dirty="0"/>
          </a:p>
          <a:p>
            <a:pPr>
              <a:lnSpc>
                <a:spcPct val="110000"/>
              </a:lnSpc>
            </a:pPr>
            <a:endParaRPr lang="en-AU" sz="1600" dirty="0"/>
          </a:p>
          <a:p>
            <a:pPr marL="285750" indent="-285750">
              <a:lnSpc>
                <a:spcPct val="110000"/>
              </a:lnSpc>
              <a:buFont typeface="Arial" pitchFamily="34" charset="0"/>
              <a:buChar char="•"/>
            </a:pPr>
            <a:r>
              <a:rPr lang="en-US" sz="1600" dirty="0"/>
              <a:t>RC</a:t>
            </a:r>
            <a:r>
              <a:rPr lang="ru-RU" sz="1600" dirty="0"/>
              <a:t>-бурение при </a:t>
            </a:r>
            <a:r>
              <a:rPr lang="ru-RU" sz="1600" dirty="0" err="1"/>
              <a:t>эксплоразведке</a:t>
            </a:r>
            <a:r>
              <a:rPr lang="ru-RU" sz="1600" dirty="0"/>
              <a:t> применяется для краткосрочного планирования</a:t>
            </a:r>
          </a:p>
          <a:p>
            <a:pPr>
              <a:lnSpc>
                <a:spcPct val="110000"/>
              </a:lnSpc>
            </a:pPr>
            <a:r>
              <a:rPr lang="ru-RU" sz="1600" dirty="0"/>
              <a:t>     горных работ и определение руды с высоким/низким содержанием,</a:t>
            </a:r>
            <a:r>
              <a:rPr lang="en-US" sz="1600" dirty="0"/>
              <a:t> </a:t>
            </a:r>
            <a:r>
              <a:rPr lang="ru-RU" sz="1600" dirty="0"/>
              <a:t>пустой горной</a:t>
            </a:r>
          </a:p>
          <a:p>
            <a:pPr>
              <a:lnSpc>
                <a:spcPct val="110000"/>
              </a:lnSpc>
            </a:pPr>
            <a:r>
              <a:rPr lang="ru-RU" sz="1600" dirty="0"/>
              <a:t>     породы и т.п. Глубина скважин составляет 10-150м. </a:t>
            </a:r>
          </a:p>
          <a:p>
            <a:pPr>
              <a:lnSpc>
                <a:spcPct val="110000"/>
              </a:lnSpc>
            </a:pPr>
            <a:endParaRPr lang="en-AU" sz="1600" dirty="0"/>
          </a:p>
          <a:p>
            <a:pPr>
              <a:lnSpc>
                <a:spcPct val="110000"/>
              </a:lnSpc>
            </a:pPr>
            <a:r>
              <a:rPr lang="en-AU" sz="1600" dirty="0"/>
              <a:t>  </a:t>
            </a:r>
          </a:p>
        </p:txBody>
      </p:sp>
    </p:spTree>
    <p:extLst>
      <p:ext uri="{BB962C8B-B14F-4D97-AF65-F5344CB8AC3E}">
        <p14:creationId xmlns:p14="http://schemas.microsoft.com/office/powerpoint/2010/main" val="311734560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anim calcmode="lin" valueType="num">
                                      <p:cBhvr additive="base">
                                        <p:cTn id="25"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
                                            <p:txEl>
                                              <p:pRg st="5" end="5"/>
                                            </p:txEl>
                                          </p:spTgt>
                                        </p:tgtEl>
                                        <p:attrNameLst>
                                          <p:attrName>style.visibility</p:attrName>
                                        </p:attrNameLst>
                                      </p:cBhvr>
                                      <p:to>
                                        <p:strVal val="visible"/>
                                      </p:to>
                                    </p:set>
                                    <p:anim calcmode="lin" valueType="num">
                                      <p:cBhvr additive="base">
                                        <p:cTn id="31"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 calcmode="lin" valueType="num">
                                      <p:cBhvr additive="base">
                                        <p:cTn id="37"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2">
                                            <p:txEl>
                                              <p:pRg st="8" end="8"/>
                                            </p:txEl>
                                          </p:spTgt>
                                        </p:tgtEl>
                                        <p:attrNameLst>
                                          <p:attrName>style.visibility</p:attrName>
                                        </p:attrNameLst>
                                      </p:cBhvr>
                                      <p:to>
                                        <p:strVal val="visible"/>
                                      </p:to>
                                    </p:set>
                                    <p:anim calcmode="lin" valueType="num">
                                      <p:cBhvr additive="base">
                                        <p:cTn id="43"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2">
                                            <p:txEl>
                                              <p:pRg st="9" end="9"/>
                                            </p:txEl>
                                          </p:spTgt>
                                        </p:tgtEl>
                                        <p:attrNameLst>
                                          <p:attrName>style.visibility</p:attrName>
                                        </p:attrNameLst>
                                      </p:cBhvr>
                                      <p:to>
                                        <p:strVal val="visible"/>
                                      </p:to>
                                    </p:set>
                                    <p:anim calcmode="lin" valueType="num">
                                      <p:cBhvr additive="base">
                                        <p:cTn id="49" dur="500" fill="hold"/>
                                        <p:tgtEl>
                                          <p:spTgt spid="2">
                                            <p:txEl>
                                              <p:pRg st="9" end="9"/>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2">
                                            <p:txEl>
                                              <p:pRg st="10" end="10"/>
                                            </p:txEl>
                                          </p:spTgt>
                                        </p:tgtEl>
                                        <p:attrNameLst>
                                          <p:attrName>style.visibility</p:attrName>
                                        </p:attrNameLst>
                                      </p:cBhvr>
                                      <p:to>
                                        <p:strVal val="visible"/>
                                      </p:to>
                                    </p:set>
                                    <p:anim calcmode="lin" valueType="num">
                                      <p:cBhvr additive="base">
                                        <p:cTn id="55" dur="500" fill="hold"/>
                                        <p:tgtEl>
                                          <p:spTgt spid="2">
                                            <p:txEl>
                                              <p:pRg st="10" end="10"/>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2">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5"/>
          <p:cNvSpPr>
            <a:spLocks noGrp="1"/>
          </p:cNvSpPr>
          <p:nvPr>
            <p:ph type="title"/>
          </p:nvPr>
        </p:nvSpPr>
        <p:spPr/>
        <p:txBody>
          <a:bodyPr/>
          <a:lstStyle/>
          <a:p>
            <a:r>
              <a:rPr lang="en-US" dirty="0"/>
              <a:t> RC </a:t>
            </a:r>
            <a:r>
              <a:rPr lang="ru-RU" dirty="0"/>
              <a:t>бурение</a:t>
            </a:r>
            <a:r>
              <a:rPr lang="en-US" dirty="0"/>
              <a:t> - </a:t>
            </a:r>
            <a:r>
              <a:rPr lang="ru-RU" dirty="0"/>
              <a:t>применение</a:t>
            </a:r>
            <a:r>
              <a:rPr lang="en-US" dirty="0"/>
              <a:t> </a:t>
            </a:r>
          </a:p>
        </p:txBody>
      </p:sp>
      <p:sp>
        <p:nvSpPr>
          <p:cNvPr id="5" name="Platshållare för bildnummer 4"/>
          <p:cNvSpPr>
            <a:spLocks noGrp="1"/>
          </p:cNvSpPr>
          <p:nvPr>
            <p:ph type="sldNum" sz="quarter" idx="12"/>
          </p:nvPr>
        </p:nvSpPr>
        <p:spPr/>
        <p:txBody>
          <a:bodyPr/>
          <a:lstStyle/>
          <a:p>
            <a:fld id="{3E5C8792-432D-401C-BCE9-55451B4457B1}" type="slidenum">
              <a:rPr lang="en-US" smtClean="0"/>
              <a:pPr/>
              <a:t>12</a:t>
            </a:fld>
            <a:endParaRPr lang="en-US" dirty="0"/>
          </a:p>
        </p:txBody>
      </p:sp>
      <p:sp>
        <p:nvSpPr>
          <p:cNvPr id="2" name="TextBox 1"/>
          <p:cNvSpPr txBox="1"/>
          <p:nvPr/>
        </p:nvSpPr>
        <p:spPr>
          <a:xfrm>
            <a:off x="323528" y="1059582"/>
            <a:ext cx="8496944" cy="3168352"/>
          </a:xfrm>
          <a:prstGeom prst="rect">
            <a:avLst/>
          </a:prstGeom>
          <a:noFill/>
        </p:spPr>
        <p:txBody>
          <a:bodyPr wrap="none" rtlCol="0">
            <a:noAutofit/>
          </a:bodyPr>
          <a:lstStyle/>
          <a:p>
            <a:pPr>
              <a:lnSpc>
                <a:spcPct val="110000"/>
              </a:lnSpc>
            </a:pPr>
            <a:endParaRPr lang="en-AU" sz="1600" dirty="0"/>
          </a:p>
          <a:p>
            <a:pPr marL="285750" indent="-285750">
              <a:lnSpc>
                <a:spcPct val="110000"/>
              </a:lnSpc>
              <a:buFont typeface="Arial" pitchFamily="34" charset="0"/>
              <a:buChar char="•"/>
            </a:pPr>
            <a:r>
              <a:rPr lang="en-AU" sz="1600" dirty="0"/>
              <a:t> </a:t>
            </a:r>
            <a:r>
              <a:rPr lang="ru-RU" sz="1600" dirty="0"/>
              <a:t>Глубокие скважины </a:t>
            </a:r>
            <a:r>
              <a:rPr lang="en-US" sz="1600" dirty="0"/>
              <a:t>RC</a:t>
            </a:r>
            <a:r>
              <a:rPr lang="ru-RU" sz="1600" dirty="0"/>
              <a:t> могут также буриться по </a:t>
            </a:r>
            <a:r>
              <a:rPr lang="ru-RU" sz="1600" dirty="0" err="1"/>
              <a:t>безрудным</a:t>
            </a:r>
            <a:r>
              <a:rPr lang="ru-RU" sz="1600" dirty="0"/>
              <a:t> интервалам с целью</a:t>
            </a:r>
          </a:p>
          <a:p>
            <a:pPr>
              <a:lnSpc>
                <a:spcPct val="110000"/>
              </a:lnSpc>
            </a:pPr>
            <a:r>
              <a:rPr lang="ru-RU" sz="1600" dirty="0"/>
              <a:t>      дальнейшего продолжения колонковым бурением. </a:t>
            </a:r>
            <a:r>
              <a:rPr lang="en-US" sz="1600" dirty="0"/>
              <a:t>RC </a:t>
            </a:r>
            <a:r>
              <a:rPr lang="ru-RU" sz="1600" dirty="0"/>
              <a:t>скважины редко достигают </a:t>
            </a:r>
          </a:p>
          <a:p>
            <a:pPr>
              <a:lnSpc>
                <a:spcPct val="110000"/>
              </a:lnSpc>
            </a:pPr>
            <a:r>
              <a:rPr lang="ru-RU" sz="1600" dirty="0"/>
              <a:t>      более 500м по причине большого расхода воздуха и падение давления на забое, </a:t>
            </a:r>
          </a:p>
          <a:p>
            <a:pPr>
              <a:lnSpc>
                <a:spcPct val="110000"/>
              </a:lnSpc>
            </a:pPr>
            <a:r>
              <a:rPr lang="ru-RU" sz="1600" dirty="0"/>
              <a:t>      что делает такое бурение дорогостоящим.</a:t>
            </a:r>
          </a:p>
          <a:p>
            <a:pPr>
              <a:lnSpc>
                <a:spcPct val="110000"/>
              </a:lnSpc>
            </a:pPr>
            <a:endParaRPr lang="en-AU" sz="1600" dirty="0"/>
          </a:p>
          <a:p>
            <a:pPr marL="285750" indent="-285750">
              <a:lnSpc>
                <a:spcPct val="110000"/>
              </a:lnSpc>
              <a:buFont typeface="Arial" pitchFamily="34" charset="0"/>
              <a:buChar char="•"/>
            </a:pPr>
            <a:r>
              <a:rPr lang="en-US" sz="1600" dirty="0"/>
              <a:t>RC</a:t>
            </a:r>
            <a:r>
              <a:rPr lang="ru-RU" sz="1600" dirty="0"/>
              <a:t>-бурение в подземных условиях – проводится по аналогии с детальной </a:t>
            </a:r>
          </a:p>
          <a:p>
            <a:pPr>
              <a:lnSpc>
                <a:spcPct val="110000"/>
              </a:lnSpc>
            </a:pPr>
            <a:r>
              <a:rPr lang="ru-RU" sz="1600" dirty="0"/>
              <a:t>     геологоразведкой или при </a:t>
            </a:r>
            <a:r>
              <a:rPr lang="ru-RU" sz="1600" dirty="0" err="1"/>
              <a:t>экплоразведке</a:t>
            </a:r>
            <a:r>
              <a:rPr lang="ru-RU" sz="1600" dirty="0"/>
              <a:t>, проводимых с поверхности.</a:t>
            </a:r>
          </a:p>
          <a:p>
            <a:pPr>
              <a:lnSpc>
                <a:spcPct val="110000"/>
              </a:lnSpc>
            </a:pPr>
            <a:r>
              <a:rPr lang="ru-RU" sz="1600" dirty="0"/>
              <a:t>     Скважины бурятся до 300м, хотя на практике редко превышает 150м.</a:t>
            </a:r>
          </a:p>
          <a:p>
            <a:pPr>
              <a:lnSpc>
                <a:spcPct val="110000"/>
              </a:lnSpc>
            </a:pPr>
            <a:endParaRPr lang="ru-RU" sz="1600" dirty="0"/>
          </a:p>
          <a:p>
            <a:pPr marL="285750" indent="-285750">
              <a:lnSpc>
                <a:spcPct val="110000"/>
              </a:lnSpc>
              <a:buFont typeface="Arial" pitchFamily="34" charset="0"/>
              <a:buChar char="•"/>
            </a:pPr>
            <a:r>
              <a:rPr lang="en-AU" sz="1600" dirty="0"/>
              <a:t>Sandvik</a:t>
            </a:r>
            <a:r>
              <a:rPr lang="ru-RU" sz="1600" dirty="0"/>
              <a:t> применяет полный комплект </a:t>
            </a:r>
            <a:r>
              <a:rPr lang="en-AU" sz="1600" dirty="0"/>
              <a:t>RC </a:t>
            </a:r>
            <a:r>
              <a:rPr lang="ru-RU" sz="1600" dirty="0"/>
              <a:t>оборудования</a:t>
            </a:r>
            <a:r>
              <a:rPr lang="en-AU" sz="1600" dirty="0"/>
              <a:t> </a:t>
            </a:r>
            <a:r>
              <a:rPr lang="ru-RU" sz="1600" dirty="0"/>
              <a:t>с подземными установками</a:t>
            </a:r>
          </a:p>
          <a:p>
            <a:pPr>
              <a:lnSpc>
                <a:spcPct val="110000"/>
              </a:lnSpc>
            </a:pPr>
            <a:r>
              <a:rPr lang="ru-RU" sz="1600" dirty="0"/>
              <a:t>     </a:t>
            </a:r>
            <a:r>
              <a:rPr lang="en-AU" sz="1600" dirty="0"/>
              <a:t>DU211, DU311 </a:t>
            </a:r>
            <a:r>
              <a:rPr lang="ru-RU" sz="1600" dirty="0"/>
              <a:t>и</a:t>
            </a:r>
            <a:r>
              <a:rPr lang="en-AU" sz="1600" dirty="0"/>
              <a:t> DU411</a:t>
            </a:r>
            <a:r>
              <a:rPr lang="ru-RU" sz="1600" dirty="0"/>
              <a:t>.</a:t>
            </a:r>
            <a:br>
              <a:rPr lang="en-AU" sz="1600" dirty="0"/>
            </a:br>
            <a:endParaRPr lang="en-AU" sz="1600" dirty="0"/>
          </a:p>
          <a:p>
            <a:pPr>
              <a:lnSpc>
                <a:spcPct val="110000"/>
              </a:lnSpc>
            </a:pPr>
            <a:r>
              <a:rPr lang="en-AU" sz="1600" dirty="0"/>
              <a:t>  </a:t>
            </a:r>
          </a:p>
        </p:txBody>
      </p:sp>
    </p:spTree>
    <p:extLst>
      <p:ext uri="{BB962C8B-B14F-4D97-AF65-F5344CB8AC3E}">
        <p14:creationId xmlns:p14="http://schemas.microsoft.com/office/powerpoint/2010/main" val="333752078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 calcmode="lin" valueType="num">
                                      <p:cBhvr additive="base">
                                        <p:cTn id="19"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anim calcmode="lin" valueType="num">
                                      <p:cBhvr additive="base">
                                        <p:cTn id="25"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anim calcmode="lin" valueType="num">
                                      <p:cBhvr additive="base">
                                        <p:cTn id="31"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
                                            <p:txEl>
                                              <p:pRg st="7" end="7"/>
                                            </p:txEl>
                                          </p:spTgt>
                                        </p:tgtEl>
                                        <p:attrNameLst>
                                          <p:attrName>style.visibility</p:attrName>
                                        </p:attrNameLst>
                                      </p:cBhvr>
                                      <p:to>
                                        <p:strVal val="visible"/>
                                      </p:to>
                                    </p:set>
                                    <p:anim calcmode="lin" valueType="num">
                                      <p:cBhvr additive="base">
                                        <p:cTn id="37"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2">
                                            <p:txEl>
                                              <p:pRg st="8" end="8"/>
                                            </p:txEl>
                                          </p:spTgt>
                                        </p:tgtEl>
                                        <p:attrNameLst>
                                          <p:attrName>style.visibility</p:attrName>
                                        </p:attrNameLst>
                                      </p:cBhvr>
                                      <p:to>
                                        <p:strVal val="visible"/>
                                      </p:to>
                                    </p:set>
                                    <p:anim calcmode="lin" valueType="num">
                                      <p:cBhvr additive="base">
                                        <p:cTn id="43"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
                                            <p:txEl>
                                              <p:pRg st="8" end="8"/>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2">
                                            <p:txEl>
                                              <p:pRg st="10" end="10"/>
                                            </p:txEl>
                                          </p:spTgt>
                                        </p:tgtEl>
                                        <p:attrNameLst>
                                          <p:attrName>style.visibility</p:attrName>
                                        </p:attrNameLst>
                                      </p:cBhvr>
                                      <p:to>
                                        <p:strVal val="visible"/>
                                      </p:to>
                                    </p:set>
                                    <p:anim calcmode="lin" valueType="num">
                                      <p:cBhvr additive="base">
                                        <p:cTn id="47" dur="500" fill="hold"/>
                                        <p:tgtEl>
                                          <p:spTgt spid="2">
                                            <p:txEl>
                                              <p:pRg st="10" end="10"/>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2">
                                            <p:txEl>
                                              <p:pRg st="10" end="10"/>
                                            </p:txEl>
                                          </p:spTgt>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2">
                                            <p:txEl>
                                              <p:pRg st="11" end="11"/>
                                            </p:txEl>
                                          </p:spTgt>
                                        </p:tgtEl>
                                        <p:attrNameLst>
                                          <p:attrName>style.visibility</p:attrName>
                                        </p:attrNameLst>
                                      </p:cBhvr>
                                      <p:to>
                                        <p:strVal val="visible"/>
                                      </p:to>
                                    </p:set>
                                    <p:anim calcmode="lin" valueType="num">
                                      <p:cBhvr additive="base">
                                        <p:cTn id="51" dur="500" fill="hold"/>
                                        <p:tgtEl>
                                          <p:spTgt spid="2">
                                            <p:txEl>
                                              <p:pRg st="11" end="11"/>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2">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02A5292-0C17-4A38-B008-B2755D44F8D9}"/>
              </a:ext>
            </a:extLst>
          </p:cNvPr>
          <p:cNvSpPr>
            <a:spLocks noGrp="1"/>
          </p:cNvSpPr>
          <p:nvPr>
            <p:ph type="sldNum" sz="quarter" idx="12"/>
          </p:nvPr>
        </p:nvSpPr>
        <p:spPr/>
        <p:txBody>
          <a:bodyPr/>
          <a:lstStyle/>
          <a:p>
            <a:fld id="{469B62F1-B431-48B6-8270-02431A1685B7}" type="slidenum">
              <a:rPr lang="en-US" smtClean="0"/>
              <a:t>13</a:t>
            </a:fld>
            <a:endParaRPr lang="en-US" dirty="0"/>
          </a:p>
        </p:txBody>
      </p:sp>
      <p:pic>
        <p:nvPicPr>
          <p:cNvPr id="6" name="Picture 5">
            <a:extLst>
              <a:ext uri="{FF2B5EF4-FFF2-40B4-BE49-F238E27FC236}">
                <a16:creationId xmlns:a16="http://schemas.microsoft.com/office/drawing/2014/main" id="{A7F60890-FAB1-4816-99CD-C21FE98287E1}"/>
              </a:ext>
            </a:extLst>
          </p:cNvPr>
          <p:cNvPicPr>
            <a:picLocks noChangeAspect="1"/>
          </p:cNvPicPr>
          <p:nvPr/>
        </p:nvPicPr>
        <p:blipFill rotWithShape="1">
          <a:blip r:embed="rId2"/>
          <a:srcRect t="10897" r="5842" b="11854"/>
          <a:stretch/>
        </p:blipFill>
        <p:spPr>
          <a:xfrm>
            <a:off x="0" y="-25579"/>
            <a:ext cx="9144000" cy="5169080"/>
          </a:xfrm>
          <a:prstGeom prst="rect">
            <a:avLst/>
          </a:prstGeom>
        </p:spPr>
      </p:pic>
      <p:sp>
        <p:nvSpPr>
          <p:cNvPr id="7" name="TextBox 6">
            <a:extLst>
              <a:ext uri="{FF2B5EF4-FFF2-40B4-BE49-F238E27FC236}">
                <a16:creationId xmlns:a16="http://schemas.microsoft.com/office/drawing/2014/main" id="{F0E605CA-21F9-4645-86AF-3F58F7128119}"/>
              </a:ext>
            </a:extLst>
          </p:cNvPr>
          <p:cNvSpPr txBox="1"/>
          <p:nvPr/>
        </p:nvSpPr>
        <p:spPr>
          <a:xfrm>
            <a:off x="395536" y="311337"/>
            <a:ext cx="3147465" cy="369332"/>
          </a:xfrm>
          <a:prstGeom prst="rect">
            <a:avLst/>
          </a:prstGeom>
          <a:noFill/>
        </p:spPr>
        <p:txBody>
          <a:bodyPr wrap="none" rtlCol="0">
            <a:spAutoFit/>
          </a:bodyPr>
          <a:lstStyle/>
          <a:p>
            <a:r>
              <a:rPr lang="en-US" b="1" dirty="0">
                <a:solidFill>
                  <a:schemeClr val="bg1"/>
                </a:solidFill>
              </a:rPr>
              <a:t>DU211 – RC </a:t>
            </a:r>
            <a:r>
              <a:rPr lang="ru-RU" b="1" dirty="0">
                <a:solidFill>
                  <a:schemeClr val="bg1"/>
                </a:solidFill>
              </a:rPr>
              <a:t>модификация</a:t>
            </a:r>
            <a:endParaRPr lang="en-AU" b="1" dirty="0">
              <a:solidFill>
                <a:schemeClr val="bg1"/>
              </a:solidFill>
            </a:endParaRPr>
          </a:p>
        </p:txBody>
      </p:sp>
    </p:spTree>
    <p:extLst>
      <p:ext uri="{BB962C8B-B14F-4D97-AF65-F5344CB8AC3E}">
        <p14:creationId xmlns:p14="http://schemas.microsoft.com/office/powerpoint/2010/main" val="38520285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160262" y="4682544"/>
            <a:ext cx="611088" cy="273844"/>
          </a:xfrm>
          <a:prstGeom prst="rect">
            <a:avLst/>
          </a:prstGeom>
        </p:spPr>
        <p:txBody>
          <a:bodyPr/>
          <a:lstStyle/>
          <a:p>
            <a:fld id="{3E5C8792-432D-401C-BCE9-55451B4457B1}" type="slidenum">
              <a:rPr lang="en-US" noProof="0" smtClean="0"/>
              <a:pPr/>
              <a:t>14</a:t>
            </a:fld>
            <a:endParaRPr lang="en-US" noProof="0" dirty="0"/>
          </a:p>
        </p:txBody>
      </p:sp>
      <p:sp>
        <p:nvSpPr>
          <p:cNvPr id="5" name="Title 4"/>
          <p:cNvSpPr>
            <a:spLocks noGrp="1"/>
          </p:cNvSpPr>
          <p:nvPr>
            <p:ph type="title"/>
          </p:nvPr>
        </p:nvSpPr>
        <p:spPr>
          <a:xfrm>
            <a:off x="467544" y="194401"/>
            <a:ext cx="8442456" cy="505142"/>
          </a:xfrm>
        </p:spPr>
        <p:txBody>
          <a:bodyPr/>
          <a:lstStyle/>
          <a:p>
            <a:r>
              <a:rPr lang="en-US" dirty="0"/>
              <a:t>RC </a:t>
            </a:r>
            <a:r>
              <a:rPr lang="ru-RU" dirty="0" err="1"/>
              <a:t>Пневмоударник</a:t>
            </a:r>
            <a:endParaRPr lang="en-AU" dirty="0"/>
          </a:p>
        </p:txBody>
      </p:sp>
      <p:sp>
        <p:nvSpPr>
          <p:cNvPr id="2" name="TextBox 1"/>
          <p:cNvSpPr txBox="1"/>
          <p:nvPr/>
        </p:nvSpPr>
        <p:spPr>
          <a:xfrm>
            <a:off x="297673" y="822686"/>
            <a:ext cx="2232248" cy="360040"/>
          </a:xfrm>
          <a:prstGeom prst="rect">
            <a:avLst/>
          </a:prstGeom>
          <a:noFill/>
        </p:spPr>
        <p:txBody>
          <a:bodyPr wrap="none" rtlCol="0">
            <a:noAutofit/>
          </a:bodyPr>
          <a:lstStyle/>
          <a:p>
            <a:pPr>
              <a:lnSpc>
                <a:spcPct val="110000"/>
              </a:lnSpc>
            </a:pPr>
            <a:r>
              <a:rPr lang="ru-RU" sz="1600" b="1" i="1" dirty="0"/>
              <a:t>Из чего состоит</a:t>
            </a:r>
            <a:endParaRPr lang="en-AU" sz="1600" b="1" i="1" dirty="0"/>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4046996" y="-1484264"/>
            <a:ext cx="1008112" cy="8688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8010591" y="1758728"/>
            <a:ext cx="763094" cy="369332"/>
          </a:xfrm>
          <a:prstGeom prst="rect">
            <a:avLst/>
          </a:prstGeom>
          <a:noFill/>
        </p:spPr>
        <p:txBody>
          <a:bodyPr wrap="none" rtlCol="0">
            <a:spAutoFit/>
          </a:bodyPr>
          <a:lstStyle/>
          <a:p>
            <a:r>
              <a:rPr lang="ru-RU" sz="1200" dirty="0"/>
              <a:t>Долото</a:t>
            </a:r>
            <a:r>
              <a:rPr lang="en-AU" dirty="0"/>
              <a:t> </a:t>
            </a:r>
          </a:p>
        </p:txBody>
      </p:sp>
      <p:sp>
        <p:nvSpPr>
          <p:cNvPr id="7" name="TextBox 6"/>
          <p:cNvSpPr txBox="1"/>
          <p:nvPr/>
        </p:nvSpPr>
        <p:spPr>
          <a:xfrm>
            <a:off x="7306148" y="1293304"/>
            <a:ext cx="570541" cy="276999"/>
          </a:xfrm>
          <a:prstGeom prst="rect">
            <a:avLst/>
          </a:prstGeom>
          <a:noFill/>
        </p:spPr>
        <p:txBody>
          <a:bodyPr wrap="none" rtlCol="0">
            <a:spAutoFit/>
          </a:bodyPr>
          <a:lstStyle/>
          <a:p>
            <a:r>
              <a:rPr lang="ru-RU" sz="1200" dirty="0" err="1"/>
              <a:t>Шруд</a:t>
            </a:r>
            <a:endParaRPr lang="en-AU" sz="1200" dirty="0"/>
          </a:p>
        </p:txBody>
      </p:sp>
      <p:sp>
        <p:nvSpPr>
          <p:cNvPr id="8" name="TextBox 7"/>
          <p:cNvSpPr txBox="1"/>
          <p:nvPr/>
        </p:nvSpPr>
        <p:spPr>
          <a:xfrm>
            <a:off x="6948264" y="4313211"/>
            <a:ext cx="1707006" cy="276999"/>
          </a:xfrm>
          <a:prstGeom prst="rect">
            <a:avLst/>
          </a:prstGeom>
          <a:noFill/>
        </p:spPr>
        <p:txBody>
          <a:bodyPr wrap="none" rtlCol="0">
            <a:spAutoFit/>
          </a:bodyPr>
          <a:lstStyle/>
          <a:p>
            <a:r>
              <a:rPr lang="ru-RU" sz="1200" dirty="0"/>
              <a:t>Ведущий переводник</a:t>
            </a:r>
            <a:endParaRPr lang="en-AU" sz="1200" dirty="0"/>
          </a:p>
        </p:txBody>
      </p:sp>
      <p:sp>
        <p:nvSpPr>
          <p:cNvPr id="9" name="TextBox 8"/>
          <p:cNvSpPr txBox="1"/>
          <p:nvPr/>
        </p:nvSpPr>
        <p:spPr>
          <a:xfrm>
            <a:off x="3741940" y="1806969"/>
            <a:ext cx="838691" cy="276999"/>
          </a:xfrm>
          <a:prstGeom prst="rect">
            <a:avLst/>
          </a:prstGeom>
          <a:noFill/>
        </p:spPr>
        <p:txBody>
          <a:bodyPr wrap="none" rtlCol="0">
            <a:spAutoFit/>
          </a:bodyPr>
          <a:lstStyle/>
          <a:p>
            <a:r>
              <a:rPr lang="ru-RU" sz="1200" dirty="0"/>
              <a:t>Поршень</a:t>
            </a:r>
            <a:endParaRPr lang="en-AU" sz="1200" dirty="0"/>
          </a:p>
        </p:txBody>
      </p:sp>
      <p:sp>
        <p:nvSpPr>
          <p:cNvPr id="10" name="TextBox 9"/>
          <p:cNvSpPr txBox="1"/>
          <p:nvPr/>
        </p:nvSpPr>
        <p:spPr>
          <a:xfrm>
            <a:off x="891417" y="4286716"/>
            <a:ext cx="1585222" cy="461665"/>
          </a:xfrm>
          <a:prstGeom prst="rect">
            <a:avLst/>
          </a:prstGeom>
          <a:noFill/>
        </p:spPr>
        <p:txBody>
          <a:bodyPr wrap="square" rtlCol="0">
            <a:spAutoFit/>
          </a:bodyPr>
          <a:lstStyle/>
          <a:p>
            <a:pPr algn="ctr"/>
            <a:r>
              <a:rPr lang="ru-RU" sz="1200" dirty="0"/>
              <a:t>Плунжер обратного клапана</a:t>
            </a:r>
            <a:endParaRPr lang="en-AU" sz="1200" dirty="0"/>
          </a:p>
        </p:txBody>
      </p:sp>
      <p:sp>
        <p:nvSpPr>
          <p:cNvPr id="11" name="TextBox 10"/>
          <p:cNvSpPr txBox="1"/>
          <p:nvPr/>
        </p:nvSpPr>
        <p:spPr>
          <a:xfrm>
            <a:off x="207006" y="1802562"/>
            <a:ext cx="1046569" cy="461665"/>
          </a:xfrm>
          <a:prstGeom prst="rect">
            <a:avLst/>
          </a:prstGeom>
          <a:noFill/>
        </p:spPr>
        <p:txBody>
          <a:bodyPr wrap="none" rtlCol="0">
            <a:spAutoFit/>
          </a:bodyPr>
          <a:lstStyle/>
          <a:p>
            <a:r>
              <a:rPr lang="ru-RU" sz="1200" dirty="0"/>
              <a:t>Переходная</a:t>
            </a:r>
          </a:p>
          <a:p>
            <a:pPr algn="ctr"/>
            <a:r>
              <a:rPr lang="ru-RU" sz="1200" dirty="0"/>
              <a:t>трубка</a:t>
            </a:r>
            <a:endParaRPr lang="en-AU" sz="1200" dirty="0"/>
          </a:p>
        </p:txBody>
      </p:sp>
      <p:sp>
        <p:nvSpPr>
          <p:cNvPr id="12" name="TextBox 11"/>
          <p:cNvSpPr txBox="1"/>
          <p:nvPr/>
        </p:nvSpPr>
        <p:spPr>
          <a:xfrm>
            <a:off x="40226" y="3776171"/>
            <a:ext cx="1662186" cy="276999"/>
          </a:xfrm>
          <a:prstGeom prst="rect">
            <a:avLst/>
          </a:prstGeom>
          <a:noFill/>
        </p:spPr>
        <p:txBody>
          <a:bodyPr wrap="none" rtlCol="0">
            <a:spAutoFit/>
          </a:bodyPr>
          <a:lstStyle/>
          <a:p>
            <a:r>
              <a:rPr lang="ru-RU" sz="1200" dirty="0"/>
              <a:t>Верхний переводник</a:t>
            </a:r>
            <a:endParaRPr lang="en-AU" sz="1200" dirty="0"/>
          </a:p>
        </p:txBody>
      </p:sp>
      <p:sp>
        <p:nvSpPr>
          <p:cNvPr id="13" name="TextBox 12"/>
          <p:cNvSpPr txBox="1"/>
          <p:nvPr/>
        </p:nvSpPr>
        <p:spPr>
          <a:xfrm>
            <a:off x="4714164" y="1311126"/>
            <a:ext cx="679866" cy="276999"/>
          </a:xfrm>
          <a:prstGeom prst="rect">
            <a:avLst/>
          </a:prstGeom>
          <a:noFill/>
        </p:spPr>
        <p:txBody>
          <a:bodyPr wrap="none" rtlCol="0">
            <a:spAutoFit/>
          </a:bodyPr>
          <a:lstStyle/>
          <a:p>
            <a:r>
              <a:rPr lang="ru-RU" sz="1200" dirty="0"/>
              <a:t>Корпус</a:t>
            </a:r>
            <a:endParaRPr lang="en-AU" sz="1200" dirty="0"/>
          </a:p>
        </p:txBody>
      </p:sp>
      <p:sp>
        <p:nvSpPr>
          <p:cNvPr id="14" name="TextBox 13"/>
          <p:cNvSpPr txBox="1"/>
          <p:nvPr/>
        </p:nvSpPr>
        <p:spPr>
          <a:xfrm>
            <a:off x="1860130" y="1326146"/>
            <a:ext cx="1686680" cy="276999"/>
          </a:xfrm>
          <a:prstGeom prst="rect">
            <a:avLst/>
          </a:prstGeom>
          <a:noFill/>
        </p:spPr>
        <p:txBody>
          <a:bodyPr wrap="none" rtlCol="0">
            <a:spAutoFit/>
          </a:bodyPr>
          <a:lstStyle/>
          <a:p>
            <a:r>
              <a:rPr lang="ru-RU" sz="1200" dirty="0"/>
              <a:t>Внутренний цилиндр</a:t>
            </a:r>
            <a:endParaRPr lang="en-AU" sz="1200" dirty="0"/>
          </a:p>
        </p:txBody>
      </p:sp>
      <p:sp>
        <p:nvSpPr>
          <p:cNvPr id="15" name="TextBox 14"/>
          <p:cNvSpPr txBox="1"/>
          <p:nvPr/>
        </p:nvSpPr>
        <p:spPr>
          <a:xfrm>
            <a:off x="6154472" y="1521932"/>
            <a:ext cx="1213597" cy="461665"/>
          </a:xfrm>
          <a:prstGeom prst="rect">
            <a:avLst/>
          </a:prstGeom>
          <a:noFill/>
        </p:spPr>
        <p:txBody>
          <a:bodyPr wrap="square" rtlCol="0">
            <a:spAutoFit/>
          </a:bodyPr>
          <a:lstStyle/>
          <a:p>
            <a:r>
              <a:rPr lang="ru-RU" sz="1200" dirty="0"/>
              <a:t>Стопорное кольцо долота</a:t>
            </a:r>
            <a:endParaRPr lang="en-AU" sz="1200" dirty="0"/>
          </a:p>
        </p:txBody>
      </p:sp>
      <p:sp>
        <p:nvSpPr>
          <p:cNvPr id="16" name="TextBox 15"/>
          <p:cNvSpPr txBox="1"/>
          <p:nvPr/>
        </p:nvSpPr>
        <p:spPr>
          <a:xfrm>
            <a:off x="2303748" y="4296025"/>
            <a:ext cx="1224136" cy="646331"/>
          </a:xfrm>
          <a:prstGeom prst="rect">
            <a:avLst/>
          </a:prstGeom>
          <a:noFill/>
        </p:spPr>
        <p:txBody>
          <a:bodyPr wrap="square" rtlCol="0">
            <a:spAutoFit/>
          </a:bodyPr>
          <a:lstStyle/>
          <a:p>
            <a:pPr algn="ctr"/>
            <a:r>
              <a:rPr lang="ru-RU" sz="1200" dirty="0"/>
              <a:t>Крепление трубы отбора проб</a:t>
            </a:r>
            <a:endParaRPr lang="en-AU" sz="1200" dirty="0"/>
          </a:p>
        </p:txBody>
      </p:sp>
      <p:sp>
        <p:nvSpPr>
          <p:cNvPr id="17" name="TextBox 16"/>
          <p:cNvSpPr txBox="1"/>
          <p:nvPr/>
        </p:nvSpPr>
        <p:spPr>
          <a:xfrm>
            <a:off x="1670327" y="3765503"/>
            <a:ext cx="1358385" cy="276999"/>
          </a:xfrm>
          <a:prstGeom prst="rect">
            <a:avLst/>
          </a:prstGeom>
          <a:noFill/>
        </p:spPr>
        <p:txBody>
          <a:bodyPr wrap="none" rtlCol="0">
            <a:spAutoFit/>
          </a:bodyPr>
          <a:lstStyle/>
          <a:p>
            <a:r>
              <a:rPr lang="ru-RU" sz="1200" dirty="0"/>
              <a:t>Распределитель</a:t>
            </a:r>
            <a:endParaRPr lang="en-AU" sz="1200" dirty="0"/>
          </a:p>
        </p:txBody>
      </p:sp>
      <p:sp>
        <p:nvSpPr>
          <p:cNvPr id="18" name="TextBox 17"/>
          <p:cNvSpPr txBox="1"/>
          <p:nvPr/>
        </p:nvSpPr>
        <p:spPr>
          <a:xfrm>
            <a:off x="5262296" y="4220879"/>
            <a:ext cx="1318974" cy="461665"/>
          </a:xfrm>
          <a:prstGeom prst="rect">
            <a:avLst/>
          </a:prstGeom>
          <a:noFill/>
        </p:spPr>
        <p:txBody>
          <a:bodyPr wrap="square" rtlCol="0">
            <a:spAutoFit/>
          </a:bodyPr>
          <a:lstStyle/>
          <a:p>
            <a:pPr algn="ctr"/>
            <a:r>
              <a:rPr lang="ru-RU" sz="1200" dirty="0"/>
              <a:t>Стопорное кольцо поршня</a:t>
            </a:r>
            <a:endParaRPr lang="en-AU" sz="1200" dirty="0"/>
          </a:p>
        </p:txBody>
      </p:sp>
      <p:sp>
        <p:nvSpPr>
          <p:cNvPr id="19" name="TextBox 18"/>
          <p:cNvSpPr txBox="1"/>
          <p:nvPr/>
        </p:nvSpPr>
        <p:spPr>
          <a:xfrm>
            <a:off x="6104154" y="3788978"/>
            <a:ext cx="1261692" cy="276999"/>
          </a:xfrm>
          <a:prstGeom prst="rect">
            <a:avLst/>
          </a:prstGeom>
          <a:noFill/>
        </p:spPr>
        <p:txBody>
          <a:bodyPr wrap="none" rtlCol="0">
            <a:spAutoFit/>
          </a:bodyPr>
          <a:lstStyle/>
          <a:p>
            <a:r>
              <a:rPr lang="ru-RU" sz="1200" dirty="0"/>
              <a:t>Втулка поршня</a:t>
            </a:r>
            <a:endParaRPr lang="en-AU" sz="1200" dirty="0"/>
          </a:p>
        </p:txBody>
      </p:sp>
      <p:sp>
        <p:nvSpPr>
          <p:cNvPr id="20" name="TextBox 19"/>
          <p:cNvSpPr txBox="1"/>
          <p:nvPr/>
        </p:nvSpPr>
        <p:spPr>
          <a:xfrm>
            <a:off x="1413797" y="1692137"/>
            <a:ext cx="1795124" cy="461665"/>
          </a:xfrm>
          <a:prstGeom prst="rect">
            <a:avLst/>
          </a:prstGeom>
          <a:noFill/>
        </p:spPr>
        <p:txBody>
          <a:bodyPr wrap="square" rtlCol="0">
            <a:spAutoFit/>
          </a:bodyPr>
          <a:lstStyle/>
          <a:p>
            <a:pPr algn="ctr"/>
            <a:r>
              <a:rPr lang="ru-RU" sz="1200" dirty="0"/>
              <a:t>Установочные кольца стальные и </a:t>
            </a:r>
            <a:r>
              <a:rPr lang="en-US" sz="1200" dirty="0"/>
              <a:t>Viton</a:t>
            </a:r>
            <a:endParaRPr lang="en-AU" sz="1200" dirty="0"/>
          </a:p>
        </p:txBody>
      </p:sp>
      <p:sp>
        <p:nvSpPr>
          <p:cNvPr id="21" name="TextBox 20"/>
          <p:cNvSpPr txBox="1"/>
          <p:nvPr/>
        </p:nvSpPr>
        <p:spPr>
          <a:xfrm>
            <a:off x="629178" y="1177350"/>
            <a:ext cx="981038" cy="461665"/>
          </a:xfrm>
          <a:prstGeom prst="rect">
            <a:avLst/>
          </a:prstGeom>
          <a:noFill/>
        </p:spPr>
        <p:txBody>
          <a:bodyPr wrap="none" rtlCol="0">
            <a:spAutoFit/>
          </a:bodyPr>
          <a:lstStyle/>
          <a:p>
            <a:pPr algn="ctr"/>
            <a:r>
              <a:rPr lang="ru-RU" sz="1200" dirty="0"/>
              <a:t>Воздушная</a:t>
            </a:r>
          </a:p>
          <a:p>
            <a:pPr algn="ctr"/>
            <a:r>
              <a:rPr lang="ru-RU" sz="1200" dirty="0"/>
              <a:t>сетка</a:t>
            </a:r>
            <a:endParaRPr lang="en-AU" sz="1200" dirty="0"/>
          </a:p>
        </p:txBody>
      </p:sp>
      <p:sp>
        <p:nvSpPr>
          <p:cNvPr id="22" name="TextBox 21"/>
          <p:cNvSpPr txBox="1"/>
          <p:nvPr/>
        </p:nvSpPr>
        <p:spPr>
          <a:xfrm>
            <a:off x="2963375" y="3788978"/>
            <a:ext cx="1599477" cy="276999"/>
          </a:xfrm>
          <a:prstGeom prst="rect">
            <a:avLst/>
          </a:prstGeom>
          <a:noFill/>
        </p:spPr>
        <p:txBody>
          <a:bodyPr wrap="none" rtlCol="0">
            <a:spAutoFit/>
          </a:bodyPr>
          <a:lstStyle/>
          <a:p>
            <a:r>
              <a:rPr lang="ru-RU" sz="1200" dirty="0"/>
              <a:t>Трубка отбора проб</a:t>
            </a:r>
            <a:endParaRPr lang="en-AU" sz="1200" dirty="0"/>
          </a:p>
        </p:txBody>
      </p:sp>
      <p:cxnSp>
        <p:nvCxnSpPr>
          <p:cNvPr id="24" name="Straight Arrow Connector 23"/>
          <p:cNvCxnSpPr>
            <a:stCxn id="11" idx="2"/>
          </p:cNvCxnSpPr>
          <p:nvPr/>
        </p:nvCxnSpPr>
        <p:spPr>
          <a:xfrm flipH="1">
            <a:off x="580957" y="2264227"/>
            <a:ext cx="149334" cy="235515"/>
          </a:xfrm>
          <a:prstGeom prst="straightConnector1">
            <a:avLst/>
          </a:prstGeom>
          <a:ln w="19050">
            <a:tailEnd type="arrow"/>
          </a:ln>
          <a:effectLst/>
        </p:spPr>
        <p:style>
          <a:lnRef idx="3">
            <a:schemeClr val="accent1"/>
          </a:lnRef>
          <a:fillRef idx="0">
            <a:schemeClr val="accent1"/>
          </a:fillRef>
          <a:effectRef idx="2">
            <a:schemeClr val="accent1"/>
          </a:effectRef>
          <a:fontRef idx="minor">
            <a:schemeClr val="tx1"/>
          </a:fontRef>
        </p:style>
      </p:cxnSp>
      <p:cxnSp>
        <p:nvCxnSpPr>
          <p:cNvPr id="26" name="Straight Arrow Connector 25"/>
          <p:cNvCxnSpPr>
            <a:stCxn id="12" idx="0"/>
          </p:cNvCxnSpPr>
          <p:nvPr/>
        </p:nvCxnSpPr>
        <p:spPr>
          <a:xfrm flipH="1" flipV="1">
            <a:off x="580958" y="3003799"/>
            <a:ext cx="290361" cy="772372"/>
          </a:xfrm>
          <a:prstGeom prst="straightConnector1">
            <a:avLst/>
          </a:prstGeom>
          <a:ln w="19050">
            <a:tailEnd type="arrow"/>
          </a:ln>
          <a:effectLst/>
        </p:spPr>
        <p:style>
          <a:lnRef idx="3">
            <a:schemeClr val="accent1"/>
          </a:lnRef>
          <a:fillRef idx="0">
            <a:schemeClr val="accent1"/>
          </a:fillRef>
          <a:effectRef idx="2">
            <a:schemeClr val="accent1"/>
          </a:effectRef>
          <a:fontRef idx="minor">
            <a:schemeClr val="tx1"/>
          </a:fontRef>
        </p:style>
      </p:cxnSp>
      <p:cxnSp>
        <p:nvCxnSpPr>
          <p:cNvPr id="29" name="Straight Arrow Connector 28"/>
          <p:cNvCxnSpPr/>
          <p:nvPr/>
        </p:nvCxnSpPr>
        <p:spPr>
          <a:xfrm>
            <a:off x="1058516" y="1587749"/>
            <a:ext cx="0" cy="1056009"/>
          </a:xfrm>
          <a:prstGeom prst="straightConnector1">
            <a:avLst/>
          </a:prstGeom>
          <a:ln w="19050">
            <a:tailEnd type="arrow"/>
          </a:ln>
          <a:effectLst/>
        </p:spPr>
        <p:style>
          <a:lnRef idx="3">
            <a:schemeClr val="accent1"/>
          </a:lnRef>
          <a:fillRef idx="0">
            <a:schemeClr val="accent1"/>
          </a:fillRef>
          <a:effectRef idx="2">
            <a:schemeClr val="accent1"/>
          </a:effectRef>
          <a:fontRef idx="minor">
            <a:schemeClr val="tx1"/>
          </a:fontRef>
        </p:style>
      </p:cxnSp>
      <p:cxnSp>
        <p:nvCxnSpPr>
          <p:cNvPr id="6145" name="Straight Arrow Connector 6144"/>
          <p:cNvCxnSpPr/>
          <p:nvPr/>
        </p:nvCxnSpPr>
        <p:spPr>
          <a:xfrm>
            <a:off x="2195736" y="2115753"/>
            <a:ext cx="0" cy="528005"/>
          </a:xfrm>
          <a:prstGeom prst="straightConnector1">
            <a:avLst/>
          </a:prstGeom>
          <a:ln w="19050">
            <a:tailEnd type="arrow"/>
          </a:ln>
          <a:effectLst/>
        </p:spPr>
        <p:style>
          <a:lnRef idx="3">
            <a:schemeClr val="accent1"/>
          </a:lnRef>
          <a:fillRef idx="0">
            <a:schemeClr val="accent1"/>
          </a:fillRef>
          <a:effectRef idx="2">
            <a:schemeClr val="accent1"/>
          </a:effectRef>
          <a:fontRef idx="minor">
            <a:schemeClr val="tx1"/>
          </a:fontRef>
        </p:style>
      </p:cxnSp>
      <p:cxnSp>
        <p:nvCxnSpPr>
          <p:cNvPr id="6150" name="Straight Arrow Connector 6149"/>
          <p:cNvCxnSpPr>
            <a:stCxn id="9" idx="2"/>
          </p:cNvCxnSpPr>
          <p:nvPr/>
        </p:nvCxnSpPr>
        <p:spPr>
          <a:xfrm flipH="1">
            <a:off x="4047473" y="2083968"/>
            <a:ext cx="113813" cy="703806"/>
          </a:xfrm>
          <a:prstGeom prst="straightConnector1">
            <a:avLst/>
          </a:prstGeom>
          <a:ln w="19050">
            <a:tailEnd type="arrow"/>
          </a:ln>
          <a:effectLst/>
        </p:spPr>
        <p:style>
          <a:lnRef idx="3">
            <a:schemeClr val="accent1"/>
          </a:lnRef>
          <a:fillRef idx="0">
            <a:schemeClr val="accent1"/>
          </a:fillRef>
          <a:effectRef idx="2">
            <a:schemeClr val="accent1"/>
          </a:effectRef>
          <a:fontRef idx="minor">
            <a:schemeClr val="tx1"/>
          </a:fontRef>
        </p:style>
      </p:cxnSp>
      <p:cxnSp>
        <p:nvCxnSpPr>
          <p:cNvPr id="6152" name="Straight Arrow Connector 6151"/>
          <p:cNvCxnSpPr>
            <a:stCxn id="13" idx="2"/>
          </p:cNvCxnSpPr>
          <p:nvPr/>
        </p:nvCxnSpPr>
        <p:spPr>
          <a:xfrm>
            <a:off x="5054097" y="1588125"/>
            <a:ext cx="165978" cy="847746"/>
          </a:xfrm>
          <a:prstGeom prst="straightConnector1">
            <a:avLst/>
          </a:prstGeom>
          <a:ln w="19050">
            <a:tailEnd type="arrow"/>
          </a:ln>
          <a:effectLst/>
        </p:spPr>
        <p:style>
          <a:lnRef idx="3">
            <a:schemeClr val="accent1"/>
          </a:lnRef>
          <a:fillRef idx="0">
            <a:schemeClr val="accent1"/>
          </a:fillRef>
          <a:effectRef idx="2">
            <a:schemeClr val="accent1"/>
          </a:effectRef>
          <a:fontRef idx="minor">
            <a:schemeClr val="tx1"/>
          </a:fontRef>
        </p:style>
      </p:cxnSp>
      <p:cxnSp>
        <p:nvCxnSpPr>
          <p:cNvPr id="6154" name="Straight Arrow Connector 6153"/>
          <p:cNvCxnSpPr/>
          <p:nvPr/>
        </p:nvCxnSpPr>
        <p:spPr>
          <a:xfrm flipV="1">
            <a:off x="2915816" y="2931790"/>
            <a:ext cx="0" cy="1401092"/>
          </a:xfrm>
          <a:prstGeom prst="straightConnector1">
            <a:avLst/>
          </a:prstGeom>
          <a:ln w="19050">
            <a:tailEnd type="arrow"/>
          </a:ln>
          <a:effectLst/>
        </p:spPr>
        <p:style>
          <a:lnRef idx="3">
            <a:schemeClr val="accent1"/>
          </a:lnRef>
          <a:fillRef idx="0">
            <a:schemeClr val="accent1"/>
          </a:fillRef>
          <a:effectRef idx="2">
            <a:schemeClr val="accent1"/>
          </a:effectRef>
          <a:fontRef idx="minor">
            <a:schemeClr val="tx1"/>
          </a:fontRef>
        </p:style>
      </p:cxnSp>
      <p:cxnSp>
        <p:nvCxnSpPr>
          <p:cNvPr id="6157" name="Straight Arrow Connector 6156"/>
          <p:cNvCxnSpPr/>
          <p:nvPr/>
        </p:nvCxnSpPr>
        <p:spPr>
          <a:xfrm flipV="1">
            <a:off x="2411760" y="2787774"/>
            <a:ext cx="0" cy="988395"/>
          </a:xfrm>
          <a:prstGeom prst="straightConnector1">
            <a:avLst/>
          </a:prstGeom>
          <a:ln w="19050">
            <a:tailEnd type="arrow"/>
          </a:ln>
          <a:effectLst/>
        </p:spPr>
        <p:style>
          <a:lnRef idx="3">
            <a:schemeClr val="accent1"/>
          </a:lnRef>
          <a:fillRef idx="0">
            <a:schemeClr val="accent1"/>
          </a:fillRef>
          <a:effectRef idx="2">
            <a:schemeClr val="accent1"/>
          </a:effectRef>
          <a:fontRef idx="minor">
            <a:schemeClr val="tx1"/>
          </a:fontRef>
        </p:style>
      </p:cxnSp>
      <p:cxnSp>
        <p:nvCxnSpPr>
          <p:cNvPr id="6161" name="Straight Arrow Connector 6160"/>
          <p:cNvCxnSpPr/>
          <p:nvPr/>
        </p:nvCxnSpPr>
        <p:spPr>
          <a:xfrm flipH="1" flipV="1">
            <a:off x="1728069" y="2787774"/>
            <a:ext cx="724" cy="1498942"/>
          </a:xfrm>
          <a:prstGeom prst="straightConnector1">
            <a:avLst/>
          </a:prstGeom>
          <a:ln w="19050">
            <a:tailEnd type="arrow"/>
          </a:ln>
          <a:effectLst/>
        </p:spPr>
        <p:style>
          <a:lnRef idx="3">
            <a:schemeClr val="accent1"/>
          </a:lnRef>
          <a:fillRef idx="0">
            <a:schemeClr val="accent1"/>
          </a:fillRef>
          <a:effectRef idx="2">
            <a:schemeClr val="accent1"/>
          </a:effectRef>
          <a:fontRef idx="minor">
            <a:schemeClr val="tx1"/>
          </a:fontRef>
        </p:style>
      </p:cxnSp>
      <p:cxnSp>
        <p:nvCxnSpPr>
          <p:cNvPr id="6164" name="Straight Arrow Connector 6163"/>
          <p:cNvCxnSpPr/>
          <p:nvPr/>
        </p:nvCxnSpPr>
        <p:spPr>
          <a:xfrm flipV="1">
            <a:off x="3419872" y="2859782"/>
            <a:ext cx="0" cy="916387"/>
          </a:xfrm>
          <a:prstGeom prst="straightConnector1">
            <a:avLst/>
          </a:prstGeom>
          <a:ln w="19050">
            <a:tailEnd type="arrow"/>
          </a:ln>
          <a:effectLst/>
        </p:spPr>
        <p:style>
          <a:lnRef idx="3">
            <a:schemeClr val="accent1"/>
          </a:lnRef>
          <a:fillRef idx="0">
            <a:schemeClr val="accent1"/>
          </a:fillRef>
          <a:effectRef idx="2">
            <a:schemeClr val="accent1"/>
          </a:effectRef>
          <a:fontRef idx="minor">
            <a:schemeClr val="tx1"/>
          </a:fontRef>
        </p:style>
      </p:cxnSp>
      <p:cxnSp>
        <p:nvCxnSpPr>
          <p:cNvPr id="6166" name="Straight Arrow Connector 6165"/>
          <p:cNvCxnSpPr/>
          <p:nvPr/>
        </p:nvCxnSpPr>
        <p:spPr>
          <a:xfrm>
            <a:off x="7596336" y="1588127"/>
            <a:ext cx="0" cy="847366"/>
          </a:xfrm>
          <a:prstGeom prst="straightConnector1">
            <a:avLst/>
          </a:prstGeom>
          <a:ln w="19050">
            <a:tailEnd type="arrow"/>
          </a:ln>
          <a:effectLst/>
        </p:spPr>
        <p:style>
          <a:lnRef idx="3">
            <a:schemeClr val="accent1"/>
          </a:lnRef>
          <a:fillRef idx="0">
            <a:schemeClr val="accent1"/>
          </a:fillRef>
          <a:effectRef idx="2">
            <a:schemeClr val="accent1"/>
          </a:effectRef>
          <a:fontRef idx="minor">
            <a:schemeClr val="tx1"/>
          </a:fontRef>
        </p:style>
      </p:cxnSp>
      <p:cxnSp>
        <p:nvCxnSpPr>
          <p:cNvPr id="6169" name="Straight Arrow Connector 6168"/>
          <p:cNvCxnSpPr/>
          <p:nvPr/>
        </p:nvCxnSpPr>
        <p:spPr>
          <a:xfrm>
            <a:off x="8316416" y="2115753"/>
            <a:ext cx="0" cy="600013"/>
          </a:xfrm>
          <a:prstGeom prst="straightConnector1">
            <a:avLst/>
          </a:prstGeom>
          <a:ln w="19050">
            <a:tailEnd type="arrow"/>
          </a:ln>
          <a:effectLst/>
        </p:spPr>
        <p:style>
          <a:lnRef idx="3">
            <a:schemeClr val="accent1"/>
          </a:lnRef>
          <a:fillRef idx="0">
            <a:schemeClr val="accent1"/>
          </a:fillRef>
          <a:effectRef idx="2">
            <a:schemeClr val="accent1"/>
          </a:effectRef>
          <a:fontRef idx="minor">
            <a:schemeClr val="tx1"/>
          </a:fontRef>
        </p:style>
      </p:cxnSp>
      <p:cxnSp>
        <p:nvCxnSpPr>
          <p:cNvPr id="6171" name="Straight Arrow Connector 6170"/>
          <p:cNvCxnSpPr/>
          <p:nvPr/>
        </p:nvCxnSpPr>
        <p:spPr>
          <a:xfrm flipV="1">
            <a:off x="7668344" y="3219822"/>
            <a:ext cx="0" cy="1066894"/>
          </a:xfrm>
          <a:prstGeom prst="straightConnector1">
            <a:avLst/>
          </a:prstGeom>
          <a:ln w="19050">
            <a:tailEnd type="arrow"/>
          </a:ln>
          <a:effectLst/>
        </p:spPr>
        <p:style>
          <a:lnRef idx="3">
            <a:schemeClr val="accent1"/>
          </a:lnRef>
          <a:fillRef idx="0">
            <a:schemeClr val="accent1"/>
          </a:fillRef>
          <a:effectRef idx="2">
            <a:schemeClr val="accent1"/>
          </a:effectRef>
          <a:fontRef idx="minor">
            <a:schemeClr val="tx1"/>
          </a:fontRef>
        </p:style>
      </p:cxnSp>
      <p:cxnSp>
        <p:nvCxnSpPr>
          <p:cNvPr id="6175" name="Straight Arrow Connector 6174"/>
          <p:cNvCxnSpPr/>
          <p:nvPr/>
        </p:nvCxnSpPr>
        <p:spPr>
          <a:xfrm>
            <a:off x="6804248" y="1945469"/>
            <a:ext cx="0" cy="588072"/>
          </a:xfrm>
          <a:prstGeom prst="straightConnector1">
            <a:avLst/>
          </a:prstGeom>
          <a:ln w="19050">
            <a:tailEnd type="arrow"/>
          </a:ln>
          <a:effectLst/>
        </p:spPr>
        <p:style>
          <a:lnRef idx="3">
            <a:schemeClr val="accent1"/>
          </a:lnRef>
          <a:fillRef idx="0">
            <a:schemeClr val="accent1"/>
          </a:fillRef>
          <a:effectRef idx="2">
            <a:schemeClr val="accent1"/>
          </a:effectRef>
          <a:fontRef idx="minor">
            <a:schemeClr val="tx1"/>
          </a:fontRef>
        </p:style>
      </p:cxnSp>
      <p:cxnSp>
        <p:nvCxnSpPr>
          <p:cNvPr id="6179" name="Straight Arrow Connector 6178"/>
          <p:cNvCxnSpPr/>
          <p:nvPr/>
        </p:nvCxnSpPr>
        <p:spPr>
          <a:xfrm>
            <a:off x="2627784" y="1587749"/>
            <a:ext cx="0" cy="945792"/>
          </a:xfrm>
          <a:prstGeom prst="straightConnector1">
            <a:avLst/>
          </a:prstGeom>
          <a:ln w="19050">
            <a:tailEnd type="arrow"/>
          </a:ln>
          <a:effectLst/>
        </p:spPr>
        <p:style>
          <a:lnRef idx="3">
            <a:schemeClr val="accent1"/>
          </a:lnRef>
          <a:fillRef idx="0">
            <a:schemeClr val="accent1"/>
          </a:fillRef>
          <a:effectRef idx="2">
            <a:schemeClr val="accent1"/>
          </a:effectRef>
          <a:fontRef idx="minor">
            <a:schemeClr val="tx1"/>
          </a:fontRef>
        </p:style>
      </p:cxnSp>
      <p:cxnSp>
        <p:nvCxnSpPr>
          <p:cNvPr id="6181" name="Straight Arrow Connector 6180"/>
          <p:cNvCxnSpPr/>
          <p:nvPr/>
        </p:nvCxnSpPr>
        <p:spPr>
          <a:xfrm flipV="1">
            <a:off x="5940152" y="3147814"/>
            <a:ext cx="0" cy="1082216"/>
          </a:xfrm>
          <a:prstGeom prst="straightConnector1">
            <a:avLst/>
          </a:prstGeom>
          <a:ln w="19050">
            <a:tailEnd type="arrow"/>
          </a:ln>
          <a:effectLst/>
        </p:spPr>
        <p:style>
          <a:lnRef idx="3">
            <a:schemeClr val="accent1"/>
          </a:lnRef>
          <a:fillRef idx="0">
            <a:schemeClr val="accent1"/>
          </a:fillRef>
          <a:effectRef idx="2">
            <a:schemeClr val="accent1"/>
          </a:effectRef>
          <a:fontRef idx="minor">
            <a:schemeClr val="tx1"/>
          </a:fontRef>
        </p:style>
      </p:cxnSp>
      <p:cxnSp>
        <p:nvCxnSpPr>
          <p:cNvPr id="39" name="Straight Arrow Connector 38"/>
          <p:cNvCxnSpPr/>
          <p:nvPr/>
        </p:nvCxnSpPr>
        <p:spPr>
          <a:xfrm flipV="1">
            <a:off x="6516216" y="3147814"/>
            <a:ext cx="0" cy="641165"/>
          </a:xfrm>
          <a:prstGeom prst="straightConnector1">
            <a:avLst/>
          </a:prstGeom>
          <a:ln w="19050">
            <a:tailEnd type="arrow"/>
          </a:ln>
          <a:effectLst/>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259666181"/>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69B62F1-B431-48B6-8270-02431A1685B7}" type="slidenum">
              <a:rPr lang="en-US" smtClean="0"/>
              <a:t>15</a:t>
            </a:fld>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9992" y="25157"/>
            <a:ext cx="616366" cy="5070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6176" y="32112"/>
            <a:ext cx="576064" cy="50661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47664" y="34771"/>
            <a:ext cx="626492" cy="50608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5"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87824" y="38586"/>
            <a:ext cx="649640" cy="5053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6"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7504" y="57053"/>
            <a:ext cx="648072" cy="50635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7551780" y="1921020"/>
            <a:ext cx="381704" cy="455531"/>
          </a:xfrm>
          <a:prstGeom prst="rect">
            <a:avLst/>
          </a:prstGeom>
          <a:solidFill>
            <a:srgbClr val="92D050"/>
          </a:solidFill>
        </p:spPr>
        <p:txBody>
          <a:bodyPr wrap="square" rtlCol="0">
            <a:spAutoFit/>
          </a:bodyPr>
          <a:lstStyle/>
          <a:p>
            <a:endParaRPr lang="en-AU" dirty="0"/>
          </a:p>
        </p:txBody>
      </p:sp>
      <p:sp>
        <p:nvSpPr>
          <p:cNvPr id="7" name="TextBox 6"/>
          <p:cNvSpPr txBox="1"/>
          <p:nvPr/>
        </p:nvSpPr>
        <p:spPr>
          <a:xfrm>
            <a:off x="7544160" y="2560388"/>
            <a:ext cx="381704" cy="459216"/>
          </a:xfrm>
          <a:prstGeom prst="rect">
            <a:avLst/>
          </a:prstGeom>
          <a:solidFill>
            <a:srgbClr val="FF0000"/>
          </a:solidFill>
        </p:spPr>
        <p:txBody>
          <a:bodyPr wrap="square" rtlCol="0">
            <a:spAutoFit/>
          </a:bodyPr>
          <a:lstStyle/>
          <a:p>
            <a:endParaRPr lang="en-AU" dirty="0"/>
          </a:p>
        </p:txBody>
      </p:sp>
      <p:sp>
        <p:nvSpPr>
          <p:cNvPr id="13" name="TextBox 12"/>
          <p:cNvSpPr txBox="1"/>
          <p:nvPr/>
        </p:nvSpPr>
        <p:spPr>
          <a:xfrm>
            <a:off x="7544160" y="3267991"/>
            <a:ext cx="381704" cy="419012"/>
          </a:xfrm>
          <a:prstGeom prst="rect">
            <a:avLst/>
          </a:prstGeom>
          <a:solidFill>
            <a:schemeClr val="bg1"/>
          </a:solidFill>
          <a:ln>
            <a:solidFill>
              <a:schemeClr val="tx1"/>
            </a:solidFill>
          </a:ln>
        </p:spPr>
        <p:txBody>
          <a:bodyPr wrap="square" rtlCol="0">
            <a:spAutoFit/>
          </a:bodyPr>
          <a:lstStyle/>
          <a:p>
            <a:endParaRPr lang="en-AU" dirty="0"/>
          </a:p>
        </p:txBody>
      </p:sp>
      <p:cxnSp>
        <p:nvCxnSpPr>
          <p:cNvPr id="9" name="Straight Arrow Connector 8"/>
          <p:cNvCxnSpPr>
            <a:stCxn id="13" idx="0"/>
            <a:endCxn id="13" idx="2"/>
          </p:cNvCxnSpPr>
          <p:nvPr/>
        </p:nvCxnSpPr>
        <p:spPr>
          <a:xfrm>
            <a:off x="7735012" y="3267991"/>
            <a:ext cx="0" cy="419012"/>
          </a:xfrm>
          <a:prstGeom prst="straightConnector1">
            <a:avLst/>
          </a:prstGeom>
          <a:ln w="38100">
            <a:solidFill>
              <a:schemeClr val="tx1"/>
            </a:solidFill>
            <a:tailEnd type="arrow"/>
          </a:ln>
          <a:effectLst/>
        </p:spPr>
        <p:style>
          <a:lnRef idx="3">
            <a:schemeClr val="accent1"/>
          </a:lnRef>
          <a:fillRef idx="0">
            <a:schemeClr val="accent1"/>
          </a:fillRef>
          <a:effectRef idx="2">
            <a:schemeClr val="accent1"/>
          </a:effectRef>
          <a:fontRef idx="minor">
            <a:schemeClr val="tx1"/>
          </a:fontRef>
        </p:style>
      </p:cxnSp>
      <p:sp>
        <p:nvSpPr>
          <p:cNvPr id="11" name="TextBox 10"/>
          <p:cNvSpPr txBox="1"/>
          <p:nvPr/>
        </p:nvSpPr>
        <p:spPr>
          <a:xfrm>
            <a:off x="8048040" y="2010285"/>
            <a:ext cx="1198470" cy="276999"/>
          </a:xfrm>
          <a:prstGeom prst="rect">
            <a:avLst/>
          </a:prstGeom>
          <a:noFill/>
        </p:spPr>
        <p:txBody>
          <a:bodyPr wrap="none" rtlCol="0">
            <a:spAutoFit/>
          </a:bodyPr>
          <a:lstStyle/>
          <a:p>
            <a:r>
              <a:rPr lang="ru-RU" sz="1200" dirty="0"/>
              <a:t>Поток воздуха</a:t>
            </a:r>
            <a:endParaRPr lang="en-AU" sz="1200" dirty="0"/>
          </a:p>
        </p:txBody>
      </p:sp>
      <p:sp>
        <p:nvSpPr>
          <p:cNvPr id="12" name="TextBox 11"/>
          <p:cNvSpPr txBox="1"/>
          <p:nvPr/>
        </p:nvSpPr>
        <p:spPr>
          <a:xfrm>
            <a:off x="8048114" y="2651496"/>
            <a:ext cx="1042273" cy="276999"/>
          </a:xfrm>
          <a:prstGeom prst="rect">
            <a:avLst/>
          </a:prstGeom>
          <a:noFill/>
        </p:spPr>
        <p:txBody>
          <a:bodyPr wrap="none" rtlCol="0">
            <a:spAutoFit/>
          </a:bodyPr>
          <a:lstStyle/>
          <a:p>
            <a:r>
              <a:rPr lang="ru-RU" sz="1200" dirty="0"/>
              <a:t>Компрессия</a:t>
            </a:r>
            <a:endParaRPr lang="en-AU" sz="1200" dirty="0"/>
          </a:p>
        </p:txBody>
      </p:sp>
      <p:sp>
        <p:nvSpPr>
          <p:cNvPr id="14" name="TextBox 13"/>
          <p:cNvSpPr txBox="1"/>
          <p:nvPr/>
        </p:nvSpPr>
        <p:spPr>
          <a:xfrm>
            <a:off x="8075804" y="3267991"/>
            <a:ext cx="1142942" cy="461665"/>
          </a:xfrm>
          <a:prstGeom prst="rect">
            <a:avLst/>
          </a:prstGeom>
          <a:noFill/>
        </p:spPr>
        <p:txBody>
          <a:bodyPr wrap="none" rtlCol="0">
            <a:spAutoFit/>
          </a:bodyPr>
          <a:lstStyle/>
          <a:p>
            <a:r>
              <a:rPr lang="ru-RU" sz="1200" dirty="0"/>
              <a:t>Направление</a:t>
            </a:r>
          </a:p>
          <a:p>
            <a:r>
              <a:rPr lang="ru-RU" sz="1200" dirty="0"/>
              <a:t>поршня</a:t>
            </a:r>
            <a:endParaRPr lang="en-AU" sz="1200" dirty="0"/>
          </a:p>
        </p:txBody>
      </p:sp>
      <p:cxnSp>
        <p:nvCxnSpPr>
          <p:cNvPr id="16" name="Straight Arrow Connector 15"/>
          <p:cNvCxnSpPr/>
          <p:nvPr/>
        </p:nvCxnSpPr>
        <p:spPr>
          <a:xfrm>
            <a:off x="4821982" y="2376551"/>
            <a:ext cx="0" cy="868630"/>
          </a:xfrm>
          <a:prstGeom prst="straightConnector1">
            <a:avLst/>
          </a:prstGeom>
          <a:ln w="38100">
            <a:solidFill>
              <a:schemeClr val="tx1"/>
            </a:solidFill>
            <a:tailEnd type="arrow"/>
          </a:ln>
          <a:effectLst/>
        </p:spPr>
        <p:style>
          <a:lnRef idx="3">
            <a:schemeClr val="accent1"/>
          </a:lnRef>
          <a:fillRef idx="0">
            <a:schemeClr val="accent1"/>
          </a:fillRef>
          <a:effectRef idx="2">
            <a:schemeClr val="accent1"/>
          </a:effectRef>
          <a:fontRef idx="minor">
            <a:schemeClr val="tx1"/>
          </a:fontRef>
        </p:style>
      </p:cxnSp>
      <p:cxnSp>
        <p:nvCxnSpPr>
          <p:cNvPr id="23" name="Straight Arrow Connector 22"/>
          <p:cNvCxnSpPr/>
          <p:nvPr/>
        </p:nvCxnSpPr>
        <p:spPr>
          <a:xfrm>
            <a:off x="6444208" y="2650880"/>
            <a:ext cx="0" cy="868630"/>
          </a:xfrm>
          <a:prstGeom prst="straightConnector1">
            <a:avLst/>
          </a:prstGeom>
          <a:ln w="38100">
            <a:solidFill>
              <a:schemeClr val="tx1"/>
            </a:solidFill>
            <a:tailEnd type="arrow"/>
          </a:ln>
          <a:effectLst/>
        </p:spPr>
        <p:style>
          <a:lnRef idx="3">
            <a:schemeClr val="accent1"/>
          </a:lnRef>
          <a:fillRef idx="0">
            <a:schemeClr val="accent1"/>
          </a:fillRef>
          <a:effectRef idx="2">
            <a:schemeClr val="accent1"/>
          </a:effectRef>
          <a:fontRef idx="minor">
            <a:schemeClr val="tx1"/>
          </a:fontRef>
        </p:style>
      </p:cxnSp>
      <p:cxnSp>
        <p:nvCxnSpPr>
          <p:cNvPr id="24" name="Straight Arrow Connector 23"/>
          <p:cNvCxnSpPr/>
          <p:nvPr/>
        </p:nvCxnSpPr>
        <p:spPr>
          <a:xfrm flipV="1">
            <a:off x="1860910" y="2810866"/>
            <a:ext cx="0" cy="708759"/>
          </a:xfrm>
          <a:prstGeom prst="straightConnector1">
            <a:avLst/>
          </a:prstGeom>
          <a:ln w="38100">
            <a:solidFill>
              <a:schemeClr val="tx1"/>
            </a:solidFill>
            <a:tailEnd type="arrow"/>
          </a:ln>
          <a:effectLst/>
        </p:spPr>
        <p:style>
          <a:lnRef idx="3">
            <a:schemeClr val="accent1"/>
          </a:lnRef>
          <a:fillRef idx="0">
            <a:schemeClr val="accent1"/>
          </a:fillRef>
          <a:effectRef idx="2">
            <a:schemeClr val="accent1"/>
          </a:effectRef>
          <a:fontRef idx="minor">
            <a:schemeClr val="tx1"/>
          </a:fontRef>
        </p:style>
      </p:cxnSp>
      <p:cxnSp>
        <p:nvCxnSpPr>
          <p:cNvPr id="26" name="Straight Arrow Connector 25"/>
          <p:cNvCxnSpPr/>
          <p:nvPr/>
        </p:nvCxnSpPr>
        <p:spPr>
          <a:xfrm flipV="1">
            <a:off x="3316370" y="2565195"/>
            <a:ext cx="0" cy="708759"/>
          </a:xfrm>
          <a:prstGeom prst="straightConnector1">
            <a:avLst/>
          </a:prstGeom>
          <a:ln w="38100">
            <a:solidFill>
              <a:schemeClr val="tx1"/>
            </a:solidFill>
            <a:tailEnd type="arrow"/>
          </a:ln>
          <a:effectLst/>
        </p:spPr>
        <p:style>
          <a:lnRef idx="3">
            <a:schemeClr val="accent1"/>
          </a:lnRef>
          <a:fillRef idx="0">
            <a:schemeClr val="accent1"/>
          </a:fillRef>
          <a:effectRef idx="2">
            <a:schemeClr val="accent1"/>
          </a:effectRef>
          <a:fontRef idx="minor">
            <a:schemeClr val="tx1"/>
          </a:fontRef>
        </p:style>
      </p:cxnSp>
      <p:sp>
        <p:nvSpPr>
          <p:cNvPr id="20" name="TextBox 19"/>
          <p:cNvSpPr txBox="1"/>
          <p:nvPr/>
        </p:nvSpPr>
        <p:spPr>
          <a:xfrm>
            <a:off x="6948264" y="123478"/>
            <a:ext cx="2064312" cy="1200329"/>
          </a:xfrm>
          <a:prstGeom prst="rect">
            <a:avLst/>
          </a:prstGeom>
          <a:noFill/>
        </p:spPr>
        <p:txBody>
          <a:bodyPr wrap="square" rtlCol="0">
            <a:spAutoFit/>
          </a:bodyPr>
          <a:lstStyle/>
          <a:p>
            <a:r>
              <a:rPr lang="ru-RU" dirty="0"/>
              <a:t>Цикл работы </a:t>
            </a:r>
            <a:r>
              <a:rPr lang="ru-RU" dirty="0" err="1"/>
              <a:t>пневмоударника</a:t>
            </a:r>
            <a:r>
              <a:rPr lang="ru-RU" dirty="0"/>
              <a:t> и</a:t>
            </a:r>
            <a:r>
              <a:rPr lang="en-AU" dirty="0"/>
              <a:t> </a:t>
            </a:r>
            <a:r>
              <a:rPr lang="ru-RU" dirty="0"/>
              <a:t>Схема продувки</a:t>
            </a:r>
            <a:endParaRPr lang="en-AU" dirty="0"/>
          </a:p>
        </p:txBody>
      </p:sp>
    </p:spTree>
    <p:extLst>
      <p:ext uri="{BB962C8B-B14F-4D97-AF65-F5344CB8AC3E}">
        <p14:creationId xmlns:p14="http://schemas.microsoft.com/office/powerpoint/2010/main" val="24237681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294967295"/>
          </p:nvPr>
        </p:nvSpPr>
        <p:spPr>
          <a:xfrm>
            <a:off x="428776" y="915567"/>
            <a:ext cx="3711176" cy="3600400"/>
          </a:xfrm>
          <a:prstGeom prst="rect">
            <a:avLst/>
          </a:prstGeom>
        </p:spPr>
        <p:txBody>
          <a:bodyPr/>
          <a:lstStyle/>
          <a:p>
            <a:pPr lvl="1"/>
            <a:r>
              <a:rPr lang="en-AU" sz="1400" b="1" dirty="0">
                <a:solidFill>
                  <a:srgbClr val="FF0000"/>
                </a:solidFill>
              </a:rPr>
              <a:t>16 – </a:t>
            </a:r>
            <a:r>
              <a:rPr lang="ru-RU" sz="1400" b="1" dirty="0">
                <a:solidFill>
                  <a:srgbClr val="FF0000"/>
                </a:solidFill>
              </a:rPr>
              <a:t>Ведущий переводник</a:t>
            </a:r>
            <a:endParaRPr lang="en-AU" sz="1400" b="1" dirty="0">
              <a:solidFill>
                <a:srgbClr val="FF0000"/>
              </a:solidFill>
            </a:endParaRPr>
          </a:p>
          <a:p>
            <a:pPr lvl="1"/>
            <a:r>
              <a:rPr lang="en-AU" sz="1400" b="1" dirty="0">
                <a:solidFill>
                  <a:srgbClr val="FF0000"/>
                </a:solidFill>
              </a:rPr>
              <a:t>20 – </a:t>
            </a:r>
            <a:r>
              <a:rPr lang="ru-RU" sz="1400" b="1" dirty="0">
                <a:solidFill>
                  <a:srgbClr val="FF0000"/>
                </a:solidFill>
              </a:rPr>
              <a:t>Верхний переводник</a:t>
            </a:r>
            <a:endParaRPr lang="en-AU" sz="1400" b="1" dirty="0">
              <a:solidFill>
                <a:srgbClr val="FF0000"/>
              </a:solidFill>
            </a:endParaRPr>
          </a:p>
          <a:p>
            <a:pPr lvl="1"/>
            <a:r>
              <a:rPr lang="en-AU" sz="1400" dirty="0"/>
              <a:t>21 – </a:t>
            </a:r>
            <a:r>
              <a:rPr lang="ru-RU" sz="1400" dirty="0"/>
              <a:t>Воздушная сетка</a:t>
            </a:r>
            <a:endParaRPr lang="en-AU" sz="1400" dirty="0"/>
          </a:p>
          <a:p>
            <a:pPr lvl="1"/>
            <a:r>
              <a:rPr lang="en-AU" sz="1400" b="1" dirty="0">
                <a:solidFill>
                  <a:srgbClr val="FF0000"/>
                </a:solidFill>
              </a:rPr>
              <a:t>22 – </a:t>
            </a:r>
            <a:r>
              <a:rPr lang="ru-RU" sz="1400" b="1" dirty="0">
                <a:solidFill>
                  <a:srgbClr val="FF0000"/>
                </a:solidFill>
              </a:rPr>
              <a:t>Пружина</a:t>
            </a:r>
            <a:endParaRPr lang="en-AU" sz="1400" b="1" dirty="0">
              <a:solidFill>
                <a:srgbClr val="FF0000"/>
              </a:solidFill>
            </a:endParaRPr>
          </a:p>
          <a:p>
            <a:pPr lvl="1"/>
            <a:r>
              <a:rPr lang="en-AU" sz="1400" dirty="0"/>
              <a:t>23 – </a:t>
            </a:r>
            <a:r>
              <a:rPr lang="ru-RU" sz="1400" dirty="0"/>
              <a:t>Фиксатор поршня</a:t>
            </a:r>
            <a:endParaRPr lang="en-AU" sz="1400" dirty="0"/>
          </a:p>
          <a:p>
            <a:pPr lvl="1"/>
            <a:r>
              <a:rPr lang="en-AU" sz="1400" dirty="0"/>
              <a:t>24 – </a:t>
            </a:r>
            <a:r>
              <a:rPr lang="ru-RU" sz="1400" dirty="0"/>
              <a:t>Установочное кольцо стальное</a:t>
            </a:r>
            <a:endParaRPr lang="en-AU" sz="1400" dirty="0"/>
          </a:p>
          <a:p>
            <a:pPr lvl="1"/>
            <a:r>
              <a:rPr lang="en-AU" sz="1400" b="1" dirty="0">
                <a:solidFill>
                  <a:srgbClr val="FF0000"/>
                </a:solidFill>
              </a:rPr>
              <a:t>25 – </a:t>
            </a:r>
            <a:r>
              <a:rPr lang="ru-RU" sz="1400" b="1" dirty="0">
                <a:solidFill>
                  <a:srgbClr val="FF0000"/>
                </a:solidFill>
              </a:rPr>
              <a:t>Плунжер</a:t>
            </a:r>
            <a:endParaRPr lang="en-AU" sz="1400" b="1" dirty="0">
              <a:solidFill>
                <a:srgbClr val="FF0000"/>
              </a:solidFill>
            </a:endParaRPr>
          </a:p>
          <a:p>
            <a:pPr lvl="1"/>
            <a:r>
              <a:rPr lang="en-AU" sz="1400" dirty="0"/>
              <a:t>26 – </a:t>
            </a:r>
            <a:r>
              <a:rPr lang="ru-RU" sz="1400" dirty="0"/>
              <a:t>Ведущий переводник</a:t>
            </a:r>
            <a:endParaRPr lang="en-AU" sz="1400" dirty="0"/>
          </a:p>
          <a:p>
            <a:pPr lvl="1"/>
            <a:r>
              <a:rPr lang="en-AU" sz="1400" b="1" dirty="0">
                <a:solidFill>
                  <a:srgbClr val="FF0000"/>
                </a:solidFill>
              </a:rPr>
              <a:t>27 – </a:t>
            </a:r>
            <a:r>
              <a:rPr lang="ru-RU" sz="1400" b="1" dirty="0">
                <a:solidFill>
                  <a:srgbClr val="FF0000"/>
                </a:solidFill>
              </a:rPr>
              <a:t>Стопорное кольцо долота</a:t>
            </a:r>
            <a:endParaRPr lang="en-AU" sz="1400" b="1" dirty="0">
              <a:solidFill>
                <a:srgbClr val="FF0000"/>
              </a:solidFill>
            </a:endParaRPr>
          </a:p>
          <a:p>
            <a:pPr lvl="1"/>
            <a:r>
              <a:rPr lang="en-AU" sz="1400" dirty="0"/>
              <a:t>28 – </a:t>
            </a:r>
            <a:r>
              <a:rPr lang="ru-RU" sz="1400" dirty="0"/>
              <a:t>Установочное кольцо </a:t>
            </a:r>
            <a:r>
              <a:rPr lang="en-US" sz="1400" dirty="0"/>
              <a:t>Viton</a:t>
            </a:r>
            <a:endParaRPr lang="en-AU" sz="1400" dirty="0"/>
          </a:p>
          <a:p>
            <a:pPr lvl="1"/>
            <a:r>
              <a:rPr lang="en-AU" sz="1400" dirty="0"/>
              <a:t>29 – </a:t>
            </a:r>
            <a:r>
              <a:rPr lang="ru-RU" sz="1400" dirty="0"/>
              <a:t>Распределитель</a:t>
            </a:r>
            <a:endParaRPr lang="en-AU" dirty="0"/>
          </a:p>
          <a:p>
            <a:pPr lvl="1"/>
            <a:r>
              <a:rPr lang="en-AU" sz="1400" dirty="0"/>
              <a:t>30 – </a:t>
            </a:r>
            <a:r>
              <a:rPr lang="ru-RU" sz="1400" dirty="0"/>
              <a:t>Фиксатор трубы отбора проб</a:t>
            </a:r>
            <a:endParaRPr lang="en-AU" sz="1400" dirty="0"/>
          </a:p>
          <a:p>
            <a:pPr lvl="1"/>
            <a:r>
              <a:rPr lang="en-AU" sz="1400" dirty="0"/>
              <a:t>31 – </a:t>
            </a:r>
            <a:r>
              <a:rPr lang="ru-RU" sz="1400" dirty="0"/>
              <a:t>Внутренний цилиндр</a:t>
            </a:r>
            <a:endParaRPr lang="en-AU" sz="1400" dirty="0"/>
          </a:p>
          <a:p>
            <a:pPr marL="378000" lvl="1" indent="0">
              <a:buNone/>
            </a:pPr>
            <a:endParaRPr lang="en-AU" dirty="0"/>
          </a:p>
        </p:txBody>
      </p:sp>
      <p:sp>
        <p:nvSpPr>
          <p:cNvPr id="4" name="Slide Number Placeholder 3"/>
          <p:cNvSpPr>
            <a:spLocks noGrp="1"/>
          </p:cNvSpPr>
          <p:nvPr>
            <p:ph type="sldNum" sz="quarter" idx="4294967295"/>
          </p:nvPr>
        </p:nvSpPr>
        <p:spPr>
          <a:xfrm>
            <a:off x="160262" y="4682544"/>
            <a:ext cx="611088" cy="273844"/>
          </a:xfrm>
          <a:prstGeom prst="rect">
            <a:avLst/>
          </a:prstGeom>
        </p:spPr>
        <p:txBody>
          <a:bodyPr/>
          <a:lstStyle/>
          <a:p>
            <a:fld id="{3E5C8792-432D-401C-BCE9-55451B4457B1}" type="slidenum">
              <a:rPr lang="en-US" sz="700" noProof="0" smtClean="0"/>
              <a:pPr/>
              <a:t>16</a:t>
            </a:fld>
            <a:endParaRPr lang="en-US" sz="700" noProof="0" dirty="0"/>
          </a:p>
        </p:txBody>
      </p:sp>
      <p:sp>
        <p:nvSpPr>
          <p:cNvPr id="5" name="Title 4"/>
          <p:cNvSpPr>
            <a:spLocks noGrp="1"/>
          </p:cNvSpPr>
          <p:nvPr>
            <p:ph type="title"/>
          </p:nvPr>
        </p:nvSpPr>
        <p:spPr>
          <a:xfrm>
            <a:off x="395536" y="267494"/>
            <a:ext cx="8424000" cy="360000"/>
          </a:xfrm>
        </p:spPr>
        <p:txBody>
          <a:bodyPr/>
          <a:lstStyle/>
          <a:p>
            <a:r>
              <a:rPr lang="ru-RU" dirty="0"/>
              <a:t>КОМПЛЕКТУЮЩИЕ </a:t>
            </a:r>
            <a:r>
              <a:rPr lang="en-AU" dirty="0"/>
              <a:t>– </a:t>
            </a:r>
            <a:r>
              <a:rPr lang="ru-RU" dirty="0"/>
              <a:t>наименование</a:t>
            </a:r>
            <a:endParaRPr lang="en-AU" dirty="0"/>
          </a:p>
        </p:txBody>
      </p:sp>
      <p:sp>
        <p:nvSpPr>
          <p:cNvPr id="7" name="Content Placeholder 1"/>
          <p:cNvSpPr txBox="1">
            <a:spLocks/>
          </p:cNvSpPr>
          <p:nvPr/>
        </p:nvSpPr>
        <p:spPr>
          <a:xfrm>
            <a:off x="3813152" y="915567"/>
            <a:ext cx="4158024" cy="3240360"/>
          </a:xfrm>
          <a:prstGeom prst="rect">
            <a:avLst/>
          </a:prstGeom>
        </p:spPr>
        <p:txBody>
          <a:bodyPr vert="horz" lIns="91440" tIns="45720" rIns="91440" bIns="45720" rtlCol="0">
            <a:noAutofit/>
          </a:bodyPr>
          <a:lstStyle>
            <a:lvl1pPr marL="122400" indent="-158400" algn="l" defTabSz="914400" rtl="0" eaLnBrk="1" latinLnBrk="0" hangingPunct="1">
              <a:lnSpc>
                <a:spcPct val="114000"/>
              </a:lnSpc>
              <a:spcBef>
                <a:spcPts val="700"/>
              </a:spcBef>
              <a:buClr>
                <a:srgbClr val="932012"/>
              </a:buClr>
              <a:buSzPct val="130000"/>
              <a:buFont typeface="Arial" pitchFamily="34" charset="0"/>
              <a:buChar char="•"/>
              <a:defRPr sz="1800" kern="1200">
                <a:solidFill>
                  <a:schemeClr val="tx1"/>
                </a:solidFill>
                <a:latin typeface="+mn-lt"/>
                <a:ea typeface="+mn-ea"/>
                <a:cs typeface="+mn-cs"/>
              </a:defRPr>
            </a:lvl1pPr>
            <a:lvl2pPr marL="540000" indent="-162000" algn="l" defTabSz="914400" rtl="0" eaLnBrk="1" latinLnBrk="0" hangingPunct="1">
              <a:lnSpc>
                <a:spcPct val="114000"/>
              </a:lnSpc>
              <a:spcBef>
                <a:spcPct val="20000"/>
              </a:spcBef>
              <a:buClr>
                <a:schemeClr val="tx1">
                  <a:lumMod val="60000"/>
                  <a:lumOff val="40000"/>
                </a:schemeClr>
              </a:buClr>
              <a:buSzPct val="130000"/>
              <a:buFont typeface="Arial" pitchFamily="34" charset="0"/>
              <a:buChar char="•"/>
              <a:defRPr sz="1600" kern="1200">
                <a:solidFill>
                  <a:schemeClr val="tx1"/>
                </a:solidFill>
                <a:latin typeface="+mn-lt"/>
                <a:ea typeface="+mn-ea"/>
                <a:cs typeface="+mn-cs"/>
              </a:defRPr>
            </a:lvl2pPr>
            <a:lvl3pPr marL="900000" indent="-158400" algn="l" defTabSz="914400" rtl="0" eaLnBrk="1" latinLnBrk="0" hangingPunct="1">
              <a:lnSpc>
                <a:spcPct val="114000"/>
              </a:lnSpc>
              <a:spcBef>
                <a:spcPct val="20000"/>
              </a:spcBef>
              <a:buClr>
                <a:schemeClr val="tx1">
                  <a:lumMod val="60000"/>
                  <a:lumOff val="40000"/>
                </a:schemeClr>
              </a:buClr>
              <a:buSzPct val="130000"/>
              <a:buFont typeface="Arial" pitchFamily="34" charset="0"/>
              <a:buChar char="•"/>
              <a:defRPr sz="1400" kern="1200">
                <a:solidFill>
                  <a:schemeClr val="tx1"/>
                </a:solidFill>
                <a:latin typeface="+mn-lt"/>
                <a:ea typeface="+mn-ea"/>
                <a:cs typeface="+mn-cs"/>
              </a:defRPr>
            </a:lvl3pPr>
            <a:lvl4pPr marL="1260000" indent="-162000" algn="l" defTabSz="914400" rtl="0" eaLnBrk="1" latinLnBrk="0" hangingPunct="1">
              <a:lnSpc>
                <a:spcPct val="114000"/>
              </a:lnSpc>
              <a:spcBef>
                <a:spcPct val="20000"/>
              </a:spcBef>
              <a:buClr>
                <a:schemeClr val="tx1">
                  <a:lumMod val="60000"/>
                  <a:lumOff val="40000"/>
                </a:schemeClr>
              </a:buClr>
              <a:buSzPct val="130000"/>
              <a:buFont typeface="Arial" pitchFamily="34" charset="0"/>
              <a:buChar char="•"/>
              <a:defRPr sz="1400" kern="1200">
                <a:solidFill>
                  <a:schemeClr val="tx1"/>
                </a:solidFill>
                <a:latin typeface="+mn-lt"/>
                <a:ea typeface="+mn-ea"/>
                <a:cs typeface="+mn-cs"/>
              </a:defRPr>
            </a:lvl4pPr>
            <a:lvl5pPr marL="1497600" indent="0" algn="l" defTabSz="914400" rtl="0" eaLnBrk="1" latinLnBrk="0" hangingPunct="1">
              <a:lnSpc>
                <a:spcPct val="114000"/>
              </a:lnSpc>
              <a:spcBef>
                <a:spcPct val="20000"/>
              </a:spcBef>
              <a:buClr>
                <a:schemeClr val="tx1">
                  <a:lumMod val="60000"/>
                  <a:lumOff val="40000"/>
                </a:schemeClr>
              </a:buClr>
              <a:buSzPct val="120000"/>
              <a:buFont typeface="Arial" pitchFamily="34" charset="0"/>
              <a:buNone/>
              <a:defRPr lang="en-US" sz="900" b="0" i="0" u="none" strike="noStrike" kern="1200" baseline="0" smtClean="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r>
              <a:rPr lang="en-AU" sz="1400" b="1" dirty="0">
                <a:solidFill>
                  <a:srgbClr val="FF0000"/>
                </a:solidFill>
              </a:rPr>
              <a:t>32 – </a:t>
            </a:r>
            <a:r>
              <a:rPr lang="ru-RU" sz="1400" b="1" dirty="0" err="1">
                <a:solidFill>
                  <a:srgbClr val="FF0000"/>
                </a:solidFill>
              </a:rPr>
              <a:t>Пневмоударник</a:t>
            </a:r>
            <a:r>
              <a:rPr lang="ru-RU" sz="1400" b="1" dirty="0">
                <a:solidFill>
                  <a:srgbClr val="FF0000"/>
                </a:solidFill>
              </a:rPr>
              <a:t> в сборе</a:t>
            </a:r>
            <a:endParaRPr lang="en-AU" sz="1400" b="1" dirty="0">
              <a:solidFill>
                <a:srgbClr val="FF0000"/>
              </a:solidFill>
            </a:endParaRPr>
          </a:p>
          <a:p>
            <a:pPr lvl="1"/>
            <a:r>
              <a:rPr lang="en-AU" sz="1400" dirty="0"/>
              <a:t>33 – </a:t>
            </a:r>
            <a:r>
              <a:rPr lang="ru-RU" sz="1400" dirty="0"/>
              <a:t>Верхний переводник</a:t>
            </a:r>
            <a:endParaRPr lang="en-AU" sz="1400" dirty="0"/>
          </a:p>
          <a:p>
            <a:pPr lvl="1"/>
            <a:r>
              <a:rPr lang="en-AU" sz="1400" dirty="0"/>
              <a:t>34 – </a:t>
            </a:r>
            <a:r>
              <a:rPr lang="ru-RU" sz="1400" dirty="0"/>
              <a:t>Верхний переводник в сборе</a:t>
            </a:r>
            <a:endParaRPr lang="en-AU" sz="1400" dirty="0"/>
          </a:p>
          <a:p>
            <a:pPr lvl="1"/>
            <a:r>
              <a:rPr lang="en-AU" sz="1400" dirty="0"/>
              <a:t>35 – </a:t>
            </a:r>
            <a:r>
              <a:rPr lang="ru-RU" sz="1400" dirty="0"/>
              <a:t>Корпус</a:t>
            </a:r>
            <a:endParaRPr lang="en-AU" sz="1400" dirty="0"/>
          </a:p>
          <a:p>
            <a:pPr lvl="1"/>
            <a:r>
              <a:rPr lang="en-AU" sz="1400" dirty="0"/>
              <a:t>36 – </a:t>
            </a:r>
            <a:r>
              <a:rPr lang="ru-RU" sz="1400" dirty="0"/>
              <a:t>Поршень</a:t>
            </a:r>
            <a:endParaRPr lang="en-AU" sz="1400" dirty="0"/>
          </a:p>
          <a:p>
            <a:pPr lvl="1"/>
            <a:r>
              <a:rPr lang="en-AU" sz="1400" b="1" dirty="0">
                <a:solidFill>
                  <a:srgbClr val="FF0000"/>
                </a:solidFill>
              </a:rPr>
              <a:t>37 – </a:t>
            </a:r>
            <a:r>
              <a:rPr lang="ru-RU" sz="1400" b="1" dirty="0">
                <a:solidFill>
                  <a:srgbClr val="FF0000"/>
                </a:solidFill>
              </a:rPr>
              <a:t>Трубка отбора проб</a:t>
            </a:r>
            <a:endParaRPr lang="en-AU" sz="1400" b="1" dirty="0">
              <a:solidFill>
                <a:srgbClr val="FF0000"/>
              </a:solidFill>
            </a:endParaRPr>
          </a:p>
          <a:p>
            <a:pPr lvl="1"/>
            <a:r>
              <a:rPr lang="en-AU" sz="1400" b="1" dirty="0">
                <a:solidFill>
                  <a:srgbClr val="FF0000"/>
                </a:solidFill>
              </a:rPr>
              <a:t>38 – </a:t>
            </a:r>
            <a:r>
              <a:rPr lang="ru-RU" sz="1400" b="1" dirty="0">
                <a:solidFill>
                  <a:srgbClr val="FF0000"/>
                </a:solidFill>
              </a:rPr>
              <a:t>Комплект резиновых деталей</a:t>
            </a:r>
            <a:endParaRPr lang="en-AU" sz="1400" b="1" dirty="0">
              <a:solidFill>
                <a:srgbClr val="FF0000"/>
              </a:solidFill>
            </a:endParaRPr>
          </a:p>
          <a:p>
            <a:pPr lvl="1"/>
            <a:r>
              <a:rPr lang="en-AU" sz="1400" dirty="0"/>
              <a:t>39 – </a:t>
            </a:r>
            <a:r>
              <a:rPr lang="ru-RU" sz="1400" dirty="0"/>
              <a:t>Гнездо пружины</a:t>
            </a:r>
            <a:endParaRPr lang="en-AU" sz="1400" dirty="0"/>
          </a:p>
          <a:p>
            <a:pPr lvl="1"/>
            <a:r>
              <a:rPr lang="en-AU" sz="1400" b="1" dirty="0">
                <a:solidFill>
                  <a:srgbClr val="FF0000"/>
                </a:solidFill>
              </a:rPr>
              <a:t>40 – </a:t>
            </a:r>
            <a:r>
              <a:rPr lang="ru-RU" sz="1400" b="1" dirty="0" err="1">
                <a:solidFill>
                  <a:srgbClr val="FF0000"/>
                </a:solidFill>
              </a:rPr>
              <a:t>Шруд</a:t>
            </a:r>
            <a:endParaRPr lang="en-AU" sz="1400" b="1" dirty="0">
              <a:solidFill>
                <a:srgbClr val="FF0000"/>
              </a:solidFill>
            </a:endParaRPr>
          </a:p>
          <a:p>
            <a:pPr lvl="1"/>
            <a:r>
              <a:rPr lang="en-AU" sz="1400" dirty="0"/>
              <a:t>41 – </a:t>
            </a:r>
            <a:r>
              <a:rPr lang="ru-RU" sz="1400" dirty="0"/>
              <a:t>Стопорное кольцо</a:t>
            </a:r>
            <a:endParaRPr lang="en-AU" sz="1400" dirty="0"/>
          </a:p>
          <a:p>
            <a:pPr lvl="1"/>
            <a:r>
              <a:rPr lang="en-AU" sz="1400" b="1" dirty="0">
                <a:solidFill>
                  <a:srgbClr val="FF0000"/>
                </a:solidFill>
              </a:rPr>
              <a:t>62 – </a:t>
            </a:r>
            <a:r>
              <a:rPr lang="ru-RU" sz="1400" b="1" dirty="0">
                <a:solidFill>
                  <a:srgbClr val="FF0000"/>
                </a:solidFill>
              </a:rPr>
              <a:t>Долото</a:t>
            </a:r>
            <a:endParaRPr lang="en-AU" sz="1400" b="1" dirty="0">
              <a:solidFill>
                <a:srgbClr val="FF0000"/>
              </a:solidFill>
            </a:endParaRPr>
          </a:p>
          <a:p>
            <a:pPr lvl="1"/>
            <a:endParaRPr lang="en-AU" sz="1400" b="1" dirty="0">
              <a:solidFill>
                <a:srgbClr val="FF0000"/>
              </a:solidFill>
            </a:endParaRPr>
          </a:p>
          <a:p>
            <a:pPr marL="378000" lvl="1" indent="0">
              <a:buNone/>
            </a:pPr>
            <a:endParaRPr lang="en-AU" b="1" dirty="0">
              <a:solidFill>
                <a:srgbClr val="FF0000"/>
              </a:solidFill>
            </a:endParaRPr>
          </a:p>
          <a:p>
            <a:pPr marL="378000" lvl="1" indent="0">
              <a:buFont typeface="Arial" pitchFamily="34" charset="0"/>
              <a:buNone/>
            </a:pPr>
            <a:endParaRPr lang="en-AU" dirty="0"/>
          </a:p>
        </p:txBody>
      </p:sp>
      <p:sp>
        <p:nvSpPr>
          <p:cNvPr id="9" name="TextBox 8"/>
          <p:cNvSpPr txBox="1"/>
          <p:nvPr/>
        </p:nvSpPr>
        <p:spPr>
          <a:xfrm>
            <a:off x="2339752" y="4558127"/>
            <a:ext cx="4928272" cy="369332"/>
          </a:xfrm>
          <a:prstGeom prst="rect">
            <a:avLst/>
          </a:prstGeom>
          <a:noFill/>
        </p:spPr>
        <p:txBody>
          <a:bodyPr wrap="none" rtlCol="0">
            <a:spAutoFit/>
          </a:bodyPr>
          <a:lstStyle/>
          <a:p>
            <a:r>
              <a:rPr lang="ru-RU" b="1" dirty="0">
                <a:solidFill>
                  <a:srgbClr val="FF0000"/>
                </a:solidFill>
              </a:rPr>
              <a:t>Красный</a:t>
            </a:r>
            <a:r>
              <a:rPr lang="en-AU" dirty="0"/>
              <a:t> = </a:t>
            </a:r>
            <a:r>
              <a:rPr lang="ru-RU" dirty="0"/>
              <a:t>Изнашиваемые комплектующие</a:t>
            </a:r>
            <a:endParaRPr lang="en-AU" dirty="0"/>
          </a:p>
        </p:txBody>
      </p:sp>
    </p:spTree>
    <p:extLst>
      <p:ext uri="{BB962C8B-B14F-4D97-AF65-F5344CB8AC3E}">
        <p14:creationId xmlns:p14="http://schemas.microsoft.com/office/powerpoint/2010/main" val="112922957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 calcmode="lin" valueType="num">
                                      <p:cBhvr additive="base">
                                        <p:cTn id="11"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anim calcmode="lin" valueType="num">
                                      <p:cBhvr additive="base">
                                        <p:cTn id="1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anim calcmode="lin" valueType="num">
                                      <p:cBhvr additive="base">
                                        <p:cTn id="19"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6" end="6"/>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
                                            <p:txEl>
                                              <p:pRg st="8" end="8"/>
                                            </p:txEl>
                                          </p:spTgt>
                                        </p:tgtEl>
                                        <p:attrNameLst>
                                          <p:attrName>style.visibility</p:attrName>
                                        </p:attrNameLst>
                                      </p:cBhvr>
                                      <p:to>
                                        <p:strVal val="visible"/>
                                      </p:to>
                                    </p:set>
                                    <p:anim calcmode="lin" valueType="num">
                                      <p:cBhvr additive="base">
                                        <p:cTn id="23"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7">
                                            <p:txEl>
                                              <p:pRg st="0" end="0"/>
                                            </p:txEl>
                                          </p:spTgt>
                                        </p:tgtEl>
                                        <p:attrNameLst>
                                          <p:attrName>style.visibility</p:attrName>
                                        </p:attrNameLst>
                                      </p:cBhvr>
                                      <p:to>
                                        <p:strVal val="visible"/>
                                      </p:to>
                                    </p:set>
                                    <p:anim calcmode="lin" valueType="num">
                                      <p:cBhvr additive="base">
                                        <p:cTn id="29"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7">
                                            <p:txEl>
                                              <p:pRg st="0" end="0"/>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7">
                                            <p:txEl>
                                              <p:pRg st="5" end="5"/>
                                            </p:txEl>
                                          </p:spTgt>
                                        </p:tgtEl>
                                        <p:attrNameLst>
                                          <p:attrName>style.visibility</p:attrName>
                                        </p:attrNameLst>
                                      </p:cBhvr>
                                      <p:to>
                                        <p:strVal val="visible"/>
                                      </p:to>
                                    </p:set>
                                    <p:anim calcmode="lin" valueType="num">
                                      <p:cBhvr additive="base">
                                        <p:cTn id="33" dur="500" fill="hold"/>
                                        <p:tgtEl>
                                          <p:spTgt spid="7">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7">
                                            <p:txEl>
                                              <p:pRg st="5" end="5"/>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7">
                                            <p:txEl>
                                              <p:pRg st="6" end="6"/>
                                            </p:txEl>
                                          </p:spTgt>
                                        </p:tgtEl>
                                        <p:attrNameLst>
                                          <p:attrName>style.visibility</p:attrName>
                                        </p:attrNameLst>
                                      </p:cBhvr>
                                      <p:to>
                                        <p:strVal val="visible"/>
                                      </p:to>
                                    </p:set>
                                    <p:anim calcmode="lin" valueType="num">
                                      <p:cBhvr additive="base">
                                        <p:cTn id="37" dur="500" fill="hold"/>
                                        <p:tgtEl>
                                          <p:spTgt spid="7">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7">
                                            <p:txEl>
                                              <p:pRg st="6" end="6"/>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7">
                                            <p:txEl>
                                              <p:pRg st="8" end="8"/>
                                            </p:txEl>
                                          </p:spTgt>
                                        </p:tgtEl>
                                        <p:attrNameLst>
                                          <p:attrName>style.visibility</p:attrName>
                                        </p:attrNameLst>
                                      </p:cBhvr>
                                      <p:to>
                                        <p:strVal val="visible"/>
                                      </p:to>
                                    </p:set>
                                    <p:anim calcmode="lin" valueType="num">
                                      <p:cBhvr additive="base">
                                        <p:cTn id="41" dur="500" fill="hold"/>
                                        <p:tgtEl>
                                          <p:spTgt spid="7">
                                            <p:txEl>
                                              <p:pRg st="8" end="8"/>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7">
                                            <p:txEl>
                                              <p:pRg st="8" end="8"/>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7">
                                            <p:txEl>
                                              <p:pRg st="10" end="10"/>
                                            </p:txEl>
                                          </p:spTgt>
                                        </p:tgtEl>
                                        <p:attrNameLst>
                                          <p:attrName>style.visibility</p:attrName>
                                        </p:attrNameLst>
                                      </p:cBhvr>
                                      <p:to>
                                        <p:strVal val="visible"/>
                                      </p:to>
                                    </p:set>
                                    <p:anim calcmode="lin" valueType="num">
                                      <p:cBhvr additive="base">
                                        <p:cTn id="45" dur="500" fill="hold"/>
                                        <p:tgtEl>
                                          <p:spTgt spid="7">
                                            <p:txEl>
                                              <p:pRg st="10" end="10"/>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7">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2">
                                            <p:txEl>
                                              <p:pRg st="2" end="2"/>
                                            </p:txEl>
                                          </p:spTgt>
                                        </p:tgtEl>
                                        <p:attrNameLst>
                                          <p:attrName>style.visibility</p:attrName>
                                        </p:attrNameLst>
                                      </p:cBhvr>
                                      <p:to>
                                        <p:strVal val="visible"/>
                                      </p:to>
                                    </p:set>
                                    <p:anim calcmode="lin" valueType="num">
                                      <p:cBhvr additive="base">
                                        <p:cTn id="51"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2">
                                            <p:txEl>
                                              <p:pRg st="2" end="2"/>
                                            </p:txEl>
                                          </p:spTgt>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2">
                                            <p:txEl>
                                              <p:pRg st="4" end="4"/>
                                            </p:txEl>
                                          </p:spTgt>
                                        </p:tgtEl>
                                        <p:attrNameLst>
                                          <p:attrName>style.visibility</p:attrName>
                                        </p:attrNameLst>
                                      </p:cBhvr>
                                      <p:to>
                                        <p:strVal val="visible"/>
                                      </p:to>
                                    </p:set>
                                    <p:anim calcmode="lin" valueType="num">
                                      <p:cBhvr additive="base">
                                        <p:cTn id="55"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2">
                                            <p:txEl>
                                              <p:pRg st="4" end="4"/>
                                            </p:txEl>
                                          </p:spTgt>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2">
                                            <p:txEl>
                                              <p:pRg st="5" end="5"/>
                                            </p:txEl>
                                          </p:spTgt>
                                        </p:tgtEl>
                                        <p:attrNameLst>
                                          <p:attrName>style.visibility</p:attrName>
                                        </p:attrNameLst>
                                      </p:cBhvr>
                                      <p:to>
                                        <p:strVal val="visible"/>
                                      </p:to>
                                    </p:set>
                                    <p:anim calcmode="lin" valueType="num">
                                      <p:cBhvr additive="base">
                                        <p:cTn id="59"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2">
                                            <p:txEl>
                                              <p:pRg st="5" end="5"/>
                                            </p:txEl>
                                          </p:spTgt>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2">
                                            <p:txEl>
                                              <p:pRg st="7" end="7"/>
                                            </p:txEl>
                                          </p:spTgt>
                                        </p:tgtEl>
                                        <p:attrNameLst>
                                          <p:attrName>style.visibility</p:attrName>
                                        </p:attrNameLst>
                                      </p:cBhvr>
                                      <p:to>
                                        <p:strVal val="visible"/>
                                      </p:to>
                                    </p:set>
                                    <p:anim calcmode="lin" valueType="num">
                                      <p:cBhvr additive="base">
                                        <p:cTn id="63"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2">
                                            <p:txEl>
                                              <p:pRg st="7" end="7"/>
                                            </p:txEl>
                                          </p:spTgt>
                                        </p:tgtEl>
                                        <p:attrNameLst>
                                          <p:attrName>ppt_y</p:attrName>
                                        </p:attrNameLst>
                                      </p:cBhvr>
                                      <p:tavLst>
                                        <p:tav tm="0">
                                          <p:val>
                                            <p:strVal val="1+#ppt_h/2"/>
                                          </p:val>
                                        </p:tav>
                                        <p:tav tm="100000">
                                          <p:val>
                                            <p:strVal val="#ppt_y"/>
                                          </p:val>
                                        </p:tav>
                                      </p:tavLst>
                                    </p:anim>
                                  </p:childTnLst>
                                </p:cTn>
                              </p:par>
                              <p:par>
                                <p:cTn id="65" presetID="2" presetClass="entr" presetSubtype="4" fill="hold" nodeType="withEffect">
                                  <p:stCondLst>
                                    <p:cond delay="0"/>
                                  </p:stCondLst>
                                  <p:childTnLst>
                                    <p:set>
                                      <p:cBhvr>
                                        <p:cTn id="66" dur="1" fill="hold">
                                          <p:stCondLst>
                                            <p:cond delay="0"/>
                                          </p:stCondLst>
                                        </p:cTn>
                                        <p:tgtEl>
                                          <p:spTgt spid="2">
                                            <p:txEl>
                                              <p:pRg st="9" end="9"/>
                                            </p:txEl>
                                          </p:spTgt>
                                        </p:tgtEl>
                                        <p:attrNameLst>
                                          <p:attrName>style.visibility</p:attrName>
                                        </p:attrNameLst>
                                      </p:cBhvr>
                                      <p:to>
                                        <p:strVal val="visible"/>
                                      </p:to>
                                    </p:set>
                                    <p:anim calcmode="lin" valueType="num">
                                      <p:cBhvr additive="base">
                                        <p:cTn id="67" dur="500" fill="hold"/>
                                        <p:tgtEl>
                                          <p:spTgt spid="2">
                                            <p:txEl>
                                              <p:pRg st="9" end="9"/>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2">
                                            <p:txEl>
                                              <p:pRg st="9" end="9"/>
                                            </p:txEl>
                                          </p:spTgt>
                                        </p:tgtEl>
                                        <p:attrNameLst>
                                          <p:attrName>ppt_y</p:attrName>
                                        </p:attrNameLst>
                                      </p:cBhvr>
                                      <p:tavLst>
                                        <p:tav tm="0">
                                          <p:val>
                                            <p:strVal val="1+#ppt_h/2"/>
                                          </p:val>
                                        </p:tav>
                                        <p:tav tm="100000">
                                          <p:val>
                                            <p:strVal val="#ppt_y"/>
                                          </p:val>
                                        </p:tav>
                                      </p:tavLst>
                                    </p:anim>
                                  </p:childTnLst>
                                </p:cTn>
                              </p:par>
                              <p:par>
                                <p:cTn id="69" presetID="2" presetClass="entr" presetSubtype="4" fill="hold" nodeType="withEffect">
                                  <p:stCondLst>
                                    <p:cond delay="0"/>
                                  </p:stCondLst>
                                  <p:childTnLst>
                                    <p:set>
                                      <p:cBhvr>
                                        <p:cTn id="70" dur="1" fill="hold">
                                          <p:stCondLst>
                                            <p:cond delay="0"/>
                                          </p:stCondLst>
                                        </p:cTn>
                                        <p:tgtEl>
                                          <p:spTgt spid="2">
                                            <p:txEl>
                                              <p:pRg st="10" end="10"/>
                                            </p:txEl>
                                          </p:spTgt>
                                        </p:tgtEl>
                                        <p:attrNameLst>
                                          <p:attrName>style.visibility</p:attrName>
                                        </p:attrNameLst>
                                      </p:cBhvr>
                                      <p:to>
                                        <p:strVal val="visible"/>
                                      </p:to>
                                    </p:set>
                                    <p:anim calcmode="lin" valueType="num">
                                      <p:cBhvr additive="base">
                                        <p:cTn id="71" dur="500" fill="hold"/>
                                        <p:tgtEl>
                                          <p:spTgt spid="2">
                                            <p:txEl>
                                              <p:pRg st="10" end="10"/>
                                            </p:txEl>
                                          </p:spTgt>
                                        </p:tgtEl>
                                        <p:attrNameLst>
                                          <p:attrName>ppt_x</p:attrName>
                                        </p:attrNameLst>
                                      </p:cBhvr>
                                      <p:tavLst>
                                        <p:tav tm="0">
                                          <p:val>
                                            <p:strVal val="#ppt_x"/>
                                          </p:val>
                                        </p:tav>
                                        <p:tav tm="100000">
                                          <p:val>
                                            <p:strVal val="#ppt_x"/>
                                          </p:val>
                                        </p:tav>
                                      </p:tavLst>
                                    </p:anim>
                                    <p:anim calcmode="lin" valueType="num">
                                      <p:cBhvr additive="base">
                                        <p:cTn id="72" dur="500" fill="hold"/>
                                        <p:tgtEl>
                                          <p:spTgt spid="2">
                                            <p:txEl>
                                              <p:pRg st="10" end="10"/>
                                            </p:txEl>
                                          </p:spTgt>
                                        </p:tgtEl>
                                        <p:attrNameLst>
                                          <p:attrName>ppt_y</p:attrName>
                                        </p:attrNameLst>
                                      </p:cBhvr>
                                      <p:tavLst>
                                        <p:tav tm="0">
                                          <p:val>
                                            <p:strVal val="1+#ppt_h/2"/>
                                          </p:val>
                                        </p:tav>
                                        <p:tav tm="100000">
                                          <p:val>
                                            <p:strVal val="#ppt_y"/>
                                          </p:val>
                                        </p:tav>
                                      </p:tavLst>
                                    </p:anim>
                                  </p:childTnLst>
                                </p:cTn>
                              </p:par>
                              <p:par>
                                <p:cTn id="73" presetID="2" presetClass="entr" presetSubtype="4" fill="hold" nodeType="withEffect">
                                  <p:stCondLst>
                                    <p:cond delay="0"/>
                                  </p:stCondLst>
                                  <p:childTnLst>
                                    <p:set>
                                      <p:cBhvr>
                                        <p:cTn id="74" dur="1" fill="hold">
                                          <p:stCondLst>
                                            <p:cond delay="0"/>
                                          </p:stCondLst>
                                        </p:cTn>
                                        <p:tgtEl>
                                          <p:spTgt spid="2">
                                            <p:txEl>
                                              <p:pRg st="11" end="11"/>
                                            </p:txEl>
                                          </p:spTgt>
                                        </p:tgtEl>
                                        <p:attrNameLst>
                                          <p:attrName>style.visibility</p:attrName>
                                        </p:attrNameLst>
                                      </p:cBhvr>
                                      <p:to>
                                        <p:strVal val="visible"/>
                                      </p:to>
                                    </p:set>
                                    <p:anim calcmode="lin" valueType="num">
                                      <p:cBhvr additive="base">
                                        <p:cTn id="75" dur="500" fill="hold"/>
                                        <p:tgtEl>
                                          <p:spTgt spid="2">
                                            <p:txEl>
                                              <p:pRg st="11" end="11"/>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2">
                                            <p:txEl>
                                              <p:pRg st="11" end="11"/>
                                            </p:txEl>
                                          </p:spTgt>
                                        </p:tgtEl>
                                        <p:attrNameLst>
                                          <p:attrName>ppt_y</p:attrName>
                                        </p:attrNameLst>
                                      </p:cBhvr>
                                      <p:tavLst>
                                        <p:tav tm="0">
                                          <p:val>
                                            <p:strVal val="1+#ppt_h/2"/>
                                          </p:val>
                                        </p:tav>
                                        <p:tav tm="100000">
                                          <p:val>
                                            <p:strVal val="#ppt_y"/>
                                          </p:val>
                                        </p:tav>
                                      </p:tavLst>
                                    </p:anim>
                                  </p:childTnLst>
                                </p:cTn>
                              </p:par>
                              <p:par>
                                <p:cTn id="77" presetID="2" presetClass="entr" presetSubtype="4" fill="hold" nodeType="withEffect">
                                  <p:stCondLst>
                                    <p:cond delay="0"/>
                                  </p:stCondLst>
                                  <p:childTnLst>
                                    <p:set>
                                      <p:cBhvr>
                                        <p:cTn id="78" dur="1" fill="hold">
                                          <p:stCondLst>
                                            <p:cond delay="0"/>
                                          </p:stCondLst>
                                        </p:cTn>
                                        <p:tgtEl>
                                          <p:spTgt spid="2">
                                            <p:txEl>
                                              <p:pRg st="12" end="12"/>
                                            </p:txEl>
                                          </p:spTgt>
                                        </p:tgtEl>
                                        <p:attrNameLst>
                                          <p:attrName>style.visibility</p:attrName>
                                        </p:attrNameLst>
                                      </p:cBhvr>
                                      <p:to>
                                        <p:strVal val="visible"/>
                                      </p:to>
                                    </p:set>
                                    <p:anim calcmode="lin" valueType="num">
                                      <p:cBhvr additive="base">
                                        <p:cTn id="79" dur="500" fill="hold"/>
                                        <p:tgtEl>
                                          <p:spTgt spid="2">
                                            <p:txEl>
                                              <p:pRg st="12" end="12"/>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2">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nodeType="clickEffect">
                                  <p:stCondLst>
                                    <p:cond delay="0"/>
                                  </p:stCondLst>
                                  <p:childTnLst>
                                    <p:set>
                                      <p:cBhvr>
                                        <p:cTn id="84" dur="1" fill="hold">
                                          <p:stCondLst>
                                            <p:cond delay="0"/>
                                          </p:stCondLst>
                                        </p:cTn>
                                        <p:tgtEl>
                                          <p:spTgt spid="7">
                                            <p:txEl>
                                              <p:pRg st="1" end="1"/>
                                            </p:txEl>
                                          </p:spTgt>
                                        </p:tgtEl>
                                        <p:attrNameLst>
                                          <p:attrName>style.visibility</p:attrName>
                                        </p:attrNameLst>
                                      </p:cBhvr>
                                      <p:to>
                                        <p:strVal val="visible"/>
                                      </p:to>
                                    </p:set>
                                    <p:anim calcmode="lin" valueType="num">
                                      <p:cBhvr additive="base">
                                        <p:cTn id="85"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7">
                                            <p:txEl>
                                              <p:pRg st="1" end="1"/>
                                            </p:txEl>
                                          </p:spTgt>
                                        </p:tgtEl>
                                        <p:attrNameLst>
                                          <p:attrName>ppt_y</p:attrName>
                                        </p:attrNameLst>
                                      </p:cBhvr>
                                      <p:tavLst>
                                        <p:tav tm="0">
                                          <p:val>
                                            <p:strVal val="1+#ppt_h/2"/>
                                          </p:val>
                                        </p:tav>
                                        <p:tav tm="100000">
                                          <p:val>
                                            <p:strVal val="#ppt_y"/>
                                          </p:val>
                                        </p:tav>
                                      </p:tavLst>
                                    </p:anim>
                                  </p:childTnLst>
                                </p:cTn>
                              </p:par>
                              <p:par>
                                <p:cTn id="87" presetID="2" presetClass="entr" presetSubtype="4" fill="hold" nodeType="withEffect">
                                  <p:stCondLst>
                                    <p:cond delay="0"/>
                                  </p:stCondLst>
                                  <p:childTnLst>
                                    <p:set>
                                      <p:cBhvr>
                                        <p:cTn id="88" dur="1" fill="hold">
                                          <p:stCondLst>
                                            <p:cond delay="0"/>
                                          </p:stCondLst>
                                        </p:cTn>
                                        <p:tgtEl>
                                          <p:spTgt spid="7">
                                            <p:txEl>
                                              <p:pRg st="2" end="2"/>
                                            </p:txEl>
                                          </p:spTgt>
                                        </p:tgtEl>
                                        <p:attrNameLst>
                                          <p:attrName>style.visibility</p:attrName>
                                        </p:attrNameLst>
                                      </p:cBhvr>
                                      <p:to>
                                        <p:strVal val="visible"/>
                                      </p:to>
                                    </p:set>
                                    <p:anim calcmode="lin" valueType="num">
                                      <p:cBhvr additive="base">
                                        <p:cTn id="89"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90" dur="500" fill="hold"/>
                                        <p:tgtEl>
                                          <p:spTgt spid="7">
                                            <p:txEl>
                                              <p:pRg st="2" end="2"/>
                                            </p:txEl>
                                          </p:spTgt>
                                        </p:tgtEl>
                                        <p:attrNameLst>
                                          <p:attrName>ppt_y</p:attrName>
                                        </p:attrNameLst>
                                      </p:cBhvr>
                                      <p:tavLst>
                                        <p:tav tm="0">
                                          <p:val>
                                            <p:strVal val="1+#ppt_h/2"/>
                                          </p:val>
                                        </p:tav>
                                        <p:tav tm="100000">
                                          <p:val>
                                            <p:strVal val="#ppt_y"/>
                                          </p:val>
                                        </p:tav>
                                      </p:tavLst>
                                    </p:anim>
                                  </p:childTnLst>
                                </p:cTn>
                              </p:par>
                              <p:par>
                                <p:cTn id="91" presetID="2" presetClass="entr" presetSubtype="4" fill="hold" nodeType="withEffect">
                                  <p:stCondLst>
                                    <p:cond delay="0"/>
                                  </p:stCondLst>
                                  <p:childTnLst>
                                    <p:set>
                                      <p:cBhvr>
                                        <p:cTn id="92" dur="1" fill="hold">
                                          <p:stCondLst>
                                            <p:cond delay="0"/>
                                          </p:stCondLst>
                                        </p:cTn>
                                        <p:tgtEl>
                                          <p:spTgt spid="7">
                                            <p:txEl>
                                              <p:pRg st="3" end="3"/>
                                            </p:txEl>
                                          </p:spTgt>
                                        </p:tgtEl>
                                        <p:attrNameLst>
                                          <p:attrName>style.visibility</p:attrName>
                                        </p:attrNameLst>
                                      </p:cBhvr>
                                      <p:to>
                                        <p:strVal val="visible"/>
                                      </p:to>
                                    </p:set>
                                    <p:anim calcmode="lin" valueType="num">
                                      <p:cBhvr additive="base">
                                        <p:cTn id="93"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94" dur="500" fill="hold"/>
                                        <p:tgtEl>
                                          <p:spTgt spid="7">
                                            <p:txEl>
                                              <p:pRg st="3" end="3"/>
                                            </p:txEl>
                                          </p:spTgt>
                                        </p:tgtEl>
                                        <p:attrNameLst>
                                          <p:attrName>ppt_y</p:attrName>
                                        </p:attrNameLst>
                                      </p:cBhvr>
                                      <p:tavLst>
                                        <p:tav tm="0">
                                          <p:val>
                                            <p:strVal val="1+#ppt_h/2"/>
                                          </p:val>
                                        </p:tav>
                                        <p:tav tm="100000">
                                          <p:val>
                                            <p:strVal val="#ppt_y"/>
                                          </p:val>
                                        </p:tav>
                                      </p:tavLst>
                                    </p:anim>
                                  </p:childTnLst>
                                </p:cTn>
                              </p:par>
                              <p:par>
                                <p:cTn id="95" presetID="2" presetClass="entr" presetSubtype="4" fill="hold" nodeType="withEffect">
                                  <p:stCondLst>
                                    <p:cond delay="0"/>
                                  </p:stCondLst>
                                  <p:childTnLst>
                                    <p:set>
                                      <p:cBhvr>
                                        <p:cTn id="96" dur="1" fill="hold">
                                          <p:stCondLst>
                                            <p:cond delay="0"/>
                                          </p:stCondLst>
                                        </p:cTn>
                                        <p:tgtEl>
                                          <p:spTgt spid="7">
                                            <p:txEl>
                                              <p:pRg st="4" end="4"/>
                                            </p:txEl>
                                          </p:spTgt>
                                        </p:tgtEl>
                                        <p:attrNameLst>
                                          <p:attrName>style.visibility</p:attrName>
                                        </p:attrNameLst>
                                      </p:cBhvr>
                                      <p:to>
                                        <p:strVal val="visible"/>
                                      </p:to>
                                    </p:set>
                                    <p:anim calcmode="lin" valueType="num">
                                      <p:cBhvr additive="base">
                                        <p:cTn id="97"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98" dur="500" fill="hold"/>
                                        <p:tgtEl>
                                          <p:spTgt spid="7">
                                            <p:txEl>
                                              <p:pRg st="4" end="4"/>
                                            </p:txEl>
                                          </p:spTgt>
                                        </p:tgtEl>
                                        <p:attrNameLst>
                                          <p:attrName>ppt_y</p:attrName>
                                        </p:attrNameLst>
                                      </p:cBhvr>
                                      <p:tavLst>
                                        <p:tav tm="0">
                                          <p:val>
                                            <p:strVal val="1+#ppt_h/2"/>
                                          </p:val>
                                        </p:tav>
                                        <p:tav tm="100000">
                                          <p:val>
                                            <p:strVal val="#ppt_y"/>
                                          </p:val>
                                        </p:tav>
                                      </p:tavLst>
                                    </p:anim>
                                  </p:childTnLst>
                                </p:cTn>
                              </p:par>
                              <p:par>
                                <p:cTn id="99" presetID="2" presetClass="entr" presetSubtype="4" fill="hold" nodeType="withEffect">
                                  <p:stCondLst>
                                    <p:cond delay="0"/>
                                  </p:stCondLst>
                                  <p:childTnLst>
                                    <p:set>
                                      <p:cBhvr>
                                        <p:cTn id="100" dur="1" fill="hold">
                                          <p:stCondLst>
                                            <p:cond delay="0"/>
                                          </p:stCondLst>
                                        </p:cTn>
                                        <p:tgtEl>
                                          <p:spTgt spid="7">
                                            <p:txEl>
                                              <p:pRg st="7" end="7"/>
                                            </p:txEl>
                                          </p:spTgt>
                                        </p:tgtEl>
                                        <p:attrNameLst>
                                          <p:attrName>style.visibility</p:attrName>
                                        </p:attrNameLst>
                                      </p:cBhvr>
                                      <p:to>
                                        <p:strVal val="visible"/>
                                      </p:to>
                                    </p:set>
                                    <p:anim calcmode="lin" valueType="num">
                                      <p:cBhvr additive="base">
                                        <p:cTn id="101" dur="500" fill="hold"/>
                                        <p:tgtEl>
                                          <p:spTgt spid="7">
                                            <p:txEl>
                                              <p:pRg st="7" end="7"/>
                                            </p:txEl>
                                          </p:spTgt>
                                        </p:tgtEl>
                                        <p:attrNameLst>
                                          <p:attrName>ppt_x</p:attrName>
                                        </p:attrNameLst>
                                      </p:cBhvr>
                                      <p:tavLst>
                                        <p:tav tm="0">
                                          <p:val>
                                            <p:strVal val="#ppt_x"/>
                                          </p:val>
                                        </p:tav>
                                        <p:tav tm="100000">
                                          <p:val>
                                            <p:strVal val="#ppt_x"/>
                                          </p:val>
                                        </p:tav>
                                      </p:tavLst>
                                    </p:anim>
                                    <p:anim calcmode="lin" valueType="num">
                                      <p:cBhvr additive="base">
                                        <p:cTn id="102" dur="500" fill="hold"/>
                                        <p:tgtEl>
                                          <p:spTgt spid="7">
                                            <p:txEl>
                                              <p:pRg st="7" end="7"/>
                                            </p:txEl>
                                          </p:spTgt>
                                        </p:tgtEl>
                                        <p:attrNameLst>
                                          <p:attrName>ppt_y</p:attrName>
                                        </p:attrNameLst>
                                      </p:cBhvr>
                                      <p:tavLst>
                                        <p:tav tm="0">
                                          <p:val>
                                            <p:strVal val="1+#ppt_h/2"/>
                                          </p:val>
                                        </p:tav>
                                        <p:tav tm="100000">
                                          <p:val>
                                            <p:strVal val="#ppt_y"/>
                                          </p:val>
                                        </p:tav>
                                      </p:tavLst>
                                    </p:anim>
                                  </p:childTnLst>
                                </p:cTn>
                              </p:par>
                              <p:par>
                                <p:cTn id="103" presetID="2" presetClass="entr" presetSubtype="4" fill="hold" nodeType="withEffect">
                                  <p:stCondLst>
                                    <p:cond delay="0"/>
                                  </p:stCondLst>
                                  <p:childTnLst>
                                    <p:set>
                                      <p:cBhvr>
                                        <p:cTn id="104" dur="1" fill="hold">
                                          <p:stCondLst>
                                            <p:cond delay="0"/>
                                          </p:stCondLst>
                                        </p:cTn>
                                        <p:tgtEl>
                                          <p:spTgt spid="7">
                                            <p:txEl>
                                              <p:pRg st="9" end="9"/>
                                            </p:txEl>
                                          </p:spTgt>
                                        </p:tgtEl>
                                        <p:attrNameLst>
                                          <p:attrName>style.visibility</p:attrName>
                                        </p:attrNameLst>
                                      </p:cBhvr>
                                      <p:to>
                                        <p:strVal val="visible"/>
                                      </p:to>
                                    </p:set>
                                    <p:anim calcmode="lin" valueType="num">
                                      <p:cBhvr additive="base">
                                        <p:cTn id="105" dur="500" fill="hold"/>
                                        <p:tgtEl>
                                          <p:spTgt spid="7">
                                            <p:txEl>
                                              <p:pRg st="9" end="9"/>
                                            </p:txEl>
                                          </p:spTgt>
                                        </p:tgtEl>
                                        <p:attrNameLst>
                                          <p:attrName>ppt_x</p:attrName>
                                        </p:attrNameLst>
                                      </p:cBhvr>
                                      <p:tavLst>
                                        <p:tav tm="0">
                                          <p:val>
                                            <p:strVal val="#ppt_x"/>
                                          </p:val>
                                        </p:tav>
                                        <p:tav tm="100000">
                                          <p:val>
                                            <p:strVal val="#ppt_x"/>
                                          </p:val>
                                        </p:tav>
                                      </p:tavLst>
                                    </p:anim>
                                    <p:anim calcmode="lin" valueType="num">
                                      <p:cBhvr additive="base">
                                        <p:cTn id="106" dur="500" fill="hold"/>
                                        <p:tgtEl>
                                          <p:spTgt spid="7">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294967295"/>
          </p:nvPr>
        </p:nvSpPr>
        <p:spPr>
          <a:xfrm>
            <a:off x="395536" y="1131591"/>
            <a:ext cx="4050888" cy="1728191"/>
          </a:xfrm>
          <a:prstGeom prst="rect">
            <a:avLst/>
          </a:prstGeom>
        </p:spPr>
        <p:txBody>
          <a:bodyPr/>
          <a:lstStyle/>
          <a:p>
            <a:pPr marL="378000" lvl="1" indent="0">
              <a:buNone/>
            </a:pPr>
            <a:r>
              <a:rPr lang="en-AU" dirty="0"/>
              <a:t>        </a:t>
            </a:r>
            <a:r>
              <a:rPr lang="en-AU" u="sng" dirty="0"/>
              <a:t> 32</a:t>
            </a:r>
            <a:r>
              <a:rPr lang="en-AU" dirty="0"/>
              <a:t>  -  </a:t>
            </a:r>
            <a:r>
              <a:rPr lang="en-AU" u="sng" dirty="0"/>
              <a:t>542</a:t>
            </a:r>
            <a:r>
              <a:rPr lang="en-AU" dirty="0"/>
              <a:t>  -  </a:t>
            </a:r>
            <a:r>
              <a:rPr lang="en-AU" u="sng" dirty="0"/>
              <a:t>R40</a:t>
            </a:r>
          </a:p>
          <a:p>
            <a:pPr marL="378000" lvl="1" indent="0">
              <a:buNone/>
            </a:pPr>
            <a:endParaRPr lang="en-AU" dirty="0"/>
          </a:p>
        </p:txBody>
      </p:sp>
      <p:sp>
        <p:nvSpPr>
          <p:cNvPr id="4" name="Slide Number Placeholder 3"/>
          <p:cNvSpPr>
            <a:spLocks noGrp="1"/>
          </p:cNvSpPr>
          <p:nvPr>
            <p:ph type="sldNum" sz="quarter" idx="4294967295"/>
          </p:nvPr>
        </p:nvSpPr>
        <p:spPr>
          <a:xfrm>
            <a:off x="160262" y="4682544"/>
            <a:ext cx="611088" cy="273844"/>
          </a:xfrm>
          <a:prstGeom prst="rect">
            <a:avLst/>
          </a:prstGeom>
        </p:spPr>
        <p:txBody>
          <a:bodyPr/>
          <a:lstStyle/>
          <a:p>
            <a:fld id="{3E5C8792-432D-401C-BCE9-55451B4457B1}" type="slidenum">
              <a:rPr lang="en-US" sz="700" noProof="0" smtClean="0"/>
              <a:pPr/>
              <a:t>17</a:t>
            </a:fld>
            <a:endParaRPr lang="en-US" sz="700" noProof="0" dirty="0"/>
          </a:p>
        </p:txBody>
      </p:sp>
      <p:sp>
        <p:nvSpPr>
          <p:cNvPr id="5" name="Title 4"/>
          <p:cNvSpPr>
            <a:spLocks noGrp="1"/>
          </p:cNvSpPr>
          <p:nvPr>
            <p:ph type="title"/>
          </p:nvPr>
        </p:nvSpPr>
        <p:spPr/>
        <p:txBody>
          <a:bodyPr/>
          <a:lstStyle/>
          <a:p>
            <a:r>
              <a:rPr lang="ru-RU" dirty="0"/>
              <a:t>Номер по каталогу </a:t>
            </a:r>
            <a:r>
              <a:rPr lang="en-AU" dirty="0"/>
              <a:t>– </a:t>
            </a:r>
            <a:r>
              <a:rPr lang="ru-RU" dirty="0"/>
              <a:t>Наименование</a:t>
            </a:r>
            <a:endParaRPr lang="en-AU" dirty="0"/>
          </a:p>
        </p:txBody>
      </p:sp>
      <p:sp>
        <p:nvSpPr>
          <p:cNvPr id="7" name="Content Placeholder 1"/>
          <p:cNvSpPr txBox="1">
            <a:spLocks/>
          </p:cNvSpPr>
          <p:nvPr/>
        </p:nvSpPr>
        <p:spPr>
          <a:xfrm>
            <a:off x="4499992" y="1131590"/>
            <a:ext cx="4014008" cy="1513285"/>
          </a:xfrm>
          <a:prstGeom prst="rect">
            <a:avLst/>
          </a:prstGeom>
        </p:spPr>
        <p:txBody>
          <a:bodyPr vert="horz" lIns="91440" tIns="45720" rIns="91440" bIns="45720" rtlCol="0">
            <a:noAutofit/>
          </a:bodyPr>
          <a:lstStyle>
            <a:lvl1pPr marL="122400" indent="-158400" algn="l" defTabSz="914400" rtl="0" eaLnBrk="1" latinLnBrk="0" hangingPunct="1">
              <a:lnSpc>
                <a:spcPct val="114000"/>
              </a:lnSpc>
              <a:spcBef>
                <a:spcPts val="700"/>
              </a:spcBef>
              <a:buClr>
                <a:srgbClr val="932012"/>
              </a:buClr>
              <a:buSzPct val="130000"/>
              <a:buFont typeface="Arial" pitchFamily="34" charset="0"/>
              <a:buChar char="•"/>
              <a:defRPr sz="1800" kern="1200">
                <a:solidFill>
                  <a:schemeClr val="tx1"/>
                </a:solidFill>
                <a:latin typeface="+mn-lt"/>
                <a:ea typeface="+mn-ea"/>
                <a:cs typeface="+mn-cs"/>
              </a:defRPr>
            </a:lvl1pPr>
            <a:lvl2pPr marL="540000" indent="-162000" algn="l" defTabSz="914400" rtl="0" eaLnBrk="1" latinLnBrk="0" hangingPunct="1">
              <a:lnSpc>
                <a:spcPct val="114000"/>
              </a:lnSpc>
              <a:spcBef>
                <a:spcPct val="20000"/>
              </a:spcBef>
              <a:buClr>
                <a:schemeClr val="tx1">
                  <a:lumMod val="60000"/>
                  <a:lumOff val="40000"/>
                </a:schemeClr>
              </a:buClr>
              <a:buSzPct val="130000"/>
              <a:buFont typeface="Arial" pitchFamily="34" charset="0"/>
              <a:buChar char="•"/>
              <a:defRPr sz="1600" kern="1200">
                <a:solidFill>
                  <a:schemeClr val="tx1"/>
                </a:solidFill>
                <a:latin typeface="+mn-lt"/>
                <a:ea typeface="+mn-ea"/>
                <a:cs typeface="+mn-cs"/>
              </a:defRPr>
            </a:lvl2pPr>
            <a:lvl3pPr marL="900000" indent="-158400" algn="l" defTabSz="914400" rtl="0" eaLnBrk="1" latinLnBrk="0" hangingPunct="1">
              <a:lnSpc>
                <a:spcPct val="114000"/>
              </a:lnSpc>
              <a:spcBef>
                <a:spcPct val="20000"/>
              </a:spcBef>
              <a:buClr>
                <a:schemeClr val="tx1">
                  <a:lumMod val="60000"/>
                  <a:lumOff val="40000"/>
                </a:schemeClr>
              </a:buClr>
              <a:buSzPct val="130000"/>
              <a:buFont typeface="Arial" pitchFamily="34" charset="0"/>
              <a:buChar char="•"/>
              <a:defRPr sz="1400" kern="1200">
                <a:solidFill>
                  <a:schemeClr val="tx1"/>
                </a:solidFill>
                <a:latin typeface="+mn-lt"/>
                <a:ea typeface="+mn-ea"/>
                <a:cs typeface="+mn-cs"/>
              </a:defRPr>
            </a:lvl3pPr>
            <a:lvl4pPr marL="1260000" indent="-162000" algn="l" defTabSz="914400" rtl="0" eaLnBrk="1" latinLnBrk="0" hangingPunct="1">
              <a:lnSpc>
                <a:spcPct val="114000"/>
              </a:lnSpc>
              <a:spcBef>
                <a:spcPct val="20000"/>
              </a:spcBef>
              <a:buClr>
                <a:schemeClr val="tx1">
                  <a:lumMod val="60000"/>
                  <a:lumOff val="40000"/>
                </a:schemeClr>
              </a:buClr>
              <a:buSzPct val="130000"/>
              <a:buFont typeface="Arial" pitchFamily="34" charset="0"/>
              <a:buChar char="•"/>
              <a:defRPr sz="1400" kern="1200">
                <a:solidFill>
                  <a:schemeClr val="tx1"/>
                </a:solidFill>
                <a:latin typeface="+mn-lt"/>
                <a:ea typeface="+mn-ea"/>
                <a:cs typeface="+mn-cs"/>
              </a:defRPr>
            </a:lvl4pPr>
            <a:lvl5pPr marL="1497600" indent="0" algn="l" defTabSz="914400" rtl="0" eaLnBrk="1" latinLnBrk="0" hangingPunct="1">
              <a:lnSpc>
                <a:spcPct val="114000"/>
              </a:lnSpc>
              <a:spcBef>
                <a:spcPct val="20000"/>
              </a:spcBef>
              <a:buClr>
                <a:schemeClr val="tx1">
                  <a:lumMod val="60000"/>
                  <a:lumOff val="40000"/>
                </a:schemeClr>
              </a:buClr>
              <a:buSzPct val="120000"/>
              <a:buFont typeface="Arial" pitchFamily="34" charset="0"/>
              <a:buNone/>
              <a:defRPr lang="en-US" sz="900" b="0" i="0" u="none" strike="noStrike" kern="1200" baseline="0" smtClean="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78000" lvl="1" indent="0">
              <a:buNone/>
            </a:pPr>
            <a:r>
              <a:rPr lang="en-AU" u="sng" dirty="0"/>
              <a:t>62</a:t>
            </a:r>
            <a:r>
              <a:rPr lang="en-AU" dirty="0"/>
              <a:t>  -  </a:t>
            </a:r>
            <a:r>
              <a:rPr lang="en-AU" u="sng" dirty="0"/>
              <a:t>542</a:t>
            </a:r>
            <a:r>
              <a:rPr lang="en-AU" dirty="0"/>
              <a:t>  -  </a:t>
            </a:r>
            <a:r>
              <a:rPr lang="en-AU" u="sng" dirty="0"/>
              <a:t>412HF</a:t>
            </a:r>
          </a:p>
          <a:p>
            <a:pPr marL="378000" lvl="1" indent="0">
              <a:buFont typeface="Arial" pitchFamily="34" charset="0"/>
              <a:buNone/>
            </a:pPr>
            <a:endParaRPr lang="en-AU" dirty="0"/>
          </a:p>
        </p:txBody>
      </p:sp>
      <p:grpSp>
        <p:nvGrpSpPr>
          <p:cNvPr id="49" name="Group 48"/>
          <p:cNvGrpSpPr/>
          <p:nvPr/>
        </p:nvGrpSpPr>
        <p:grpSpPr>
          <a:xfrm>
            <a:off x="5804" y="1473146"/>
            <a:ext cx="4331732" cy="1026234"/>
            <a:chOff x="17816" y="1481893"/>
            <a:chExt cx="4331732" cy="1026234"/>
          </a:xfrm>
        </p:grpSpPr>
        <p:sp>
          <p:nvSpPr>
            <p:cNvPr id="9" name="Content Placeholder 1"/>
            <p:cNvSpPr txBox="1">
              <a:spLocks/>
            </p:cNvSpPr>
            <p:nvPr/>
          </p:nvSpPr>
          <p:spPr>
            <a:xfrm>
              <a:off x="17816" y="1867297"/>
              <a:ext cx="1425385" cy="640830"/>
            </a:xfrm>
            <a:prstGeom prst="rect">
              <a:avLst/>
            </a:prstGeom>
          </p:spPr>
          <p:txBody>
            <a:bodyPr vert="horz" lIns="91440" tIns="45720" rIns="91440" bIns="45720" rtlCol="0">
              <a:noAutofit/>
            </a:bodyPr>
            <a:lstStyle>
              <a:lvl1pPr marL="122400" indent="-158400" algn="l" defTabSz="914400" rtl="0" eaLnBrk="1" latinLnBrk="0" hangingPunct="1">
                <a:lnSpc>
                  <a:spcPct val="114000"/>
                </a:lnSpc>
                <a:spcBef>
                  <a:spcPts val="700"/>
                </a:spcBef>
                <a:buClr>
                  <a:srgbClr val="932012"/>
                </a:buClr>
                <a:buSzPct val="130000"/>
                <a:buFont typeface="Arial" pitchFamily="34" charset="0"/>
                <a:buChar char="•"/>
                <a:defRPr sz="1800" kern="1200">
                  <a:solidFill>
                    <a:schemeClr val="tx1"/>
                  </a:solidFill>
                  <a:latin typeface="+mn-lt"/>
                  <a:ea typeface="+mn-ea"/>
                  <a:cs typeface="+mn-cs"/>
                </a:defRPr>
              </a:lvl1pPr>
              <a:lvl2pPr marL="540000" indent="-162000" algn="l" defTabSz="914400" rtl="0" eaLnBrk="1" latinLnBrk="0" hangingPunct="1">
                <a:lnSpc>
                  <a:spcPct val="114000"/>
                </a:lnSpc>
                <a:spcBef>
                  <a:spcPct val="20000"/>
                </a:spcBef>
                <a:buClr>
                  <a:schemeClr val="tx1">
                    <a:lumMod val="60000"/>
                    <a:lumOff val="40000"/>
                  </a:schemeClr>
                </a:buClr>
                <a:buSzPct val="130000"/>
                <a:buFont typeface="Arial" pitchFamily="34" charset="0"/>
                <a:buChar char="•"/>
                <a:defRPr sz="1600" kern="1200">
                  <a:solidFill>
                    <a:schemeClr val="tx1"/>
                  </a:solidFill>
                  <a:latin typeface="+mn-lt"/>
                  <a:ea typeface="+mn-ea"/>
                  <a:cs typeface="+mn-cs"/>
                </a:defRPr>
              </a:lvl2pPr>
              <a:lvl3pPr marL="900000" indent="-158400" algn="l" defTabSz="914400" rtl="0" eaLnBrk="1" latinLnBrk="0" hangingPunct="1">
                <a:lnSpc>
                  <a:spcPct val="114000"/>
                </a:lnSpc>
                <a:spcBef>
                  <a:spcPct val="20000"/>
                </a:spcBef>
                <a:buClr>
                  <a:schemeClr val="tx1">
                    <a:lumMod val="60000"/>
                    <a:lumOff val="40000"/>
                  </a:schemeClr>
                </a:buClr>
                <a:buSzPct val="130000"/>
                <a:buFont typeface="Arial" pitchFamily="34" charset="0"/>
                <a:buChar char="•"/>
                <a:defRPr sz="1400" kern="1200">
                  <a:solidFill>
                    <a:schemeClr val="tx1"/>
                  </a:solidFill>
                  <a:latin typeface="+mn-lt"/>
                  <a:ea typeface="+mn-ea"/>
                  <a:cs typeface="+mn-cs"/>
                </a:defRPr>
              </a:lvl3pPr>
              <a:lvl4pPr marL="1260000" indent="-162000" algn="l" defTabSz="914400" rtl="0" eaLnBrk="1" latinLnBrk="0" hangingPunct="1">
                <a:lnSpc>
                  <a:spcPct val="114000"/>
                </a:lnSpc>
                <a:spcBef>
                  <a:spcPct val="20000"/>
                </a:spcBef>
                <a:buClr>
                  <a:schemeClr val="tx1">
                    <a:lumMod val="60000"/>
                    <a:lumOff val="40000"/>
                  </a:schemeClr>
                </a:buClr>
                <a:buSzPct val="130000"/>
                <a:buFont typeface="Arial" pitchFamily="34" charset="0"/>
                <a:buChar char="•"/>
                <a:defRPr sz="1400" kern="1200">
                  <a:solidFill>
                    <a:schemeClr val="tx1"/>
                  </a:solidFill>
                  <a:latin typeface="+mn-lt"/>
                  <a:ea typeface="+mn-ea"/>
                  <a:cs typeface="+mn-cs"/>
                </a:defRPr>
              </a:lvl4pPr>
              <a:lvl5pPr marL="1497600" indent="0" algn="l" defTabSz="914400" rtl="0" eaLnBrk="1" latinLnBrk="0" hangingPunct="1">
                <a:lnSpc>
                  <a:spcPct val="114000"/>
                </a:lnSpc>
                <a:spcBef>
                  <a:spcPct val="20000"/>
                </a:spcBef>
                <a:buClr>
                  <a:schemeClr val="tx1">
                    <a:lumMod val="60000"/>
                    <a:lumOff val="40000"/>
                  </a:schemeClr>
                </a:buClr>
                <a:buSzPct val="120000"/>
                <a:buFont typeface="Arial" pitchFamily="34" charset="0"/>
                <a:buNone/>
                <a:defRPr lang="en-US" sz="900" b="0" i="0" u="none" strike="noStrike" kern="1200" baseline="0" smtClean="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78000" lvl="1" indent="0">
                <a:buFont typeface="Arial" pitchFamily="34" charset="0"/>
                <a:buNone/>
              </a:pPr>
              <a:r>
                <a:rPr lang="ru-RU" dirty="0"/>
                <a:t>Главный</a:t>
              </a:r>
            </a:p>
            <a:p>
              <a:pPr marL="378000" lvl="1" indent="0">
                <a:buFont typeface="Arial" pitchFamily="34" charset="0"/>
                <a:buNone/>
              </a:pPr>
              <a:r>
                <a:rPr lang="ru-RU" dirty="0"/>
                <a:t>код</a:t>
              </a:r>
              <a:endParaRPr lang="en-AU" dirty="0"/>
            </a:p>
          </p:txBody>
        </p:sp>
        <p:sp>
          <p:nvSpPr>
            <p:cNvPr id="10" name="Content Placeholder 1"/>
            <p:cNvSpPr txBox="1">
              <a:spLocks/>
            </p:cNvSpPr>
            <p:nvPr/>
          </p:nvSpPr>
          <p:spPr>
            <a:xfrm>
              <a:off x="695142" y="1863051"/>
              <a:ext cx="2134118" cy="639687"/>
            </a:xfrm>
            <a:prstGeom prst="rect">
              <a:avLst/>
            </a:prstGeom>
          </p:spPr>
          <p:txBody>
            <a:bodyPr vert="horz" lIns="91440" tIns="45720" rIns="91440" bIns="45720" rtlCol="0">
              <a:noAutofit/>
            </a:bodyPr>
            <a:lstStyle>
              <a:lvl1pPr marL="122400" indent="-158400" algn="l" defTabSz="914400" rtl="0" eaLnBrk="1" latinLnBrk="0" hangingPunct="1">
                <a:lnSpc>
                  <a:spcPct val="114000"/>
                </a:lnSpc>
                <a:spcBef>
                  <a:spcPts val="700"/>
                </a:spcBef>
                <a:buClr>
                  <a:srgbClr val="932012"/>
                </a:buClr>
                <a:buSzPct val="130000"/>
                <a:buFont typeface="Arial" pitchFamily="34" charset="0"/>
                <a:buChar char="•"/>
                <a:defRPr sz="1800" kern="1200">
                  <a:solidFill>
                    <a:schemeClr val="tx1"/>
                  </a:solidFill>
                  <a:latin typeface="+mn-lt"/>
                  <a:ea typeface="+mn-ea"/>
                  <a:cs typeface="+mn-cs"/>
                </a:defRPr>
              </a:lvl1pPr>
              <a:lvl2pPr marL="540000" indent="-162000" algn="l" defTabSz="914400" rtl="0" eaLnBrk="1" latinLnBrk="0" hangingPunct="1">
                <a:lnSpc>
                  <a:spcPct val="114000"/>
                </a:lnSpc>
                <a:spcBef>
                  <a:spcPct val="20000"/>
                </a:spcBef>
                <a:buClr>
                  <a:schemeClr val="tx1">
                    <a:lumMod val="60000"/>
                    <a:lumOff val="40000"/>
                  </a:schemeClr>
                </a:buClr>
                <a:buSzPct val="130000"/>
                <a:buFont typeface="Arial" pitchFamily="34" charset="0"/>
                <a:buChar char="•"/>
                <a:defRPr sz="1600" kern="1200">
                  <a:solidFill>
                    <a:schemeClr val="tx1"/>
                  </a:solidFill>
                  <a:latin typeface="+mn-lt"/>
                  <a:ea typeface="+mn-ea"/>
                  <a:cs typeface="+mn-cs"/>
                </a:defRPr>
              </a:lvl2pPr>
              <a:lvl3pPr marL="900000" indent="-158400" algn="l" defTabSz="914400" rtl="0" eaLnBrk="1" latinLnBrk="0" hangingPunct="1">
                <a:lnSpc>
                  <a:spcPct val="114000"/>
                </a:lnSpc>
                <a:spcBef>
                  <a:spcPct val="20000"/>
                </a:spcBef>
                <a:buClr>
                  <a:schemeClr val="tx1">
                    <a:lumMod val="60000"/>
                    <a:lumOff val="40000"/>
                  </a:schemeClr>
                </a:buClr>
                <a:buSzPct val="130000"/>
                <a:buFont typeface="Arial" pitchFamily="34" charset="0"/>
                <a:buChar char="•"/>
                <a:defRPr sz="1400" kern="1200">
                  <a:solidFill>
                    <a:schemeClr val="tx1"/>
                  </a:solidFill>
                  <a:latin typeface="+mn-lt"/>
                  <a:ea typeface="+mn-ea"/>
                  <a:cs typeface="+mn-cs"/>
                </a:defRPr>
              </a:lvl3pPr>
              <a:lvl4pPr marL="1260000" indent="-162000" algn="l" defTabSz="914400" rtl="0" eaLnBrk="1" latinLnBrk="0" hangingPunct="1">
                <a:lnSpc>
                  <a:spcPct val="114000"/>
                </a:lnSpc>
                <a:spcBef>
                  <a:spcPct val="20000"/>
                </a:spcBef>
                <a:buClr>
                  <a:schemeClr val="tx1">
                    <a:lumMod val="60000"/>
                    <a:lumOff val="40000"/>
                  </a:schemeClr>
                </a:buClr>
                <a:buSzPct val="130000"/>
                <a:buFont typeface="Arial" pitchFamily="34" charset="0"/>
                <a:buChar char="•"/>
                <a:defRPr sz="1400" kern="1200">
                  <a:solidFill>
                    <a:schemeClr val="tx1"/>
                  </a:solidFill>
                  <a:latin typeface="+mn-lt"/>
                  <a:ea typeface="+mn-ea"/>
                  <a:cs typeface="+mn-cs"/>
                </a:defRPr>
              </a:lvl4pPr>
              <a:lvl5pPr marL="1497600" indent="0" algn="l" defTabSz="914400" rtl="0" eaLnBrk="1" latinLnBrk="0" hangingPunct="1">
                <a:lnSpc>
                  <a:spcPct val="114000"/>
                </a:lnSpc>
                <a:spcBef>
                  <a:spcPct val="20000"/>
                </a:spcBef>
                <a:buClr>
                  <a:schemeClr val="tx1">
                    <a:lumMod val="60000"/>
                    <a:lumOff val="40000"/>
                  </a:schemeClr>
                </a:buClr>
                <a:buSzPct val="120000"/>
                <a:buFont typeface="Arial" pitchFamily="34" charset="0"/>
                <a:buNone/>
                <a:defRPr lang="en-US" sz="900" b="0" i="0" u="none" strike="noStrike" kern="1200" baseline="0" smtClean="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78000" lvl="1" indent="0" algn="ctr">
                <a:buFont typeface="Arial" pitchFamily="34" charset="0"/>
                <a:buNone/>
              </a:pPr>
              <a:r>
                <a:rPr lang="ru-RU" dirty="0"/>
                <a:t>Модель</a:t>
              </a:r>
            </a:p>
            <a:p>
              <a:pPr marL="378000" lvl="1" indent="0" algn="ctr">
                <a:buFont typeface="Arial" pitchFamily="34" charset="0"/>
                <a:buNone/>
              </a:pPr>
              <a:r>
                <a:rPr lang="ru-RU" dirty="0" err="1"/>
                <a:t>пневмоударника</a:t>
              </a:r>
              <a:endParaRPr lang="en-AU" dirty="0"/>
            </a:p>
            <a:p>
              <a:pPr marL="378000" lvl="1" indent="0">
                <a:buFont typeface="Arial" pitchFamily="34" charset="0"/>
                <a:buNone/>
              </a:pPr>
              <a:endParaRPr lang="en-AU" dirty="0"/>
            </a:p>
          </p:txBody>
        </p:sp>
        <p:sp>
          <p:nvSpPr>
            <p:cNvPr id="11" name="Content Placeholder 1"/>
            <p:cNvSpPr txBox="1">
              <a:spLocks/>
            </p:cNvSpPr>
            <p:nvPr/>
          </p:nvSpPr>
          <p:spPr>
            <a:xfrm>
              <a:off x="2391833" y="1868441"/>
              <a:ext cx="1957715" cy="639686"/>
            </a:xfrm>
            <a:prstGeom prst="rect">
              <a:avLst/>
            </a:prstGeom>
          </p:spPr>
          <p:txBody>
            <a:bodyPr vert="horz" lIns="91440" tIns="45720" rIns="91440" bIns="45720" rtlCol="0">
              <a:noAutofit/>
            </a:bodyPr>
            <a:lstStyle>
              <a:lvl1pPr marL="122400" indent="-158400" algn="l" defTabSz="914400" rtl="0" eaLnBrk="1" latinLnBrk="0" hangingPunct="1">
                <a:lnSpc>
                  <a:spcPct val="114000"/>
                </a:lnSpc>
                <a:spcBef>
                  <a:spcPts val="700"/>
                </a:spcBef>
                <a:buClr>
                  <a:srgbClr val="932012"/>
                </a:buClr>
                <a:buSzPct val="130000"/>
                <a:buFont typeface="Arial" pitchFamily="34" charset="0"/>
                <a:buChar char="•"/>
                <a:defRPr sz="1800" kern="1200">
                  <a:solidFill>
                    <a:schemeClr val="tx1"/>
                  </a:solidFill>
                  <a:latin typeface="+mn-lt"/>
                  <a:ea typeface="+mn-ea"/>
                  <a:cs typeface="+mn-cs"/>
                </a:defRPr>
              </a:lvl1pPr>
              <a:lvl2pPr marL="540000" indent="-162000" algn="l" defTabSz="914400" rtl="0" eaLnBrk="1" latinLnBrk="0" hangingPunct="1">
                <a:lnSpc>
                  <a:spcPct val="114000"/>
                </a:lnSpc>
                <a:spcBef>
                  <a:spcPct val="20000"/>
                </a:spcBef>
                <a:buClr>
                  <a:schemeClr val="tx1">
                    <a:lumMod val="60000"/>
                    <a:lumOff val="40000"/>
                  </a:schemeClr>
                </a:buClr>
                <a:buSzPct val="130000"/>
                <a:buFont typeface="Arial" pitchFamily="34" charset="0"/>
                <a:buChar char="•"/>
                <a:defRPr sz="1600" kern="1200">
                  <a:solidFill>
                    <a:schemeClr val="tx1"/>
                  </a:solidFill>
                  <a:latin typeface="+mn-lt"/>
                  <a:ea typeface="+mn-ea"/>
                  <a:cs typeface="+mn-cs"/>
                </a:defRPr>
              </a:lvl2pPr>
              <a:lvl3pPr marL="900000" indent="-158400" algn="l" defTabSz="914400" rtl="0" eaLnBrk="1" latinLnBrk="0" hangingPunct="1">
                <a:lnSpc>
                  <a:spcPct val="114000"/>
                </a:lnSpc>
                <a:spcBef>
                  <a:spcPct val="20000"/>
                </a:spcBef>
                <a:buClr>
                  <a:schemeClr val="tx1">
                    <a:lumMod val="60000"/>
                    <a:lumOff val="40000"/>
                  </a:schemeClr>
                </a:buClr>
                <a:buSzPct val="130000"/>
                <a:buFont typeface="Arial" pitchFamily="34" charset="0"/>
                <a:buChar char="•"/>
                <a:defRPr sz="1400" kern="1200">
                  <a:solidFill>
                    <a:schemeClr val="tx1"/>
                  </a:solidFill>
                  <a:latin typeface="+mn-lt"/>
                  <a:ea typeface="+mn-ea"/>
                  <a:cs typeface="+mn-cs"/>
                </a:defRPr>
              </a:lvl3pPr>
              <a:lvl4pPr marL="1260000" indent="-162000" algn="l" defTabSz="914400" rtl="0" eaLnBrk="1" latinLnBrk="0" hangingPunct="1">
                <a:lnSpc>
                  <a:spcPct val="114000"/>
                </a:lnSpc>
                <a:spcBef>
                  <a:spcPct val="20000"/>
                </a:spcBef>
                <a:buClr>
                  <a:schemeClr val="tx1">
                    <a:lumMod val="60000"/>
                    <a:lumOff val="40000"/>
                  </a:schemeClr>
                </a:buClr>
                <a:buSzPct val="130000"/>
                <a:buFont typeface="Arial" pitchFamily="34" charset="0"/>
                <a:buChar char="•"/>
                <a:defRPr sz="1400" kern="1200">
                  <a:solidFill>
                    <a:schemeClr val="tx1"/>
                  </a:solidFill>
                  <a:latin typeface="+mn-lt"/>
                  <a:ea typeface="+mn-ea"/>
                  <a:cs typeface="+mn-cs"/>
                </a:defRPr>
              </a:lvl4pPr>
              <a:lvl5pPr marL="1497600" indent="0" algn="l" defTabSz="914400" rtl="0" eaLnBrk="1" latinLnBrk="0" hangingPunct="1">
                <a:lnSpc>
                  <a:spcPct val="114000"/>
                </a:lnSpc>
                <a:spcBef>
                  <a:spcPct val="20000"/>
                </a:spcBef>
                <a:buClr>
                  <a:schemeClr val="tx1">
                    <a:lumMod val="60000"/>
                    <a:lumOff val="40000"/>
                  </a:schemeClr>
                </a:buClr>
                <a:buSzPct val="120000"/>
                <a:buFont typeface="Arial" pitchFamily="34" charset="0"/>
                <a:buNone/>
                <a:defRPr lang="en-US" sz="900" b="0" i="0" u="none" strike="noStrike" kern="1200" baseline="0" smtClean="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78000" lvl="1" indent="0">
                <a:buFont typeface="Arial" pitchFamily="34" charset="0"/>
                <a:buNone/>
              </a:pPr>
              <a:r>
                <a:rPr lang="ru-RU" dirty="0"/>
                <a:t>Модификация верхнего переводника</a:t>
              </a:r>
              <a:endParaRPr lang="en-AU" dirty="0"/>
            </a:p>
          </p:txBody>
        </p:sp>
        <p:cxnSp>
          <p:nvCxnSpPr>
            <p:cNvPr id="19" name="Elbow Connector 18"/>
            <p:cNvCxnSpPr/>
            <p:nvPr/>
          </p:nvCxnSpPr>
          <p:spPr>
            <a:xfrm rot="5400000">
              <a:off x="946426" y="1522087"/>
              <a:ext cx="440434" cy="360045"/>
            </a:xfrm>
            <a:prstGeom prst="bentConnector3">
              <a:avLst>
                <a:gd name="adj1" fmla="val 50000"/>
              </a:avLst>
            </a:prstGeom>
            <a:ln w="9525" cmpd="sng">
              <a:solidFill>
                <a:srgbClr val="999999"/>
              </a:solidFill>
              <a:headEnd type="none"/>
              <a:tailEnd type="none" w="med" len="med"/>
            </a:ln>
          </p:spPr>
          <p:style>
            <a:lnRef idx="2">
              <a:schemeClr val="accent1"/>
            </a:lnRef>
            <a:fillRef idx="0">
              <a:schemeClr val="accent1"/>
            </a:fillRef>
            <a:effectRef idx="1">
              <a:schemeClr val="accent1"/>
            </a:effectRef>
            <a:fontRef idx="minor">
              <a:schemeClr val="tx1"/>
            </a:fontRef>
          </p:style>
        </p:cxnSp>
        <p:cxnSp>
          <p:nvCxnSpPr>
            <p:cNvPr id="26" name="Elbow Connector 25"/>
            <p:cNvCxnSpPr/>
            <p:nvPr/>
          </p:nvCxnSpPr>
          <p:spPr>
            <a:xfrm rot="16200000" flipH="1">
              <a:off x="2695935" y="1496161"/>
              <a:ext cx="440434" cy="431376"/>
            </a:xfrm>
            <a:prstGeom prst="bentConnector3">
              <a:avLst>
                <a:gd name="adj1" fmla="val 50000"/>
              </a:avLst>
            </a:prstGeom>
            <a:ln w="9525" cmpd="sng">
              <a:solidFill>
                <a:srgbClr val="999999"/>
              </a:solidFill>
              <a:headEnd type="none"/>
              <a:tailEnd type="none" w="med" len="med"/>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a:cxnSpLocks/>
              <a:endCxn id="10" idx="0"/>
            </p:cNvCxnSpPr>
            <p:nvPr/>
          </p:nvCxnSpPr>
          <p:spPr>
            <a:xfrm flipH="1">
              <a:off x="1762201" y="1486242"/>
              <a:ext cx="109062" cy="376809"/>
            </a:xfrm>
            <a:prstGeom prst="line">
              <a:avLst/>
            </a:prstGeom>
            <a:ln w="9525" cmpd="sng">
              <a:solidFill>
                <a:srgbClr val="999999"/>
              </a:solidFill>
              <a:headEnd type="none"/>
              <a:tailEnd type="none" w="med" len="med"/>
            </a:ln>
          </p:spPr>
          <p:style>
            <a:lnRef idx="2">
              <a:schemeClr val="accent1"/>
            </a:lnRef>
            <a:fillRef idx="0">
              <a:schemeClr val="accent1"/>
            </a:fillRef>
            <a:effectRef idx="1">
              <a:schemeClr val="accent1"/>
            </a:effectRef>
            <a:fontRef idx="minor">
              <a:schemeClr val="tx1"/>
            </a:fontRef>
          </p:style>
        </p:cxnSp>
      </p:grpSp>
      <p:grpSp>
        <p:nvGrpSpPr>
          <p:cNvPr id="48" name="Group 47"/>
          <p:cNvGrpSpPr/>
          <p:nvPr/>
        </p:nvGrpSpPr>
        <p:grpSpPr>
          <a:xfrm>
            <a:off x="3950711" y="1482884"/>
            <a:ext cx="4275254" cy="1045034"/>
            <a:chOff x="3950711" y="1482884"/>
            <a:chExt cx="4275254" cy="1045034"/>
          </a:xfrm>
        </p:grpSpPr>
        <p:sp>
          <p:nvSpPr>
            <p:cNvPr id="33" name="Content Placeholder 1"/>
            <p:cNvSpPr txBox="1">
              <a:spLocks/>
            </p:cNvSpPr>
            <p:nvPr/>
          </p:nvSpPr>
          <p:spPr>
            <a:xfrm>
              <a:off x="3950711" y="1867297"/>
              <a:ext cx="1440159" cy="640830"/>
            </a:xfrm>
            <a:prstGeom prst="rect">
              <a:avLst/>
            </a:prstGeom>
          </p:spPr>
          <p:txBody>
            <a:bodyPr vert="horz" lIns="91440" tIns="45720" rIns="91440" bIns="45720" rtlCol="0">
              <a:noAutofit/>
            </a:bodyPr>
            <a:lstStyle>
              <a:lvl1pPr marL="122400" indent="-158400" algn="l" defTabSz="914400" rtl="0" eaLnBrk="1" latinLnBrk="0" hangingPunct="1">
                <a:lnSpc>
                  <a:spcPct val="114000"/>
                </a:lnSpc>
                <a:spcBef>
                  <a:spcPts val="700"/>
                </a:spcBef>
                <a:buClr>
                  <a:srgbClr val="932012"/>
                </a:buClr>
                <a:buSzPct val="130000"/>
                <a:buFont typeface="Arial" pitchFamily="34" charset="0"/>
                <a:buChar char="•"/>
                <a:defRPr sz="1800" kern="1200">
                  <a:solidFill>
                    <a:schemeClr val="tx1"/>
                  </a:solidFill>
                  <a:latin typeface="+mn-lt"/>
                  <a:ea typeface="+mn-ea"/>
                  <a:cs typeface="+mn-cs"/>
                </a:defRPr>
              </a:lvl1pPr>
              <a:lvl2pPr marL="540000" indent="-162000" algn="l" defTabSz="914400" rtl="0" eaLnBrk="1" latinLnBrk="0" hangingPunct="1">
                <a:lnSpc>
                  <a:spcPct val="114000"/>
                </a:lnSpc>
                <a:spcBef>
                  <a:spcPct val="20000"/>
                </a:spcBef>
                <a:buClr>
                  <a:schemeClr val="tx1">
                    <a:lumMod val="60000"/>
                    <a:lumOff val="40000"/>
                  </a:schemeClr>
                </a:buClr>
                <a:buSzPct val="130000"/>
                <a:buFont typeface="Arial" pitchFamily="34" charset="0"/>
                <a:buChar char="•"/>
                <a:defRPr sz="1600" kern="1200">
                  <a:solidFill>
                    <a:schemeClr val="tx1"/>
                  </a:solidFill>
                  <a:latin typeface="+mn-lt"/>
                  <a:ea typeface="+mn-ea"/>
                  <a:cs typeface="+mn-cs"/>
                </a:defRPr>
              </a:lvl2pPr>
              <a:lvl3pPr marL="900000" indent="-158400" algn="l" defTabSz="914400" rtl="0" eaLnBrk="1" latinLnBrk="0" hangingPunct="1">
                <a:lnSpc>
                  <a:spcPct val="114000"/>
                </a:lnSpc>
                <a:spcBef>
                  <a:spcPct val="20000"/>
                </a:spcBef>
                <a:buClr>
                  <a:schemeClr val="tx1">
                    <a:lumMod val="60000"/>
                    <a:lumOff val="40000"/>
                  </a:schemeClr>
                </a:buClr>
                <a:buSzPct val="130000"/>
                <a:buFont typeface="Arial" pitchFamily="34" charset="0"/>
                <a:buChar char="•"/>
                <a:defRPr sz="1400" kern="1200">
                  <a:solidFill>
                    <a:schemeClr val="tx1"/>
                  </a:solidFill>
                  <a:latin typeface="+mn-lt"/>
                  <a:ea typeface="+mn-ea"/>
                  <a:cs typeface="+mn-cs"/>
                </a:defRPr>
              </a:lvl3pPr>
              <a:lvl4pPr marL="1260000" indent="-162000" algn="l" defTabSz="914400" rtl="0" eaLnBrk="1" latinLnBrk="0" hangingPunct="1">
                <a:lnSpc>
                  <a:spcPct val="114000"/>
                </a:lnSpc>
                <a:spcBef>
                  <a:spcPct val="20000"/>
                </a:spcBef>
                <a:buClr>
                  <a:schemeClr val="tx1">
                    <a:lumMod val="60000"/>
                    <a:lumOff val="40000"/>
                  </a:schemeClr>
                </a:buClr>
                <a:buSzPct val="130000"/>
                <a:buFont typeface="Arial" pitchFamily="34" charset="0"/>
                <a:buChar char="•"/>
                <a:defRPr sz="1400" kern="1200">
                  <a:solidFill>
                    <a:schemeClr val="tx1"/>
                  </a:solidFill>
                  <a:latin typeface="+mn-lt"/>
                  <a:ea typeface="+mn-ea"/>
                  <a:cs typeface="+mn-cs"/>
                </a:defRPr>
              </a:lvl4pPr>
              <a:lvl5pPr marL="1497600" indent="0" algn="l" defTabSz="914400" rtl="0" eaLnBrk="1" latinLnBrk="0" hangingPunct="1">
                <a:lnSpc>
                  <a:spcPct val="114000"/>
                </a:lnSpc>
                <a:spcBef>
                  <a:spcPct val="20000"/>
                </a:spcBef>
                <a:buClr>
                  <a:schemeClr val="tx1">
                    <a:lumMod val="60000"/>
                    <a:lumOff val="40000"/>
                  </a:schemeClr>
                </a:buClr>
                <a:buSzPct val="120000"/>
                <a:buFont typeface="Arial" pitchFamily="34" charset="0"/>
                <a:buNone/>
                <a:defRPr lang="en-US" sz="900" b="0" i="0" u="none" strike="noStrike" kern="1200" baseline="0" smtClean="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78000" lvl="1" indent="0">
                <a:buNone/>
              </a:pPr>
              <a:r>
                <a:rPr lang="ru-RU" dirty="0"/>
                <a:t>Главный</a:t>
              </a:r>
            </a:p>
            <a:p>
              <a:pPr marL="378000" lvl="1" indent="0">
                <a:buNone/>
              </a:pPr>
              <a:r>
                <a:rPr lang="ru-RU" dirty="0"/>
                <a:t>код</a:t>
              </a:r>
              <a:endParaRPr lang="en-AU" dirty="0"/>
            </a:p>
          </p:txBody>
        </p:sp>
        <p:sp>
          <p:nvSpPr>
            <p:cNvPr id="34" name="Content Placeholder 1"/>
            <p:cNvSpPr txBox="1">
              <a:spLocks/>
            </p:cNvSpPr>
            <p:nvPr/>
          </p:nvSpPr>
          <p:spPr>
            <a:xfrm>
              <a:off x="4628488" y="1868440"/>
              <a:ext cx="2175759" cy="639687"/>
            </a:xfrm>
            <a:prstGeom prst="rect">
              <a:avLst/>
            </a:prstGeom>
          </p:spPr>
          <p:txBody>
            <a:bodyPr vert="horz" lIns="91440" tIns="45720" rIns="91440" bIns="45720" rtlCol="0">
              <a:noAutofit/>
            </a:bodyPr>
            <a:lstStyle>
              <a:lvl1pPr marL="122400" indent="-158400" algn="l" defTabSz="914400" rtl="0" eaLnBrk="1" latinLnBrk="0" hangingPunct="1">
                <a:lnSpc>
                  <a:spcPct val="114000"/>
                </a:lnSpc>
                <a:spcBef>
                  <a:spcPts val="700"/>
                </a:spcBef>
                <a:buClr>
                  <a:srgbClr val="932012"/>
                </a:buClr>
                <a:buSzPct val="130000"/>
                <a:buFont typeface="Arial" pitchFamily="34" charset="0"/>
                <a:buChar char="•"/>
                <a:defRPr sz="1800" kern="1200">
                  <a:solidFill>
                    <a:schemeClr val="tx1"/>
                  </a:solidFill>
                  <a:latin typeface="+mn-lt"/>
                  <a:ea typeface="+mn-ea"/>
                  <a:cs typeface="+mn-cs"/>
                </a:defRPr>
              </a:lvl1pPr>
              <a:lvl2pPr marL="540000" indent="-162000" algn="l" defTabSz="914400" rtl="0" eaLnBrk="1" latinLnBrk="0" hangingPunct="1">
                <a:lnSpc>
                  <a:spcPct val="114000"/>
                </a:lnSpc>
                <a:spcBef>
                  <a:spcPct val="20000"/>
                </a:spcBef>
                <a:buClr>
                  <a:schemeClr val="tx1">
                    <a:lumMod val="60000"/>
                    <a:lumOff val="40000"/>
                  </a:schemeClr>
                </a:buClr>
                <a:buSzPct val="130000"/>
                <a:buFont typeface="Arial" pitchFamily="34" charset="0"/>
                <a:buChar char="•"/>
                <a:defRPr sz="1600" kern="1200">
                  <a:solidFill>
                    <a:schemeClr val="tx1"/>
                  </a:solidFill>
                  <a:latin typeface="+mn-lt"/>
                  <a:ea typeface="+mn-ea"/>
                  <a:cs typeface="+mn-cs"/>
                </a:defRPr>
              </a:lvl2pPr>
              <a:lvl3pPr marL="900000" indent="-158400" algn="l" defTabSz="914400" rtl="0" eaLnBrk="1" latinLnBrk="0" hangingPunct="1">
                <a:lnSpc>
                  <a:spcPct val="114000"/>
                </a:lnSpc>
                <a:spcBef>
                  <a:spcPct val="20000"/>
                </a:spcBef>
                <a:buClr>
                  <a:schemeClr val="tx1">
                    <a:lumMod val="60000"/>
                    <a:lumOff val="40000"/>
                  </a:schemeClr>
                </a:buClr>
                <a:buSzPct val="130000"/>
                <a:buFont typeface="Arial" pitchFamily="34" charset="0"/>
                <a:buChar char="•"/>
                <a:defRPr sz="1400" kern="1200">
                  <a:solidFill>
                    <a:schemeClr val="tx1"/>
                  </a:solidFill>
                  <a:latin typeface="+mn-lt"/>
                  <a:ea typeface="+mn-ea"/>
                  <a:cs typeface="+mn-cs"/>
                </a:defRPr>
              </a:lvl3pPr>
              <a:lvl4pPr marL="1260000" indent="-162000" algn="l" defTabSz="914400" rtl="0" eaLnBrk="1" latinLnBrk="0" hangingPunct="1">
                <a:lnSpc>
                  <a:spcPct val="114000"/>
                </a:lnSpc>
                <a:spcBef>
                  <a:spcPct val="20000"/>
                </a:spcBef>
                <a:buClr>
                  <a:schemeClr val="tx1">
                    <a:lumMod val="60000"/>
                    <a:lumOff val="40000"/>
                  </a:schemeClr>
                </a:buClr>
                <a:buSzPct val="130000"/>
                <a:buFont typeface="Arial" pitchFamily="34" charset="0"/>
                <a:buChar char="•"/>
                <a:defRPr sz="1400" kern="1200">
                  <a:solidFill>
                    <a:schemeClr val="tx1"/>
                  </a:solidFill>
                  <a:latin typeface="+mn-lt"/>
                  <a:ea typeface="+mn-ea"/>
                  <a:cs typeface="+mn-cs"/>
                </a:defRPr>
              </a:lvl4pPr>
              <a:lvl5pPr marL="1497600" indent="0" algn="l" defTabSz="914400" rtl="0" eaLnBrk="1" latinLnBrk="0" hangingPunct="1">
                <a:lnSpc>
                  <a:spcPct val="114000"/>
                </a:lnSpc>
                <a:spcBef>
                  <a:spcPct val="20000"/>
                </a:spcBef>
                <a:buClr>
                  <a:schemeClr val="tx1">
                    <a:lumMod val="60000"/>
                    <a:lumOff val="40000"/>
                  </a:schemeClr>
                </a:buClr>
                <a:buSzPct val="120000"/>
                <a:buFont typeface="Arial" pitchFamily="34" charset="0"/>
                <a:buNone/>
                <a:defRPr lang="en-US" sz="900" b="0" i="0" u="none" strike="noStrike" kern="1200" baseline="0" smtClean="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78000" lvl="1" indent="0" algn="ctr">
                <a:buNone/>
              </a:pPr>
              <a:r>
                <a:rPr lang="ru-RU" dirty="0"/>
                <a:t>Модель</a:t>
              </a:r>
            </a:p>
            <a:p>
              <a:pPr marL="378000" lvl="1" indent="0" algn="ctr">
                <a:buNone/>
              </a:pPr>
              <a:r>
                <a:rPr lang="ru-RU" dirty="0" err="1"/>
                <a:t>пневмоударника</a:t>
              </a:r>
              <a:endParaRPr lang="en-AU" dirty="0"/>
            </a:p>
            <a:p>
              <a:pPr marL="378000" lvl="1" indent="0">
                <a:buFont typeface="Arial" pitchFamily="34" charset="0"/>
                <a:buNone/>
              </a:pPr>
              <a:endParaRPr lang="en-AU" dirty="0"/>
            </a:p>
          </p:txBody>
        </p:sp>
        <p:sp>
          <p:nvSpPr>
            <p:cNvPr id="35" name="Content Placeholder 1"/>
            <p:cNvSpPr txBox="1">
              <a:spLocks/>
            </p:cNvSpPr>
            <p:nvPr/>
          </p:nvSpPr>
          <p:spPr>
            <a:xfrm>
              <a:off x="6425765" y="1888232"/>
              <a:ext cx="1800200" cy="639686"/>
            </a:xfrm>
            <a:prstGeom prst="rect">
              <a:avLst/>
            </a:prstGeom>
          </p:spPr>
          <p:txBody>
            <a:bodyPr vert="horz" lIns="91440" tIns="45720" rIns="91440" bIns="45720" rtlCol="0">
              <a:noAutofit/>
            </a:bodyPr>
            <a:lstStyle>
              <a:lvl1pPr marL="122400" indent="-158400" algn="l" defTabSz="914400" rtl="0" eaLnBrk="1" latinLnBrk="0" hangingPunct="1">
                <a:lnSpc>
                  <a:spcPct val="114000"/>
                </a:lnSpc>
                <a:spcBef>
                  <a:spcPts val="700"/>
                </a:spcBef>
                <a:buClr>
                  <a:srgbClr val="932012"/>
                </a:buClr>
                <a:buSzPct val="130000"/>
                <a:buFont typeface="Arial" pitchFamily="34" charset="0"/>
                <a:buChar char="•"/>
                <a:defRPr sz="1800" kern="1200">
                  <a:solidFill>
                    <a:schemeClr val="tx1"/>
                  </a:solidFill>
                  <a:latin typeface="+mn-lt"/>
                  <a:ea typeface="+mn-ea"/>
                  <a:cs typeface="+mn-cs"/>
                </a:defRPr>
              </a:lvl1pPr>
              <a:lvl2pPr marL="540000" indent="-162000" algn="l" defTabSz="914400" rtl="0" eaLnBrk="1" latinLnBrk="0" hangingPunct="1">
                <a:lnSpc>
                  <a:spcPct val="114000"/>
                </a:lnSpc>
                <a:spcBef>
                  <a:spcPct val="20000"/>
                </a:spcBef>
                <a:buClr>
                  <a:schemeClr val="tx1">
                    <a:lumMod val="60000"/>
                    <a:lumOff val="40000"/>
                  </a:schemeClr>
                </a:buClr>
                <a:buSzPct val="130000"/>
                <a:buFont typeface="Arial" pitchFamily="34" charset="0"/>
                <a:buChar char="•"/>
                <a:defRPr sz="1600" kern="1200">
                  <a:solidFill>
                    <a:schemeClr val="tx1"/>
                  </a:solidFill>
                  <a:latin typeface="+mn-lt"/>
                  <a:ea typeface="+mn-ea"/>
                  <a:cs typeface="+mn-cs"/>
                </a:defRPr>
              </a:lvl2pPr>
              <a:lvl3pPr marL="900000" indent="-158400" algn="l" defTabSz="914400" rtl="0" eaLnBrk="1" latinLnBrk="0" hangingPunct="1">
                <a:lnSpc>
                  <a:spcPct val="114000"/>
                </a:lnSpc>
                <a:spcBef>
                  <a:spcPct val="20000"/>
                </a:spcBef>
                <a:buClr>
                  <a:schemeClr val="tx1">
                    <a:lumMod val="60000"/>
                    <a:lumOff val="40000"/>
                  </a:schemeClr>
                </a:buClr>
                <a:buSzPct val="130000"/>
                <a:buFont typeface="Arial" pitchFamily="34" charset="0"/>
                <a:buChar char="•"/>
                <a:defRPr sz="1400" kern="1200">
                  <a:solidFill>
                    <a:schemeClr val="tx1"/>
                  </a:solidFill>
                  <a:latin typeface="+mn-lt"/>
                  <a:ea typeface="+mn-ea"/>
                  <a:cs typeface="+mn-cs"/>
                </a:defRPr>
              </a:lvl3pPr>
              <a:lvl4pPr marL="1260000" indent="-162000" algn="l" defTabSz="914400" rtl="0" eaLnBrk="1" latinLnBrk="0" hangingPunct="1">
                <a:lnSpc>
                  <a:spcPct val="114000"/>
                </a:lnSpc>
                <a:spcBef>
                  <a:spcPct val="20000"/>
                </a:spcBef>
                <a:buClr>
                  <a:schemeClr val="tx1">
                    <a:lumMod val="60000"/>
                    <a:lumOff val="40000"/>
                  </a:schemeClr>
                </a:buClr>
                <a:buSzPct val="130000"/>
                <a:buFont typeface="Arial" pitchFamily="34" charset="0"/>
                <a:buChar char="•"/>
                <a:defRPr sz="1400" kern="1200">
                  <a:solidFill>
                    <a:schemeClr val="tx1"/>
                  </a:solidFill>
                  <a:latin typeface="+mn-lt"/>
                  <a:ea typeface="+mn-ea"/>
                  <a:cs typeface="+mn-cs"/>
                </a:defRPr>
              </a:lvl4pPr>
              <a:lvl5pPr marL="1497600" indent="0" algn="l" defTabSz="914400" rtl="0" eaLnBrk="1" latinLnBrk="0" hangingPunct="1">
                <a:lnSpc>
                  <a:spcPct val="114000"/>
                </a:lnSpc>
                <a:spcBef>
                  <a:spcPct val="20000"/>
                </a:spcBef>
                <a:buClr>
                  <a:schemeClr val="tx1">
                    <a:lumMod val="60000"/>
                    <a:lumOff val="40000"/>
                  </a:schemeClr>
                </a:buClr>
                <a:buSzPct val="120000"/>
                <a:buFont typeface="Arial" pitchFamily="34" charset="0"/>
                <a:buNone/>
                <a:defRPr lang="en-US" sz="900" b="0" i="0" u="none" strike="noStrike" kern="1200" baseline="0" smtClean="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78000" lvl="1" indent="0">
                <a:buFont typeface="Arial" pitchFamily="34" charset="0"/>
                <a:buNone/>
              </a:pPr>
              <a:r>
                <a:rPr lang="ru-RU" dirty="0"/>
                <a:t>Размер </a:t>
              </a:r>
              <a:r>
                <a:rPr lang="en-AU" dirty="0"/>
                <a:t>(4-3/4”) / </a:t>
              </a:r>
              <a:r>
                <a:rPr lang="ru-RU" dirty="0"/>
                <a:t>Тип</a:t>
              </a:r>
              <a:endParaRPr lang="en-AU" dirty="0"/>
            </a:p>
          </p:txBody>
        </p:sp>
        <p:cxnSp>
          <p:nvCxnSpPr>
            <p:cNvPr id="36" name="Elbow Connector 35"/>
            <p:cNvCxnSpPr/>
            <p:nvPr/>
          </p:nvCxnSpPr>
          <p:spPr>
            <a:xfrm rot="5400000">
              <a:off x="4702606" y="1531824"/>
              <a:ext cx="440434" cy="360045"/>
            </a:xfrm>
            <a:prstGeom prst="bentConnector3">
              <a:avLst>
                <a:gd name="adj1" fmla="val 50000"/>
              </a:avLst>
            </a:prstGeom>
            <a:ln w="9525" cmpd="sng">
              <a:solidFill>
                <a:srgbClr val="999999"/>
              </a:solidFill>
              <a:headEnd type="none"/>
              <a:tailEnd type="none" w="med" len="med"/>
            </a:ln>
          </p:spPr>
          <p:style>
            <a:lnRef idx="2">
              <a:schemeClr val="accent1"/>
            </a:lnRef>
            <a:fillRef idx="0">
              <a:schemeClr val="accent1"/>
            </a:fillRef>
            <a:effectRef idx="1">
              <a:schemeClr val="accent1"/>
            </a:effectRef>
            <a:fontRef idx="minor">
              <a:schemeClr val="tx1"/>
            </a:fontRef>
          </p:style>
        </p:cxnSp>
        <p:cxnSp>
          <p:nvCxnSpPr>
            <p:cNvPr id="37" name="Elbow Connector 36"/>
            <p:cNvCxnSpPr/>
            <p:nvPr/>
          </p:nvCxnSpPr>
          <p:spPr>
            <a:xfrm rot="16200000" flipH="1">
              <a:off x="6606977" y="1487413"/>
              <a:ext cx="440434" cy="431376"/>
            </a:xfrm>
            <a:prstGeom prst="bentConnector3">
              <a:avLst>
                <a:gd name="adj1" fmla="val 50000"/>
              </a:avLst>
            </a:prstGeom>
            <a:ln w="9525" cmpd="sng">
              <a:solidFill>
                <a:srgbClr val="999999"/>
              </a:solidFill>
              <a:headEnd type="none"/>
              <a:tailEnd type="none" w="med" len="med"/>
            </a:ln>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p:nvCxnSpPr>
          <p:spPr>
            <a:xfrm>
              <a:off x="5678904" y="1491631"/>
              <a:ext cx="0" cy="376809"/>
            </a:xfrm>
            <a:prstGeom prst="line">
              <a:avLst/>
            </a:prstGeom>
            <a:ln w="9525" cmpd="sng">
              <a:solidFill>
                <a:srgbClr val="999999"/>
              </a:solidFill>
              <a:headEnd type="none"/>
              <a:tailEnd type="none" w="med" len="med"/>
            </a:ln>
          </p:spPr>
          <p:style>
            <a:lnRef idx="2">
              <a:schemeClr val="accent1"/>
            </a:lnRef>
            <a:fillRef idx="0">
              <a:schemeClr val="accent1"/>
            </a:fillRef>
            <a:effectRef idx="1">
              <a:schemeClr val="accent1"/>
            </a:effectRef>
            <a:fontRef idx="minor">
              <a:schemeClr val="tx1"/>
            </a:fontRef>
          </p:style>
        </p:cxnSp>
      </p:grpSp>
      <p:sp>
        <p:nvSpPr>
          <p:cNvPr id="39" name="TextBox 38"/>
          <p:cNvSpPr txBox="1"/>
          <p:nvPr/>
        </p:nvSpPr>
        <p:spPr>
          <a:xfrm>
            <a:off x="755576" y="3087340"/>
            <a:ext cx="3600400" cy="1224136"/>
          </a:xfrm>
          <a:prstGeom prst="rect">
            <a:avLst/>
          </a:prstGeom>
          <a:noFill/>
        </p:spPr>
        <p:txBody>
          <a:bodyPr wrap="square" rtlCol="0">
            <a:noAutofit/>
          </a:bodyPr>
          <a:lstStyle/>
          <a:p>
            <a:pPr marL="285750" indent="-285750">
              <a:lnSpc>
                <a:spcPct val="110000"/>
              </a:lnSpc>
              <a:buFont typeface="Arial" panose="020B0604020202020204" pitchFamily="34" charset="0"/>
              <a:buChar char="•"/>
            </a:pPr>
            <a:r>
              <a:rPr lang="ru-RU" sz="1600" dirty="0" err="1"/>
              <a:t>Пневмоударник</a:t>
            </a:r>
            <a:endParaRPr lang="en-AU" sz="1600" dirty="0"/>
          </a:p>
          <a:p>
            <a:pPr marL="285750" indent="-285750">
              <a:lnSpc>
                <a:spcPct val="110000"/>
              </a:lnSpc>
              <a:buFont typeface="Arial" panose="020B0604020202020204" pitchFamily="34" charset="0"/>
              <a:buChar char="•"/>
            </a:pPr>
            <a:r>
              <a:rPr lang="en-AU" sz="1600" dirty="0"/>
              <a:t>RE542 </a:t>
            </a:r>
            <a:r>
              <a:rPr lang="ru-RU" sz="1600" dirty="0"/>
              <a:t>Модель</a:t>
            </a:r>
            <a:endParaRPr lang="en-AU" sz="1600" dirty="0"/>
          </a:p>
          <a:p>
            <a:pPr marL="285750" indent="-285750">
              <a:lnSpc>
                <a:spcPct val="110000"/>
              </a:lnSpc>
              <a:buFont typeface="Arial" panose="020B0604020202020204" pitchFamily="34" charset="0"/>
              <a:buChar char="•"/>
            </a:pPr>
            <a:r>
              <a:rPr lang="en-AU" sz="1600" dirty="0"/>
              <a:t>Remet 4 ” </a:t>
            </a:r>
            <a:r>
              <a:rPr lang="ru-RU" sz="1600" dirty="0"/>
              <a:t>Резьба</a:t>
            </a:r>
            <a:endParaRPr lang="en-AU" sz="1600" dirty="0"/>
          </a:p>
        </p:txBody>
      </p:sp>
      <p:sp>
        <p:nvSpPr>
          <p:cNvPr id="47" name="TextBox 46"/>
          <p:cNvSpPr txBox="1"/>
          <p:nvPr/>
        </p:nvSpPr>
        <p:spPr>
          <a:xfrm>
            <a:off x="4723731" y="3075806"/>
            <a:ext cx="3600400" cy="1224136"/>
          </a:xfrm>
          <a:prstGeom prst="rect">
            <a:avLst/>
          </a:prstGeom>
          <a:noFill/>
        </p:spPr>
        <p:txBody>
          <a:bodyPr wrap="square" rtlCol="0">
            <a:noAutofit/>
          </a:bodyPr>
          <a:lstStyle/>
          <a:p>
            <a:pPr marL="285750" indent="-285750">
              <a:lnSpc>
                <a:spcPct val="110000"/>
              </a:lnSpc>
              <a:buFont typeface="Arial" panose="020B0604020202020204" pitchFamily="34" charset="0"/>
              <a:buChar char="•"/>
            </a:pPr>
            <a:r>
              <a:rPr lang="ru-RU" sz="1600" dirty="0"/>
              <a:t>Долото</a:t>
            </a:r>
            <a:endParaRPr lang="en-AU" sz="1600" dirty="0"/>
          </a:p>
          <a:p>
            <a:pPr marL="285750" indent="-285750">
              <a:lnSpc>
                <a:spcPct val="110000"/>
              </a:lnSpc>
              <a:buFont typeface="Arial" panose="020B0604020202020204" pitchFamily="34" charset="0"/>
              <a:buChar char="•"/>
            </a:pPr>
            <a:r>
              <a:rPr lang="en-AU" sz="1600" dirty="0"/>
              <a:t>RE542 </a:t>
            </a:r>
            <a:r>
              <a:rPr lang="ru-RU" sz="1600" dirty="0"/>
              <a:t>Модель</a:t>
            </a:r>
            <a:endParaRPr lang="en-AU" sz="1600" dirty="0"/>
          </a:p>
          <a:p>
            <a:pPr marL="285750" indent="-285750">
              <a:lnSpc>
                <a:spcPct val="110000"/>
              </a:lnSpc>
              <a:buFont typeface="Arial" panose="020B0604020202020204" pitchFamily="34" charset="0"/>
              <a:buChar char="•"/>
            </a:pPr>
            <a:r>
              <a:rPr lang="en-AU" sz="1600" dirty="0"/>
              <a:t>4-3/4” </a:t>
            </a:r>
            <a:r>
              <a:rPr lang="ru-RU" sz="1600" dirty="0"/>
              <a:t>Для твердых пород</a:t>
            </a:r>
            <a:endParaRPr lang="en-AU" sz="1600" dirty="0"/>
          </a:p>
        </p:txBody>
      </p:sp>
    </p:spTree>
    <p:extLst>
      <p:ext uri="{BB962C8B-B14F-4D97-AF65-F5344CB8AC3E}">
        <p14:creationId xmlns:p14="http://schemas.microsoft.com/office/powerpoint/2010/main" val="366229166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additive="base">
                                        <p:cTn id="7" dur="500" fill="hold"/>
                                        <p:tgtEl>
                                          <p:spTgt spid="39"/>
                                        </p:tgtEl>
                                        <p:attrNameLst>
                                          <p:attrName>ppt_x</p:attrName>
                                        </p:attrNameLst>
                                      </p:cBhvr>
                                      <p:tavLst>
                                        <p:tav tm="0">
                                          <p:val>
                                            <p:strVal val="#ppt_x"/>
                                          </p:val>
                                        </p:tav>
                                        <p:tav tm="100000">
                                          <p:val>
                                            <p:strVal val="#ppt_x"/>
                                          </p:val>
                                        </p:tav>
                                      </p:tavLst>
                                    </p:anim>
                                    <p:anim calcmode="lin" valueType="num">
                                      <p:cBhvr additive="base">
                                        <p:cTn id="8"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7"/>
                                        </p:tgtEl>
                                        <p:attrNameLst>
                                          <p:attrName>style.visibility</p:attrName>
                                        </p:attrNameLst>
                                      </p:cBhvr>
                                      <p:to>
                                        <p:strVal val="visible"/>
                                      </p:to>
                                    </p:set>
                                    <p:anim calcmode="lin" valueType="num">
                                      <p:cBhvr additive="base">
                                        <p:cTn id="13" dur="500" fill="hold"/>
                                        <p:tgtEl>
                                          <p:spTgt spid="47"/>
                                        </p:tgtEl>
                                        <p:attrNameLst>
                                          <p:attrName>ppt_x</p:attrName>
                                        </p:attrNameLst>
                                      </p:cBhvr>
                                      <p:tavLst>
                                        <p:tav tm="0">
                                          <p:val>
                                            <p:strVal val="#ppt_x"/>
                                          </p:val>
                                        </p:tav>
                                        <p:tav tm="100000">
                                          <p:val>
                                            <p:strVal val="#ppt_x"/>
                                          </p:val>
                                        </p:tav>
                                      </p:tavLst>
                                    </p:anim>
                                    <p:anim calcmode="lin" valueType="num">
                                      <p:cBhvr additive="base">
                                        <p:cTn id="14" dur="500" fill="hold"/>
                                        <p:tgtEl>
                                          <p:spTgt spid="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160262" y="4682544"/>
            <a:ext cx="611088" cy="273844"/>
          </a:xfrm>
          <a:prstGeom prst="rect">
            <a:avLst/>
          </a:prstGeom>
        </p:spPr>
        <p:txBody>
          <a:bodyPr/>
          <a:lstStyle/>
          <a:p>
            <a:fld id="{3E5C8792-432D-401C-BCE9-55451B4457B1}" type="slidenum">
              <a:rPr lang="en-US" sz="700" noProof="0" smtClean="0"/>
              <a:pPr/>
              <a:t>18</a:t>
            </a:fld>
            <a:endParaRPr lang="en-US" sz="700" noProof="0" dirty="0"/>
          </a:p>
        </p:txBody>
      </p:sp>
      <p:sp>
        <p:nvSpPr>
          <p:cNvPr id="5" name="Title 4"/>
          <p:cNvSpPr>
            <a:spLocks noGrp="1"/>
          </p:cNvSpPr>
          <p:nvPr>
            <p:ph type="title"/>
          </p:nvPr>
        </p:nvSpPr>
        <p:spPr>
          <a:xfrm>
            <a:off x="395536" y="195486"/>
            <a:ext cx="8496944" cy="360000"/>
          </a:xfrm>
        </p:spPr>
        <p:txBody>
          <a:bodyPr/>
          <a:lstStyle/>
          <a:p>
            <a:r>
              <a:rPr lang="ru-RU" dirty="0"/>
              <a:t>номер комплектующих по каталогу</a:t>
            </a:r>
            <a:endParaRPr lang="en-AU" dirty="0"/>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627535"/>
            <a:ext cx="8435975" cy="3888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74491854"/>
      </p:ext>
    </p:extLst>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294967295"/>
          </p:nvPr>
        </p:nvSpPr>
        <p:spPr>
          <a:xfrm>
            <a:off x="323527" y="927432"/>
            <a:ext cx="6578453" cy="3804557"/>
          </a:xfrm>
          <a:prstGeom prst="rect">
            <a:avLst/>
          </a:prstGeom>
        </p:spPr>
        <p:txBody>
          <a:bodyPr/>
          <a:lstStyle/>
          <a:p>
            <a:pPr marL="0" indent="0">
              <a:buNone/>
            </a:pPr>
            <a:r>
              <a:rPr lang="ru-RU" b="1" i="1" dirty="0"/>
              <a:t>Критерии выбора</a:t>
            </a:r>
            <a:r>
              <a:rPr lang="en-AU" b="1" i="1" dirty="0"/>
              <a:t>: </a:t>
            </a:r>
          </a:p>
          <a:p>
            <a:pPr marL="0" indent="0">
              <a:buNone/>
            </a:pPr>
            <a:r>
              <a:rPr lang="ru-RU" sz="1400" i="1" dirty="0"/>
              <a:t>Правильный выбор </a:t>
            </a:r>
            <a:r>
              <a:rPr lang="ru-RU" sz="1400" i="1" dirty="0" err="1"/>
              <a:t>пневмоударника</a:t>
            </a:r>
            <a:r>
              <a:rPr lang="ru-RU" sz="1400" i="1" dirty="0"/>
              <a:t> и долота дают более низкую стоимость пробуренного метра при более высоких скорости бурения и сроке службы</a:t>
            </a:r>
            <a:r>
              <a:rPr lang="en-AU" sz="1400" i="1" dirty="0"/>
              <a:t>.</a:t>
            </a:r>
          </a:p>
          <a:p>
            <a:pPr marL="0" indent="0">
              <a:buNone/>
            </a:pPr>
            <a:endParaRPr lang="en-AU" sz="900" i="1" dirty="0"/>
          </a:p>
          <a:p>
            <a:pPr marL="285750" indent="-285750"/>
            <a:r>
              <a:rPr lang="ru-RU" dirty="0"/>
              <a:t>Глубина бурения и диаметр</a:t>
            </a:r>
            <a:endParaRPr lang="en-AU" dirty="0"/>
          </a:p>
          <a:p>
            <a:pPr marL="285750" indent="-285750"/>
            <a:r>
              <a:rPr lang="ru-RU" dirty="0"/>
              <a:t>Интервал заточки штырей долота</a:t>
            </a:r>
            <a:endParaRPr lang="en-AU" dirty="0"/>
          </a:p>
          <a:p>
            <a:pPr marL="285750" indent="-285750"/>
            <a:r>
              <a:rPr lang="ru-RU" dirty="0"/>
              <a:t>Горно-геологические условия – тип пород</a:t>
            </a:r>
          </a:p>
          <a:p>
            <a:pPr marL="0" indent="0">
              <a:buNone/>
            </a:pPr>
            <a:r>
              <a:rPr lang="ru-RU" dirty="0"/>
              <a:t>    - вода</a:t>
            </a:r>
            <a:endParaRPr lang="en-AU" dirty="0"/>
          </a:p>
          <a:p>
            <a:pPr marL="285750" indent="-285750"/>
            <a:r>
              <a:rPr lang="ru-RU" dirty="0"/>
              <a:t>Мощность и состояние станка</a:t>
            </a:r>
            <a:endParaRPr lang="en-AU" dirty="0"/>
          </a:p>
          <a:p>
            <a:pPr marL="285750" indent="-285750"/>
            <a:r>
              <a:rPr lang="ru-RU" dirty="0"/>
              <a:t>Расход воздуха необходимый пробурить</a:t>
            </a:r>
          </a:p>
          <a:p>
            <a:pPr marL="0" indent="0">
              <a:buNone/>
            </a:pPr>
            <a:r>
              <a:rPr lang="ru-RU" dirty="0"/>
              <a:t>    эту скважину</a:t>
            </a:r>
            <a:endParaRPr lang="en-AU" dirty="0"/>
          </a:p>
        </p:txBody>
      </p:sp>
      <p:sp>
        <p:nvSpPr>
          <p:cNvPr id="4" name="Slide Number Placeholder 3"/>
          <p:cNvSpPr>
            <a:spLocks noGrp="1"/>
          </p:cNvSpPr>
          <p:nvPr>
            <p:ph type="sldNum" sz="quarter" idx="4294967295"/>
          </p:nvPr>
        </p:nvSpPr>
        <p:spPr>
          <a:xfrm>
            <a:off x="160262" y="4682544"/>
            <a:ext cx="611088" cy="273844"/>
          </a:xfrm>
          <a:prstGeom prst="rect">
            <a:avLst/>
          </a:prstGeom>
        </p:spPr>
        <p:txBody>
          <a:bodyPr/>
          <a:lstStyle/>
          <a:p>
            <a:fld id="{3E5C8792-432D-401C-BCE9-55451B4457B1}" type="slidenum">
              <a:rPr lang="en-US" sz="700" noProof="0" smtClean="0"/>
              <a:pPr/>
              <a:t>19</a:t>
            </a:fld>
            <a:endParaRPr lang="en-US" sz="700" noProof="0" dirty="0"/>
          </a:p>
        </p:txBody>
      </p:sp>
      <p:sp>
        <p:nvSpPr>
          <p:cNvPr id="5" name="Title 4"/>
          <p:cNvSpPr>
            <a:spLocks noGrp="1"/>
          </p:cNvSpPr>
          <p:nvPr>
            <p:ph type="title"/>
          </p:nvPr>
        </p:nvSpPr>
        <p:spPr>
          <a:xfrm>
            <a:off x="251520" y="267495"/>
            <a:ext cx="6768752" cy="648072"/>
          </a:xfrm>
        </p:spPr>
        <p:txBody>
          <a:bodyPr/>
          <a:lstStyle/>
          <a:p>
            <a:r>
              <a:rPr lang="ru-RU" dirty="0"/>
              <a:t>Выбор </a:t>
            </a:r>
            <a:r>
              <a:rPr lang="ru-RU" dirty="0" err="1"/>
              <a:t>пневмоударника</a:t>
            </a:r>
            <a:r>
              <a:rPr lang="ru-RU" dirty="0"/>
              <a:t> и долота</a:t>
            </a:r>
            <a:endParaRPr lang="en-AU" dirty="0"/>
          </a:p>
        </p:txBody>
      </p:sp>
      <p:pic>
        <p:nvPicPr>
          <p:cNvPr id="9" name="Picture 8"/>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76056" y="2054874"/>
            <a:ext cx="1825925" cy="2327563"/>
          </a:xfrm>
          <a:prstGeom prst="rect">
            <a:avLst/>
          </a:prstGeom>
          <a:noFill/>
          <a:ln>
            <a:noFill/>
          </a:ln>
          <a:effectLst/>
          <a:extLst/>
        </p:spPr>
      </p:pic>
      <p:pic>
        <p:nvPicPr>
          <p:cNvPr id="10" name="Picture 9" descr="Hammers and Bits"/>
          <p:cNvPicPr/>
          <p:nvPr/>
        </p:nvPicPr>
        <p:blipFill rotWithShape="1">
          <a:blip r:embed="rId3" cstate="print">
            <a:extLst>
              <a:ext uri="{28A0092B-C50C-407E-A947-70E740481C1C}">
                <a14:useLocalDpi xmlns:a14="http://schemas.microsoft.com/office/drawing/2010/main" val="0"/>
              </a:ext>
            </a:extLst>
          </a:blip>
          <a:srcRect l="27779" t="10178" r="31413" b="2799"/>
          <a:stretch/>
        </p:blipFill>
        <p:spPr bwMode="auto">
          <a:xfrm>
            <a:off x="7092279" y="195487"/>
            <a:ext cx="1940317" cy="418695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76736320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 calcmode="lin" valueType="num">
                                      <p:cBhvr additive="base">
                                        <p:cTn id="7"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4" end="4"/>
                                            </p:txEl>
                                          </p:spTgt>
                                        </p:tgtEl>
                                        <p:attrNameLst>
                                          <p:attrName>style.visibility</p:attrName>
                                        </p:attrNameLst>
                                      </p:cBhvr>
                                      <p:to>
                                        <p:strVal val="visible"/>
                                      </p:to>
                                    </p:set>
                                    <p:anim calcmode="lin" valueType="num">
                                      <p:cBhvr additive="base">
                                        <p:cTn id="13"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anim calcmode="lin" valueType="num">
                                      <p:cBhvr additive="base">
                                        <p:cTn id="19"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anim calcmode="lin" valueType="num">
                                      <p:cBhvr additive="base">
                                        <p:cTn id="25"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
                                            <p:txEl>
                                              <p:pRg st="7" end="7"/>
                                            </p:txEl>
                                          </p:spTgt>
                                        </p:tgtEl>
                                        <p:attrNameLst>
                                          <p:attrName>style.visibility</p:attrName>
                                        </p:attrNameLst>
                                      </p:cBhvr>
                                      <p:to>
                                        <p:strVal val="visible"/>
                                      </p:to>
                                    </p:set>
                                    <p:anim calcmode="lin" valueType="num">
                                      <p:cBhvr additive="base">
                                        <p:cTn id="31"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
                                            <p:txEl>
                                              <p:pRg st="8" end="8"/>
                                            </p:txEl>
                                          </p:spTgt>
                                        </p:tgtEl>
                                        <p:attrNameLst>
                                          <p:attrName>style.visibility</p:attrName>
                                        </p:attrNameLst>
                                      </p:cBhvr>
                                      <p:to>
                                        <p:strVal val="visible"/>
                                      </p:to>
                                    </p:set>
                                    <p:anim calcmode="lin" valueType="num">
                                      <p:cBhvr additive="base">
                                        <p:cTn id="37"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2">
                                            <p:txEl>
                                              <p:pRg st="9" end="9"/>
                                            </p:txEl>
                                          </p:spTgt>
                                        </p:tgtEl>
                                        <p:attrNameLst>
                                          <p:attrName>style.visibility</p:attrName>
                                        </p:attrNameLst>
                                      </p:cBhvr>
                                      <p:to>
                                        <p:strVal val="visible"/>
                                      </p:to>
                                    </p:set>
                                    <p:anim calcmode="lin" valueType="num">
                                      <p:cBhvr additive="base">
                                        <p:cTn id="43" dur="500" fill="hold"/>
                                        <p:tgtEl>
                                          <p:spTgt spid="2">
                                            <p:txEl>
                                              <p:pRg st="9" end="9"/>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Bildobjekt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30098"/>
            <a:ext cx="9144000" cy="445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ontent Placeholder 7"/>
          <p:cNvSpPr>
            <a:spLocks noGrp="1"/>
          </p:cNvSpPr>
          <p:nvPr>
            <p:ph sz="quarter" idx="4294967295"/>
          </p:nvPr>
        </p:nvSpPr>
        <p:spPr>
          <a:xfrm>
            <a:off x="4487792" y="1993738"/>
            <a:ext cx="3941203" cy="1034347"/>
          </a:xfrm>
          <a:prstGeom prst="rect">
            <a:avLst/>
          </a:prstGeom>
        </p:spPr>
        <p:txBody>
          <a:bodyPr/>
          <a:lstStyle/>
          <a:p>
            <a:pPr marL="0" indent="0">
              <a:lnSpc>
                <a:spcPct val="120000"/>
              </a:lnSpc>
              <a:buNone/>
            </a:pPr>
            <a:r>
              <a:rPr lang="ru-RU" sz="1400" dirty="0">
                <a:solidFill>
                  <a:schemeClr val="bg1"/>
                </a:solidFill>
              </a:rPr>
              <a:t>Наша </a:t>
            </a:r>
            <a:r>
              <a:rPr lang="en-US" sz="1400" dirty="0">
                <a:solidFill>
                  <a:schemeClr val="bg1"/>
                </a:solidFill>
              </a:rPr>
              <a:t>EHS </a:t>
            </a:r>
            <a:r>
              <a:rPr lang="ru-RU" sz="1400" dirty="0">
                <a:solidFill>
                  <a:schemeClr val="bg1"/>
                </a:solidFill>
              </a:rPr>
              <a:t>цель</a:t>
            </a:r>
            <a:r>
              <a:rPr lang="en-US" sz="1400" dirty="0">
                <a:solidFill>
                  <a:schemeClr val="bg1"/>
                </a:solidFill>
              </a:rPr>
              <a:t> – </a:t>
            </a:r>
            <a:r>
              <a:rPr lang="ru-RU" sz="1400" dirty="0">
                <a:solidFill>
                  <a:schemeClr val="bg1"/>
                </a:solidFill>
              </a:rPr>
              <a:t>добиться уровня «нулевого вреда» для наших сотрудников, окружающей среды, в которой мы работаем, наших клиентов и поставщиков</a:t>
            </a:r>
          </a:p>
        </p:txBody>
      </p:sp>
      <p:sp>
        <p:nvSpPr>
          <p:cNvPr id="6" name="Title 5"/>
          <p:cNvSpPr>
            <a:spLocks noGrp="1"/>
          </p:cNvSpPr>
          <p:nvPr>
            <p:ph type="title"/>
          </p:nvPr>
        </p:nvSpPr>
        <p:spPr/>
        <p:txBody>
          <a:bodyPr anchor="ctr"/>
          <a:lstStyle/>
          <a:p>
            <a:r>
              <a:rPr lang="ru-RU" sz="1600" dirty="0"/>
              <a:t>Безопасность прежде всего</a:t>
            </a:r>
            <a:endParaRPr lang="en-US" sz="1600" dirty="0"/>
          </a:p>
        </p:txBody>
      </p:sp>
      <p:grpSp>
        <p:nvGrpSpPr>
          <p:cNvPr id="15" name="Group 20"/>
          <p:cNvGrpSpPr>
            <a:grpSpLocks/>
          </p:cNvGrpSpPr>
          <p:nvPr/>
        </p:nvGrpSpPr>
        <p:grpSpPr bwMode="auto">
          <a:xfrm>
            <a:off x="5497969" y="3759950"/>
            <a:ext cx="1111895" cy="558807"/>
            <a:chOff x="5639988" y="3105451"/>
            <a:chExt cx="1305465" cy="656549"/>
          </a:xfrm>
        </p:grpSpPr>
        <p:pic>
          <p:nvPicPr>
            <p:cNvPr id="28" name="Platshållare för bild 21"/>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5639988" y="3105451"/>
              <a:ext cx="655200" cy="65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Platshållare för text 9"/>
            <p:cNvSpPr txBox="1">
              <a:spLocks/>
            </p:cNvSpPr>
            <p:nvPr/>
          </p:nvSpPr>
          <p:spPr bwMode="auto">
            <a:xfrm>
              <a:off x="6290253" y="3106800"/>
              <a:ext cx="655200" cy="655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6000" rIns="3600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buClr>
                  <a:srgbClr val="AA2012"/>
                </a:buClr>
                <a:buFont typeface="Arial" charset="0"/>
                <a:buNone/>
              </a:pPr>
              <a:r>
                <a:rPr lang="ru-RU" sz="700" b="1" dirty="0">
                  <a:solidFill>
                    <a:srgbClr val="333333"/>
                  </a:solidFill>
                </a:rPr>
                <a:t>Точка</a:t>
              </a:r>
            </a:p>
            <a:p>
              <a:pPr algn="ctr" eaLnBrk="1" hangingPunct="1">
                <a:spcBef>
                  <a:spcPct val="20000"/>
                </a:spcBef>
                <a:buClr>
                  <a:srgbClr val="AA2012"/>
                </a:buClr>
                <a:buFont typeface="Arial" charset="0"/>
                <a:buNone/>
              </a:pPr>
              <a:r>
                <a:rPr lang="ru-RU" sz="700" b="1" dirty="0">
                  <a:solidFill>
                    <a:srgbClr val="333333"/>
                  </a:solidFill>
                </a:rPr>
                <a:t>сбора</a:t>
              </a:r>
              <a:endParaRPr lang="en-US" sz="700" b="1" dirty="0">
                <a:solidFill>
                  <a:srgbClr val="333333"/>
                </a:solidFill>
              </a:endParaRPr>
            </a:p>
          </p:txBody>
        </p:sp>
      </p:grpSp>
      <p:grpSp>
        <p:nvGrpSpPr>
          <p:cNvPr id="16" name="Group 19"/>
          <p:cNvGrpSpPr>
            <a:grpSpLocks/>
          </p:cNvGrpSpPr>
          <p:nvPr/>
        </p:nvGrpSpPr>
        <p:grpSpPr bwMode="auto">
          <a:xfrm>
            <a:off x="3835335" y="3759952"/>
            <a:ext cx="1111896" cy="557377"/>
            <a:chOff x="7396854" y="1938229"/>
            <a:chExt cx="1306608" cy="656223"/>
          </a:xfrm>
        </p:grpSpPr>
        <p:pic>
          <p:nvPicPr>
            <p:cNvPr id="26" name="Platshållare för bild 22"/>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7396854" y="1939252"/>
              <a:ext cx="655200" cy="65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Platshållare för text 10"/>
            <p:cNvSpPr txBox="1">
              <a:spLocks/>
            </p:cNvSpPr>
            <p:nvPr/>
          </p:nvSpPr>
          <p:spPr bwMode="auto">
            <a:xfrm>
              <a:off x="8048262" y="1938229"/>
              <a:ext cx="655200" cy="655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6000" rIns="3600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buClr>
                  <a:srgbClr val="AA2012"/>
                </a:buClr>
                <a:buFont typeface="Arial" charset="0"/>
                <a:buNone/>
              </a:pPr>
              <a:r>
                <a:rPr lang="ru-RU" sz="700" b="1" dirty="0">
                  <a:solidFill>
                    <a:srgbClr val="333333"/>
                  </a:solidFill>
                </a:rPr>
                <a:t>Запасный выход</a:t>
              </a:r>
              <a:endParaRPr lang="en-US" sz="700" b="1" dirty="0">
                <a:solidFill>
                  <a:srgbClr val="333333"/>
                </a:solidFill>
              </a:endParaRPr>
            </a:p>
          </p:txBody>
        </p:sp>
      </p:grpSp>
      <p:grpSp>
        <p:nvGrpSpPr>
          <p:cNvPr id="17" name="Group 18"/>
          <p:cNvGrpSpPr>
            <a:grpSpLocks/>
          </p:cNvGrpSpPr>
          <p:nvPr/>
        </p:nvGrpSpPr>
        <p:grpSpPr bwMode="auto">
          <a:xfrm>
            <a:off x="4771537" y="3125461"/>
            <a:ext cx="1206594" cy="557377"/>
            <a:chOff x="3555937" y="1975900"/>
            <a:chExt cx="1419169" cy="655409"/>
          </a:xfrm>
        </p:grpSpPr>
        <p:pic>
          <p:nvPicPr>
            <p:cNvPr id="24" name="Platshållare för bild 19"/>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3555937" y="1975900"/>
              <a:ext cx="655200" cy="65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Platshållare för text 12"/>
            <p:cNvSpPr txBox="1">
              <a:spLocks/>
            </p:cNvSpPr>
            <p:nvPr/>
          </p:nvSpPr>
          <p:spPr bwMode="auto">
            <a:xfrm>
              <a:off x="4206842" y="1976109"/>
              <a:ext cx="768264" cy="655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6000" rIns="3600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buClr>
                  <a:srgbClr val="AA2012"/>
                </a:buClr>
                <a:buFont typeface="Arial" charset="0"/>
                <a:buNone/>
              </a:pPr>
              <a:r>
                <a:rPr lang="ru-RU" sz="700" b="1" dirty="0">
                  <a:solidFill>
                    <a:srgbClr val="333333"/>
                  </a:solidFill>
                </a:rPr>
                <a:t>Номер </a:t>
              </a:r>
            </a:p>
            <a:p>
              <a:pPr algn="ctr" eaLnBrk="1" hangingPunct="1">
                <a:spcBef>
                  <a:spcPct val="20000"/>
                </a:spcBef>
                <a:buClr>
                  <a:srgbClr val="AA2012"/>
                </a:buClr>
                <a:buFont typeface="Arial" charset="0"/>
                <a:buNone/>
              </a:pPr>
              <a:r>
                <a:rPr lang="ru-RU" sz="700" b="1" dirty="0">
                  <a:solidFill>
                    <a:srgbClr val="333333"/>
                  </a:solidFill>
                </a:rPr>
                <a:t>экстренного</a:t>
              </a:r>
            </a:p>
            <a:p>
              <a:pPr algn="ctr" eaLnBrk="1" hangingPunct="1">
                <a:spcBef>
                  <a:spcPct val="20000"/>
                </a:spcBef>
                <a:buClr>
                  <a:srgbClr val="AA2012"/>
                </a:buClr>
                <a:buFont typeface="Arial" charset="0"/>
                <a:buNone/>
              </a:pPr>
              <a:r>
                <a:rPr lang="ru-RU" sz="700" b="1" dirty="0">
                  <a:solidFill>
                    <a:srgbClr val="333333"/>
                  </a:solidFill>
                </a:rPr>
                <a:t>вызова</a:t>
              </a:r>
              <a:endParaRPr lang="en-US" sz="700" b="1" dirty="0">
                <a:solidFill>
                  <a:srgbClr val="333333"/>
                </a:solidFill>
              </a:endParaRPr>
            </a:p>
          </p:txBody>
        </p:sp>
      </p:grpSp>
      <p:grpSp>
        <p:nvGrpSpPr>
          <p:cNvPr id="18" name="Group 22"/>
          <p:cNvGrpSpPr>
            <a:grpSpLocks/>
          </p:cNvGrpSpPr>
          <p:nvPr/>
        </p:nvGrpSpPr>
        <p:grpSpPr bwMode="auto">
          <a:xfrm>
            <a:off x="7209268" y="3761099"/>
            <a:ext cx="1111896" cy="560236"/>
            <a:chOff x="2825366" y="3343960"/>
            <a:chExt cx="1307239" cy="656683"/>
          </a:xfrm>
        </p:grpSpPr>
        <p:pic>
          <p:nvPicPr>
            <p:cNvPr id="22" name="Platshållare för bild 20"/>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bwMode="auto">
            <a:xfrm>
              <a:off x="2825366" y="3345443"/>
              <a:ext cx="655200" cy="65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Platshållare för text 13"/>
            <p:cNvSpPr txBox="1">
              <a:spLocks/>
            </p:cNvSpPr>
            <p:nvPr/>
          </p:nvSpPr>
          <p:spPr bwMode="auto">
            <a:xfrm>
              <a:off x="3477405" y="3343960"/>
              <a:ext cx="655200" cy="655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6000" rIns="3600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buClr>
                  <a:srgbClr val="AA2012"/>
                </a:buClr>
                <a:buFont typeface="Arial" charset="0"/>
                <a:buNone/>
              </a:pPr>
              <a:r>
                <a:rPr lang="ru-RU" sz="700" b="1" dirty="0">
                  <a:solidFill>
                    <a:srgbClr val="333333"/>
                  </a:solidFill>
                </a:rPr>
                <a:t>Сигнал</a:t>
              </a:r>
            </a:p>
            <a:p>
              <a:pPr algn="ctr" eaLnBrk="1" hangingPunct="1">
                <a:spcBef>
                  <a:spcPct val="20000"/>
                </a:spcBef>
                <a:buClr>
                  <a:srgbClr val="AA2012"/>
                </a:buClr>
                <a:buFont typeface="Arial" charset="0"/>
                <a:buNone/>
              </a:pPr>
              <a:r>
                <a:rPr lang="ru-RU" sz="700" b="1" dirty="0">
                  <a:solidFill>
                    <a:srgbClr val="333333"/>
                  </a:solidFill>
                </a:rPr>
                <a:t>тревоги</a:t>
              </a:r>
              <a:endParaRPr lang="en-US" sz="700" b="1" dirty="0">
                <a:solidFill>
                  <a:srgbClr val="333333"/>
                </a:solidFill>
              </a:endParaRPr>
            </a:p>
          </p:txBody>
        </p:sp>
      </p:grpSp>
      <p:grpSp>
        <p:nvGrpSpPr>
          <p:cNvPr id="19" name="Group 21"/>
          <p:cNvGrpSpPr>
            <a:grpSpLocks/>
          </p:cNvGrpSpPr>
          <p:nvPr/>
        </p:nvGrpSpPr>
        <p:grpSpPr bwMode="auto">
          <a:xfrm>
            <a:off x="6653409" y="3124996"/>
            <a:ext cx="1110467" cy="557377"/>
            <a:chOff x="6072101" y="719420"/>
            <a:chExt cx="1305814" cy="655747"/>
          </a:xfrm>
        </p:grpSpPr>
        <p:pic>
          <p:nvPicPr>
            <p:cNvPr id="20" name="Platshållare för bild 18"/>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bwMode="auto">
            <a:xfrm>
              <a:off x="6072101" y="719967"/>
              <a:ext cx="655200" cy="65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Platshållare för text 8"/>
            <p:cNvSpPr txBox="1">
              <a:spLocks/>
            </p:cNvSpPr>
            <p:nvPr/>
          </p:nvSpPr>
          <p:spPr bwMode="auto">
            <a:xfrm>
              <a:off x="6722715" y="719420"/>
              <a:ext cx="655200" cy="655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6000" rIns="3600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buClr>
                  <a:srgbClr val="AA2012"/>
                </a:buClr>
                <a:buFont typeface="Arial" charset="0"/>
                <a:buNone/>
              </a:pPr>
              <a:r>
                <a:rPr lang="ru-RU" sz="700" b="1" dirty="0">
                  <a:solidFill>
                    <a:srgbClr val="333333"/>
                  </a:solidFill>
                </a:rPr>
                <a:t>Средства</a:t>
              </a:r>
            </a:p>
            <a:p>
              <a:pPr algn="ctr" eaLnBrk="1" hangingPunct="1">
                <a:spcBef>
                  <a:spcPct val="20000"/>
                </a:spcBef>
                <a:buClr>
                  <a:srgbClr val="AA2012"/>
                </a:buClr>
                <a:buFont typeface="Arial" charset="0"/>
                <a:buNone/>
              </a:pPr>
              <a:r>
                <a:rPr lang="ru-RU" sz="700" b="1" dirty="0">
                  <a:solidFill>
                    <a:srgbClr val="333333"/>
                  </a:solidFill>
                </a:rPr>
                <a:t>защиты</a:t>
              </a:r>
              <a:endParaRPr lang="en-US" sz="700" b="1" dirty="0">
                <a:solidFill>
                  <a:srgbClr val="333333"/>
                </a:solidFill>
              </a:endParaRPr>
            </a:p>
          </p:txBody>
        </p:sp>
      </p:grpSp>
      <p:sp>
        <p:nvSpPr>
          <p:cNvPr id="2" name="TextBox 1"/>
          <p:cNvSpPr txBox="1"/>
          <p:nvPr/>
        </p:nvSpPr>
        <p:spPr>
          <a:xfrm>
            <a:off x="8449324" y="1563636"/>
            <a:ext cx="553357" cy="246221"/>
          </a:xfrm>
          <a:prstGeom prst="rect">
            <a:avLst/>
          </a:prstGeom>
          <a:noFill/>
        </p:spPr>
        <p:txBody>
          <a:bodyPr wrap="none" rtlCol="0">
            <a:spAutoFit/>
          </a:bodyPr>
          <a:lstStyle/>
          <a:p>
            <a:r>
              <a:rPr lang="en-AU" sz="1000" dirty="0"/>
              <a:t>Target</a:t>
            </a:r>
          </a:p>
        </p:txBody>
      </p:sp>
      <p:cxnSp>
        <p:nvCxnSpPr>
          <p:cNvPr id="4" name="Straight Arrow Connector 3"/>
          <p:cNvCxnSpPr/>
          <p:nvPr/>
        </p:nvCxnSpPr>
        <p:spPr>
          <a:xfrm flipH="1">
            <a:off x="8244408" y="1686746"/>
            <a:ext cx="288032" cy="0"/>
          </a:xfrm>
          <a:prstGeom prst="straightConnector1">
            <a:avLst/>
          </a:prstGeom>
          <a:ln w="12700">
            <a:solidFill>
              <a:schemeClr val="tx1">
                <a:lumMod val="65000"/>
              </a:schemeClr>
            </a:solidFill>
            <a:tailEnd type="arrow"/>
          </a:ln>
          <a:effectLst/>
        </p:spPr>
        <p:style>
          <a:lnRef idx="3">
            <a:schemeClr val="accent1"/>
          </a:lnRef>
          <a:fillRef idx="0">
            <a:schemeClr val="accent1"/>
          </a:fillRef>
          <a:effectRef idx="2">
            <a:schemeClr val="accent1"/>
          </a:effectRef>
          <a:fontRef idx="minor">
            <a:schemeClr val="tx1"/>
          </a:fontRef>
        </p:style>
      </p:cxnSp>
      <p:graphicFrame>
        <p:nvGraphicFramePr>
          <p:cNvPr id="30" name="Chart 29"/>
          <p:cNvGraphicFramePr>
            <a:graphicFrameLocks/>
          </p:cNvGraphicFramePr>
          <p:nvPr>
            <p:extLst>
              <p:ext uri="{D42A27DB-BD31-4B8C-83A1-F6EECF244321}">
                <p14:modId xmlns:p14="http://schemas.microsoft.com/office/powerpoint/2010/main" val="4140110632"/>
              </p:ext>
            </p:extLst>
          </p:nvPr>
        </p:nvGraphicFramePr>
        <p:xfrm>
          <a:off x="3923928" y="51470"/>
          <a:ext cx="5068933" cy="1971568"/>
        </p:xfrm>
        <a:graphic>
          <a:graphicData uri="http://schemas.openxmlformats.org/drawingml/2006/chart">
            <c:chart xmlns:c="http://schemas.openxmlformats.org/drawingml/2006/chart" xmlns:r="http://schemas.openxmlformats.org/officeDocument/2006/relationships" r:id="rId9"/>
          </a:graphicData>
        </a:graphic>
      </p:graphicFrame>
    </p:spTree>
    <p:extLst>
      <p:ext uri="{BB962C8B-B14F-4D97-AF65-F5344CB8AC3E}">
        <p14:creationId xmlns:p14="http://schemas.microsoft.com/office/powerpoint/2010/main" val="3442130441"/>
      </p:ext>
    </p:extLst>
  </p:cSld>
  <p:clrMapOvr>
    <a:masterClrMapping/>
  </p:clrMapOvr>
  <p:transition spd="slow">
    <p:push dir="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a:t>Выбор </a:t>
            </a:r>
            <a:r>
              <a:rPr lang="ru-RU" dirty="0" err="1"/>
              <a:t>пневмоударника</a:t>
            </a:r>
            <a:r>
              <a:rPr lang="ru-RU" dirty="0"/>
              <a:t> и долота</a:t>
            </a:r>
            <a:endParaRPr lang="en-AU" dirty="0"/>
          </a:p>
        </p:txBody>
      </p:sp>
      <p:sp>
        <p:nvSpPr>
          <p:cNvPr id="3" name="Content Placeholder 2"/>
          <p:cNvSpPr>
            <a:spLocks noGrp="1"/>
          </p:cNvSpPr>
          <p:nvPr>
            <p:ph idx="1"/>
          </p:nvPr>
        </p:nvSpPr>
        <p:spPr>
          <a:xfrm>
            <a:off x="395536" y="1059582"/>
            <a:ext cx="8676496" cy="3168352"/>
          </a:xfrm>
        </p:spPr>
        <p:txBody>
          <a:bodyPr/>
          <a:lstStyle/>
          <a:p>
            <a:pPr marL="0" indent="0">
              <a:buNone/>
            </a:pPr>
            <a:r>
              <a:rPr lang="ru-RU" b="1" dirty="0"/>
              <a:t>Расход Воздуха и Давление должны соответствовать задаче</a:t>
            </a:r>
            <a:endParaRPr lang="en-AU" b="1" dirty="0"/>
          </a:p>
          <a:p>
            <a:pPr marL="0" indent="0">
              <a:buNone/>
            </a:pPr>
            <a:endParaRPr lang="en-AU" sz="1000" b="1" dirty="0"/>
          </a:p>
          <a:p>
            <a:pPr marL="0" indent="0">
              <a:buNone/>
            </a:pPr>
            <a:r>
              <a:rPr lang="ru-RU" i="1" dirty="0"/>
              <a:t>ВОЗДУХ ЯВЛЯЕТСЯ ГЛАВНЫМ ОГРАНИЧИВАЮЩИМ ФАКТОРОМ ПРИ БУРЕНИЕ </a:t>
            </a:r>
            <a:r>
              <a:rPr lang="en-US" i="1" dirty="0"/>
              <a:t>RC</a:t>
            </a:r>
            <a:endParaRPr lang="en-AU" i="1" dirty="0"/>
          </a:p>
          <a:p>
            <a:pPr marL="0" indent="0">
              <a:buNone/>
            </a:pPr>
            <a:endParaRPr lang="en-AU" sz="1000" i="1" dirty="0"/>
          </a:p>
          <a:p>
            <a:r>
              <a:rPr lang="ru-RU" i="1" dirty="0"/>
              <a:t>Высота и температура окружающей среды будут влиять на необходимый расход воздуха</a:t>
            </a:r>
            <a:endParaRPr lang="en-AU" i="1" dirty="0"/>
          </a:p>
          <a:p>
            <a:r>
              <a:rPr lang="ru-RU" i="1" dirty="0"/>
              <a:t>Вода в скважине</a:t>
            </a:r>
            <a:endParaRPr lang="en-AU" i="1" dirty="0"/>
          </a:p>
          <a:p>
            <a:r>
              <a:rPr lang="ru-RU" i="1" dirty="0"/>
              <a:t>Какие расход воздуха и давление необходимы чтобы пробурить эту скважину?</a:t>
            </a:r>
          </a:p>
          <a:p>
            <a:r>
              <a:rPr lang="en-AU" i="1" dirty="0"/>
              <a:t> </a:t>
            </a:r>
            <a:r>
              <a:rPr lang="en-AU" i="1" dirty="0">
                <a:hlinkClick r:id="rId2" action="ppaction://hlinkfile"/>
              </a:rPr>
              <a:t>Calculate Air Requirement</a:t>
            </a:r>
            <a:endParaRPr lang="en-AU" i="1" dirty="0"/>
          </a:p>
        </p:txBody>
      </p:sp>
      <p:sp>
        <p:nvSpPr>
          <p:cNvPr id="4" name="Slide Number Placeholder 3"/>
          <p:cNvSpPr>
            <a:spLocks noGrp="1"/>
          </p:cNvSpPr>
          <p:nvPr>
            <p:ph type="sldNum" sz="quarter" idx="12"/>
          </p:nvPr>
        </p:nvSpPr>
        <p:spPr/>
        <p:txBody>
          <a:bodyPr/>
          <a:lstStyle/>
          <a:p>
            <a:fld id="{469B62F1-B431-48B6-8270-02431A1685B7}" type="slidenum">
              <a:rPr lang="en-US" smtClean="0"/>
              <a:t>20</a:t>
            </a:fld>
            <a:endParaRPr lang="en-US" dirty="0"/>
          </a:p>
        </p:txBody>
      </p:sp>
    </p:spTree>
    <p:extLst>
      <p:ext uri="{BB962C8B-B14F-4D97-AF65-F5344CB8AC3E}">
        <p14:creationId xmlns:p14="http://schemas.microsoft.com/office/powerpoint/2010/main" val="318226858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 calcmode="lin" valueType="num">
                                      <p:cBhvr additive="base">
                                        <p:cTn id="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 calcmode="lin" valueType="num">
                                      <p:cBhvr additive="base">
                                        <p:cTn id="1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 calcmode="lin" valueType="num">
                                      <p:cBhvr additive="base">
                                        <p:cTn id="1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 calcmode="lin" valueType="num">
                                      <p:cBhvr additive="base">
                                        <p:cTn id="2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69B62F1-B431-48B6-8270-02431A1685B7}" type="slidenum">
              <a:rPr lang="en-US" smtClean="0"/>
              <a:t>21</a:t>
            </a:fld>
            <a:endParaRPr lang="en-US" dirty="0"/>
          </a:p>
        </p:txBody>
      </p:sp>
      <p:sp>
        <p:nvSpPr>
          <p:cNvPr id="5" name="Picture Placeholder 4"/>
          <p:cNvSpPr>
            <a:spLocks noGrp="1"/>
          </p:cNvSpPr>
          <p:nvPr>
            <p:ph type="pic" sz="quarter" idx="13"/>
          </p:nvPr>
        </p:nvSpPr>
        <p:spPr/>
      </p:sp>
      <p:pic>
        <p:nvPicPr>
          <p:cNvPr id="7170" name="Picture 2" descr="\\auint13.au.sandvik.com\Home$\TM9472\data\NEW SANDVIK FILES\RC - Tech  Data Spec - Jan 2018\DAM\Sandvik RC down-hole hammer product range image_49761_4961x2598.jpe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51470"/>
            <a:ext cx="9144000" cy="50200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06663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69B62F1-B431-48B6-8270-02431A1685B7}" type="slidenum">
              <a:rPr lang="en-US" smtClean="0"/>
              <a:t>22</a:t>
            </a:fld>
            <a:endParaRPr lang="en-US" dirty="0"/>
          </a:p>
        </p:txBody>
      </p:sp>
      <p:graphicFrame>
        <p:nvGraphicFramePr>
          <p:cNvPr id="2" name="Object 1"/>
          <p:cNvGraphicFramePr>
            <a:graphicFrameLocks noChangeAspect="1"/>
          </p:cNvGraphicFramePr>
          <p:nvPr>
            <p:extLst>
              <p:ext uri="{D42A27DB-BD31-4B8C-83A1-F6EECF244321}">
                <p14:modId xmlns:p14="http://schemas.microsoft.com/office/powerpoint/2010/main" val="2351385119"/>
              </p:ext>
            </p:extLst>
          </p:nvPr>
        </p:nvGraphicFramePr>
        <p:xfrm>
          <a:off x="0" y="0"/>
          <a:ext cx="9071670" cy="5143500"/>
        </p:xfrm>
        <a:graphic>
          <a:graphicData uri="http://schemas.openxmlformats.org/presentationml/2006/ole">
            <mc:AlternateContent xmlns:mc="http://schemas.openxmlformats.org/markup-compatibility/2006">
              <mc:Choice xmlns:v="urn:schemas-microsoft-com:vml" Requires="v">
                <p:oleObj spid="_x0000_s5213" name="Worksheet" r:id="rId3" imgW="10576560" imgH="6004632" progId="Excel.Sheet.12">
                  <p:embed/>
                </p:oleObj>
              </mc:Choice>
              <mc:Fallback>
                <p:oleObj name="Worksheet" r:id="rId3" imgW="10576560" imgH="6004632" progId="Excel.Sheet.12">
                  <p:embed/>
                  <p:pic>
                    <p:nvPicPr>
                      <p:cNvPr id="0" name=""/>
                      <p:cNvPicPr/>
                      <p:nvPr/>
                    </p:nvPicPr>
                    <p:blipFill>
                      <a:blip r:embed="rId4"/>
                      <a:stretch>
                        <a:fillRect/>
                      </a:stretch>
                    </p:blipFill>
                    <p:spPr>
                      <a:xfrm>
                        <a:off x="0" y="0"/>
                        <a:ext cx="9071670" cy="5143500"/>
                      </a:xfrm>
                      <a:prstGeom prst="rect">
                        <a:avLst/>
                      </a:prstGeom>
                    </p:spPr>
                  </p:pic>
                </p:oleObj>
              </mc:Fallback>
            </mc:AlternateContent>
          </a:graphicData>
        </a:graphic>
      </p:graphicFrame>
      <p:pic>
        <p:nvPicPr>
          <p:cNvPr id="5122" name="Picture 2" descr="\\auint13.au.sandvik.com\Home$\TM9472\data\NEW SANDVIK FILES\RC - Tech  Data Spec - Jan 2018\DAM\Sandvik RC Hammer and bit selection chart_49687_4961x2717.jpe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1636092"/>
      </p:ext>
    </p:extLst>
  </p:cSld>
  <p:clrMapOvr>
    <a:masterClrMapping/>
  </p:clrMapOvr>
  <p:transition spd="slow">
    <p:push dir="u"/>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294967295"/>
          </p:nvPr>
        </p:nvSpPr>
        <p:spPr>
          <a:xfrm>
            <a:off x="611560" y="1275606"/>
            <a:ext cx="5904656" cy="3600400"/>
          </a:xfrm>
          <a:prstGeom prst="rect">
            <a:avLst/>
          </a:prstGeom>
        </p:spPr>
        <p:txBody>
          <a:bodyPr/>
          <a:lstStyle/>
          <a:p>
            <a:pPr marL="0" indent="0">
              <a:buNone/>
            </a:pPr>
            <a:r>
              <a:rPr lang="ru-RU" sz="1600" b="1" i="1" dirty="0"/>
              <a:t>Характеристики и преимущества</a:t>
            </a:r>
            <a:endParaRPr lang="en-AU" sz="1600" b="1" i="1" dirty="0"/>
          </a:p>
          <a:p>
            <a:pPr marL="285750" indent="-285750"/>
            <a:r>
              <a:rPr lang="ru-RU" sz="1600" dirty="0"/>
              <a:t>Диаметр </a:t>
            </a:r>
            <a:r>
              <a:rPr lang="ru-RU" sz="1600" dirty="0" err="1"/>
              <a:t>пневмоударника</a:t>
            </a:r>
            <a:r>
              <a:rPr lang="ru-RU" sz="1600" dirty="0"/>
              <a:t> </a:t>
            </a:r>
            <a:r>
              <a:rPr lang="en-AU" sz="1600" dirty="0"/>
              <a:t>109</a:t>
            </a:r>
            <a:r>
              <a:rPr lang="ru-RU" sz="1600" dirty="0"/>
              <a:t>мм</a:t>
            </a:r>
            <a:endParaRPr lang="en-AU" sz="1600" dirty="0"/>
          </a:p>
          <a:p>
            <a:pPr marL="285750" indent="-285750"/>
            <a:r>
              <a:rPr lang="ru-RU" sz="1600" dirty="0"/>
              <a:t> коронки диаметром 118-133мм</a:t>
            </a:r>
            <a:endParaRPr lang="en-AU" dirty="0"/>
          </a:p>
          <a:p>
            <a:pPr lvl="1"/>
            <a:r>
              <a:rPr lang="ru-RU" dirty="0"/>
              <a:t>Бурение с поверхности и </a:t>
            </a:r>
            <a:r>
              <a:rPr lang="en-AU" dirty="0"/>
              <a:t>360 </a:t>
            </a:r>
            <a:r>
              <a:rPr lang="ru-RU" dirty="0"/>
              <a:t>градусов веер (подземка)</a:t>
            </a:r>
            <a:endParaRPr lang="en-AU" dirty="0"/>
          </a:p>
          <a:p>
            <a:pPr lvl="1"/>
            <a:r>
              <a:rPr lang="ru-RU" dirty="0"/>
              <a:t>Трубы 89мм и 102мм (</a:t>
            </a:r>
            <a:r>
              <a:rPr lang="en-AU" dirty="0"/>
              <a:t>3-1/2” &amp; 4”</a:t>
            </a:r>
            <a:r>
              <a:rPr lang="ru-RU" dirty="0"/>
              <a:t>)</a:t>
            </a:r>
            <a:endParaRPr lang="en-AU" dirty="0"/>
          </a:p>
          <a:p>
            <a:pPr lvl="1"/>
            <a:r>
              <a:rPr lang="ru-RU" dirty="0"/>
              <a:t>Способен бурить различные породы – мягкие – средние - твердые</a:t>
            </a:r>
            <a:endParaRPr lang="en-AU" dirty="0"/>
          </a:p>
          <a:p>
            <a:pPr lvl="1"/>
            <a:r>
              <a:rPr lang="ru-RU" dirty="0"/>
              <a:t>До </a:t>
            </a:r>
            <a:r>
              <a:rPr lang="en-AU" dirty="0"/>
              <a:t>350psi – 500psi</a:t>
            </a:r>
            <a:r>
              <a:rPr lang="ru-RU" dirty="0"/>
              <a:t> (24,1-34,3 бар)</a:t>
            </a:r>
            <a:endParaRPr lang="en-AU" dirty="0"/>
          </a:p>
          <a:p>
            <a:pPr lvl="1"/>
            <a:r>
              <a:rPr lang="ru-RU" dirty="0"/>
              <a:t>Рекомендуемое давление 17-27 бар (250-400 </a:t>
            </a:r>
            <a:r>
              <a:rPr lang="en-US" dirty="0"/>
              <a:t>psi)</a:t>
            </a:r>
            <a:endParaRPr lang="en-AU" dirty="0"/>
          </a:p>
          <a:p>
            <a:pPr lvl="1"/>
            <a:r>
              <a:rPr lang="ru-RU" dirty="0"/>
              <a:t>Применим для бурения с поверхности и под землей</a:t>
            </a:r>
            <a:endParaRPr lang="en-AU" dirty="0"/>
          </a:p>
          <a:p>
            <a:pPr lvl="1"/>
            <a:r>
              <a:rPr lang="ru-RU" dirty="0"/>
              <a:t>Скважины средней глубины 250м и </a:t>
            </a:r>
            <a:r>
              <a:rPr lang="ru-RU" dirty="0" err="1"/>
              <a:t>эксплоразведка</a:t>
            </a:r>
            <a:endParaRPr lang="en-AU" dirty="0"/>
          </a:p>
          <a:p>
            <a:pPr lvl="1"/>
            <a:r>
              <a:rPr lang="en-AU" dirty="0">
                <a:hlinkClick r:id="rId2" action="ppaction://hlinkfile"/>
              </a:rPr>
              <a:t>Technical Specifications</a:t>
            </a:r>
            <a:endParaRPr lang="en-AU" dirty="0"/>
          </a:p>
          <a:p>
            <a:pPr lvl="1"/>
            <a:endParaRPr lang="en-AU" dirty="0"/>
          </a:p>
        </p:txBody>
      </p:sp>
      <p:sp>
        <p:nvSpPr>
          <p:cNvPr id="4" name="Slide Number Placeholder 3"/>
          <p:cNvSpPr>
            <a:spLocks noGrp="1"/>
          </p:cNvSpPr>
          <p:nvPr>
            <p:ph type="sldNum" sz="quarter" idx="4294967295"/>
          </p:nvPr>
        </p:nvSpPr>
        <p:spPr>
          <a:xfrm>
            <a:off x="179512" y="4811092"/>
            <a:ext cx="611088" cy="273844"/>
          </a:xfrm>
          <a:prstGeom prst="rect">
            <a:avLst/>
          </a:prstGeom>
        </p:spPr>
        <p:txBody>
          <a:bodyPr/>
          <a:lstStyle/>
          <a:p>
            <a:fld id="{3E5C8792-432D-401C-BCE9-55451B4457B1}" type="slidenum">
              <a:rPr lang="en-US" sz="700" noProof="0" smtClean="0">
                <a:solidFill>
                  <a:srgbClr val="7F7F7F"/>
                </a:solidFill>
              </a:rPr>
              <a:pPr/>
              <a:t>23</a:t>
            </a:fld>
            <a:endParaRPr lang="en-US" sz="700" noProof="0" dirty="0">
              <a:solidFill>
                <a:srgbClr val="7F7F7F"/>
              </a:solidFill>
            </a:endParaRPr>
          </a:p>
        </p:txBody>
      </p:sp>
      <p:sp>
        <p:nvSpPr>
          <p:cNvPr id="5" name="Title 4"/>
          <p:cNvSpPr>
            <a:spLocks noGrp="1"/>
          </p:cNvSpPr>
          <p:nvPr>
            <p:ph type="title"/>
          </p:nvPr>
        </p:nvSpPr>
        <p:spPr>
          <a:xfrm>
            <a:off x="360000" y="414000"/>
            <a:ext cx="3347904" cy="360000"/>
          </a:xfrm>
        </p:spPr>
        <p:txBody>
          <a:bodyPr/>
          <a:lstStyle/>
          <a:p>
            <a:r>
              <a:rPr lang="en-AU" dirty="0"/>
              <a:t>RE542</a:t>
            </a: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4288" y="195486"/>
            <a:ext cx="1655440" cy="47525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50380008"/>
      </p:ext>
    </p:extLst>
  </p:cSld>
  <p:clrMapOvr>
    <a:masterClrMapping/>
  </p:clrMapOvr>
  <p:transition spd="slow">
    <p:push dir="u"/>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a:spLocks noGrp="1" noChangeArrowheads="1"/>
          </p:cNvSpPr>
          <p:nvPr>
            <p:ph type="title"/>
          </p:nvPr>
        </p:nvSpPr>
        <p:spPr>
          <a:xfrm>
            <a:off x="346862" y="339502"/>
            <a:ext cx="8424000" cy="360000"/>
          </a:xfrm>
        </p:spPr>
        <p:txBody>
          <a:bodyPr>
            <a:noAutofit/>
          </a:bodyPr>
          <a:lstStyle/>
          <a:p>
            <a:r>
              <a:rPr lang="ru-RU" dirty="0"/>
              <a:t>Долота с алмазным композитом</a:t>
            </a:r>
            <a:endParaRPr lang="en-US" dirty="0">
              <a:solidFill>
                <a:schemeClr val="accent1"/>
              </a:solidFill>
            </a:endParaRPr>
          </a:p>
        </p:txBody>
      </p:sp>
      <p:sp>
        <p:nvSpPr>
          <p:cNvPr id="4" name="Platshållare för sidfot 3"/>
          <p:cNvSpPr>
            <a:spLocks noGrp="1"/>
          </p:cNvSpPr>
          <p:nvPr>
            <p:ph type="ftr" sz="quarter" idx="11"/>
          </p:nvPr>
        </p:nvSpPr>
        <p:spPr/>
        <p:txBody>
          <a:bodyPr/>
          <a:lstStyle/>
          <a:p>
            <a:r>
              <a:rPr lang="en-US" dirty="0"/>
              <a:t>Sandvik Exploration</a:t>
            </a:r>
          </a:p>
        </p:txBody>
      </p:sp>
      <p:sp>
        <p:nvSpPr>
          <p:cNvPr id="5" name="Platshållare för bildnummer 4"/>
          <p:cNvSpPr>
            <a:spLocks noGrp="1"/>
          </p:cNvSpPr>
          <p:nvPr>
            <p:ph type="sldNum" sz="quarter" idx="12"/>
          </p:nvPr>
        </p:nvSpPr>
        <p:spPr>
          <a:xfrm>
            <a:off x="179512" y="4803998"/>
            <a:ext cx="1440000" cy="180000"/>
          </a:xfrm>
        </p:spPr>
        <p:txBody>
          <a:bodyPr/>
          <a:lstStyle/>
          <a:p>
            <a:fld id="{3E5C8792-432D-401C-BCE9-55451B4457B1}" type="slidenum">
              <a:rPr lang="en-US" smtClean="0"/>
              <a:pPr/>
              <a:t>24</a:t>
            </a:fld>
            <a:endParaRPr lang="en-US" dirty="0"/>
          </a:p>
        </p:txBody>
      </p:sp>
      <p:sp>
        <p:nvSpPr>
          <p:cNvPr id="11" name="Rectangle 3"/>
          <p:cNvSpPr txBox="1">
            <a:spLocks noChangeArrowheads="1"/>
          </p:cNvSpPr>
          <p:nvPr/>
        </p:nvSpPr>
        <p:spPr>
          <a:xfrm>
            <a:off x="323528" y="956614"/>
            <a:ext cx="6192688" cy="3775375"/>
          </a:xfrm>
          <a:prstGeom prst="rect">
            <a:avLst/>
          </a:prstGeom>
        </p:spPr>
        <p:txBody>
          <a:bodyPr/>
          <a:lstStyle>
            <a:lvl1pPr marL="87313" indent="-87313" algn="l" defTabSz="914400" rtl="0" eaLnBrk="1" latinLnBrk="0" hangingPunct="1">
              <a:lnSpc>
                <a:spcPts val="1800"/>
              </a:lnSpc>
              <a:spcBef>
                <a:spcPts val="700"/>
              </a:spcBef>
              <a:buClr>
                <a:schemeClr val="accent6"/>
              </a:buClr>
              <a:buFont typeface="Arial" pitchFamily="34" charset="0"/>
              <a:buChar char="•"/>
              <a:defRPr sz="1300" kern="1200">
                <a:solidFill>
                  <a:schemeClr val="tx1"/>
                </a:solidFill>
                <a:latin typeface="+mn-lt"/>
                <a:ea typeface="+mn-ea"/>
                <a:cs typeface="+mn-cs"/>
              </a:defRPr>
            </a:lvl1pPr>
            <a:lvl2pPr marL="540000" indent="-90000" algn="l" defTabSz="914400" rtl="0" eaLnBrk="1" latinLnBrk="0" hangingPunct="1">
              <a:lnSpc>
                <a:spcPts val="1800"/>
              </a:lnSpc>
              <a:spcBef>
                <a:spcPct val="20000"/>
              </a:spcBef>
              <a:buClr>
                <a:schemeClr val="tx1">
                  <a:lumMod val="60000"/>
                  <a:lumOff val="40000"/>
                </a:schemeClr>
              </a:buClr>
              <a:buFont typeface="Arial" pitchFamily="34" charset="0"/>
              <a:buChar char="•"/>
              <a:defRPr sz="1200" kern="1200">
                <a:solidFill>
                  <a:schemeClr val="tx1"/>
                </a:solidFill>
                <a:latin typeface="+mn-lt"/>
                <a:ea typeface="+mn-ea"/>
                <a:cs typeface="+mn-cs"/>
              </a:defRPr>
            </a:lvl2pPr>
            <a:lvl3pPr marL="900000" indent="-87313" algn="l" defTabSz="914400" rtl="0" eaLnBrk="1" latinLnBrk="0" hangingPunct="1">
              <a:lnSpc>
                <a:spcPts val="1800"/>
              </a:lnSpc>
              <a:spcBef>
                <a:spcPct val="20000"/>
              </a:spcBef>
              <a:buClr>
                <a:schemeClr val="tx1">
                  <a:lumMod val="60000"/>
                  <a:lumOff val="40000"/>
                </a:schemeClr>
              </a:buClr>
              <a:buFont typeface="Arial" pitchFamily="34" charset="0"/>
              <a:buChar char="•"/>
              <a:defRPr sz="1200" kern="1200">
                <a:solidFill>
                  <a:schemeClr val="tx1"/>
                </a:solidFill>
                <a:latin typeface="+mn-lt"/>
                <a:ea typeface="+mn-ea"/>
                <a:cs typeface="+mn-cs"/>
              </a:defRPr>
            </a:lvl3pPr>
            <a:lvl4pPr marL="1260000" indent="-88900" algn="l" defTabSz="914400" rtl="0" eaLnBrk="1" latinLnBrk="0" hangingPunct="1">
              <a:lnSpc>
                <a:spcPts val="1800"/>
              </a:lnSpc>
              <a:spcBef>
                <a:spcPct val="20000"/>
              </a:spcBef>
              <a:buClr>
                <a:schemeClr val="tx1">
                  <a:lumMod val="60000"/>
                  <a:lumOff val="40000"/>
                </a:schemeClr>
              </a:buClr>
              <a:buFont typeface="Arial" pitchFamily="34" charset="0"/>
              <a:buChar char="•"/>
              <a:defRPr sz="1200" kern="1200">
                <a:solidFill>
                  <a:schemeClr val="tx1"/>
                </a:solidFill>
                <a:latin typeface="+mn-lt"/>
                <a:ea typeface="+mn-ea"/>
                <a:cs typeface="+mn-cs"/>
              </a:defRPr>
            </a:lvl4pPr>
            <a:lvl5pPr marL="1620000" indent="-87313" algn="l" defTabSz="914400" rtl="0" eaLnBrk="1" latinLnBrk="0" hangingPunct="1">
              <a:lnSpc>
                <a:spcPts val="1800"/>
              </a:lnSpc>
              <a:spcBef>
                <a:spcPct val="20000"/>
              </a:spcBef>
              <a:buClr>
                <a:schemeClr val="tx1">
                  <a:lumMod val="60000"/>
                  <a:lumOff val="40000"/>
                </a:schemeClr>
              </a:buClr>
              <a:buFont typeface="Arial"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ru-RU" sz="1800" b="1" dirty="0"/>
              <a:t>Поли Кристаллические Алмазы</a:t>
            </a:r>
            <a:endParaRPr lang="en-AU" sz="1000" b="1" dirty="0"/>
          </a:p>
          <a:p>
            <a:pPr marL="0" indent="0">
              <a:buNone/>
            </a:pPr>
            <a:r>
              <a:rPr lang="ru-RU" sz="1400" dirty="0"/>
              <a:t>Разработаны для бурения глубоких скважин и при бурение экстра-абразивных пород, где стандартные долота требуют быструю замену для заточки штырей</a:t>
            </a:r>
            <a:r>
              <a:rPr lang="en-AU" sz="1400" dirty="0"/>
              <a:t>.</a:t>
            </a:r>
          </a:p>
          <a:p>
            <a:pPr marL="0" indent="0">
              <a:buNone/>
            </a:pPr>
            <a:r>
              <a:rPr lang="ru-RU" sz="1400" dirty="0"/>
              <a:t>Изготавливаются только по заказу</a:t>
            </a:r>
            <a:r>
              <a:rPr lang="en-AU" sz="1400" dirty="0"/>
              <a:t>. </a:t>
            </a:r>
            <a:endParaRPr lang="en-AU" sz="900" dirty="0"/>
          </a:p>
          <a:p>
            <a:pPr marL="0" indent="0">
              <a:buNone/>
            </a:pPr>
            <a:r>
              <a:rPr lang="en-AU" sz="1600" b="1" i="1" dirty="0"/>
              <a:t> </a:t>
            </a:r>
            <a:r>
              <a:rPr lang="ru-RU" sz="1600" b="1" i="1" dirty="0"/>
              <a:t>Преимущества</a:t>
            </a:r>
            <a:endParaRPr lang="en-AU" sz="1600" b="1" i="1" dirty="0"/>
          </a:p>
          <a:p>
            <a:pPr>
              <a:buClr>
                <a:schemeClr val="tx1"/>
              </a:buClr>
            </a:pPr>
            <a:r>
              <a:rPr lang="en-AU" sz="1600" dirty="0"/>
              <a:t>  </a:t>
            </a:r>
            <a:r>
              <a:rPr lang="ru-RU" sz="1600" b="1" dirty="0"/>
              <a:t>Не надо затачивать штыри</a:t>
            </a:r>
            <a:endParaRPr lang="en-AU" sz="1800" b="1" dirty="0"/>
          </a:p>
          <a:p>
            <a:pPr>
              <a:buClr>
                <a:schemeClr val="tx1"/>
              </a:buClr>
            </a:pPr>
            <a:r>
              <a:rPr lang="en-AU" sz="1600" dirty="0"/>
              <a:t>  </a:t>
            </a:r>
            <a:r>
              <a:rPr lang="ru-RU" sz="1600" dirty="0"/>
              <a:t>Больше времени для бурения и нет потерь времени на СПО для замены долота</a:t>
            </a:r>
            <a:r>
              <a:rPr lang="en-AU" sz="1600" dirty="0"/>
              <a:t>.</a:t>
            </a:r>
          </a:p>
          <a:p>
            <a:pPr>
              <a:buClr>
                <a:schemeClr val="tx1"/>
              </a:buClr>
            </a:pPr>
            <a:r>
              <a:rPr lang="en-AU" sz="1600" dirty="0"/>
              <a:t>  </a:t>
            </a:r>
            <a:r>
              <a:rPr lang="ru-RU" sz="1600" dirty="0"/>
              <a:t>Оборудование заказчика выполняет проект быстрее и он не переплачивает</a:t>
            </a:r>
            <a:r>
              <a:rPr lang="en-AU" sz="1600" dirty="0"/>
              <a:t>.</a:t>
            </a:r>
          </a:p>
          <a:p>
            <a:pPr>
              <a:buClr>
                <a:schemeClr val="tx1"/>
              </a:buClr>
            </a:pPr>
            <a:r>
              <a:rPr lang="ru-RU" sz="2000" b="1" dirty="0"/>
              <a:t>БЕЗОПАСНОСТЬ</a:t>
            </a:r>
            <a:r>
              <a:rPr lang="en-AU" sz="2000" b="1" dirty="0"/>
              <a:t> </a:t>
            </a:r>
            <a:r>
              <a:rPr lang="en-AU" sz="1600" b="1" dirty="0"/>
              <a:t>-  </a:t>
            </a:r>
            <a:r>
              <a:rPr lang="ru-RU" sz="1600" dirty="0"/>
              <a:t>большинство несчастных случаев происходит при СПО, долота </a:t>
            </a:r>
            <a:r>
              <a:rPr lang="en-US" sz="1600" dirty="0"/>
              <a:t>PCD </a:t>
            </a:r>
            <a:r>
              <a:rPr lang="ru-RU" sz="1600" dirty="0"/>
              <a:t>минимизируют этот риск</a:t>
            </a:r>
            <a:r>
              <a:rPr lang="en-AU" sz="1600" dirty="0"/>
              <a:t>.</a:t>
            </a:r>
          </a:p>
          <a:p>
            <a:pPr marL="0" indent="0">
              <a:buNone/>
            </a:pPr>
            <a:endParaRPr lang="en-AU" dirty="0"/>
          </a:p>
          <a:p>
            <a:pPr>
              <a:buFont typeface="Wingdings 2" pitchFamily="18" charset="2"/>
              <a:buNone/>
            </a:pPr>
            <a:endParaRPr lang="en-US" dirty="0"/>
          </a:p>
        </p:txBody>
      </p:sp>
      <p:pic>
        <p:nvPicPr>
          <p:cNvPr id="6" name="Picture 12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2240" y="963712"/>
            <a:ext cx="2278764" cy="3408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5840912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xEl>
                                              <p:pRg st="4" end="4"/>
                                            </p:txEl>
                                          </p:spTgt>
                                        </p:tgtEl>
                                        <p:attrNameLst>
                                          <p:attrName>style.visibility</p:attrName>
                                        </p:attrNameLst>
                                      </p:cBhvr>
                                      <p:to>
                                        <p:strVal val="visible"/>
                                      </p:to>
                                    </p:set>
                                    <p:anim calcmode="lin" valueType="num">
                                      <p:cBhvr additive="base">
                                        <p:cTn id="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
                                            <p:txEl>
                                              <p:pRg st="5" end="5"/>
                                            </p:txEl>
                                          </p:spTgt>
                                        </p:tgtEl>
                                        <p:attrNameLst>
                                          <p:attrName>style.visibility</p:attrName>
                                        </p:attrNameLst>
                                      </p:cBhvr>
                                      <p:to>
                                        <p:strVal val="visible"/>
                                      </p:to>
                                    </p:set>
                                    <p:anim calcmode="lin" valueType="num">
                                      <p:cBhvr additive="base">
                                        <p:cTn id="13" dur="500" fill="hold"/>
                                        <p:tgtEl>
                                          <p:spTgt spid="11">
                                            <p:txEl>
                                              <p:pRg st="5" end="5"/>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1">
                                            <p:txEl>
                                              <p:pRg st="6" end="6"/>
                                            </p:txEl>
                                          </p:spTgt>
                                        </p:tgtEl>
                                        <p:attrNameLst>
                                          <p:attrName>style.visibility</p:attrName>
                                        </p:attrNameLst>
                                      </p:cBhvr>
                                      <p:to>
                                        <p:strVal val="visible"/>
                                      </p:to>
                                    </p:set>
                                    <p:anim calcmode="lin" valueType="num">
                                      <p:cBhvr additive="base">
                                        <p:cTn id="19"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1">
                                            <p:txEl>
                                              <p:pRg st="7" end="7"/>
                                            </p:txEl>
                                          </p:spTgt>
                                        </p:tgtEl>
                                        <p:attrNameLst>
                                          <p:attrName>style.visibility</p:attrName>
                                        </p:attrNameLst>
                                      </p:cBhvr>
                                      <p:to>
                                        <p:strVal val="visible"/>
                                      </p:to>
                                    </p:set>
                                    <p:anim calcmode="lin" valueType="num">
                                      <p:cBhvr additive="base">
                                        <p:cTn id="25" dur="500" fill="hold"/>
                                        <p:tgtEl>
                                          <p:spTgt spid="11">
                                            <p:txEl>
                                              <p:pRg st="7" end="7"/>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a:spLocks noGrp="1" noChangeArrowheads="1"/>
          </p:cNvSpPr>
          <p:nvPr>
            <p:ph type="title"/>
          </p:nvPr>
        </p:nvSpPr>
        <p:spPr>
          <a:xfrm>
            <a:off x="323528" y="339502"/>
            <a:ext cx="8424000" cy="360000"/>
          </a:xfrm>
        </p:spPr>
        <p:txBody>
          <a:bodyPr>
            <a:noAutofit/>
          </a:bodyPr>
          <a:lstStyle/>
          <a:p>
            <a:r>
              <a:rPr lang="ru-RU" dirty="0"/>
              <a:t>Долота с алмазным композитом</a:t>
            </a:r>
            <a:endParaRPr lang="en-US" dirty="0">
              <a:solidFill>
                <a:schemeClr val="accent1"/>
              </a:solidFill>
            </a:endParaRPr>
          </a:p>
        </p:txBody>
      </p:sp>
      <p:sp>
        <p:nvSpPr>
          <p:cNvPr id="5" name="Platshållare för bildnummer 4"/>
          <p:cNvSpPr>
            <a:spLocks noGrp="1"/>
          </p:cNvSpPr>
          <p:nvPr>
            <p:ph type="sldNum" sz="quarter" idx="12"/>
          </p:nvPr>
        </p:nvSpPr>
        <p:spPr/>
        <p:txBody>
          <a:bodyPr/>
          <a:lstStyle/>
          <a:p>
            <a:fld id="{3E5C8792-432D-401C-BCE9-55451B4457B1}" type="slidenum">
              <a:rPr lang="en-US" smtClean="0"/>
              <a:pPr/>
              <a:t>25</a:t>
            </a:fld>
            <a:endParaRPr lang="en-US" dirty="0"/>
          </a:p>
        </p:txBody>
      </p:sp>
      <p:sp>
        <p:nvSpPr>
          <p:cNvPr id="11" name="Rectangle 3"/>
          <p:cNvSpPr txBox="1">
            <a:spLocks noChangeArrowheads="1"/>
          </p:cNvSpPr>
          <p:nvPr/>
        </p:nvSpPr>
        <p:spPr>
          <a:xfrm>
            <a:off x="323528" y="2067694"/>
            <a:ext cx="3600400" cy="2546602"/>
          </a:xfrm>
          <a:prstGeom prst="rect">
            <a:avLst/>
          </a:prstGeom>
        </p:spPr>
        <p:txBody>
          <a:bodyPr/>
          <a:lstStyle>
            <a:lvl1pPr marL="87313" indent="-87313" algn="l" defTabSz="914400" rtl="0" eaLnBrk="1" latinLnBrk="0" hangingPunct="1">
              <a:lnSpc>
                <a:spcPts val="1800"/>
              </a:lnSpc>
              <a:spcBef>
                <a:spcPts val="700"/>
              </a:spcBef>
              <a:buClr>
                <a:schemeClr val="accent6"/>
              </a:buClr>
              <a:buFont typeface="Arial" pitchFamily="34" charset="0"/>
              <a:buChar char="•"/>
              <a:defRPr sz="1300" kern="1200">
                <a:solidFill>
                  <a:schemeClr val="tx1"/>
                </a:solidFill>
                <a:latin typeface="+mn-lt"/>
                <a:ea typeface="+mn-ea"/>
                <a:cs typeface="+mn-cs"/>
              </a:defRPr>
            </a:lvl1pPr>
            <a:lvl2pPr marL="540000" indent="-90000" algn="l" defTabSz="914400" rtl="0" eaLnBrk="1" latinLnBrk="0" hangingPunct="1">
              <a:lnSpc>
                <a:spcPts val="1800"/>
              </a:lnSpc>
              <a:spcBef>
                <a:spcPct val="20000"/>
              </a:spcBef>
              <a:buClr>
                <a:schemeClr val="tx1">
                  <a:lumMod val="60000"/>
                  <a:lumOff val="40000"/>
                </a:schemeClr>
              </a:buClr>
              <a:buFont typeface="Arial" pitchFamily="34" charset="0"/>
              <a:buChar char="•"/>
              <a:defRPr sz="1200" kern="1200">
                <a:solidFill>
                  <a:schemeClr val="tx1"/>
                </a:solidFill>
                <a:latin typeface="+mn-lt"/>
                <a:ea typeface="+mn-ea"/>
                <a:cs typeface="+mn-cs"/>
              </a:defRPr>
            </a:lvl2pPr>
            <a:lvl3pPr marL="900000" indent="-87313" algn="l" defTabSz="914400" rtl="0" eaLnBrk="1" latinLnBrk="0" hangingPunct="1">
              <a:lnSpc>
                <a:spcPts val="1800"/>
              </a:lnSpc>
              <a:spcBef>
                <a:spcPct val="20000"/>
              </a:spcBef>
              <a:buClr>
                <a:schemeClr val="tx1">
                  <a:lumMod val="60000"/>
                  <a:lumOff val="40000"/>
                </a:schemeClr>
              </a:buClr>
              <a:buFont typeface="Arial" pitchFamily="34" charset="0"/>
              <a:buChar char="•"/>
              <a:defRPr sz="1200" kern="1200">
                <a:solidFill>
                  <a:schemeClr val="tx1"/>
                </a:solidFill>
                <a:latin typeface="+mn-lt"/>
                <a:ea typeface="+mn-ea"/>
                <a:cs typeface="+mn-cs"/>
              </a:defRPr>
            </a:lvl3pPr>
            <a:lvl4pPr marL="1260000" indent="-88900" algn="l" defTabSz="914400" rtl="0" eaLnBrk="1" latinLnBrk="0" hangingPunct="1">
              <a:lnSpc>
                <a:spcPts val="1800"/>
              </a:lnSpc>
              <a:spcBef>
                <a:spcPct val="20000"/>
              </a:spcBef>
              <a:buClr>
                <a:schemeClr val="tx1">
                  <a:lumMod val="60000"/>
                  <a:lumOff val="40000"/>
                </a:schemeClr>
              </a:buClr>
              <a:buFont typeface="Arial" pitchFamily="34" charset="0"/>
              <a:buChar char="•"/>
              <a:defRPr sz="1200" kern="1200">
                <a:solidFill>
                  <a:schemeClr val="tx1"/>
                </a:solidFill>
                <a:latin typeface="+mn-lt"/>
                <a:ea typeface="+mn-ea"/>
                <a:cs typeface="+mn-cs"/>
              </a:defRPr>
            </a:lvl4pPr>
            <a:lvl5pPr marL="1620000" indent="-87313" algn="l" defTabSz="914400" rtl="0" eaLnBrk="1" latinLnBrk="0" hangingPunct="1">
              <a:lnSpc>
                <a:spcPts val="1800"/>
              </a:lnSpc>
              <a:spcBef>
                <a:spcPct val="20000"/>
              </a:spcBef>
              <a:buClr>
                <a:schemeClr val="tx1">
                  <a:lumMod val="60000"/>
                  <a:lumOff val="40000"/>
                </a:schemeClr>
              </a:buClr>
              <a:buFont typeface="Arial"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Tx/>
            </a:pPr>
            <a:r>
              <a:rPr lang="en-AU" sz="1600" dirty="0">
                <a:latin typeface="Arial" charset="0"/>
              </a:rPr>
              <a:t> </a:t>
            </a:r>
            <a:r>
              <a:rPr lang="ru-RU" sz="1600" dirty="0">
                <a:latin typeface="Arial" charset="0"/>
              </a:rPr>
              <a:t>Фото долота </a:t>
            </a:r>
            <a:r>
              <a:rPr lang="en-AU" sz="1600" dirty="0">
                <a:latin typeface="Arial" charset="0"/>
              </a:rPr>
              <a:t>DE </a:t>
            </a:r>
            <a:r>
              <a:rPr lang="ru-RU" sz="1600" dirty="0">
                <a:latin typeface="Arial" charset="0"/>
              </a:rPr>
              <a:t>после пробуренных </a:t>
            </a:r>
            <a:r>
              <a:rPr lang="en-AU" sz="1600" dirty="0">
                <a:latin typeface="Arial" charset="0"/>
              </a:rPr>
              <a:t>310 </a:t>
            </a:r>
            <a:r>
              <a:rPr lang="ru-RU" sz="1600" dirty="0">
                <a:latin typeface="Arial" charset="0"/>
              </a:rPr>
              <a:t>метров</a:t>
            </a:r>
            <a:r>
              <a:rPr lang="en-AU" sz="1600" dirty="0">
                <a:latin typeface="Arial" charset="0"/>
              </a:rPr>
              <a:t> </a:t>
            </a:r>
            <a:r>
              <a:rPr lang="ru-RU" sz="1600" dirty="0">
                <a:latin typeface="Arial" charset="0"/>
              </a:rPr>
              <a:t>на руднике</a:t>
            </a:r>
            <a:r>
              <a:rPr lang="en-AU" sz="1600" dirty="0">
                <a:latin typeface="Arial" charset="0"/>
              </a:rPr>
              <a:t> Banded Iron </a:t>
            </a:r>
            <a:r>
              <a:rPr lang="ru-RU" sz="1600" dirty="0">
                <a:latin typeface="Arial" charset="0"/>
              </a:rPr>
              <a:t>– железистые кварциты</a:t>
            </a:r>
            <a:r>
              <a:rPr lang="en-AU" sz="1600" dirty="0">
                <a:latin typeface="Arial" charset="0"/>
              </a:rPr>
              <a:t>, </a:t>
            </a:r>
            <a:r>
              <a:rPr lang="ru-RU" sz="1600" dirty="0">
                <a:latin typeface="Arial" charset="0"/>
              </a:rPr>
              <a:t>без заточки</a:t>
            </a:r>
            <a:r>
              <a:rPr lang="en-AU" sz="1600" dirty="0">
                <a:latin typeface="Arial" charset="0"/>
              </a:rPr>
              <a:t>. </a:t>
            </a:r>
          </a:p>
          <a:p>
            <a:pPr>
              <a:buFont typeface="Wingdings" panose="05000000000000000000" pitchFamily="2" charset="2"/>
              <a:buChar char="q"/>
            </a:pPr>
            <a:endParaRPr lang="en-AU" sz="1600" dirty="0">
              <a:latin typeface="Arial" charset="0"/>
            </a:endParaRPr>
          </a:p>
          <a:p>
            <a:pPr>
              <a:buClr>
                <a:schemeClr val="tx1"/>
              </a:buClr>
            </a:pPr>
            <a:r>
              <a:rPr lang="en-AU" sz="1600" dirty="0">
                <a:latin typeface="Arial" charset="0"/>
              </a:rPr>
              <a:t> </a:t>
            </a:r>
            <a:r>
              <a:rPr lang="ru-RU" sz="1600" dirty="0">
                <a:latin typeface="Arial" charset="0"/>
              </a:rPr>
              <a:t>Стандартные долота для твердых пород в условиях этих </a:t>
            </a:r>
            <a:r>
              <a:rPr lang="ru-RU" sz="1600" dirty="0" err="1">
                <a:latin typeface="Arial" charset="0"/>
              </a:rPr>
              <a:t>сверх-абразивных</a:t>
            </a:r>
            <a:r>
              <a:rPr lang="ru-RU" sz="1600" dirty="0">
                <a:latin typeface="Arial" charset="0"/>
              </a:rPr>
              <a:t> пород требуют заточки штырей через интервал бурения 6-12м</a:t>
            </a:r>
            <a:r>
              <a:rPr lang="en-AU" sz="1600" dirty="0">
                <a:latin typeface="Arial" charset="0"/>
              </a:rPr>
              <a:t>.</a:t>
            </a:r>
            <a:endParaRPr lang="en-AU" sz="1800" dirty="0"/>
          </a:p>
          <a:p>
            <a:pPr>
              <a:buFont typeface="Wingdings" pitchFamily="2" charset="2"/>
              <a:buChar char="§"/>
            </a:pPr>
            <a:endParaRPr lang="en-AU" sz="1800" dirty="0"/>
          </a:p>
          <a:p>
            <a:pPr marL="0" indent="0">
              <a:buNone/>
            </a:pPr>
            <a:endParaRPr lang="en-AU" dirty="0"/>
          </a:p>
          <a:p>
            <a:pPr>
              <a:buFont typeface="Wingdings 2" pitchFamily="18" charset="2"/>
              <a:buNone/>
            </a:pPr>
            <a:endParaRPr lang="en-US" dirty="0"/>
          </a:p>
        </p:txBody>
      </p:sp>
      <p:pic>
        <p:nvPicPr>
          <p:cNvPr id="6" name="Picture 6" descr="P727000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5950313" y="1332904"/>
            <a:ext cx="3682520" cy="2550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323528" y="1059582"/>
            <a:ext cx="5820380" cy="615553"/>
          </a:xfrm>
          <a:prstGeom prst="rect">
            <a:avLst/>
          </a:prstGeom>
          <a:noFill/>
        </p:spPr>
        <p:txBody>
          <a:bodyPr wrap="square" rtlCol="0">
            <a:spAutoFit/>
          </a:bodyPr>
          <a:lstStyle/>
          <a:p>
            <a:r>
              <a:rPr lang="ru-RU" b="1" dirty="0"/>
              <a:t>Где</a:t>
            </a:r>
            <a:r>
              <a:rPr lang="en-AU" b="1" dirty="0"/>
              <a:t>:  Jack Hills, Western Australia Mid West</a:t>
            </a:r>
          </a:p>
          <a:p>
            <a:endParaRPr lang="en-AU" sz="1600" b="1" dirty="0"/>
          </a:p>
        </p:txBody>
      </p:sp>
      <p:pic>
        <p:nvPicPr>
          <p:cNvPr id="10" name="Content Placeholder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95936" y="2448800"/>
            <a:ext cx="2364239" cy="2000721"/>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109406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additive="base">
                                        <p:cTn id="7"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
                                            <p:txEl>
                                              <p:pRg st="2" end="2"/>
                                            </p:txEl>
                                          </p:spTgt>
                                        </p:tgtEl>
                                        <p:attrNameLst>
                                          <p:attrName>style.visibility</p:attrName>
                                        </p:attrNameLst>
                                      </p:cBhvr>
                                      <p:to>
                                        <p:strVal val="visible"/>
                                      </p:to>
                                    </p:set>
                                    <p:anim calcmode="lin" valueType="num">
                                      <p:cBhvr additive="base">
                                        <p:cTn id="13"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294967295"/>
          </p:nvPr>
        </p:nvSpPr>
        <p:spPr>
          <a:xfrm>
            <a:off x="107504" y="1079823"/>
            <a:ext cx="4896544" cy="3291958"/>
          </a:xfrm>
          <a:prstGeom prst="rect">
            <a:avLst/>
          </a:prstGeom>
        </p:spPr>
        <p:txBody>
          <a:bodyPr/>
          <a:lstStyle/>
          <a:p>
            <a:pPr marL="0" indent="0">
              <a:buNone/>
            </a:pPr>
            <a:r>
              <a:rPr lang="en-AU" dirty="0"/>
              <a:t>      </a:t>
            </a:r>
            <a:r>
              <a:rPr lang="ru-RU" dirty="0"/>
              <a:t>Резьба </a:t>
            </a:r>
            <a:r>
              <a:rPr lang="en-AU" b="1" dirty="0" err="1"/>
              <a:t>Remet</a:t>
            </a:r>
            <a:r>
              <a:rPr lang="en-AU" b="1" dirty="0"/>
              <a:t> </a:t>
            </a:r>
            <a:r>
              <a:rPr lang="ru-RU" b="1" dirty="0"/>
              <a:t>и</a:t>
            </a:r>
            <a:r>
              <a:rPr lang="en-AU" b="1" dirty="0"/>
              <a:t> </a:t>
            </a:r>
            <a:r>
              <a:rPr lang="en-AU" b="1" dirty="0" err="1"/>
              <a:t>Metzke</a:t>
            </a:r>
            <a:endParaRPr lang="en-AU" b="1" dirty="0"/>
          </a:p>
          <a:p>
            <a:endParaRPr lang="en-AU" b="1" dirty="0"/>
          </a:p>
          <a:p>
            <a:pPr lvl="1"/>
            <a:r>
              <a:rPr lang="ru-RU" dirty="0"/>
              <a:t>Трубы </a:t>
            </a:r>
            <a:r>
              <a:rPr lang="en-AU" dirty="0" err="1"/>
              <a:t>Remet</a:t>
            </a:r>
            <a:r>
              <a:rPr lang="en-AU" dirty="0"/>
              <a:t> </a:t>
            </a:r>
            <a:r>
              <a:rPr lang="ru-RU" dirty="0"/>
              <a:t>диаметром </a:t>
            </a:r>
            <a:r>
              <a:rPr lang="en-AU" dirty="0"/>
              <a:t>3 ½”, 4” </a:t>
            </a:r>
            <a:r>
              <a:rPr lang="ru-RU" dirty="0"/>
              <a:t>и</a:t>
            </a:r>
            <a:r>
              <a:rPr lang="en-AU" dirty="0"/>
              <a:t> 4 ½” </a:t>
            </a:r>
            <a:r>
              <a:rPr lang="ru-RU" dirty="0"/>
              <a:t>(89, 102,114мм)</a:t>
            </a:r>
            <a:endParaRPr lang="en-AU" dirty="0"/>
          </a:p>
          <a:p>
            <a:pPr lvl="1"/>
            <a:r>
              <a:rPr lang="ru-RU" dirty="0"/>
              <a:t>Трубы </a:t>
            </a:r>
            <a:r>
              <a:rPr lang="en-AU" dirty="0" err="1"/>
              <a:t>Metzke</a:t>
            </a:r>
            <a:r>
              <a:rPr lang="en-AU" dirty="0"/>
              <a:t> </a:t>
            </a:r>
            <a:r>
              <a:rPr lang="ru-RU" dirty="0"/>
              <a:t>диаметром</a:t>
            </a:r>
            <a:r>
              <a:rPr lang="en-AU" dirty="0"/>
              <a:t> 4” </a:t>
            </a:r>
            <a:r>
              <a:rPr lang="ru-RU" dirty="0"/>
              <a:t>и</a:t>
            </a:r>
            <a:r>
              <a:rPr lang="en-AU" dirty="0"/>
              <a:t> 4 ½” </a:t>
            </a:r>
            <a:r>
              <a:rPr lang="ru-RU" dirty="0"/>
              <a:t>(102 и 114 мм)</a:t>
            </a:r>
            <a:endParaRPr lang="en-AU" dirty="0"/>
          </a:p>
          <a:p>
            <a:pPr lvl="1"/>
            <a:r>
              <a:rPr lang="ru-RU" dirty="0"/>
              <a:t>Трубы </a:t>
            </a:r>
            <a:r>
              <a:rPr lang="en-US" dirty="0" err="1"/>
              <a:t>Remet</a:t>
            </a:r>
            <a:r>
              <a:rPr lang="en-US" dirty="0"/>
              <a:t> </a:t>
            </a:r>
            <a:r>
              <a:rPr lang="en-AU" dirty="0"/>
              <a:t>3” </a:t>
            </a:r>
            <a:r>
              <a:rPr lang="ru-RU" dirty="0"/>
              <a:t>для </a:t>
            </a:r>
            <a:r>
              <a:rPr lang="ru-RU" dirty="0" err="1"/>
              <a:t>пневмоударника</a:t>
            </a:r>
            <a:r>
              <a:rPr lang="ru-RU" dirty="0"/>
              <a:t> </a:t>
            </a:r>
            <a:r>
              <a:rPr lang="en-AU" dirty="0"/>
              <a:t>RE531 </a:t>
            </a:r>
            <a:r>
              <a:rPr lang="ru-RU" dirty="0"/>
              <a:t>изготавливают другие поставщики</a:t>
            </a:r>
            <a:endParaRPr lang="en-AU" dirty="0"/>
          </a:p>
          <a:p>
            <a:pPr lvl="1"/>
            <a:endParaRPr lang="en-AU" dirty="0"/>
          </a:p>
          <a:p>
            <a:pPr marL="0" indent="0">
              <a:buNone/>
            </a:pPr>
            <a:r>
              <a:rPr lang="en-AU" b="1" dirty="0"/>
              <a:t>      </a:t>
            </a:r>
            <a:r>
              <a:rPr lang="ru-RU" b="1" dirty="0"/>
              <a:t>Длина труб</a:t>
            </a:r>
            <a:endParaRPr lang="en-AU" b="1" dirty="0"/>
          </a:p>
          <a:p>
            <a:pPr lvl="1"/>
            <a:r>
              <a:rPr lang="en-AU" dirty="0"/>
              <a:t>6 </a:t>
            </a:r>
            <a:r>
              <a:rPr lang="ru-RU" dirty="0"/>
              <a:t>м</a:t>
            </a:r>
            <a:r>
              <a:rPr lang="en-AU" dirty="0"/>
              <a:t>, 3 </a:t>
            </a:r>
            <a:r>
              <a:rPr lang="ru-RU" dirty="0"/>
              <a:t>м</a:t>
            </a:r>
            <a:r>
              <a:rPr lang="en-AU" dirty="0"/>
              <a:t>,  </a:t>
            </a:r>
          </a:p>
          <a:p>
            <a:pPr lvl="1"/>
            <a:r>
              <a:rPr lang="ru-RU" dirty="0"/>
              <a:t>Трубы </a:t>
            </a:r>
            <a:r>
              <a:rPr lang="en-AU" dirty="0" err="1"/>
              <a:t>Remet</a:t>
            </a:r>
            <a:r>
              <a:rPr lang="en-AU" dirty="0"/>
              <a:t> 3-1/2” </a:t>
            </a:r>
            <a:r>
              <a:rPr lang="ru-RU" dirty="0"/>
              <a:t>(89мм) длиной 1,0 и 1,5м для применения при</a:t>
            </a:r>
            <a:r>
              <a:rPr lang="en-US" dirty="0"/>
              <a:t> </a:t>
            </a:r>
            <a:r>
              <a:rPr lang="ru-RU" dirty="0"/>
              <a:t>подземном бурение </a:t>
            </a:r>
            <a:r>
              <a:rPr lang="en-US" dirty="0"/>
              <a:t>RC</a:t>
            </a:r>
            <a:endParaRPr lang="en-AU" dirty="0"/>
          </a:p>
        </p:txBody>
      </p:sp>
      <p:sp>
        <p:nvSpPr>
          <p:cNvPr id="4" name="Slide Number Placeholder 3"/>
          <p:cNvSpPr>
            <a:spLocks noGrp="1"/>
          </p:cNvSpPr>
          <p:nvPr>
            <p:ph type="sldNum" sz="quarter" idx="4294967295"/>
          </p:nvPr>
        </p:nvSpPr>
        <p:spPr>
          <a:xfrm>
            <a:off x="160262" y="4682544"/>
            <a:ext cx="611088" cy="273844"/>
          </a:xfrm>
          <a:prstGeom prst="rect">
            <a:avLst/>
          </a:prstGeom>
        </p:spPr>
        <p:txBody>
          <a:bodyPr/>
          <a:lstStyle/>
          <a:p>
            <a:fld id="{3E5C8792-432D-401C-BCE9-55451B4457B1}" type="slidenum">
              <a:rPr lang="en-US" sz="800" noProof="0" smtClean="0">
                <a:solidFill>
                  <a:schemeClr val="tx1">
                    <a:lumMod val="65000"/>
                  </a:schemeClr>
                </a:solidFill>
              </a:rPr>
              <a:pPr/>
              <a:t>26</a:t>
            </a:fld>
            <a:endParaRPr lang="en-US" sz="800" noProof="0" dirty="0">
              <a:solidFill>
                <a:schemeClr val="tx1">
                  <a:lumMod val="65000"/>
                </a:schemeClr>
              </a:solidFill>
            </a:endParaRPr>
          </a:p>
        </p:txBody>
      </p:sp>
      <p:sp>
        <p:nvSpPr>
          <p:cNvPr id="5" name="Title 4"/>
          <p:cNvSpPr>
            <a:spLocks noGrp="1"/>
          </p:cNvSpPr>
          <p:nvPr>
            <p:ph type="title"/>
          </p:nvPr>
        </p:nvSpPr>
        <p:spPr>
          <a:xfrm>
            <a:off x="251520" y="267495"/>
            <a:ext cx="4680520" cy="504056"/>
          </a:xfrm>
        </p:spPr>
        <p:txBody>
          <a:bodyPr/>
          <a:lstStyle/>
          <a:p>
            <a:r>
              <a:rPr lang="ru-RU" dirty="0"/>
              <a:t>Буровые трубы </a:t>
            </a:r>
            <a:r>
              <a:rPr lang="en-AU" dirty="0"/>
              <a:t>RC</a:t>
            </a:r>
          </a:p>
        </p:txBody>
      </p:sp>
      <p:pic>
        <p:nvPicPr>
          <p:cNvPr id="6" name="Picture 2" descr="ii_jjtjgqlj3_164b624905be79da"/>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4133" r="8889"/>
          <a:stretch/>
        </p:blipFill>
        <p:spPr bwMode="auto">
          <a:xfrm>
            <a:off x="5292080" y="2170481"/>
            <a:ext cx="3684675" cy="2265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descr="ii_jjtjgqly4_164b624905be79da"/>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8768" t="46694" r="49352" b="18498"/>
          <a:stretch/>
        </p:blipFill>
        <p:spPr bwMode="auto">
          <a:xfrm>
            <a:off x="5292080" y="123479"/>
            <a:ext cx="3685562" cy="20470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0233628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 calcmode="lin" valueType="num">
                                      <p:cBhvr additive="base">
                                        <p:cTn id="19"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anim calcmode="lin" valueType="num">
                                      <p:cBhvr additive="base">
                                        <p:cTn id="25"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anim calcmode="lin" valueType="num">
                                      <p:cBhvr additive="base">
                                        <p:cTn id="31"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
                                            <p:txEl>
                                              <p:pRg st="7" end="7"/>
                                            </p:txEl>
                                          </p:spTgt>
                                        </p:tgtEl>
                                        <p:attrNameLst>
                                          <p:attrName>style.visibility</p:attrName>
                                        </p:attrNameLst>
                                      </p:cBhvr>
                                      <p:to>
                                        <p:strVal val="visible"/>
                                      </p:to>
                                    </p:set>
                                    <p:anim calcmode="lin" valueType="num">
                                      <p:cBhvr additive="base">
                                        <p:cTn id="37"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2">
                                            <p:txEl>
                                              <p:pRg st="8" end="8"/>
                                            </p:txEl>
                                          </p:spTgt>
                                        </p:tgtEl>
                                        <p:attrNameLst>
                                          <p:attrName>style.visibility</p:attrName>
                                        </p:attrNameLst>
                                      </p:cBhvr>
                                      <p:to>
                                        <p:strVal val="visible"/>
                                      </p:to>
                                    </p:set>
                                    <p:anim calcmode="lin" valueType="num">
                                      <p:cBhvr additive="base">
                                        <p:cTn id="43"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3E5C8792-432D-401C-BCE9-55451B4457B1}" type="slidenum">
              <a:rPr lang="en-US" smtClean="0"/>
              <a:pPr/>
              <a:t>27</a:t>
            </a:fld>
            <a:endParaRPr lang="en-US" dirty="0"/>
          </a:p>
        </p:txBody>
      </p:sp>
      <p:pic>
        <p:nvPicPr>
          <p:cNvPr id="6146" name="Picture 2" descr="\\auint13.au.sandvik.com\Home$\TM9472\data\NEW SANDVIK FILES\RC - Tech  Data Spec - Jan 2018\DAM\Sandvik RC drill rods selection chart_49688_4488x2835.jpe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380578"/>
            <a:ext cx="9144000" cy="53080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1711833"/>
      </p:ext>
    </p:extLst>
  </p:cSld>
  <p:clrMapOvr>
    <a:masterClrMapping/>
  </p:clrMapOvr>
  <p:transition spd="slow">
    <p:push dir="u"/>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294967295"/>
          </p:nvPr>
        </p:nvSpPr>
        <p:spPr>
          <a:xfrm>
            <a:off x="107504" y="1347615"/>
            <a:ext cx="4896544" cy="2827104"/>
          </a:xfrm>
          <a:prstGeom prst="rect">
            <a:avLst/>
          </a:prstGeom>
        </p:spPr>
        <p:txBody>
          <a:bodyPr/>
          <a:lstStyle/>
          <a:p>
            <a:pPr marL="0" indent="0">
              <a:buNone/>
            </a:pPr>
            <a:r>
              <a:rPr lang="en-AU" b="1" i="1" dirty="0"/>
              <a:t>   </a:t>
            </a:r>
            <a:r>
              <a:rPr lang="ru-RU" b="1" i="1" dirty="0"/>
              <a:t>Комплектующие буровых станков </a:t>
            </a:r>
            <a:r>
              <a:rPr lang="en-AU" b="1" i="1" dirty="0"/>
              <a:t>RC</a:t>
            </a:r>
          </a:p>
          <a:p>
            <a:pPr marL="285750" indent="-285750"/>
            <a:endParaRPr lang="en-AU" b="1" i="1" dirty="0"/>
          </a:p>
          <a:p>
            <a:pPr marL="703350" lvl="1" indent="-285750"/>
            <a:r>
              <a:rPr lang="ru-RU" dirty="0"/>
              <a:t>Воздушный Сальник-Вертлюг</a:t>
            </a:r>
            <a:endParaRPr lang="en-AU" dirty="0"/>
          </a:p>
          <a:p>
            <a:pPr marL="703350" lvl="1" indent="-285750"/>
            <a:r>
              <a:rPr lang="ru-RU" dirty="0"/>
              <a:t>Комплект </a:t>
            </a:r>
            <a:r>
              <a:rPr lang="en-AU" dirty="0"/>
              <a:t>Auto Blowdown System</a:t>
            </a:r>
          </a:p>
          <a:p>
            <a:pPr marL="417600" lvl="1" indent="0">
              <a:buNone/>
            </a:pPr>
            <a:endParaRPr lang="en-AU" dirty="0"/>
          </a:p>
        </p:txBody>
      </p:sp>
      <p:sp>
        <p:nvSpPr>
          <p:cNvPr id="4" name="Slide Number Placeholder 3"/>
          <p:cNvSpPr>
            <a:spLocks noGrp="1"/>
          </p:cNvSpPr>
          <p:nvPr>
            <p:ph type="sldNum" sz="quarter" idx="4294967295"/>
          </p:nvPr>
        </p:nvSpPr>
        <p:spPr>
          <a:xfrm>
            <a:off x="160262" y="4682544"/>
            <a:ext cx="595314" cy="193462"/>
          </a:xfrm>
          <a:prstGeom prst="rect">
            <a:avLst/>
          </a:prstGeom>
        </p:spPr>
        <p:txBody>
          <a:bodyPr/>
          <a:lstStyle/>
          <a:p>
            <a:fld id="{3E5C8792-432D-401C-BCE9-55451B4457B1}" type="slidenum">
              <a:rPr lang="en-US" sz="700" noProof="0" smtClean="0">
                <a:solidFill>
                  <a:schemeClr val="tx1">
                    <a:lumMod val="65000"/>
                  </a:schemeClr>
                </a:solidFill>
              </a:rPr>
              <a:pPr/>
              <a:t>28</a:t>
            </a:fld>
            <a:endParaRPr lang="en-US" sz="700" noProof="0" dirty="0">
              <a:solidFill>
                <a:schemeClr val="tx1">
                  <a:lumMod val="65000"/>
                </a:schemeClr>
              </a:solidFill>
            </a:endParaRPr>
          </a:p>
        </p:txBody>
      </p:sp>
      <p:sp>
        <p:nvSpPr>
          <p:cNvPr id="5" name="Title 4"/>
          <p:cNvSpPr>
            <a:spLocks noGrp="1"/>
          </p:cNvSpPr>
          <p:nvPr>
            <p:ph type="title"/>
          </p:nvPr>
        </p:nvSpPr>
        <p:spPr>
          <a:xfrm>
            <a:off x="360000" y="267494"/>
            <a:ext cx="5148104" cy="506506"/>
          </a:xfrm>
        </p:spPr>
        <p:txBody>
          <a:bodyPr/>
          <a:lstStyle/>
          <a:p>
            <a:r>
              <a:rPr lang="ru-RU" dirty="0"/>
              <a:t>Комплектующие </a:t>
            </a:r>
            <a:r>
              <a:rPr lang="en-AU" dirty="0"/>
              <a:t>RC</a:t>
            </a:r>
          </a:p>
        </p:txBody>
      </p:sp>
      <p:pic>
        <p:nvPicPr>
          <p:cNvPr id="6"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16216" y="1019200"/>
            <a:ext cx="2232248" cy="33273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22093622"/>
      </p:ext>
    </p:extLst>
  </p:cSld>
  <p:clrMapOvr>
    <a:masterClrMapping/>
  </p:clrMapOvr>
  <p:transition spd="slow">
    <p:push dir="u"/>
  </p:transition>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cxnSp>
        <p:nvCxnSpPr>
          <p:cNvPr id="163" name="Straight Arrow Connector 162"/>
          <p:cNvCxnSpPr>
            <a:stCxn id="2134" idx="3"/>
          </p:cNvCxnSpPr>
          <p:nvPr/>
        </p:nvCxnSpPr>
        <p:spPr>
          <a:xfrm>
            <a:off x="2843214" y="380836"/>
            <a:ext cx="288925" cy="463318"/>
          </a:xfrm>
          <a:prstGeom prst="straightConnector1">
            <a:avLst/>
          </a:prstGeom>
          <a:ln>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sp>
        <p:nvSpPr>
          <p:cNvPr id="2051" name="Rectangle 3" descr="Paper bag"/>
          <p:cNvSpPr>
            <a:spLocks noChangeArrowheads="1"/>
          </p:cNvSpPr>
          <p:nvPr/>
        </p:nvSpPr>
        <p:spPr bwMode="auto">
          <a:xfrm>
            <a:off x="3924300" y="1930003"/>
            <a:ext cx="719138" cy="3071813"/>
          </a:xfrm>
          <a:prstGeom prst="rect">
            <a:avLst/>
          </a:prstGeom>
          <a:solidFill>
            <a:srgbClr val="92D05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AU" dirty="0"/>
          </a:p>
        </p:txBody>
      </p:sp>
      <p:sp>
        <p:nvSpPr>
          <p:cNvPr id="2052" name="Rectangle 5"/>
          <p:cNvSpPr>
            <a:spLocks noChangeArrowheads="1"/>
          </p:cNvSpPr>
          <p:nvPr/>
        </p:nvSpPr>
        <p:spPr bwMode="auto">
          <a:xfrm>
            <a:off x="3924300" y="0"/>
            <a:ext cx="719138" cy="193000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AU" dirty="0"/>
          </a:p>
        </p:txBody>
      </p:sp>
      <p:sp>
        <p:nvSpPr>
          <p:cNvPr id="2053" name="Freeform 6" descr="Paper bag"/>
          <p:cNvSpPr>
            <a:spLocks/>
          </p:cNvSpPr>
          <p:nvPr/>
        </p:nvSpPr>
        <p:spPr bwMode="auto">
          <a:xfrm>
            <a:off x="4572000" y="1887141"/>
            <a:ext cx="4572000" cy="3256359"/>
          </a:xfrm>
          <a:custGeom>
            <a:avLst/>
            <a:gdLst>
              <a:gd name="T0" fmla="*/ 0 w 2843"/>
              <a:gd name="T1" fmla="*/ 2147483647 h 2151"/>
              <a:gd name="T2" fmla="*/ 2147483647 w 2843"/>
              <a:gd name="T3" fmla="*/ 2147483647 h 2151"/>
              <a:gd name="T4" fmla="*/ 2147483647 w 2843"/>
              <a:gd name="T5" fmla="*/ 2147483647 h 2151"/>
              <a:gd name="T6" fmla="*/ 2147483647 w 2843"/>
              <a:gd name="T7" fmla="*/ 2147483647 h 2151"/>
              <a:gd name="T8" fmla="*/ 2147483647 w 2843"/>
              <a:gd name="T9" fmla="*/ 2147483647 h 2151"/>
              <a:gd name="T10" fmla="*/ 2147483647 w 2843"/>
              <a:gd name="T11" fmla="*/ 2147483647 h 2151"/>
              <a:gd name="T12" fmla="*/ 2147483647 w 2843"/>
              <a:gd name="T13" fmla="*/ 0 h 2151"/>
              <a:gd name="T14" fmla="*/ 2147483647 w 2843"/>
              <a:gd name="T15" fmla="*/ 2147483647 h 2151"/>
              <a:gd name="T16" fmla="*/ 2147483647 w 2843"/>
              <a:gd name="T17" fmla="*/ 2147483647 h 2151"/>
              <a:gd name="T18" fmla="*/ 2147483647 w 2843"/>
              <a:gd name="T19" fmla="*/ 2147483647 h 2151"/>
              <a:gd name="T20" fmla="*/ 2147483647 w 2843"/>
              <a:gd name="T21" fmla="*/ 2147483647 h 2151"/>
              <a:gd name="T22" fmla="*/ 2147483647 w 2843"/>
              <a:gd name="T23" fmla="*/ 2147483647 h 2151"/>
              <a:gd name="T24" fmla="*/ 2147483647 w 2843"/>
              <a:gd name="T25" fmla="*/ 2147483647 h 2151"/>
              <a:gd name="T26" fmla="*/ 2147483647 w 2843"/>
              <a:gd name="T27" fmla="*/ 2147483647 h 2151"/>
              <a:gd name="T28" fmla="*/ 2147483647 w 2843"/>
              <a:gd name="T29" fmla="*/ 2147483647 h 2151"/>
              <a:gd name="T30" fmla="*/ 2147483647 w 2843"/>
              <a:gd name="T31" fmla="*/ 2147483647 h 2151"/>
              <a:gd name="T32" fmla="*/ 0 w 2843"/>
              <a:gd name="T33" fmla="*/ 2147483647 h 2151"/>
              <a:gd name="T34" fmla="*/ 0 w 2843"/>
              <a:gd name="T35" fmla="*/ 2147483647 h 215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843" h="2151">
                <a:moveTo>
                  <a:pt x="0" y="35"/>
                </a:moveTo>
                <a:cubicBezTo>
                  <a:pt x="131" y="51"/>
                  <a:pt x="118" y="50"/>
                  <a:pt x="171" y="71"/>
                </a:cubicBezTo>
                <a:cubicBezTo>
                  <a:pt x="337" y="60"/>
                  <a:pt x="433" y="94"/>
                  <a:pt x="603" y="87"/>
                </a:cubicBezTo>
                <a:cubicBezTo>
                  <a:pt x="687" y="53"/>
                  <a:pt x="639" y="52"/>
                  <a:pt x="867" y="63"/>
                </a:cubicBezTo>
                <a:cubicBezTo>
                  <a:pt x="985" y="63"/>
                  <a:pt x="1069" y="99"/>
                  <a:pt x="1187" y="95"/>
                </a:cubicBezTo>
                <a:cubicBezTo>
                  <a:pt x="1371" y="23"/>
                  <a:pt x="1243" y="79"/>
                  <a:pt x="1386" y="46"/>
                </a:cubicBezTo>
                <a:cubicBezTo>
                  <a:pt x="1488" y="43"/>
                  <a:pt x="1567" y="0"/>
                  <a:pt x="1625" y="0"/>
                </a:cubicBezTo>
                <a:cubicBezTo>
                  <a:pt x="1683" y="0"/>
                  <a:pt x="1704" y="40"/>
                  <a:pt x="1735" y="46"/>
                </a:cubicBezTo>
                <a:cubicBezTo>
                  <a:pt x="1744" y="50"/>
                  <a:pt x="1809" y="37"/>
                  <a:pt x="1818" y="37"/>
                </a:cubicBezTo>
                <a:cubicBezTo>
                  <a:pt x="1829" y="39"/>
                  <a:pt x="1972" y="14"/>
                  <a:pt x="2048" y="18"/>
                </a:cubicBezTo>
                <a:cubicBezTo>
                  <a:pt x="2124" y="23"/>
                  <a:pt x="2188" y="59"/>
                  <a:pt x="2269" y="64"/>
                </a:cubicBezTo>
                <a:cubicBezTo>
                  <a:pt x="2350" y="69"/>
                  <a:pt x="2441" y="51"/>
                  <a:pt x="2535" y="51"/>
                </a:cubicBezTo>
                <a:lnTo>
                  <a:pt x="2835" y="63"/>
                </a:lnTo>
                <a:lnTo>
                  <a:pt x="2835" y="1035"/>
                </a:lnTo>
                <a:lnTo>
                  <a:pt x="2843" y="2151"/>
                </a:lnTo>
                <a:lnTo>
                  <a:pt x="759" y="2151"/>
                </a:lnTo>
                <a:lnTo>
                  <a:pt x="0" y="2145"/>
                </a:lnTo>
                <a:lnTo>
                  <a:pt x="0" y="35"/>
                </a:lnTo>
                <a:close/>
              </a:path>
            </a:pathLst>
          </a:custGeom>
          <a:blipFill dpi="0" rotWithShape="1">
            <a:blip r:embed="rId3"/>
            <a:srcRect/>
            <a:tile tx="0" ty="0" sx="100000" sy="100000" flip="none" algn="tl"/>
          </a:blip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nchor="ctr"/>
          <a:lstStyle/>
          <a:p>
            <a:endParaRPr lang="en-AU" dirty="0"/>
          </a:p>
        </p:txBody>
      </p:sp>
      <p:sp>
        <p:nvSpPr>
          <p:cNvPr id="2054" name="Freeform 7" descr="Paper bag"/>
          <p:cNvSpPr>
            <a:spLocks/>
          </p:cNvSpPr>
          <p:nvPr/>
        </p:nvSpPr>
        <p:spPr bwMode="auto">
          <a:xfrm>
            <a:off x="-107950" y="1866900"/>
            <a:ext cx="4103688" cy="3405188"/>
          </a:xfrm>
          <a:custGeom>
            <a:avLst/>
            <a:gdLst>
              <a:gd name="T0" fmla="*/ 2147483647 w 2532"/>
              <a:gd name="T1" fmla="*/ 2147483647 h 2229"/>
              <a:gd name="T2" fmla="*/ 2147483647 w 2532"/>
              <a:gd name="T3" fmla="*/ 2147483647 h 2229"/>
              <a:gd name="T4" fmla="*/ 2147483647 w 2532"/>
              <a:gd name="T5" fmla="*/ 2147483647 h 2229"/>
              <a:gd name="T6" fmla="*/ 2147483647 w 2532"/>
              <a:gd name="T7" fmla="*/ 2147483647 h 2229"/>
              <a:gd name="T8" fmla="*/ 2147483647 w 2532"/>
              <a:gd name="T9" fmla="*/ 2147483647 h 2229"/>
              <a:gd name="T10" fmla="*/ 2147483647 w 2532"/>
              <a:gd name="T11" fmla="*/ 2147483647 h 2229"/>
              <a:gd name="T12" fmla="*/ 2147483647 w 2532"/>
              <a:gd name="T13" fmla="*/ 2147483647 h 2229"/>
              <a:gd name="T14" fmla="*/ 2147483647 w 2532"/>
              <a:gd name="T15" fmla="*/ 2147483647 h 2229"/>
              <a:gd name="T16" fmla="*/ 2147483647 w 2532"/>
              <a:gd name="T17" fmla="*/ 2147483647 h 2229"/>
              <a:gd name="T18" fmla="*/ 2147483647 w 2532"/>
              <a:gd name="T19" fmla="*/ 0 h 2229"/>
              <a:gd name="T20" fmla="*/ 2147483647 w 2532"/>
              <a:gd name="T21" fmla="*/ 2147483647 h 2229"/>
              <a:gd name="T22" fmla="*/ 2147483647 w 2532"/>
              <a:gd name="T23" fmla="*/ 2147483647 h 2229"/>
              <a:gd name="T24" fmla="*/ 2147483647 w 2532"/>
              <a:gd name="T25" fmla="*/ 2147483647 h 2229"/>
              <a:gd name="T26" fmla="*/ 2147483647 w 2532"/>
              <a:gd name="T27" fmla="*/ 2147483647 h 2229"/>
              <a:gd name="T28" fmla="*/ 2147483647 w 2532"/>
              <a:gd name="T29" fmla="*/ 2147483647 h 2229"/>
              <a:gd name="T30" fmla="*/ 2147483647 w 2532"/>
              <a:gd name="T31" fmla="*/ 2147483647 h 2229"/>
              <a:gd name="T32" fmla="*/ 2147483647 w 2532"/>
              <a:gd name="T33" fmla="*/ 2147483647 h 22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532" h="2229">
                <a:moveTo>
                  <a:pt x="2530" y="2148"/>
                </a:moveTo>
                <a:cubicBezTo>
                  <a:pt x="2447" y="2229"/>
                  <a:pt x="1887" y="2191"/>
                  <a:pt x="1834" y="2172"/>
                </a:cubicBezTo>
                <a:cubicBezTo>
                  <a:pt x="1718" y="2178"/>
                  <a:pt x="2130" y="2184"/>
                  <a:pt x="1834" y="2184"/>
                </a:cubicBezTo>
                <a:cubicBezTo>
                  <a:pt x="1825" y="2180"/>
                  <a:pt x="68" y="2172"/>
                  <a:pt x="58" y="2172"/>
                </a:cubicBezTo>
                <a:cubicBezTo>
                  <a:pt x="0" y="2168"/>
                  <a:pt x="48" y="1582"/>
                  <a:pt x="46" y="1368"/>
                </a:cubicBezTo>
                <a:lnTo>
                  <a:pt x="46" y="888"/>
                </a:lnTo>
                <a:lnTo>
                  <a:pt x="46" y="504"/>
                </a:lnTo>
                <a:lnTo>
                  <a:pt x="58" y="120"/>
                </a:lnTo>
                <a:lnTo>
                  <a:pt x="411" y="81"/>
                </a:lnTo>
                <a:lnTo>
                  <a:pt x="625" y="0"/>
                </a:lnTo>
                <a:lnTo>
                  <a:pt x="933" y="63"/>
                </a:lnTo>
                <a:lnTo>
                  <a:pt x="1278" y="81"/>
                </a:lnTo>
                <a:lnTo>
                  <a:pt x="1576" y="27"/>
                </a:lnTo>
                <a:lnTo>
                  <a:pt x="1968" y="9"/>
                </a:lnTo>
                <a:lnTo>
                  <a:pt x="2275" y="38"/>
                </a:lnTo>
                <a:lnTo>
                  <a:pt x="2532" y="48"/>
                </a:lnTo>
                <a:lnTo>
                  <a:pt x="2530" y="2148"/>
                </a:lnTo>
                <a:close/>
              </a:path>
            </a:pathLst>
          </a:custGeom>
          <a:blipFill dpi="0" rotWithShape="1">
            <a:blip r:embed="rId3"/>
            <a:srcRect/>
            <a:tile tx="0" ty="0" sx="100000" sy="100000" flip="none" algn="tl"/>
          </a:blip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nchor="ctr"/>
          <a:lstStyle/>
          <a:p>
            <a:endParaRPr lang="en-AU" dirty="0"/>
          </a:p>
        </p:txBody>
      </p:sp>
      <p:sp>
        <p:nvSpPr>
          <p:cNvPr id="2055" name="Rectangle 8" descr="Paper bag"/>
          <p:cNvSpPr>
            <a:spLocks noChangeArrowheads="1"/>
          </p:cNvSpPr>
          <p:nvPr/>
        </p:nvSpPr>
        <p:spPr bwMode="auto">
          <a:xfrm>
            <a:off x="3995738" y="5001816"/>
            <a:ext cx="576262" cy="141684"/>
          </a:xfrm>
          <a:prstGeom prst="rect">
            <a:avLst/>
          </a:prstGeom>
          <a:blipFill dpi="0" rotWithShape="1">
            <a:blip r:embed="rId3"/>
            <a:srcRect/>
            <a:tile tx="0" ty="0" sx="100000" sy="100000" flip="none" algn="tl"/>
          </a:blip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AU" dirty="0"/>
          </a:p>
        </p:txBody>
      </p:sp>
      <p:sp>
        <p:nvSpPr>
          <p:cNvPr id="2056" name="Text Box 9"/>
          <p:cNvSpPr txBox="1">
            <a:spLocks noChangeArrowheads="1"/>
          </p:cNvSpPr>
          <p:nvPr/>
        </p:nvSpPr>
        <p:spPr bwMode="auto">
          <a:xfrm>
            <a:off x="6135687" y="303610"/>
            <a:ext cx="257333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AU" sz="2800" dirty="0">
                <a:solidFill>
                  <a:srgbClr val="00B0F0"/>
                </a:solidFill>
              </a:rPr>
              <a:t>RC</a:t>
            </a:r>
            <a:r>
              <a:rPr lang="en-AU" sz="2800" b="1" dirty="0">
                <a:solidFill>
                  <a:srgbClr val="00B0F0"/>
                </a:solidFill>
                <a:latin typeface="Arial" pitchFamily="34" charset="0"/>
                <a:cs typeface="Arial" pitchFamily="34" charset="0"/>
              </a:rPr>
              <a:t> </a:t>
            </a:r>
            <a:r>
              <a:rPr lang="en-AU" sz="2800" dirty="0">
                <a:solidFill>
                  <a:srgbClr val="00B0F0"/>
                </a:solidFill>
                <a:latin typeface="Arial" pitchFamily="34" charset="0"/>
                <a:cs typeface="Arial" pitchFamily="34" charset="0"/>
              </a:rPr>
              <a:t>Operation</a:t>
            </a:r>
            <a:endParaRPr lang="en-US" sz="2800" dirty="0">
              <a:solidFill>
                <a:srgbClr val="00B0F0"/>
              </a:solidFill>
              <a:latin typeface="Arial" pitchFamily="34" charset="0"/>
              <a:cs typeface="Arial" pitchFamily="34" charset="0"/>
            </a:endParaRPr>
          </a:p>
        </p:txBody>
      </p:sp>
      <p:sp>
        <p:nvSpPr>
          <p:cNvPr id="2057" name="Rectangle 11"/>
          <p:cNvSpPr>
            <a:spLocks noChangeArrowheads="1"/>
          </p:cNvSpPr>
          <p:nvPr/>
        </p:nvSpPr>
        <p:spPr bwMode="auto">
          <a:xfrm>
            <a:off x="4067175" y="897732"/>
            <a:ext cx="433388" cy="3888581"/>
          </a:xfrm>
          <a:prstGeom prst="rect">
            <a:avLst/>
          </a:prstGeom>
          <a:solidFill>
            <a:schemeClr val="bg1"/>
          </a:solidFill>
          <a:ln w="9525">
            <a:solidFill>
              <a:schemeClr val="tx1"/>
            </a:solidFill>
            <a:miter lim="800000"/>
            <a:headEnd/>
            <a:tailEnd/>
          </a:ln>
        </p:spPr>
        <p:txBody>
          <a:bodyPr wrap="none" anchor="ctr"/>
          <a:lstStyle/>
          <a:p>
            <a:endParaRPr lang="en-AU" dirty="0"/>
          </a:p>
        </p:txBody>
      </p:sp>
      <p:sp>
        <p:nvSpPr>
          <p:cNvPr id="453645" name="Rectangle 13"/>
          <p:cNvSpPr>
            <a:spLocks noChangeArrowheads="1"/>
          </p:cNvSpPr>
          <p:nvPr/>
        </p:nvSpPr>
        <p:spPr bwMode="auto">
          <a:xfrm>
            <a:off x="4211638" y="0"/>
            <a:ext cx="144462" cy="4786313"/>
          </a:xfrm>
          <a:prstGeom prst="rect">
            <a:avLst/>
          </a:prstGeom>
          <a:gradFill rotWithShape="1">
            <a:gsLst>
              <a:gs pos="0">
                <a:schemeClr val="bg2"/>
              </a:gs>
              <a:gs pos="50000">
                <a:schemeClr val="bg1"/>
              </a:gs>
              <a:gs pos="100000">
                <a:schemeClr val="bg2"/>
              </a:gs>
            </a:gsLst>
            <a:lin ang="0" scaled="1"/>
          </a:gradFill>
          <a:ln w="3175">
            <a:solidFill>
              <a:schemeClr val="tx1"/>
            </a:solidFill>
            <a:miter lim="800000"/>
            <a:headEnd/>
            <a:tailEnd/>
          </a:ln>
          <a:effectLst/>
        </p:spPr>
        <p:txBody>
          <a:bodyPr wrap="none" anchor="ctr"/>
          <a:lstStyle/>
          <a:p>
            <a:pPr>
              <a:defRPr/>
            </a:pPr>
            <a:endParaRPr lang="en-AU" dirty="0"/>
          </a:p>
        </p:txBody>
      </p:sp>
      <p:sp>
        <p:nvSpPr>
          <p:cNvPr id="2059" name="AutoShape 14"/>
          <p:cNvSpPr>
            <a:spLocks noChangeArrowheads="1"/>
          </p:cNvSpPr>
          <p:nvPr/>
        </p:nvSpPr>
        <p:spPr bwMode="auto">
          <a:xfrm>
            <a:off x="3419476" y="3820716"/>
            <a:ext cx="142875" cy="416719"/>
          </a:xfrm>
          <a:prstGeom prst="lightningBolt">
            <a:avLst/>
          </a:prstGeom>
          <a:gradFill rotWithShape="1">
            <a:gsLst>
              <a:gs pos="0">
                <a:srgbClr val="FF6600"/>
              </a:gs>
              <a:gs pos="100000">
                <a:srgbClr val="FFCC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AU" dirty="0"/>
          </a:p>
        </p:txBody>
      </p:sp>
      <p:sp>
        <p:nvSpPr>
          <p:cNvPr id="2060" name="AutoShape 15"/>
          <p:cNvSpPr>
            <a:spLocks noChangeArrowheads="1"/>
          </p:cNvSpPr>
          <p:nvPr/>
        </p:nvSpPr>
        <p:spPr bwMode="auto">
          <a:xfrm>
            <a:off x="755650" y="3173016"/>
            <a:ext cx="142875" cy="416719"/>
          </a:xfrm>
          <a:prstGeom prst="lightningBolt">
            <a:avLst/>
          </a:prstGeom>
          <a:gradFill rotWithShape="1">
            <a:gsLst>
              <a:gs pos="0">
                <a:srgbClr val="FF6600"/>
              </a:gs>
              <a:gs pos="100000">
                <a:srgbClr val="FFCC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AU" dirty="0"/>
          </a:p>
        </p:txBody>
      </p:sp>
      <p:sp>
        <p:nvSpPr>
          <p:cNvPr id="2061" name="AutoShape 16"/>
          <p:cNvSpPr>
            <a:spLocks noChangeArrowheads="1"/>
          </p:cNvSpPr>
          <p:nvPr/>
        </p:nvSpPr>
        <p:spPr bwMode="auto">
          <a:xfrm>
            <a:off x="1547814" y="3712369"/>
            <a:ext cx="142875" cy="416719"/>
          </a:xfrm>
          <a:prstGeom prst="lightningBolt">
            <a:avLst/>
          </a:prstGeom>
          <a:gradFill rotWithShape="1">
            <a:gsLst>
              <a:gs pos="0">
                <a:srgbClr val="FF6600"/>
              </a:gs>
              <a:gs pos="100000">
                <a:srgbClr val="FFCC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AU" dirty="0"/>
          </a:p>
        </p:txBody>
      </p:sp>
      <p:sp>
        <p:nvSpPr>
          <p:cNvPr id="2062" name="AutoShape 17"/>
          <p:cNvSpPr>
            <a:spLocks noChangeArrowheads="1"/>
          </p:cNvSpPr>
          <p:nvPr/>
        </p:nvSpPr>
        <p:spPr bwMode="auto">
          <a:xfrm>
            <a:off x="3059114" y="3388519"/>
            <a:ext cx="142875" cy="416719"/>
          </a:xfrm>
          <a:prstGeom prst="lightningBolt">
            <a:avLst/>
          </a:prstGeom>
          <a:gradFill rotWithShape="1">
            <a:gsLst>
              <a:gs pos="0">
                <a:srgbClr val="FF6600"/>
              </a:gs>
              <a:gs pos="100000">
                <a:srgbClr val="FFCC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AU" dirty="0"/>
          </a:p>
        </p:txBody>
      </p:sp>
      <p:sp>
        <p:nvSpPr>
          <p:cNvPr id="2063" name="AutoShape 18"/>
          <p:cNvSpPr>
            <a:spLocks noChangeArrowheads="1"/>
          </p:cNvSpPr>
          <p:nvPr/>
        </p:nvSpPr>
        <p:spPr bwMode="auto">
          <a:xfrm>
            <a:off x="3492501" y="2956323"/>
            <a:ext cx="142875" cy="416719"/>
          </a:xfrm>
          <a:prstGeom prst="lightningBolt">
            <a:avLst/>
          </a:prstGeom>
          <a:gradFill rotWithShape="1">
            <a:gsLst>
              <a:gs pos="0">
                <a:srgbClr val="FF6600"/>
              </a:gs>
              <a:gs pos="100000">
                <a:srgbClr val="FFCC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AU" dirty="0"/>
          </a:p>
        </p:txBody>
      </p:sp>
      <p:sp>
        <p:nvSpPr>
          <p:cNvPr id="2064" name="AutoShape 19"/>
          <p:cNvSpPr>
            <a:spLocks noChangeArrowheads="1"/>
          </p:cNvSpPr>
          <p:nvPr/>
        </p:nvSpPr>
        <p:spPr bwMode="auto">
          <a:xfrm>
            <a:off x="2339976" y="1984772"/>
            <a:ext cx="142875" cy="416719"/>
          </a:xfrm>
          <a:prstGeom prst="lightningBolt">
            <a:avLst/>
          </a:prstGeom>
          <a:gradFill rotWithShape="1">
            <a:gsLst>
              <a:gs pos="0">
                <a:srgbClr val="FF6600"/>
              </a:gs>
              <a:gs pos="100000">
                <a:srgbClr val="FFCC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AU" dirty="0"/>
          </a:p>
        </p:txBody>
      </p:sp>
      <p:sp>
        <p:nvSpPr>
          <p:cNvPr id="2065" name="AutoShape 20"/>
          <p:cNvSpPr>
            <a:spLocks noChangeArrowheads="1"/>
          </p:cNvSpPr>
          <p:nvPr/>
        </p:nvSpPr>
        <p:spPr bwMode="auto">
          <a:xfrm>
            <a:off x="2627314" y="2200275"/>
            <a:ext cx="142875" cy="416719"/>
          </a:xfrm>
          <a:prstGeom prst="lightningBolt">
            <a:avLst/>
          </a:prstGeom>
          <a:gradFill rotWithShape="1">
            <a:gsLst>
              <a:gs pos="0">
                <a:srgbClr val="FF6600"/>
              </a:gs>
              <a:gs pos="100000">
                <a:srgbClr val="FFCC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AU" dirty="0"/>
          </a:p>
        </p:txBody>
      </p:sp>
      <p:sp>
        <p:nvSpPr>
          <p:cNvPr id="2066" name="AutoShape 21"/>
          <p:cNvSpPr>
            <a:spLocks noChangeArrowheads="1"/>
          </p:cNvSpPr>
          <p:nvPr/>
        </p:nvSpPr>
        <p:spPr bwMode="auto">
          <a:xfrm>
            <a:off x="4787901" y="2362200"/>
            <a:ext cx="142875" cy="416719"/>
          </a:xfrm>
          <a:prstGeom prst="lightningBolt">
            <a:avLst/>
          </a:prstGeom>
          <a:gradFill rotWithShape="1">
            <a:gsLst>
              <a:gs pos="0">
                <a:srgbClr val="FF6600"/>
              </a:gs>
              <a:gs pos="100000">
                <a:srgbClr val="FFCC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AU" dirty="0"/>
          </a:p>
        </p:txBody>
      </p:sp>
      <p:sp>
        <p:nvSpPr>
          <p:cNvPr id="2067" name="AutoShape 22"/>
          <p:cNvSpPr>
            <a:spLocks noChangeArrowheads="1"/>
          </p:cNvSpPr>
          <p:nvPr/>
        </p:nvSpPr>
        <p:spPr bwMode="auto">
          <a:xfrm>
            <a:off x="8243889" y="2255044"/>
            <a:ext cx="142875" cy="416719"/>
          </a:xfrm>
          <a:prstGeom prst="lightningBolt">
            <a:avLst/>
          </a:prstGeom>
          <a:gradFill rotWithShape="1">
            <a:gsLst>
              <a:gs pos="0">
                <a:srgbClr val="FF6600"/>
              </a:gs>
              <a:gs pos="100000">
                <a:srgbClr val="FFCC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AU" dirty="0"/>
          </a:p>
        </p:txBody>
      </p:sp>
      <p:sp>
        <p:nvSpPr>
          <p:cNvPr id="2068" name="AutoShape 23"/>
          <p:cNvSpPr>
            <a:spLocks noChangeArrowheads="1"/>
          </p:cNvSpPr>
          <p:nvPr/>
        </p:nvSpPr>
        <p:spPr bwMode="auto">
          <a:xfrm>
            <a:off x="8532814" y="3064669"/>
            <a:ext cx="142875" cy="416719"/>
          </a:xfrm>
          <a:prstGeom prst="lightningBolt">
            <a:avLst/>
          </a:prstGeom>
          <a:gradFill rotWithShape="1">
            <a:gsLst>
              <a:gs pos="0">
                <a:srgbClr val="FF6600"/>
              </a:gs>
              <a:gs pos="100000">
                <a:srgbClr val="FFCC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AU" dirty="0"/>
          </a:p>
        </p:txBody>
      </p:sp>
      <p:sp>
        <p:nvSpPr>
          <p:cNvPr id="2069" name="AutoShape 24"/>
          <p:cNvSpPr>
            <a:spLocks noChangeArrowheads="1"/>
          </p:cNvSpPr>
          <p:nvPr/>
        </p:nvSpPr>
        <p:spPr bwMode="auto">
          <a:xfrm>
            <a:off x="2916239" y="2416969"/>
            <a:ext cx="142875" cy="416719"/>
          </a:xfrm>
          <a:prstGeom prst="lightningBolt">
            <a:avLst/>
          </a:prstGeom>
          <a:gradFill rotWithShape="1">
            <a:gsLst>
              <a:gs pos="0">
                <a:srgbClr val="FF6600"/>
              </a:gs>
              <a:gs pos="100000">
                <a:srgbClr val="FFCC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AU" dirty="0"/>
          </a:p>
        </p:txBody>
      </p:sp>
      <p:sp>
        <p:nvSpPr>
          <p:cNvPr id="2070" name="AutoShape 25"/>
          <p:cNvSpPr>
            <a:spLocks noChangeArrowheads="1"/>
          </p:cNvSpPr>
          <p:nvPr/>
        </p:nvSpPr>
        <p:spPr bwMode="auto">
          <a:xfrm>
            <a:off x="5003801" y="2578894"/>
            <a:ext cx="142875" cy="416719"/>
          </a:xfrm>
          <a:prstGeom prst="lightningBolt">
            <a:avLst/>
          </a:prstGeom>
          <a:gradFill rotWithShape="1">
            <a:gsLst>
              <a:gs pos="0">
                <a:srgbClr val="FF6600"/>
              </a:gs>
              <a:gs pos="100000">
                <a:srgbClr val="FFCC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AU" dirty="0"/>
          </a:p>
        </p:txBody>
      </p:sp>
      <p:sp>
        <p:nvSpPr>
          <p:cNvPr id="2071" name="AutoShape 26"/>
          <p:cNvSpPr>
            <a:spLocks noChangeArrowheads="1"/>
          </p:cNvSpPr>
          <p:nvPr/>
        </p:nvSpPr>
        <p:spPr bwMode="auto">
          <a:xfrm>
            <a:off x="971551" y="3442098"/>
            <a:ext cx="142875" cy="416719"/>
          </a:xfrm>
          <a:prstGeom prst="lightningBolt">
            <a:avLst/>
          </a:prstGeom>
          <a:gradFill rotWithShape="1">
            <a:gsLst>
              <a:gs pos="0">
                <a:srgbClr val="FF6600"/>
              </a:gs>
              <a:gs pos="100000">
                <a:srgbClr val="FFCC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AU" dirty="0"/>
          </a:p>
        </p:txBody>
      </p:sp>
      <p:sp>
        <p:nvSpPr>
          <p:cNvPr id="2072" name="AutoShape 27"/>
          <p:cNvSpPr>
            <a:spLocks noChangeArrowheads="1"/>
          </p:cNvSpPr>
          <p:nvPr/>
        </p:nvSpPr>
        <p:spPr bwMode="auto">
          <a:xfrm>
            <a:off x="971551" y="3767138"/>
            <a:ext cx="142875" cy="416719"/>
          </a:xfrm>
          <a:prstGeom prst="lightningBolt">
            <a:avLst/>
          </a:prstGeom>
          <a:gradFill rotWithShape="1">
            <a:gsLst>
              <a:gs pos="0">
                <a:srgbClr val="FF6600"/>
              </a:gs>
              <a:gs pos="100000">
                <a:srgbClr val="FFCC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AU" dirty="0"/>
          </a:p>
        </p:txBody>
      </p:sp>
      <p:sp>
        <p:nvSpPr>
          <p:cNvPr id="2073" name="AutoShape 28"/>
          <p:cNvSpPr>
            <a:spLocks noChangeArrowheads="1"/>
          </p:cNvSpPr>
          <p:nvPr/>
        </p:nvSpPr>
        <p:spPr bwMode="auto">
          <a:xfrm>
            <a:off x="0" y="2362200"/>
            <a:ext cx="142875" cy="416719"/>
          </a:xfrm>
          <a:prstGeom prst="lightningBolt">
            <a:avLst/>
          </a:prstGeom>
          <a:gradFill rotWithShape="1">
            <a:gsLst>
              <a:gs pos="0">
                <a:srgbClr val="FF6600"/>
              </a:gs>
              <a:gs pos="100000">
                <a:srgbClr val="FFCC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AU" dirty="0"/>
          </a:p>
        </p:txBody>
      </p:sp>
      <p:sp>
        <p:nvSpPr>
          <p:cNvPr id="2074" name="AutoShape 29"/>
          <p:cNvSpPr>
            <a:spLocks noChangeArrowheads="1"/>
          </p:cNvSpPr>
          <p:nvPr/>
        </p:nvSpPr>
        <p:spPr bwMode="auto">
          <a:xfrm>
            <a:off x="1908176" y="4031456"/>
            <a:ext cx="142875" cy="416719"/>
          </a:xfrm>
          <a:prstGeom prst="lightningBolt">
            <a:avLst/>
          </a:prstGeom>
          <a:gradFill rotWithShape="1">
            <a:gsLst>
              <a:gs pos="0">
                <a:srgbClr val="FF6600"/>
              </a:gs>
              <a:gs pos="100000">
                <a:srgbClr val="FFCC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AU" dirty="0"/>
          </a:p>
        </p:txBody>
      </p:sp>
      <p:sp>
        <p:nvSpPr>
          <p:cNvPr id="2075" name="AutoShape 30"/>
          <p:cNvSpPr>
            <a:spLocks noChangeArrowheads="1"/>
          </p:cNvSpPr>
          <p:nvPr/>
        </p:nvSpPr>
        <p:spPr bwMode="auto">
          <a:xfrm>
            <a:off x="3348039" y="2794397"/>
            <a:ext cx="142875" cy="416719"/>
          </a:xfrm>
          <a:prstGeom prst="lightningBolt">
            <a:avLst/>
          </a:prstGeom>
          <a:gradFill rotWithShape="1">
            <a:gsLst>
              <a:gs pos="0">
                <a:srgbClr val="FF6600"/>
              </a:gs>
              <a:gs pos="100000">
                <a:srgbClr val="FFCC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AU" dirty="0"/>
          </a:p>
        </p:txBody>
      </p:sp>
      <p:sp>
        <p:nvSpPr>
          <p:cNvPr id="2076" name="AutoShape 31"/>
          <p:cNvSpPr>
            <a:spLocks noChangeArrowheads="1"/>
          </p:cNvSpPr>
          <p:nvPr/>
        </p:nvSpPr>
        <p:spPr bwMode="auto">
          <a:xfrm>
            <a:off x="6156326" y="4031456"/>
            <a:ext cx="142875" cy="416719"/>
          </a:xfrm>
          <a:prstGeom prst="lightningBolt">
            <a:avLst/>
          </a:prstGeom>
          <a:gradFill rotWithShape="1">
            <a:gsLst>
              <a:gs pos="0">
                <a:srgbClr val="FF6600"/>
              </a:gs>
              <a:gs pos="100000">
                <a:srgbClr val="FFCC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AU" dirty="0"/>
          </a:p>
        </p:txBody>
      </p:sp>
      <p:sp>
        <p:nvSpPr>
          <p:cNvPr id="2077" name="AutoShape 32"/>
          <p:cNvSpPr>
            <a:spLocks noChangeArrowheads="1"/>
          </p:cNvSpPr>
          <p:nvPr/>
        </p:nvSpPr>
        <p:spPr bwMode="auto">
          <a:xfrm>
            <a:off x="4859339" y="3820716"/>
            <a:ext cx="142875" cy="416719"/>
          </a:xfrm>
          <a:prstGeom prst="lightningBolt">
            <a:avLst/>
          </a:prstGeom>
          <a:gradFill rotWithShape="1">
            <a:gsLst>
              <a:gs pos="0">
                <a:srgbClr val="FF6600"/>
              </a:gs>
              <a:gs pos="100000">
                <a:srgbClr val="FFCC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AU" dirty="0"/>
          </a:p>
        </p:txBody>
      </p:sp>
      <p:sp>
        <p:nvSpPr>
          <p:cNvPr id="2078" name="AutoShape 33"/>
          <p:cNvSpPr>
            <a:spLocks noChangeArrowheads="1"/>
          </p:cNvSpPr>
          <p:nvPr/>
        </p:nvSpPr>
        <p:spPr bwMode="auto">
          <a:xfrm>
            <a:off x="215901" y="2524125"/>
            <a:ext cx="142875" cy="416719"/>
          </a:xfrm>
          <a:prstGeom prst="lightningBolt">
            <a:avLst/>
          </a:prstGeom>
          <a:gradFill rotWithShape="1">
            <a:gsLst>
              <a:gs pos="0">
                <a:srgbClr val="FF6600"/>
              </a:gs>
              <a:gs pos="100000">
                <a:srgbClr val="FFCC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AU" dirty="0"/>
          </a:p>
        </p:txBody>
      </p:sp>
      <p:sp>
        <p:nvSpPr>
          <p:cNvPr id="2079" name="AutoShape 34"/>
          <p:cNvSpPr>
            <a:spLocks noChangeArrowheads="1"/>
          </p:cNvSpPr>
          <p:nvPr/>
        </p:nvSpPr>
        <p:spPr bwMode="auto">
          <a:xfrm>
            <a:off x="431801" y="2686050"/>
            <a:ext cx="142875" cy="416719"/>
          </a:xfrm>
          <a:prstGeom prst="lightningBolt">
            <a:avLst/>
          </a:prstGeom>
          <a:gradFill rotWithShape="1">
            <a:gsLst>
              <a:gs pos="0">
                <a:srgbClr val="FF6600"/>
              </a:gs>
              <a:gs pos="100000">
                <a:srgbClr val="FFCC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AU" dirty="0"/>
          </a:p>
        </p:txBody>
      </p:sp>
      <p:sp>
        <p:nvSpPr>
          <p:cNvPr id="2080" name="AutoShape 35"/>
          <p:cNvSpPr>
            <a:spLocks noChangeArrowheads="1"/>
          </p:cNvSpPr>
          <p:nvPr/>
        </p:nvSpPr>
        <p:spPr bwMode="auto">
          <a:xfrm>
            <a:off x="647701" y="2847975"/>
            <a:ext cx="142875" cy="416719"/>
          </a:xfrm>
          <a:prstGeom prst="lightningBolt">
            <a:avLst/>
          </a:prstGeom>
          <a:gradFill rotWithShape="1">
            <a:gsLst>
              <a:gs pos="0">
                <a:srgbClr val="FF6600"/>
              </a:gs>
              <a:gs pos="100000">
                <a:srgbClr val="FFCC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AU" dirty="0"/>
          </a:p>
        </p:txBody>
      </p:sp>
      <p:sp>
        <p:nvSpPr>
          <p:cNvPr id="2081" name="AutoShape 36"/>
          <p:cNvSpPr>
            <a:spLocks noChangeArrowheads="1"/>
          </p:cNvSpPr>
          <p:nvPr/>
        </p:nvSpPr>
        <p:spPr bwMode="auto">
          <a:xfrm>
            <a:off x="4859338" y="3874293"/>
            <a:ext cx="101600" cy="91679"/>
          </a:xfrm>
          <a:prstGeom prst="irregularSeal1">
            <a:avLst/>
          </a:prstGeom>
          <a:gradFill rotWithShape="1">
            <a:gsLst>
              <a:gs pos="0">
                <a:srgbClr val="FFCC00"/>
              </a:gs>
              <a:gs pos="100000">
                <a:srgbClr val="FFFF99"/>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AU" dirty="0"/>
          </a:p>
        </p:txBody>
      </p:sp>
      <p:sp>
        <p:nvSpPr>
          <p:cNvPr id="2082" name="AutoShape 37"/>
          <p:cNvSpPr>
            <a:spLocks noChangeArrowheads="1"/>
          </p:cNvSpPr>
          <p:nvPr/>
        </p:nvSpPr>
        <p:spPr bwMode="auto">
          <a:xfrm>
            <a:off x="5076825" y="2740819"/>
            <a:ext cx="101600" cy="91679"/>
          </a:xfrm>
          <a:prstGeom prst="irregularSeal1">
            <a:avLst/>
          </a:prstGeom>
          <a:gradFill rotWithShape="1">
            <a:gsLst>
              <a:gs pos="0">
                <a:srgbClr val="FFCC00"/>
              </a:gs>
              <a:gs pos="100000">
                <a:srgbClr val="FFFF99"/>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AU" dirty="0"/>
          </a:p>
        </p:txBody>
      </p:sp>
      <p:sp>
        <p:nvSpPr>
          <p:cNvPr id="2083" name="AutoShape 38"/>
          <p:cNvSpPr>
            <a:spLocks noChangeArrowheads="1"/>
          </p:cNvSpPr>
          <p:nvPr/>
        </p:nvSpPr>
        <p:spPr bwMode="auto">
          <a:xfrm>
            <a:off x="6084888" y="4356498"/>
            <a:ext cx="101600" cy="91678"/>
          </a:xfrm>
          <a:prstGeom prst="irregularSeal1">
            <a:avLst/>
          </a:prstGeom>
          <a:gradFill rotWithShape="1">
            <a:gsLst>
              <a:gs pos="0">
                <a:srgbClr val="FFCC00"/>
              </a:gs>
              <a:gs pos="100000">
                <a:srgbClr val="FFFF99"/>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AU" dirty="0"/>
          </a:p>
        </p:txBody>
      </p:sp>
      <p:sp>
        <p:nvSpPr>
          <p:cNvPr id="2084" name="AutoShape 39"/>
          <p:cNvSpPr>
            <a:spLocks noChangeArrowheads="1"/>
          </p:cNvSpPr>
          <p:nvPr/>
        </p:nvSpPr>
        <p:spPr bwMode="auto">
          <a:xfrm>
            <a:off x="4716463" y="3874293"/>
            <a:ext cx="101600" cy="91679"/>
          </a:xfrm>
          <a:prstGeom prst="irregularSeal1">
            <a:avLst/>
          </a:prstGeom>
          <a:gradFill rotWithShape="1">
            <a:gsLst>
              <a:gs pos="0">
                <a:srgbClr val="FFCC00"/>
              </a:gs>
              <a:gs pos="100000">
                <a:srgbClr val="FFFF99"/>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AU" dirty="0"/>
          </a:p>
        </p:txBody>
      </p:sp>
      <p:sp>
        <p:nvSpPr>
          <p:cNvPr id="2085" name="AutoShape 40"/>
          <p:cNvSpPr>
            <a:spLocks noChangeArrowheads="1"/>
          </p:cNvSpPr>
          <p:nvPr/>
        </p:nvSpPr>
        <p:spPr bwMode="auto">
          <a:xfrm>
            <a:off x="2916238" y="2416969"/>
            <a:ext cx="101600" cy="91679"/>
          </a:xfrm>
          <a:prstGeom prst="irregularSeal1">
            <a:avLst/>
          </a:prstGeom>
          <a:gradFill rotWithShape="1">
            <a:gsLst>
              <a:gs pos="0">
                <a:srgbClr val="FFCC00"/>
              </a:gs>
              <a:gs pos="100000">
                <a:srgbClr val="FFFF99"/>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AU" dirty="0"/>
          </a:p>
        </p:txBody>
      </p:sp>
      <p:sp>
        <p:nvSpPr>
          <p:cNvPr id="2086" name="AutoShape 41"/>
          <p:cNvSpPr>
            <a:spLocks noChangeArrowheads="1"/>
          </p:cNvSpPr>
          <p:nvPr/>
        </p:nvSpPr>
        <p:spPr bwMode="auto">
          <a:xfrm>
            <a:off x="8532813" y="3388519"/>
            <a:ext cx="101600" cy="91679"/>
          </a:xfrm>
          <a:prstGeom prst="irregularSeal1">
            <a:avLst/>
          </a:prstGeom>
          <a:gradFill rotWithShape="1">
            <a:gsLst>
              <a:gs pos="0">
                <a:srgbClr val="FFCC00"/>
              </a:gs>
              <a:gs pos="100000">
                <a:srgbClr val="FFFF99"/>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AU" dirty="0"/>
          </a:p>
        </p:txBody>
      </p:sp>
      <p:sp>
        <p:nvSpPr>
          <p:cNvPr id="2087" name="AutoShape 42"/>
          <p:cNvSpPr>
            <a:spLocks noChangeArrowheads="1"/>
          </p:cNvSpPr>
          <p:nvPr/>
        </p:nvSpPr>
        <p:spPr bwMode="auto">
          <a:xfrm>
            <a:off x="8459788" y="3280172"/>
            <a:ext cx="101600" cy="91678"/>
          </a:xfrm>
          <a:prstGeom prst="irregularSeal1">
            <a:avLst/>
          </a:prstGeom>
          <a:gradFill rotWithShape="1">
            <a:gsLst>
              <a:gs pos="0">
                <a:srgbClr val="FFCC00"/>
              </a:gs>
              <a:gs pos="100000">
                <a:srgbClr val="FFFF99"/>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AU" dirty="0"/>
          </a:p>
        </p:txBody>
      </p:sp>
      <p:sp>
        <p:nvSpPr>
          <p:cNvPr id="2088" name="AutoShape 43"/>
          <p:cNvSpPr>
            <a:spLocks noChangeArrowheads="1"/>
          </p:cNvSpPr>
          <p:nvPr/>
        </p:nvSpPr>
        <p:spPr bwMode="auto">
          <a:xfrm>
            <a:off x="539750" y="3173016"/>
            <a:ext cx="101600" cy="91678"/>
          </a:xfrm>
          <a:prstGeom prst="irregularSeal1">
            <a:avLst/>
          </a:prstGeom>
          <a:gradFill rotWithShape="1">
            <a:gsLst>
              <a:gs pos="0">
                <a:srgbClr val="FFCC00"/>
              </a:gs>
              <a:gs pos="100000">
                <a:srgbClr val="FFFF99"/>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AU" dirty="0"/>
          </a:p>
        </p:txBody>
      </p:sp>
      <p:sp>
        <p:nvSpPr>
          <p:cNvPr id="2089" name="AutoShape 44"/>
          <p:cNvSpPr>
            <a:spLocks noChangeArrowheads="1"/>
          </p:cNvSpPr>
          <p:nvPr/>
        </p:nvSpPr>
        <p:spPr bwMode="auto">
          <a:xfrm>
            <a:off x="3348038" y="3118248"/>
            <a:ext cx="101600" cy="91678"/>
          </a:xfrm>
          <a:prstGeom prst="irregularSeal1">
            <a:avLst/>
          </a:prstGeom>
          <a:gradFill rotWithShape="1">
            <a:gsLst>
              <a:gs pos="0">
                <a:srgbClr val="FFCC00"/>
              </a:gs>
              <a:gs pos="100000">
                <a:srgbClr val="FFFF99"/>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AU" dirty="0"/>
          </a:p>
        </p:txBody>
      </p:sp>
      <p:sp>
        <p:nvSpPr>
          <p:cNvPr id="2090" name="AutoShape 45"/>
          <p:cNvSpPr>
            <a:spLocks noChangeArrowheads="1"/>
          </p:cNvSpPr>
          <p:nvPr/>
        </p:nvSpPr>
        <p:spPr bwMode="auto">
          <a:xfrm>
            <a:off x="2700338" y="2470548"/>
            <a:ext cx="101600" cy="91678"/>
          </a:xfrm>
          <a:prstGeom prst="irregularSeal1">
            <a:avLst/>
          </a:prstGeom>
          <a:gradFill rotWithShape="1">
            <a:gsLst>
              <a:gs pos="0">
                <a:srgbClr val="FFCC00"/>
              </a:gs>
              <a:gs pos="100000">
                <a:srgbClr val="FFFF99"/>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AU" dirty="0"/>
          </a:p>
        </p:txBody>
      </p:sp>
      <p:sp>
        <p:nvSpPr>
          <p:cNvPr id="2091" name="AutoShape 46"/>
          <p:cNvSpPr>
            <a:spLocks noChangeArrowheads="1"/>
          </p:cNvSpPr>
          <p:nvPr/>
        </p:nvSpPr>
        <p:spPr bwMode="auto">
          <a:xfrm>
            <a:off x="2771775" y="3334941"/>
            <a:ext cx="101600" cy="91678"/>
          </a:xfrm>
          <a:prstGeom prst="irregularSeal1">
            <a:avLst/>
          </a:prstGeom>
          <a:gradFill rotWithShape="1">
            <a:gsLst>
              <a:gs pos="0">
                <a:srgbClr val="FFCC00"/>
              </a:gs>
              <a:gs pos="100000">
                <a:srgbClr val="FFFF99"/>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AU" dirty="0"/>
          </a:p>
        </p:txBody>
      </p:sp>
      <p:sp>
        <p:nvSpPr>
          <p:cNvPr id="2092" name="AutoShape 47"/>
          <p:cNvSpPr>
            <a:spLocks noChangeArrowheads="1"/>
          </p:cNvSpPr>
          <p:nvPr/>
        </p:nvSpPr>
        <p:spPr bwMode="auto">
          <a:xfrm>
            <a:off x="3276600" y="3712369"/>
            <a:ext cx="101600" cy="91679"/>
          </a:xfrm>
          <a:prstGeom prst="irregularSeal1">
            <a:avLst/>
          </a:prstGeom>
          <a:gradFill rotWithShape="1">
            <a:gsLst>
              <a:gs pos="0">
                <a:srgbClr val="FFCC00"/>
              </a:gs>
              <a:gs pos="100000">
                <a:srgbClr val="FFFF99"/>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AU" dirty="0"/>
          </a:p>
        </p:txBody>
      </p:sp>
      <p:sp>
        <p:nvSpPr>
          <p:cNvPr id="2093" name="AutoShape 48"/>
          <p:cNvSpPr>
            <a:spLocks noChangeArrowheads="1"/>
          </p:cNvSpPr>
          <p:nvPr/>
        </p:nvSpPr>
        <p:spPr bwMode="auto">
          <a:xfrm>
            <a:off x="250825" y="4090987"/>
            <a:ext cx="101600" cy="91679"/>
          </a:xfrm>
          <a:prstGeom prst="irregularSeal1">
            <a:avLst/>
          </a:prstGeom>
          <a:gradFill rotWithShape="1">
            <a:gsLst>
              <a:gs pos="0">
                <a:srgbClr val="FFCC00"/>
              </a:gs>
              <a:gs pos="100000">
                <a:srgbClr val="FFFF99"/>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AU" dirty="0"/>
          </a:p>
        </p:txBody>
      </p:sp>
      <p:sp>
        <p:nvSpPr>
          <p:cNvPr id="2094" name="AutoShape 49"/>
          <p:cNvSpPr>
            <a:spLocks noChangeArrowheads="1"/>
          </p:cNvSpPr>
          <p:nvPr/>
        </p:nvSpPr>
        <p:spPr bwMode="auto">
          <a:xfrm>
            <a:off x="5148263" y="4198144"/>
            <a:ext cx="101600" cy="91679"/>
          </a:xfrm>
          <a:prstGeom prst="irregularSeal1">
            <a:avLst/>
          </a:prstGeom>
          <a:gradFill rotWithShape="1">
            <a:gsLst>
              <a:gs pos="0">
                <a:srgbClr val="FFCC00"/>
              </a:gs>
              <a:gs pos="100000">
                <a:srgbClr val="FFFF99"/>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AU" dirty="0"/>
          </a:p>
        </p:txBody>
      </p:sp>
      <p:sp>
        <p:nvSpPr>
          <p:cNvPr id="2095" name="AutoShape 50"/>
          <p:cNvSpPr>
            <a:spLocks noChangeArrowheads="1"/>
          </p:cNvSpPr>
          <p:nvPr/>
        </p:nvSpPr>
        <p:spPr bwMode="auto">
          <a:xfrm>
            <a:off x="5003800" y="4252912"/>
            <a:ext cx="101600" cy="91679"/>
          </a:xfrm>
          <a:prstGeom prst="irregularSeal1">
            <a:avLst/>
          </a:prstGeom>
          <a:gradFill rotWithShape="1">
            <a:gsLst>
              <a:gs pos="0">
                <a:srgbClr val="FFCC00"/>
              </a:gs>
              <a:gs pos="100000">
                <a:srgbClr val="FFFF99"/>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AU" dirty="0"/>
          </a:p>
        </p:txBody>
      </p:sp>
      <p:grpSp>
        <p:nvGrpSpPr>
          <p:cNvPr id="73" name="Group 72"/>
          <p:cNvGrpSpPr>
            <a:grpSpLocks/>
          </p:cNvGrpSpPr>
          <p:nvPr/>
        </p:nvGrpSpPr>
        <p:grpSpPr bwMode="auto">
          <a:xfrm>
            <a:off x="3995738" y="4677966"/>
            <a:ext cx="576262" cy="270272"/>
            <a:chOff x="3995936" y="6237312"/>
            <a:chExt cx="576064" cy="360040"/>
          </a:xfrm>
        </p:grpSpPr>
        <p:sp>
          <p:nvSpPr>
            <p:cNvPr id="2169" name="Rectangle 12" descr="Large confetti"/>
            <p:cNvSpPr>
              <a:spLocks noChangeArrowheads="1"/>
            </p:cNvSpPr>
            <p:nvPr/>
          </p:nvSpPr>
          <p:spPr bwMode="auto">
            <a:xfrm>
              <a:off x="3995936" y="6237312"/>
              <a:ext cx="576064" cy="360040"/>
            </a:xfrm>
            <a:prstGeom prst="rect">
              <a:avLst/>
            </a:prstGeom>
            <a:pattFill prst="lgConfetti">
              <a:fgClr>
                <a:schemeClr val="tx1"/>
              </a:fgClr>
              <a:bgClr>
                <a:schemeClr val="bg2"/>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AU" dirty="0"/>
            </a:p>
          </p:txBody>
        </p:sp>
        <p:sp>
          <p:nvSpPr>
            <p:cNvPr id="71" name="Parallelogram 70"/>
            <p:cNvSpPr/>
            <p:nvPr/>
          </p:nvSpPr>
          <p:spPr>
            <a:xfrm>
              <a:off x="4067348" y="6237312"/>
              <a:ext cx="288826" cy="360040"/>
            </a:xfrm>
            <a:prstGeom prst="parallelogram">
              <a:avLst>
                <a:gd name="adj" fmla="val 76807"/>
              </a:avLst>
            </a:prstGeom>
            <a:solidFill>
              <a:schemeClr val="bg1"/>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dirty="0"/>
            </a:p>
          </p:txBody>
        </p:sp>
        <p:sp>
          <p:nvSpPr>
            <p:cNvPr id="72" name="Parallelogram 71"/>
            <p:cNvSpPr/>
            <p:nvPr/>
          </p:nvSpPr>
          <p:spPr>
            <a:xfrm flipH="1">
              <a:off x="4211762" y="6237312"/>
              <a:ext cx="279304" cy="360040"/>
            </a:xfrm>
            <a:prstGeom prst="parallelogram">
              <a:avLst>
                <a:gd name="adj" fmla="val 76807"/>
              </a:avLst>
            </a:prstGeom>
            <a:solidFill>
              <a:schemeClr val="bg1"/>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dirty="0"/>
            </a:p>
          </p:txBody>
        </p:sp>
      </p:grpSp>
      <p:grpSp>
        <p:nvGrpSpPr>
          <p:cNvPr id="105" name="Group 104"/>
          <p:cNvGrpSpPr>
            <a:grpSpLocks/>
          </p:cNvGrpSpPr>
          <p:nvPr/>
        </p:nvGrpSpPr>
        <p:grpSpPr bwMode="auto">
          <a:xfrm>
            <a:off x="4140200" y="1168004"/>
            <a:ext cx="287338" cy="2840831"/>
            <a:chOff x="4139952" y="0"/>
            <a:chExt cx="288032" cy="5345832"/>
          </a:xfrm>
        </p:grpSpPr>
        <p:cxnSp>
          <p:nvCxnSpPr>
            <p:cNvPr id="75" name="Straight Arrow Connector 74"/>
            <p:cNvCxnSpPr/>
            <p:nvPr/>
          </p:nvCxnSpPr>
          <p:spPr>
            <a:xfrm>
              <a:off x="4427984" y="0"/>
              <a:ext cx="0" cy="620618"/>
            </a:xfrm>
            <a:prstGeom prst="straightConnector1">
              <a:avLst/>
            </a:prstGeom>
            <a:ln w="952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6" name="Straight Arrow Connector 75"/>
            <p:cNvCxnSpPr/>
            <p:nvPr/>
          </p:nvCxnSpPr>
          <p:spPr>
            <a:xfrm>
              <a:off x="4427984" y="764010"/>
              <a:ext cx="0" cy="620619"/>
            </a:xfrm>
            <a:prstGeom prst="straightConnector1">
              <a:avLst/>
            </a:prstGeom>
            <a:ln w="952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7" name="Straight Arrow Connector 76"/>
            <p:cNvCxnSpPr/>
            <p:nvPr/>
          </p:nvCxnSpPr>
          <p:spPr>
            <a:xfrm>
              <a:off x="4427984" y="1557147"/>
              <a:ext cx="0" cy="620619"/>
            </a:xfrm>
            <a:prstGeom prst="straightConnector1">
              <a:avLst/>
            </a:prstGeom>
            <a:ln w="952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8" name="Straight Arrow Connector 77"/>
            <p:cNvCxnSpPr/>
            <p:nvPr/>
          </p:nvCxnSpPr>
          <p:spPr>
            <a:xfrm>
              <a:off x="4427984" y="2348044"/>
              <a:ext cx="0" cy="620618"/>
            </a:xfrm>
            <a:prstGeom prst="straightConnector1">
              <a:avLst/>
            </a:prstGeom>
            <a:ln w="952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9" name="Straight Arrow Connector 78"/>
            <p:cNvCxnSpPr/>
            <p:nvPr/>
          </p:nvCxnSpPr>
          <p:spPr>
            <a:xfrm>
              <a:off x="4427984" y="3141180"/>
              <a:ext cx="0" cy="620618"/>
            </a:xfrm>
            <a:prstGeom prst="straightConnector1">
              <a:avLst/>
            </a:prstGeom>
            <a:ln w="952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0" name="Straight Arrow Connector 79"/>
            <p:cNvCxnSpPr/>
            <p:nvPr/>
          </p:nvCxnSpPr>
          <p:spPr>
            <a:xfrm>
              <a:off x="4427984" y="3932076"/>
              <a:ext cx="0" cy="620619"/>
            </a:xfrm>
            <a:prstGeom prst="straightConnector1">
              <a:avLst/>
            </a:prstGeom>
            <a:ln w="952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1" name="Straight Arrow Connector 80"/>
            <p:cNvCxnSpPr/>
            <p:nvPr/>
          </p:nvCxnSpPr>
          <p:spPr>
            <a:xfrm>
              <a:off x="4427984" y="4725213"/>
              <a:ext cx="0" cy="620619"/>
            </a:xfrm>
            <a:prstGeom prst="straightConnector1">
              <a:avLst/>
            </a:prstGeom>
            <a:ln w="952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a:off x="4139952" y="764010"/>
              <a:ext cx="0" cy="620619"/>
            </a:xfrm>
            <a:prstGeom prst="straightConnector1">
              <a:avLst/>
            </a:prstGeom>
            <a:ln w="952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a:off x="4139952" y="0"/>
              <a:ext cx="0" cy="620618"/>
            </a:xfrm>
            <a:prstGeom prst="straightConnector1">
              <a:avLst/>
            </a:prstGeom>
            <a:ln w="952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8" name="Straight Arrow Connector 87"/>
            <p:cNvCxnSpPr/>
            <p:nvPr/>
          </p:nvCxnSpPr>
          <p:spPr>
            <a:xfrm>
              <a:off x="4139952" y="1557147"/>
              <a:ext cx="0" cy="620619"/>
            </a:xfrm>
            <a:prstGeom prst="straightConnector1">
              <a:avLst/>
            </a:prstGeom>
            <a:ln w="952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9" name="Straight Arrow Connector 88"/>
            <p:cNvCxnSpPr/>
            <p:nvPr/>
          </p:nvCxnSpPr>
          <p:spPr>
            <a:xfrm>
              <a:off x="4139952" y="2348044"/>
              <a:ext cx="0" cy="620618"/>
            </a:xfrm>
            <a:prstGeom prst="straightConnector1">
              <a:avLst/>
            </a:prstGeom>
            <a:ln w="952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0" name="Straight Arrow Connector 89"/>
            <p:cNvCxnSpPr/>
            <p:nvPr/>
          </p:nvCxnSpPr>
          <p:spPr>
            <a:xfrm>
              <a:off x="4139952" y="3141180"/>
              <a:ext cx="0" cy="620618"/>
            </a:xfrm>
            <a:prstGeom prst="straightConnector1">
              <a:avLst/>
            </a:prstGeom>
            <a:ln w="952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1" name="Straight Arrow Connector 90"/>
            <p:cNvCxnSpPr/>
            <p:nvPr/>
          </p:nvCxnSpPr>
          <p:spPr>
            <a:xfrm>
              <a:off x="4139952" y="3932076"/>
              <a:ext cx="0" cy="620619"/>
            </a:xfrm>
            <a:prstGeom prst="straightConnector1">
              <a:avLst/>
            </a:prstGeom>
            <a:ln w="952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2" name="Straight Arrow Connector 91"/>
            <p:cNvCxnSpPr/>
            <p:nvPr/>
          </p:nvCxnSpPr>
          <p:spPr>
            <a:xfrm>
              <a:off x="4139952" y="4725213"/>
              <a:ext cx="0" cy="620619"/>
            </a:xfrm>
            <a:prstGeom prst="straightConnector1">
              <a:avLst/>
            </a:prstGeom>
            <a:ln w="9525">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06" name="Group 105"/>
          <p:cNvGrpSpPr>
            <a:grpSpLocks/>
          </p:cNvGrpSpPr>
          <p:nvPr/>
        </p:nvGrpSpPr>
        <p:grpSpPr bwMode="auto">
          <a:xfrm>
            <a:off x="3995738" y="4137423"/>
            <a:ext cx="576262" cy="864394"/>
            <a:chOff x="3995936" y="5517232"/>
            <a:chExt cx="576064" cy="1152128"/>
          </a:xfrm>
        </p:grpSpPr>
        <p:cxnSp>
          <p:nvCxnSpPr>
            <p:cNvPr id="82" name="Straight Arrow Connector 81"/>
            <p:cNvCxnSpPr/>
            <p:nvPr/>
          </p:nvCxnSpPr>
          <p:spPr>
            <a:xfrm>
              <a:off x="4427588" y="5517232"/>
              <a:ext cx="0" cy="620498"/>
            </a:xfrm>
            <a:prstGeom prst="straightConnector1">
              <a:avLst/>
            </a:prstGeom>
            <a:ln w="952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3" name="Straight Arrow Connector 82"/>
            <p:cNvCxnSpPr/>
            <p:nvPr/>
          </p:nvCxnSpPr>
          <p:spPr>
            <a:xfrm>
              <a:off x="4427588" y="6237709"/>
              <a:ext cx="144412" cy="287238"/>
            </a:xfrm>
            <a:prstGeom prst="straightConnector1">
              <a:avLst/>
            </a:prstGeom>
            <a:ln w="952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4140348" y="5517232"/>
              <a:ext cx="0" cy="620498"/>
            </a:xfrm>
            <a:prstGeom prst="straightConnector1">
              <a:avLst/>
            </a:prstGeom>
            <a:ln w="952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flipH="1">
              <a:off x="3995936" y="6237709"/>
              <a:ext cx="144412" cy="287238"/>
            </a:xfrm>
            <a:prstGeom prst="straightConnector1">
              <a:avLst/>
            </a:prstGeom>
            <a:ln w="952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3" name="Arc 102"/>
            <p:cNvSpPr/>
            <p:nvPr/>
          </p:nvSpPr>
          <p:spPr>
            <a:xfrm>
              <a:off x="4427588" y="6453534"/>
              <a:ext cx="144412" cy="215826"/>
            </a:xfrm>
            <a:prstGeom prst="arc">
              <a:avLst>
                <a:gd name="adj1" fmla="val 20243032"/>
                <a:gd name="adj2" fmla="val 9673037"/>
              </a:avLst>
            </a:prstGeom>
            <a:ln w="9525">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AU" dirty="0"/>
            </a:p>
          </p:txBody>
        </p:sp>
        <p:sp>
          <p:nvSpPr>
            <p:cNvPr id="104" name="Arc 103"/>
            <p:cNvSpPr/>
            <p:nvPr/>
          </p:nvSpPr>
          <p:spPr>
            <a:xfrm flipH="1">
              <a:off x="3995936" y="6453534"/>
              <a:ext cx="152348" cy="215826"/>
            </a:xfrm>
            <a:prstGeom prst="arc">
              <a:avLst>
                <a:gd name="adj1" fmla="val 20243032"/>
                <a:gd name="adj2" fmla="val 10417512"/>
              </a:avLst>
            </a:prstGeom>
            <a:ln w="9525">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AU" dirty="0"/>
            </a:p>
          </p:txBody>
        </p:sp>
      </p:grpSp>
      <p:sp>
        <p:nvSpPr>
          <p:cNvPr id="108" name="AutoShape 39"/>
          <p:cNvSpPr>
            <a:spLocks noChangeArrowheads="1"/>
          </p:cNvSpPr>
          <p:nvPr/>
        </p:nvSpPr>
        <p:spPr bwMode="auto">
          <a:xfrm>
            <a:off x="4427539" y="4948238"/>
            <a:ext cx="46037" cy="36910"/>
          </a:xfrm>
          <a:prstGeom prst="irregularSeal1">
            <a:avLst/>
          </a:prstGeom>
          <a:solidFill>
            <a:srgbClr val="321900"/>
          </a:solidFill>
          <a:ln w="9525" algn="ctr">
            <a:solidFill>
              <a:srgbClr val="996600"/>
            </a:solidFill>
            <a:miter lim="800000"/>
            <a:headEnd/>
            <a:tailEnd/>
          </a:ln>
        </p:spPr>
        <p:txBody>
          <a:bodyPr wrap="none" anchor="ctr"/>
          <a:lstStyle/>
          <a:p>
            <a:endParaRPr lang="en-AU" dirty="0"/>
          </a:p>
        </p:txBody>
      </p:sp>
      <p:sp>
        <p:nvSpPr>
          <p:cNvPr id="107" name="AutoShape 39"/>
          <p:cNvSpPr>
            <a:spLocks noChangeArrowheads="1"/>
          </p:cNvSpPr>
          <p:nvPr/>
        </p:nvSpPr>
        <p:spPr bwMode="auto">
          <a:xfrm>
            <a:off x="4067175" y="4948238"/>
            <a:ext cx="46038" cy="36910"/>
          </a:xfrm>
          <a:prstGeom prst="irregularSeal1">
            <a:avLst/>
          </a:prstGeom>
          <a:solidFill>
            <a:srgbClr val="321900"/>
          </a:solidFill>
          <a:ln w="9525" algn="ctr">
            <a:solidFill>
              <a:srgbClr val="996600"/>
            </a:solidFill>
            <a:miter lim="800000"/>
            <a:headEnd/>
            <a:tailEnd/>
          </a:ln>
        </p:spPr>
        <p:txBody>
          <a:bodyPr wrap="none" anchor="ctr"/>
          <a:lstStyle/>
          <a:p>
            <a:endParaRPr lang="en-AU" dirty="0"/>
          </a:p>
        </p:txBody>
      </p:sp>
      <p:sp>
        <p:nvSpPr>
          <p:cNvPr id="109" name="AutoShape 39"/>
          <p:cNvSpPr>
            <a:spLocks noChangeArrowheads="1"/>
          </p:cNvSpPr>
          <p:nvPr/>
        </p:nvSpPr>
        <p:spPr bwMode="auto">
          <a:xfrm>
            <a:off x="4427539" y="4948238"/>
            <a:ext cx="46037" cy="36910"/>
          </a:xfrm>
          <a:prstGeom prst="irregularSeal1">
            <a:avLst/>
          </a:prstGeom>
          <a:solidFill>
            <a:srgbClr val="321900"/>
          </a:solidFill>
          <a:ln w="9525" algn="ctr">
            <a:solidFill>
              <a:srgbClr val="996600"/>
            </a:solidFill>
            <a:miter lim="800000"/>
            <a:headEnd/>
            <a:tailEnd/>
          </a:ln>
        </p:spPr>
        <p:txBody>
          <a:bodyPr wrap="none" anchor="ctr"/>
          <a:lstStyle/>
          <a:p>
            <a:endParaRPr lang="en-AU" dirty="0"/>
          </a:p>
        </p:txBody>
      </p:sp>
      <p:sp>
        <p:nvSpPr>
          <p:cNvPr id="110" name="AutoShape 39"/>
          <p:cNvSpPr>
            <a:spLocks noChangeArrowheads="1"/>
          </p:cNvSpPr>
          <p:nvPr/>
        </p:nvSpPr>
        <p:spPr bwMode="auto">
          <a:xfrm>
            <a:off x="4427539" y="4948238"/>
            <a:ext cx="46037" cy="36910"/>
          </a:xfrm>
          <a:prstGeom prst="irregularSeal1">
            <a:avLst/>
          </a:prstGeom>
          <a:solidFill>
            <a:srgbClr val="321900"/>
          </a:solidFill>
          <a:ln w="9525" algn="ctr">
            <a:solidFill>
              <a:srgbClr val="996600"/>
            </a:solidFill>
            <a:miter lim="800000"/>
            <a:headEnd/>
            <a:tailEnd/>
          </a:ln>
        </p:spPr>
        <p:txBody>
          <a:bodyPr wrap="none" anchor="ctr"/>
          <a:lstStyle/>
          <a:p>
            <a:endParaRPr lang="en-AU" dirty="0"/>
          </a:p>
        </p:txBody>
      </p:sp>
      <p:sp>
        <p:nvSpPr>
          <p:cNvPr id="111" name="AutoShape 39"/>
          <p:cNvSpPr>
            <a:spLocks noChangeArrowheads="1"/>
          </p:cNvSpPr>
          <p:nvPr/>
        </p:nvSpPr>
        <p:spPr bwMode="auto">
          <a:xfrm>
            <a:off x="4427539" y="4948238"/>
            <a:ext cx="46037" cy="36910"/>
          </a:xfrm>
          <a:prstGeom prst="irregularSeal1">
            <a:avLst/>
          </a:prstGeom>
          <a:solidFill>
            <a:srgbClr val="321900"/>
          </a:solidFill>
          <a:ln w="9525" algn="ctr">
            <a:solidFill>
              <a:srgbClr val="996600"/>
            </a:solidFill>
            <a:miter lim="800000"/>
            <a:headEnd/>
            <a:tailEnd/>
          </a:ln>
        </p:spPr>
        <p:txBody>
          <a:bodyPr wrap="none" anchor="ctr"/>
          <a:lstStyle/>
          <a:p>
            <a:endParaRPr lang="en-AU" dirty="0"/>
          </a:p>
        </p:txBody>
      </p:sp>
      <p:sp>
        <p:nvSpPr>
          <p:cNvPr id="112" name="AutoShape 39"/>
          <p:cNvSpPr>
            <a:spLocks noChangeArrowheads="1"/>
          </p:cNvSpPr>
          <p:nvPr/>
        </p:nvSpPr>
        <p:spPr bwMode="auto">
          <a:xfrm>
            <a:off x="4427539" y="4948238"/>
            <a:ext cx="46037" cy="36910"/>
          </a:xfrm>
          <a:prstGeom prst="irregularSeal1">
            <a:avLst/>
          </a:prstGeom>
          <a:solidFill>
            <a:srgbClr val="321900"/>
          </a:solidFill>
          <a:ln w="9525" algn="ctr">
            <a:solidFill>
              <a:srgbClr val="996600"/>
            </a:solidFill>
            <a:miter lim="800000"/>
            <a:headEnd/>
            <a:tailEnd/>
          </a:ln>
        </p:spPr>
        <p:txBody>
          <a:bodyPr wrap="none" anchor="ctr"/>
          <a:lstStyle/>
          <a:p>
            <a:endParaRPr lang="en-AU" dirty="0"/>
          </a:p>
        </p:txBody>
      </p:sp>
      <p:sp>
        <p:nvSpPr>
          <p:cNvPr id="113" name="AutoShape 39"/>
          <p:cNvSpPr>
            <a:spLocks noChangeArrowheads="1"/>
          </p:cNvSpPr>
          <p:nvPr/>
        </p:nvSpPr>
        <p:spPr bwMode="auto">
          <a:xfrm>
            <a:off x="4067175" y="4948238"/>
            <a:ext cx="46038" cy="36910"/>
          </a:xfrm>
          <a:prstGeom prst="irregularSeal1">
            <a:avLst/>
          </a:prstGeom>
          <a:solidFill>
            <a:srgbClr val="321900"/>
          </a:solidFill>
          <a:ln w="9525" algn="ctr">
            <a:solidFill>
              <a:srgbClr val="996600"/>
            </a:solidFill>
            <a:miter lim="800000"/>
            <a:headEnd/>
            <a:tailEnd/>
          </a:ln>
        </p:spPr>
        <p:txBody>
          <a:bodyPr wrap="none" anchor="ctr"/>
          <a:lstStyle/>
          <a:p>
            <a:endParaRPr lang="en-AU" dirty="0"/>
          </a:p>
        </p:txBody>
      </p:sp>
      <p:sp>
        <p:nvSpPr>
          <p:cNvPr id="114" name="AutoShape 39"/>
          <p:cNvSpPr>
            <a:spLocks noChangeArrowheads="1"/>
          </p:cNvSpPr>
          <p:nvPr/>
        </p:nvSpPr>
        <p:spPr bwMode="auto">
          <a:xfrm>
            <a:off x="4067175" y="4948238"/>
            <a:ext cx="46038" cy="36910"/>
          </a:xfrm>
          <a:prstGeom prst="irregularSeal1">
            <a:avLst/>
          </a:prstGeom>
          <a:solidFill>
            <a:srgbClr val="321900"/>
          </a:solidFill>
          <a:ln w="9525" algn="ctr">
            <a:solidFill>
              <a:srgbClr val="996600"/>
            </a:solidFill>
            <a:miter lim="800000"/>
            <a:headEnd/>
            <a:tailEnd/>
          </a:ln>
        </p:spPr>
        <p:txBody>
          <a:bodyPr wrap="none" anchor="ctr"/>
          <a:lstStyle/>
          <a:p>
            <a:endParaRPr lang="en-AU" dirty="0"/>
          </a:p>
        </p:txBody>
      </p:sp>
      <p:sp>
        <p:nvSpPr>
          <p:cNvPr id="115" name="AutoShape 39"/>
          <p:cNvSpPr>
            <a:spLocks noChangeArrowheads="1"/>
          </p:cNvSpPr>
          <p:nvPr/>
        </p:nvSpPr>
        <p:spPr bwMode="auto">
          <a:xfrm>
            <a:off x="4067175" y="4948238"/>
            <a:ext cx="46038" cy="36910"/>
          </a:xfrm>
          <a:prstGeom prst="irregularSeal1">
            <a:avLst/>
          </a:prstGeom>
          <a:solidFill>
            <a:srgbClr val="321900"/>
          </a:solidFill>
          <a:ln w="9525" algn="ctr">
            <a:solidFill>
              <a:srgbClr val="996600"/>
            </a:solidFill>
            <a:miter lim="800000"/>
            <a:headEnd/>
            <a:tailEnd/>
          </a:ln>
        </p:spPr>
        <p:txBody>
          <a:bodyPr wrap="none" anchor="ctr"/>
          <a:lstStyle/>
          <a:p>
            <a:endParaRPr lang="en-AU" dirty="0"/>
          </a:p>
        </p:txBody>
      </p:sp>
      <p:sp>
        <p:nvSpPr>
          <p:cNvPr id="116" name="AutoShape 39"/>
          <p:cNvSpPr>
            <a:spLocks noChangeArrowheads="1"/>
          </p:cNvSpPr>
          <p:nvPr/>
        </p:nvSpPr>
        <p:spPr bwMode="auto">
          <a:xfrm>
            <a:off x="4067175" y="4948238"/>
            <a:ext cx="46038" cy="36910"/>
          </a:xfrm>
          <a:prstGeom prst="irregularSeal1">
            <a:avLst/>
          </a:prstGeom>
          <a:solidFill>
            <a:srgbClr val="321900"/>
          </a:solidFill>
          <a:ln w="9525" algn="ctr">
            <a:solidFill>
              <a:srgbClr val="996600"/>
            </a:solidFill>
            <a:miter lim="800000"/>
            <a:headEnd/>
            <a:tailEnd/>
          </a:ln>
        </p:spPr>
        <p:txBody>
          <a:bodyPr wrap="none" anchor="ctr"/>
          <a:lstStyle/>
          <a:p>
            <a:endParaRPr lang="en-AU" dirty="0"/>
          </a:p>
        </p:txBody>
      </p:sp>
      <p:sp>
        <p:nvSpPr>
          <p:cNvPr id="117" name="AutoShape 39"/>
          <p:cNvSpPr>
            <a:spLocks noChangeArrowheads="1"/>
          </p:cNvSpPr>
          <p:nvPr/>
        </p:nvSpPr>
        <p:spPr bwMode="auto">
          <a:xfrm>
            <a:off x="4067175" y="4948238"/>
            <a:ext cx="46038" cy="36910"/>
          </a:xfrm>
          <a:prstGeom prst="irregularSeal1">
            <a:avLst/>
          </a:prstGeom>
          <a:solidFill>
            <a:srgbClr val="321900"/>
          </a:solidFill>
          <a:ln w="9525" algn="ctr">
            <a:solidFill>
              <a:srgbClr val="996600"/>
            </a:solidFill>
            <a:miter lim="800000"/>
            <a:headEnd/>
            <a:tailEnd/>
          </a:ln>
        </p:spPr>
        <p:txBody>
          <a:bodyPr wrap="none" anchor="ctr"/>
          <a:lstStyle/>
          <a:p>
            <a:endParaRPr lang="en-AU" dirty="0"/>
          </a:p>
        </p:txBody>
      </p:sp>
      <p:sp>
        <p:nvSpPr>
          <p:cNvPr id="118" name="Rounded Rectangle 117"/>
          <p:cNvSpPr/>
          <p:nvPr/>
        </p:nvSpPr>
        <p:spPr>
          <a:xfrm>
            <a:off x="3557589" y="519113"/>
            <a:ext cx="1439862" cy="378619"/>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AU" dirty="0">
                <a:solidFill>
                  <a:schemeClr val="bg1"/>
                </a:solidFill>
              </a:rPr>
              <a:t>Drive Head</a:t>
            </a:r>
          </a:p>
        </p:txBody>
      </p:sp>
      <p:sp>
        <p:nvSpPr>
          <p:cNvPr id="119" name="Rounded Rectangle 118"/>
          <p:cNvSpPr/>
          <p:nvPr/>
        </p:nvSpPr>
        <p:spPr>
          <a:xfrm>
            <a:off x="3995738" y="897731"/>
            <a:ext cx="576262" cy="377429"/>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dirty="0"/>
          </a:p>
        </p:txBody>
      </p:sp>
      <p:sp>
        <p:nvSpPr>
          <p:cNvPr id="121" name="Rounded Rectangle 120"/>
          <p:cNvSpPr/>
          <p:nvPr/>
        </p:nvSpPr>
        <p:spPr>
          <a:xfrm>
            <a:off x="4067175" y="303610"/>
            <a:ext cx="433388" cy="215503"/>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dirty="0"/>
          </a:p>
        </p:txBody>
      </p:sp>
      <p:sp>
        <p:nvSpPr>
          <p:cNvPr id="122" name="Rectangle 121"/>
          <p:cNvSpPr/>
          <p:nvPr/>
        </p:nvSpPr>
        <p:spPr>
          <a:xfrm>
            <a:off x="3203576" y="141685"/>
            <a:ext cx="1008063" cy="108347"/>
          </a:xfrm>
          <a:prstGeom prst="rect">
            <a:avLst/>
          </a:prstGeom>
          <a:solidFill>
            <a:schemeClr val="bg1">
              <a:lumMod val="9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dirty="0"/>
          </a:p>
        </p:txBody>
      </p:sp>
      <p:sp>
        <p:nvSpPr>
          <p:cNvPr id="123" name="Rectangle 122"/>
          <p:cNvSpPr/>
          <p:nvPr/>
        </p:nvSpPr>
        <p:spPr>
          <a:xfrm rot="16200000">
            <a:off x="3050779" y="671910"/>
            <a:ext cx="378619" cy="73025"/>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dirty="0"/>
          </a:p>
        </p:txBody>
      </p:sp>
      <p:sp>
        <p:nvSpPr>
          <p:cNvPr id="120" name="Rectangle 119"/>
          <p:cNvSpPr/>
          <p:nvPr/>
        </p:nvSpPr>
        <p:spPr>
          <a:xfrm>
            <a:off x="3203575" y="1059656"/>
            <a:ext cx="863600" cy="53579"/>
          </a:xfrm>
          <a:prstGeom prst="rect">
            <a:avLst/>
          </a:prstGeom>
          <a:solidFill>
            <a:schemeClr val="bg1">
              <a:lumMod val="9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dirty="0"/>
          </a:p>
        </p:txBody>
      </p:sp>
      <p:sp>
        <p:nvSpPr>
          <p:cNvPr id="124" name="Oval 123"/>
          <p:cNvSpPr/>
          <p:nvPr/>
        </p:nvSpPr>
        <p:spPr>
          <a:xfrm>
            <a:off x="3132138" y="897731"/>
            <a:ext cx="215900" cy="161925"/>
          </a:xfrm>
          <a:prstGeom prst="ellipse">
            <a:avLst/>
          </a:prstGeom>
          <a:solidFill>
            <a:srgbClr val="00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dirty="0"/>
          </a:p>
        </p:txBody>
      </p:sp>
      <p:sp>
        <p:nvSpPr>
          <p:cNvPr id="125" name="Rectangle 124"/>
          <p:cNvSpPr/>
          <p:nvPr/>
        </p:nvSpPr>
        <p:spPr>
          <a:xfrm>
            <a:off x="3132138" y="951310"/>
            <a:ext cx="215900" cy="54769"/>
          </a:xfrm>
          <a:prstGeom prst="rect">
            <a:avLst/>
          </a:prstGeom>
          <a:solidFill>
            <a:schemeClr val="bg1">
              <a:lumMod val="9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dirty="0"/>
          </a:p>
        </p:txBody>
      </p:sp>
      <p:sp>
        <p:nvSpPr>
          <p:cNvPr id="126" name="Oval 125"/>
          <p:cNvSpPr/>
          <p:nvPr/>
        </p:nvSpPr>
        <p:spPr>
          <a:xfrm>
            <a:off x="3132138" y="357188"/>
            <a:ext cx="215900" cy="161925"/>
          </a:xfrm>
          <a:prstGeom prst="ellipse">
            <a:avLst/>
          </a:prstGeom>
          <a:solidFill>
            <a:srgbClr val="00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dirty="0"/>
          </a:p>
        </p:txBody>
      </p:sp>
      <p:sp>
        <p:nvSpPr>
          <p:cNvPr id="127" name="Rectangle 126"/>
          <p:cNvSpPr/>
          <p:nvPr/>
        </p:nvSpPr>
        <p:spPr>
          <a:xfrm>
            <a:off x="3132138" y="411956"/>
            <a:ext cx="215900" cy="53579"/>
          </a:xfrm>
          <a:prstGeom prst="rect">
            <a:avLst/>
          </a:prstGeom>
          <a:solidFill>
            <a:schemeClr val="bg1">
              <a:lumMod val="9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dirty="0"/>
          </a:p>
        </p:txBody>
      </p:sp>
      <p:sp>
        <p:nvSpPr>
          <p:cNvPr id="128" name="Rectangle 127"/>
          <p:cNvSpPr/>
          <p:nvPr/>
        </p:nvSpPr>
        <p:spPr>
          <a:xfrm>
            <a:off x="2700339" y="681038"/>
            <a:ext cx="503237" cy="54769"/>
          </a:xfrm>
          <a:prstGeom prst="rect">
            <a:avLst/>
          </a:prstGeom>
          <a:solidFill>
            <a:schemeClr val="bg1">
              <a:lumMod val="9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dirty="0"/>
          </a:p>
        </p:txBody>
      </p:sp>
      <p:cxnSp>
        <p:nvCxnSpPr>
          <p:cNvPr id="129" name="Straight Arrow Connector 128"/>
          <p:cNvCxnSpPr/>
          <p:nvPr/>
        </p:nvCxnSpPr>
        <p:spPr>
          <a:xfrm>
            <a:off x="2124075" y="710804"/>
            <a:ext cx="503238"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2" name="Rectangle 131"/>
          <p:cNvSpPr/>
          <p:nvPr/>
        </p:nvSpPr>
        <p:spPr>
          <a:xfrm>
            <a:off x="2700339" y="681038"/>
            <a:ext cx="503237" cy="54769"/>
          </a:xfrm>
          <a:prstGeom prst="rect">
            <a:avLst/>
          </a:prstGeom>
          <a:solidFill>
            <a:srgbClr val="FF0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dirty="0"/>
          </a:p>
        </p:txBody>
      </p:sp>
      <p:sp>
        <p:nvSpPr>
          <p:cNvPr id="133" name="Rectangle 132"/>
          <p:cNvSpPr/>
          <p:nvPr/>
        </p:nvSpPr>
        <p:spPr>
          <a:xfrm rot="16200000">
            <a:off x="3050779" y="671910"/>
            <a:ext cx="378619" cy="73025"/>
          </a:xfrm>
          <a:prstGeom prst="rect">
            <a:avLst/>
          </a:prstGeom>
          <a:solidFill>
            <a:srgbClr val="FF0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dirty="0"/>
          </a:p>
        </p:txBody>
      </p:sp>
      <p:sp>
        <p:nvSpPr>
          <p:cNvPr id="134" name="Rectangle 133"/>
          <p:cNvSpPr/>
          <p:nvPr/>
        </p:nvSpPr>
        <p:spPr>
          <a:xfrm>
            <a:off x="3203575" y="1059656"/>
            <a:ext cx="863600" cy="53579"/>
          </a:xfrm>
          <a:prstGeom prst="rect">
            <a:avLst/>
          </a:prstGeom>
          <a:solidFill>
            <a:srgbClr val="FF0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dirty="0"/>
          </a:p>
        </p:txBody>
      </p:sp>
      <p:sp>
        <p:nvSpPr>
          <p:cNvPr id="135" name="Rectangle 134"/>
          <p:cNvSpPr/>
          <p:nvPr/>
        </p:nvSpPr>
        <p:spPr>
          <a:xfrm rot="16200000">
            <a:off x="3159126" y="942181"/>
            <a:ext cx="161925" cy="73025"/>
          </a:xfrm>
          <a:prstGeom prst="rect">
            <a:avLst/>
          </a:prstGeom>
          <a:solidFill>
            <a:srgbClr val="FF0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dirty="0"/>
          </a:p>
        </p:txBody>
      </p:sp>
      <p:sp>
        <p:nvSpPr>
          <p:cNvPr id="2126" name="TextBox 135"/>
          <p:cNvSpPr txBox="1">
            <a:spLocks noChangeArrowheads="1"/>
          </p:cNvSpPr>
          <p:nvPr/>
        </p:nvSpPr>
        <p:spPr bwMode="auto">
          <a:xfrm>
            <a:off x="539750" y="573881"/>
            <a:ext cx="1728788"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AU" sz="1100" dirty="0">
                <a:cs typeface="Arial" charset="0"/>
              </a:rPr>
              <a:t>Compressed Air Supply</a:t>
            </a:r>
          </a:p>
        </p:txBody>
      </p:sp>
      <p:sp>
        <p:nvSpPr>
          <p:cNvPr id="2127" name="TextBox 136"/>
          <p:cNvSpPr txBox="1">
            <a:spLocks noChangeArrowheads="1"/>
          </p:cNvSpPr>
          <p:nvPr/>
        </p:nvSpPr>
        <p:spPr bwMode="auto">
          <a:xfrm>
            <a:off x="4932363" y="1006078"/>
            <a:ext cx="792162"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AU" sz="1100" dirty="0">
                <a:cs typeface="Arial" charset="0"/>
              </a:rPr>
              <a:t>Air Swivel</a:t>
            </a:r>
          </a:p>
        </p:txBody>
      </p:sp>
      <p:sp>
        <p:nvSpPr>
          <p:cNvPr id="2128" name="TextBox 137"/>
          <p:cNvSpPr txBox="1">
            <a:spLocks noChangeArrowheads="1"/>
          </p:cNvSpPr>
          <p:nvPr/>
        </p:nvSpPr>
        <p:spPr bwMode="auto">
          <a:xfrm>
            <a:off x="4859339" y="141685"/>
            <a:ext cx="865187"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AU" sz="1100" dirty="0">
                <a:cs typeface="Arial" charset="0"/>
              </a:rPr>
              <a:t>Sample Swivel</a:t>
            </a:r>
          </a:p>
        </p:txBody>
      </p:sp>
      <p:cxnSp>
        <p:nvCxnSpPr>
          <p:cNvPr id="140" name="Straight Arrow Connector 139"/>
          <p:cNvCxnSpPr>
            <a:stCxn id="2128" idx="1"/>
          </p:cNvCxnSpPr>
          <p:nvPr/>
        </p:nvCxnSpPr>
        <p:spPr>
          <a:xfrm flipH="1">
            <a:off x="4427538" y="357129"/>
            <a:ext cx="431801" cy="54828"/>
          </a:xfrm>
          <a:prstGeom prst="straightConnector1">
            <a:avLst/>
          </a:prstGeom>
          <a:ln>
            <a:solidFill>
              <a:schemeClr val="tx1"/>
            </a:solidFill>
            <a:tailEnd type="oval" w="sm" len="sm"/>
          </a:ln>
        </p:spPr>
        <p:style>
          <a:lnRef idx="1">
            <a:schemeClr val="accent1"/>
          </a:lnRef>
          <a:fillRef idx="0">
            <a:schemeClr val="accent1"/>
          </a:fillRef>
          <a:effectRef idx="0">
            <a:schemeClr val="accent1"/>
          </a:effectRef>
          <a:fontRef idx="minor">
            <a:schemeClr val="tx1"/>
          </a:fontRef>
        </p:style>
      </p:cxnSp>
      <p:cxnSp>
        <p:nvCxnSpPr>
          <p:cNvPr id="144" name="Straight Arrow Connector 143"/>
          <p:cNvCxnSpPr>
            <a:stCxn id="2127" idx="1"/>
          </p:cNvCxnSpPr>
          <p:nvPr/>
        </p:nvCxnSpPr>
        <p:spPr>
          <a:xfrm flipH="1" flipV="1">
            <a:off x="4427540" y="1059657"/>
            <a:ext cx="504823" cy="161865"/>
          </a:xfrm>
          <a:prstGeom prst="straightConnector1">
            <a:avLst/>
          </a:prstGeom>
          <a:ln>
            <a:solidFill>
              <a:schemeClr val="tx1"/>
            </a:solidFill>
            <a:tailEnd type="oval" w="sm" len="sm"/>
          </a:ln>
        </p:spPr>
        <p:style>
          <a:lnRef idx="1">
            <a:schemeClr val="accent1"/>
          </a:lnRef>
          <a:fillRef idx="0">
            <a:schemeClr val="accent1"/>
          </a:fillRef>
          <a:effectRef idx="0">
            <a:schemeClr val="accent1"/>
          </a:effectRef>
          <a:fontRef idx="minor">
            <a:schemeClr val="tx1"/>
          </a:fontRef>
        </p:style>
      </p:cxnSp>
      <p:sp>
        <p:nvSpPr>
          <p:cNvPr id="146" name="Rectangle 145"/>
          <p:cNvSpPr/>
          <p:nvPr/>
        </p:nvSpPr>
        <p:spPr>
          <a:xfrm rot="16200000">
            <a:off x="3186510" y="267097"/>
            <a:ext cx="107156" cy="73025"/>
          </a:xfrm>
          <a:prstGeom prst="rect">
            <a:avLst/>
          </a:prstGeom>
          <a:solidFill>
            <a:schemeClr val="bg1">
              <a:lumMod val="9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dirty="0"/>
          </a:p>
        </p:txBody>
      </p:sp>
      <p:sp>
        <p:nvSpPr>
          <p:cNvPr id="147" name="Rectangle 146"/>
          <p:cNvSpPr/>
          <p:nvPr/>
        </p:nvSpPr>
        <p:spPr>
          <a:xfrm rot="5400000">
            <a:off x="4175522" y="123032"/>
            <a:ext cx="216694" cy="144462"/>
          </a:xfrm>
          <a:prstGeom prst="rect">
            <a:avLst/>
          </a:prstGeom>
          <a:solidFill>
            <a:schemeClr val="bg1">
              <a:lumMod val="9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dirty="0"/>
          </a:p>
        </p:txBody>
      </p:sp>
      <p:sp>
        <p:nvSpPr>
          <p:cNvPr id="148" name="Rounded Rectangle 147"/>
          <p:cNvSpPr/>
          <p:nvPr/>
        </p:nvSpPr>
        <p:spPr>
          <a:xfrm>
            <a:off x="3924300" y="86916"/>
            <a:ext cx="647700" cy="216694"/>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dirty="0"/>
          </a:p>
        </p:txBody>
      </p:sp>
      <p:sp>
        <p:nvSpPr>
          <p:cNvPr id="2134" name="TextBox 160"/>
          <p:cNvSpPr txBox="1">
            <a:spLocks noChangeArrowheads="1"/>
          </p:cNvSpPr>
          <p:nvPr/>
        </p:nvSpPr>
        <p:spPr bwMode="auto">
          <a:xfrm>
            <a:off x="1403351" y="250031"/>
            <a:ext cx="1439863"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AU" sz="1100" dirty="0">
                <a:cs typeface="Arial" charset="0"/>
              </a:rPr>
              <a:t>Hydraulic Controller</a:t>
            </a:r>
          </a:p>
        </p:txBody>
      </p:sp>
      <p:cxnSp>
        <p:nvCxnSpPr>
          <p:cNvPr id="162" name="Straight Arrow Connector 161"/>
          <p:cNvCxnSpPr>
            <a:stCxn id="2134" idx="3"/>
          </p:cNvCxnSpPr>
          <p:nvPr/>
        </p:nvCxnSpPr>
        <p:spPr>
          <a:xfrm>
            <a:off x="2843214" y="380836"/>
            <a:ext cx="215899" cy="31121"/>
          </a:xfrm>
          <a:prstGeom prst="straightConnector1">
            <a:avLst/>
          </a:prstGeom>
          <a:ln>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sp>
        <p:nvSpPr>
          <p:cNvPr id="2137" name="TextBox 141"/>
          <p:cNvSpPr txBox="1">
            <a:spLocks noChangeArrowheads="1"/>
          </p:cNvSpPr>
          <p:nvPr/>
        </p:nvSpPr>
        <p:spPr bwMode="auto">
          <a:xfrm>
            <a:off x="5292726" y="1545431"/>
            <a:ext cx="1439863" cy="26161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AU" sz="1100" dirty="0">
                <a:cs typeface="Arial" charset="0"/>
              </a:rPr>
              <a:t>Drill Rod (Outer)</a:t>
            </a:r>
          </a:p>
        </p:txBody>
      </p:sp>
      <p:sp>
        <p:nvSpPr>
          <p:cNvPr id="2138" name="TextBox 142"/>
          <p:cNvSpPr txBox="1">
            <a:spLocks noChangeArrowheads="1"/>
          </p:cNvSpPr>
          <p:nvPr/>
        </p:nvSpPr>
        <p:spPr bwMode="auto">
          <a:xfrm>
            <a:off x="2700338" y="3813573"/>
            <a:ext cx="863600" cy="26161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AU" sz="1100" dirty="0">
                <a:cs typeface="Arial" charset="0"/>
              </a:rPr>
              <a:t>Inner Tube</a:t>
            </a:r>
          </a:p>
        </p:txBody>
      </p:sp>
      <p:sp>
        <p:nvSpPr>
          <p:cNvPr id="2139" name="TextBox 148"/>
          <p:cNvSpPr txBox="1">
            <a:spLocks noChangeArrowheads="1"/>
          </p:cNvSpPr>
          <p:nvPr/>
        </p:nvSpPr>
        <p:spPr bwMode="auto">
          <a:xfrm rot="-5400000">
            <a:off x="4533305" y="3247490"/>
            <a:ext cx="1025129" cy="430887"/>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AU" sz="1100" dirty="0">
                <a:cs typeface="Arial" charset="0"/>
              </a:rPr>
              <a:t>Outside Return</a:t>
            </a:r>
          </a:p>
        </p:txBody>
      </p:sp>
      <p:sp>
        <p:nvSpPr>
          <p:cNvPr id="2140" name="TextBox 149"/>
          <p:cNvSpPr txBox="1">
            <a:spLocks noChangeArrowheads="1"/>
          </p:cNvSpPr>
          <p:nvPr/>
        </p:nvSpPr>
        <p:spPr bwMode="auto">
          <a:xfrm rot="5400000">
            <a:off x="2906316" y="2352631"/>
            <a:ext cx="1026319" cy="600164"/>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AU" sz="1100" dirty="0">
                <a:solidFill>
                  <a:schemeClr val="bg1"/>
                </a:solidFill>
                <a:cs typeface="Arial" charset="0"/>
              </a:rPr>
              <a:t>Compressed Air Delivery Annulus</a:t>
            </a:r>
          </a:p>
        </p:txBody>
      </p:sp>
      <p:cxnSp>
        <p:nvCxnSpPr>
          <p:cNvPr id="152" name="Straight Arrow Connector 151"/>
          <p:cNvCxnSpPr>
            <a:stCxn id="2140" idx="3"/>
          </p:cNvCxnSpPr>
          <p:nvPr/>
        </p:nvCxnSpPr>
        <p:spPr>
          <a:xfrm>
            <a:off x="3419476" y="3165873"/>
            <a:ext cx="720725" cy="485774"/>
          </a:xfrm>
          <a:prstGeom prst="straightConnector1">
            <a:avLst/>
          </a:prstGeom>
          <a:ln>
            <a:solidFill>
              <a:schemeClr val="tx1"/>
            </a:solidFill>
            <a:tailEnd type="oval" w="sm" len="sm"/>
          </a:ln>
        </p:spPr>
        <p:style>
          <a:lnRef idx="1">
            <a:schemeClr val="accent1"/>
          </a:lnRef>
          <a:fillRef idx="0">
            <a:schemeClr val="accent1"/>
          </a:fillRef>
          <a:effectRef idx="0">
            <a:schemeClr val="accent1"/>
          </a:effectRef>
          <a:fontRef idx="minor">
            <a:schemeClr val="tx1"/>
          </a:fontRef>
        </p:style>
      </p:cxnSp>
      <p:cxnSp>
        <p:nvCxnSpPr>
          <p:cNvPr id="155" name="Straight Arrow Connector 154"/>
          <p:cNvCxnSpPr>
            <a:stCxn id="2139" idx="0"/>
          </p:cNvCxnSpPr>
          <p:nvPr/>
        </p:nvCxnSpPr>
        <p:spPr>
          <a:xfrm flipH="1" flipV="1">
            <a:off x="4529138" y="3037286"/>
            <a:ext cx="301288" cy="425647"/>
          </a:xfrm>
          <a:prstGeom prst="straightConnector1">
            <a:avLst/>
          </a:prstGeom>
          <a:ln>
            <a:solidFill>
              <a:schemeClr val="tx1"/>
            </a:solidFill>
            <a:tailEnd type="oval" w="sm" len="sm"/>
          </a:ln>
        </p:spPr>
        <p:style>
          <a:lnRef idx="1">
            <a:schemeClr val="accent1"/>
          </a:lnRef>
          <a:fillRef idx="0">
            <a:schemeClr val="accent1"/>
          </a:fillRef>
          <a:effectRef idx="0">
            <a:schemeClr val="accent1"/>
          </a:effectRef>
          <a:fontRef idx="minor">
            <a:schemeClr val="tx1"/>
          </a:fontRef>
        </p:style>
      </p:cxnSp>
      <p:cxnSp>
        <p:nvCxnSpPr>
          <p:cNvPr id="159" name="Straight Arrow Connector 158"/>
          <p:cNvCxnSpPr>
            <a:stCxn id="2137" idx="1"/>
          </p:cNvCxnSpPr>
          <p:nvPr/>
        </p:nvCxnSpPr>
        <p:spPr>
          <a:xfrm flipH="1" flipV="1">
            <a:off x="4500563" y="1653779"/>
            <a:ext cx="792163" cy="22457"/>
          </a:xfrm>
          <a:prstGeom prst="straightConnector1">
            <a:avLst/>
          </a:prstGeom>
          <a:ln>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60" name="Straight Arrow Connector 159"/>
          <p:cNvCxnSpPr/>
          <p:nvPr/>
        </p:nvCxnSpPr>
        <p:spPr>
          <a:xfrm flipV="1">
            <a:off x="3563939" y="3706416"/>
            <a:ext cx="720725" cy="280988"/>
          </a:xfrm>
          <a:prstGeom prst="straightConnector1">
            <a:avLst/>
          </a:prstGeom>
          <a:ln>
            <a:solidFill>
              <a:schemeClr val="tx1"/>
            </a:solidFill>
            <a:tailEnd type="oval" w="sm" len="sm"/>
          </a:ln>
        </p:spPr>
        <p:style>
          <a:lnRef idx="1">
            <a:schemeClr val="accent1"/>
          </a:lnRef>
          <a:fillRef idx="0">
            <a:schemeClr val="accent1"/>
          </a:fillRef>
          <a:effectRef idx="0">
            <a:schemeClr val="accent1"/>
          </a:effectRef>
          <a:fontRef idx="minor">
            <a:schemeClr val="tx1"/>
          </a:fontRef>
        </p:style>
      </p:cxnSp>
      <p:pic>
        <p:nvPicPr>
          <p:cNvPr id="2145" name="Picture 2" descr="C:\Documents and Settings\tm9472\Desktop\ON The Road\Old Sandvik Files\Logo's\Sandvik.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69188" y="4604148"/>
            <a:ext cx="1492250" cy="410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6254262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5" presetClass="emph" presetSubtype="0" repeatCount="indefinite" nodeType="clickEffect">
                                  <p:stCondLst>
                                    <p:cond delay="0"/>
                                  </p:stCondLst>
                                  <p:endCondLst>
                                    <p:cond evt="onNext" delay="0">
                                      <p:tgtEl>
                                        <p:sldTgt/>
                                      </p:tgtEl>
                                    </p:cond>
                                  </p:endCondLst>
                                  <p:childTnLst>
                                    <p:anim calcmode="discrete" valueType="str">
                                      <p:cBhvr>
                                        <p:cTn id="6" dur="1000" fill="hold"/>
                                        <p:tgtEl>
                                          <p:spTgt spid="129"/>
                                        </p:tgtEl>
                                        <p:attrNameLst>
                                          <p:attrName>style.visibility</p:attrName>
                                        </p:attrNameLst>
                                      </p:cBhvr>
                                      <p:tavLst>
                                        <p:tav tm="0">
                                          <p:val>
                                            <p:strVal val="hidden"/>
                                          </p:val>
                                        </p:tav>
                                        <p:tav tm="50000">
                                          <p:val>
                                            <p:strVal val="visible"/>
                                          </p:val>
                                        </p:tav>
                                      </p:tavLst>
                                    </p:anim>
                                  </p:childTnLst>
                                </p:cTn>
                              </p:par>
                            </p:childTnLst>
                          </p:cTn>
                        </p:par>
                        <p:par>
                          <p:cTn id="7" fill="hold" nodeType="afterGroup">
                            <p:stCondLst>
                              <p:cond delay="1000"/>
                            </p:stCondLst>
                            <p:childTnLst>
                              <p:par>
                                <p:cTn id="8" presetID="22" presetClass="entr" presetSubtype="8" fill="hold" grpId="0" nodeType="afterEffect">
                                  <p:stCondLst>
                                    <p:cond delay="0"/>
                                  </p:stCondLst>
                                  <p:childTnLst>
                                    <p:set>
                                      <p:cBhvr>
                                        <p:cTn id="9" dur="1" fill="hold">
                                          <p:stCondLst>
                                            <p:cond delay="0"/>
                                          </p:stCondLst>
                                        </p:cTn>
                                        <p:tgtEl>
                                          <p:spTgt spid="132"/>
                                        </p:tgtEl>
                                        <p:attrNameLst>
                                          <p:attrName>style.visibility</p:attrName>
                                        </p:attrNameLst>
                                      </p:cBhvr>
                                      <p:to>
                                        <p:strVal val="visible"/>
                                      </p:to>
                                    </p:set>
                                    <p:animEffect transition="in" filter="wipe(left)">
                                      <p:cBhvr>
                                        <p:cTn id="10" dur="500"/>
                                        <p:tgtEl>
                                          <p:spTgt spid="132"/>
                                        </p:tgtEl>
                                      </p:cBhvr>
                                    </p:animEffect>
                                  </p:childTnLst>
                                </p:cTn>
                              </p:par>
                            </p:childTnLst>
                          </p:cTn>
                        </p:par>
                        <p:par>
                          <p:cTn id="11" fill="hold" nodeType="afterGroup">
                            <p:stCondLst>
                              <p:cond delay="1500"/>
                            </p:stCondLst>
                            <p:childTnLst>
                              <p:par>
                                <p:cTn id="12" presetID="22" presetClass="entr" presetSubtype="8" fill="hold" grpId="0" nodeType="afterEffect">
                                  <p:stCondLst>
                                    <p:cond delay="0"/>
                                  </p:stCondLst>
                                  <p:childTnLst>
                                    <p:set>
                                      <p:cBhvr>
                                        <p:cTn id="13" dur="1" fill="hold">
                                          <p:stCondLst>
                                            <p:cond delay="0"/>
                                          </p:stCondLst>
                                        </p:cTn>
                                        <p:tgtEl>
                                          <p:spTgt spid="133"/>
                                        </p:tgtEl>
                                        <p:attrNameLst>
                                          <p:attrName>style.visibility</p:attrName>
                                        </p:attrNameLst>
                                      </p:cBhvr>
                                      <p:to>
                                        <p:strVal val="visible"/>
                                      </p:to>
                                    </p:set>
                                    <p:animEffect transition="in" filter="wipe(left)">
                                      <p:cBhvr>
                                        <p:cTn id="14" dur="500"/>
                                        <p:tgtEl>
                                          <p:spTgt spid="133"/>
                                        </p:tgtEl>
                                      </p:cBhvr>
                                    </p:animEffect>
                                  </p:childTnLst>
                                </p:cTn>
                              </p:par>
                            </p:childTnLst>
                          </p:cTn>
                        </p:par>
                        <p:par>
                          <p:cTn id="15" fill="hold" nodeType="afterGroup">
                            <p:stCondLst>
                              <p:cond delay="2000"/>
                            </p:stCondLst>
                            <p:childTnLst>
                              <p:par>
                                <p:cTn id="16" presetID="8" presetClass="emph" presetSubtype="0" fill="hold" grpId="0" nodeType="afterEffect">
                                  <p:stCondLst>
                                    <p:cond delay="0"/>
                                  </p:stCondLst>
                                  <p:childTnLst>
                                    <p:animRot by="5400000">
                                      <p:cBhvr>
                                        <p:cTn id="17" dur="2000" fill="hold"/>
                                        <p:tgtEl>
                                          <p:spTgt spid="125"/>
                                        </p:tgtEl>
                                        <p:attrNameLst>
                                          <p:attrName>r</p:attrName>
                                        </p:attrNameLst>
                                      </p:cBhvr>
                                    </p:animRot>
                                  </p:childTnLst>
                                </p:cTn>
                              </p:par>
                            </p:childTnLst>
                          </p:cTn>
                        </p:par>
                        <p:par>
                          <p:cTn id="18" fill="hold" nodeType="afterGroup">
                            <p:stCondLst>
                              <p:cond delay="4000"/>
                            </p:stCondLst>
                            <p:childTnLst>
                              <p:par>
                                <p:cTn id="19" presetID="22" presetClass="entr" presetSubtype="1" fill="hold" grpId="0" nodeType="afterEffect">
                                  <p:stCondLst>
                                    <p:cond delay="0"/>
                                  </p:stCondLst>
                                  <p:childTnLst>
                                    <p:set>
                                      <p:cBhvr>
                                        <p:cTn id="20" dur="1" fill="hold">
                                          <p:stCondLst>
                                            <p:cond delay="0"/>
                                          </p:stCondLst>
                                        </p:cTn>
                                        <p:tgtEl>
                                          <p:spTgt spid="135"/>
                                        </p:tgtEl>
                                        <p:attrNameLst>
                                          <p:attrName>style.visibility</p:attrName>
                                        </p:attrNameLst>
                                      </p:cBhvr>
                                      <p:to>
                                        <p:strVal val="visible"/>
                                      </p:to>
                                    </p:set>
                                    <p:animEffect transition="in" filter="wipe(up)">
                                      <p:cBhvr>
                                        <p:cTn id="21" dur="500"/>
                                        <p:tgtEl>
                                          <p:spTgt spid="135"/>
                                        </p:tgtEl>
                                      </p:cBhvr>
                                    </p:animEffect>
                                  </p:childTnLst>
                                </p:cTn>
                              </p:par>
                            </p:childTnLst>
                          </p:cTn>
                        </p:par>
                        <p:par>
                          <p:cTn id="22" fill="hold" nodeType="afterGroup">
                            <p:stCondLst>
                              <p:cond delay="4500"/>
                            </p:stCondLst>
                            <p:childTnLst>
                              <p:par>
                                <p:cTn id="23" presetID="22" presetClass="entr" presetSubtype="8" fill="hold" grpId="0" nodeType="afterEffect">
                                  <p:stCondLst>
                                    <p:cond delay="0"/>
                                  </p:stCondLst>
                                  <p:childTnLst>
                                    <p:set>
                                      <p:cBhvr>
                                        <p:cTn id="24" dur="1" fill="hold">
                                          <p:stCondLst>
                                            <p:cond delay="0"/>
                                          </p:stCondLst>
                                        </p:cTn>
                                        <p:tgtEl>
                                          <p:spTgt spid="134"/>
                                        </p:tgtEl>
                                        <p:attrNameLst>
                                          <p:attrName>style.visibility</p:attrName>
                                        </p:attrNameLst>
                                      </p:cBhvr>
                                      <p:to>
                                        <p:strVal val="visible"/>
                                      </p:to>
                                    </p:set>
                                    <p:animEffect transition="in" filter="wipe(left)">
                                      <p:cBhvr>
                                        <p:cTn id="25" dur="500"/>
                                        <p:tgtEl>
                                          <p:spTgt spid="134"/>
                                        </p:tgtEl>
                                      </p:cBhvr>
                                    </p:animEffect>
                                  </p:childTnLst>
                                </p:cTn>
                              </p:par>
                            </p:childTnLst>
                          </p:cTn>
                        </p:par>
                        <p:par>
                          <p:cTn id="26" fill="hold" nodeType="afterGroup">
                            <p:stCondLst>
                              <p:cond delay="5000"/>
                            </p:stCondLst>
                            <p:childTnLst>
                              <p:par>
                                <p:cTn id="27" presetID="22" presetClass="entr" presetSubtype="1" fill="hold" nodeType="afterEffect">
                                  <p:stCondLst>
                                    <p:cond delay="0"/>
                                  </p:stCondLst>
                                  <p:childTnLst>
                                    <p:set>
                                      <p:cBhvr>
                                        <p:cTn id="28" dur="1" fill="hold">
                                          <p:stCondLst>
                                            <p:cond delay="0"/>
                                          </p:stCondLst>
                                        </p:cTn>
                                        <p:tgtEl>
                                          <p:spTgt spid="105"/>
                                        </p:tgtEl>
                                        <p:attrNameLst>
                                          <p:attrName>style.visibility</p:attrName>
                                        </p:attrNameLst>
                                      </p:cBhvr>
                                      <p:to>
                                        <p:strVal val="visible"/>
                                      </p:to>
                                    </p:set>
                                    <p:animEffect transition="in" filter="wipe(up)">
                                      <p:cBhvr>
                                        <p:cTn id="29" dur="3000"/>
                                        <p:tgtEl>
                                          <p:spTgt spid="105"/>
                                        </p:tgtEl>
                                      </p:cBhvr>
                                    </p:animEffect>
                                  </p:childTnLst>
                                </p:cTn>
                              </p:par>
                              <p:par>
                                <p:cTn id="30" presetID="42" presetClass="path" presetSubtype="0" repeatCount="indefinite" autoRev="1" fill="hold" nodeType="withEffect">
                                  <p:stCondLst>
                                    <p:cond delay="3000"/>
                                  </p:stCondLst>
                                  <p:childTnLst>
                                    <p:animMotion origin="layout" path="M -2.77778E-6 1.85185E-6 L -2.77778E-6 0.01574 " pathEditMode="fixed" rAng="0" ptsTypes="AA">
                                      <p:cBhvr>
                                        <p:cTn id="31" dur="100" fill="hold"/>
                                        <p:tgtEl>
                                          <p:spTgt spid="73"/>
                                        </p:tgtEl>
                                        <p:attrNameLst>
                                          <p:attrName>ppt_x</p:attrName>
                                          <p:attrName>ppt_y</p:attrName>
                                        </p:attrNameLst>
                                      </p:cBhvr>
                                      <p:rCtr x="0" y="8"/>
                                    </p:animMotion>
                                  </p:childTnLst>
                                </p:cTn>
                              </p:par>
                            </p:childTnLst>
                          </p:cTn>
                        </p:par>
                        <p:par>
                          <p:cTn id="32" fill="hold" nodeType="afterGroup">
                            <p:stCondLst>
                              <p:cond delay="8200"/>
                            </p:stCondLst>
                            <p:childTnLst>
                              <p:par>
                                <p:cTn id="33" presetID="22" presetClass="entr" presetSubtype="1" repeatCount="indefinite" fill="hold" nodeType="afterEffect">
                                  <p:stCondLst>
                                    <p:cond delay="0"/>
                                  </p:stCondLst>
                                  <p:childTnLst>
                                    <p:set>
                                      <p:cBhvr>
                                        <p:cTn id="34" dur="1" fill="hold">
                                          <p:stCondLst>
                                            <p:cond delay="0"/>
                                          </p:stCondLst>
                                        </p:cTn>
                                        <p:tgtEl>
                                          <p:spTgt spid="106"/>
                                        </p:tgtEl>
                                        <p:attrNameLst>
                                          <p:attrName>style.visibility</p:attrName>
                                        </p:attrNameLst>
                                      </p:cBhvr>
                                      <p:to>
                                        <p:strVal val="visible"/>
                                      </p:to>
                                    </p:set>
                                    <p:animEffect transition="in" filter="wipe(up)">
                                      <p:cBhvr>
                                        <p:cTn id="35" dur="500"/>
                                        <p:tgtEl>
                                          <p:spTgt spid="106"/>
                                        </p:tgtEl>
                                      </p:cBhvr>
                                    </p:animEffect>
                                  </p:childTnLst>
                                </p:cTn>
                              </p:par>
                              <p:par>
                                <p:cTn id="36" presetID="0" presetClass="path" presetSubtype="0" repeatCount="indefinite" accel="50000" fill="hold" grpId="0" nodeType="withEffect">
                                  <p:stCondLst>
                                    <p:cond delay="0"/>
                                  </p:stCondLst>
                                  <p:childTnLst>
                                    <p:animMotion origin="layout" path="M 0.00018 0.00023 C -0.00035 -0.00255 -0.00069 -0.0044 -0.00173 -0.00718 C -0.00208 -0.0081 -0.00278 -0.00995 -0.00278 -0.00972 C -0.0033 -0.01412 -0.00451 -0.01667 -0.00694 -0.01921 C -0.00729 -0.02199 -0.00833 -0.02454 -0.00955 -0.02685 C -0.00989 -0.0287 -0.00989 -0.03056 -0.01111 -0.03171 C -0.01146 -0.03449 -0.01389 -0.03912 -0.0158 -0.04074 C -0.01597 -0.04213 -0.0191 -0.04884 -0.01996 -0.05046 C -0.02014 -0.05185 -0.02048 -0.05324 -0.021 -0.05463 C -0.0217 -0.05903 -0.02187 -0.0625 -0.02205 -0.06713 C -0.02135 -0.08079 -0.01701 -0.11759 -0.01632 -0.13704 C -0.01614 -0.13889 -0.01857 -0.18264 -0.01788 -0.18426 C -0.01753 -0.1875 -0.01927 -0.27963 -0.0184 -0.28287 C -0.01857 -0.28542 -0.02118 -0.36366 -0.02205 -0.3662 C -0.02239 -0.37361 -0.01736 -0.97963 -0.01736 -0.98704 " pathEditMode="relative" rAng="0" ptsTypes="fffffffffffffff">
                                      <p:cBhvr>
                                        <p:cTn id="37" dur="2000" fill="hold"/>
                                        <p:tgtEl>
                                          <p:spTgt spid="108"/>
                                        </p:tgtEl>
                                        <p:attrNameLst>
                                          <p:attrName>ppt_x</p:attrName>
                                          <p:attrName>ppt_y</p:attrName>
                                        </p:attrNameLst>
                                      </p:cBhvr>
                                      <p:rCtr x="-11" y="-494"/>
                                    </p:animMotion>
                                  </p:childTnLst>
                                </p:cTn>
                              </p:par>
                              <p:par>
                                <p:cTn id="38" presetID="0" presetClass="path" presetSubtype="0" repeatCount="indefinite" accel="50000" fill="hold" grpId="0" nodeType="withEffect">
                                  <p:stCondLst>
                                    <p:cond delay="300"/>
                                  </p:stCondLst>
                                  <p:childTnLst>
                                    <p:animMotion origin="layout" path="M -2.22222E-6 0.00023 C 0.00052 -0.00347 0.00278 -0.00903 0.00538 -0.01065 C 0.00677 -0.01435 0.0092 -0.01829 0.01094 -0.02176 C 0.01129 -0.02454 0.01216 -0.02546 0.01302 -0.02732 C 0.01337 -0.02986 0.01511 -0.03264 0.01615 -0.03495 C 0.01632 -0.03681 0.01754 -0.03889 0.01823 -0.04074 C 0.01841 -0.04236 0.01875 -0.04375 0.01927 -0.04537 C 0.01945 -0.04722 0.02014 -0.04838 0.02084 -0.05 C 0.02101 -0.05139 0.0217 -0.05255 0.0224 -0.05417 C 0.02257 -0.05532 0.02327 -0.05695 0.02396 -0.05833 C 0.02431 -0.06019 0.02448 -0.06227 0.025 -0.06458 C 0.02535 -0.06852 0.02552 -0.07037 0.0257 -0.07523 C 0.0257 -0.08241 0.025 -0.10185 0.02466 -0.1081 C 0.02448 -0.10972 0.02413 -0.11181 0.02361 -0.11296 C 0.02327 -0.1162 0.02257 -0.11991 0.02101 -0.12269 C 0.02084 -0.12407 0.02049 -0.12477 0.01997 -0.12593 C 0.01979 -0.12755 0.01945 -0.12894 0.01893 -0.13032 C 0.01858 -0.17107 0.02049 -0.25162 0.02049 -0.39259 C 0.02049 -0.53357 0.01927 -0.8544 0.01893 -0.97593 " pathEditMode="relative" rAng="0" ptsTypes="fffffffffffffffffaf">
                                      <p:cBhvr>
                                        <p:cTn id="39" dur="2000" fill="hold"/>
                                        <p:tgtEl>
                                          <p:spTgt spid="107"/>
                                        </p:tgtEl>
                                        <p:attrNameLst>
                                          <p:attrName>ppt_x</p:attrName>
                                          <p:attrName>ppt_y</p:attrName>
                                        </p:attrNameLst>
                                      </p:cBhvr>
                                      <p:rCtr x="13" y="-488"/>
                                    </p:animMotion>
                                  </p:childTnLst>
                                </p:cTn>
                              </p:par>
                              <p:par>
                                <p:cTn id="40" presetID="0" presetClass="path" presetSubtype="0" repeatCount="indefinite" accel="50000" fill="hold" grpId="0" nodeType="withEffect">
                                  <p:stCondLst>
                                    <p:cond delay="600"/>
                                  </p:stCondLst>
                                  <p:childTnLst>
                                    <p:animMotion origin="layout" path="M 0.00018 0.00023 C -0.00035 -0.00255 -0.00069 -0.0044 -0.00173 -0.00718 C -0.00208 -0.0081 -0.00278 -0.00995 -0.00278 -0.00972 C -0.0033 -0.01412 -0.00451 -0.01667 -0.00694 -0.01921 C -0.00729 -0.02199 -0.00833 -0.02454 -0.00955 -0.02685 C -0.00989 -0.0287 -0.00989 -0.03056 -0.01111 -0.03171 C -0.01146 -0.03449 -0.01389 -0.03912 -0.0158 -0.04074 C -0.01597 -0.04213 -0.0191 -0.04884 -0.01996 -0.05046 C -0.02014 -0.05185 -0.02048 -0.05324 -0.021 -0.05463 C -0.0217 -0.05903 -0.02187 -0.0625 -0.02205 -0.06713 C -0.02135 -0.08079 -0.01701 -0.11759 -0.01632 -0.13704 C -0.01614 -0.13889 -0.01857 -0.18264 -0.01788 -0.18426 C -0.01753 -0.1875 -0.01927 -0.27963 -0.0184 -0.28287 C -0.01857 -0.28542 -0.02118 -0.36366 -0.02205 -0.3662 C -0.02239 -0.37361 -0.01736 -0.97963 -0.01736 -0.98704 " pathEditMode="relative" rAng="0" ptsTypes="fffffffffffffff">
                                      <p:cBhvr>
                                        <p:cTn id="41" dur="2000" fill="hold"/>
                                        <p:tgtEl>
                                          <p:spTgt spid="109"/>
                                        </p:tgtEl>
                                        <p:attrNameLst>
                                          <p:attrName>ppt_x</p:attrName>
                                          <p:attrName>ppt_y</p:attrName>
                                        </p:attrNameLst>
                                      </p:cBhvr>
                                      <p:rCtr x="-11" y="-494"/>
                                    </p:animMotion>
                                  </p:childTnLst>
                                </p:cTn>
                              </p:par>
                              <p:par>
                                <p:cTn id="42" presetID="0" presetClass="path" presetSubtype="0" repeatCount="indefinite" accel="50000" fill="hold" grpId="0" nodeType="withEffect">
                                  <p:stCondLst>
                                    <p:cond delay="900"/>
                                  </p:stCondLst>
                                  <p:childTnLst>
                                    <p:animMotion origin="layout" path="M 0.00018 0.00023 C -0.00035 -0.00255 -0.00069 -0.0044 -0.00173 -0.00718 C -0.00208 -0.0081 -0.00278 -0.00995 -0.00278 -0.00972 C -0.0033 -0.01412 -0.00451 -0.01667 -0.00694 -0.01921 C -0.00729 -0.02199 -0.00833 -0.02454 -0.00955 -0.02685 C -0.00989 -0.0287 -0.00989 -0.03056 -0.01111 -0.03171 C -0.01146 -0.03449 -0.01389 -0.03912 -0.0158 -0.04074 C -0.01597 -0.04213 -0.0191 -0.04884 -0.01996 -0.05046 C -0.02014 -0.05185 -0.02048 -0.05324 -0.021 -0.05463 C -0.0217 -0.05903 -0.02187 -0.0625 -0.02205 -0.06713 C -0.02135 -0.08079 -0.01701 -0.11759 -0.01632 -0.13704 C -0.01614 -0.13889 -0.01857 -0.18264 -0.01788 -0.18426 C -0.01753 -0.1875 -0.01927 -0.27963 -0.0184 -0.28287 C -0.01857 -0.28542 -0.02118 -0.36366 -0.02205 -0.3662 C -0.02239 -0.37361 -0.01736 -0.97963 -0.01736 -0.98704 " pathEditMode="relative" rAng="0" ptsTypes="fffffffffffffff">
                                      <p:cBhvr>
                                        <p:cTn id="43" dur="2000" fill="hold"/>
                                        <p:tgtEl>
                                          <p:spTgt spid="110"/>
                                        </p:tgtEl>
                                        <p:attrNameLst>
                                          <p:attrName>ppt_x</p:attrName>
                                          <p:attrName>ppt_y</p:attrName>
                                        </p:attrNameLst>
                                      </p:cBhvr>
                                      <p:rCtr x="-11" y="-494"/>
                                    </p:animMotion>
                                  </p:childTnLst>
                                </p:cTn>
                              </p:par>
                              <p:par>
                                <p:cTn id="44" presetID="0" presetClass="path" presetSubtype="0" repeatCount="indefinite" accel="50000" fill="hold" grpId="0" nodeType="withEffect">
                                  <p:stCondLst>
                                    <p:cond delay="1200"/>
                                  </p:stCondLst>
                                  <p:childTnLst>
                                    <p:animMotion origin="layout" path="M 0.00018 0.00023 C -0.00035 -0.00255 -0.00069 -0.0044 -0.00173 -0.00718 C -0.00208 -0.0081 -0.00278 -0.00995 -0.00278 -0.00972 C -0.0033 -0.01412 -0.00451 -0.01667 -0.00694 -0.01921 C -0.00729 -0.02199 -0.00833 -0.02454 -0.00955 -0.02685 C -0.00989 -0.0287 -0.00989 -0.03056 -0.01111 -0.03171 C -0.01146 -0.03449 -0.01389 -0.03912 -0.0158 -0.04074 C -0.01597 -0.04213 -0.0191 -0.04884 -0.01996 -0.05046 C -0.02014 -0.05185 -0.02048 -0.05324 -0.021 -0.05463 C -0.0217 -0.05903 -0.02187 -0.0625 -0.02205 -0.06713 C -0.02135 -0.08079 -0.01701 -0.11759 -0.01632 -0.13704 C -0.01614 -0.13889 -0.01857 -0.18264 -0.01788 -0.18426 C -0.01753 -0.1875 -0.01927 -0.27963 -0.0184 -0.28287 C -0.01857 -0.28542 -0.02118 -0.36366 -0.02205 -0.3662 C -0.02239 -0.37361 -0.01736 -0.97963 -0.01736 -0.98704 " pathEditMode="relative" rAng="0" ptsTypes="fffffffffffffff">
                                      <p:cBhvr>
                                        <p:cTn id="45" dur="2000" fill="hold"/>
                                        <p:tgtEl>
                                          <p:spTgt spid="111"/>
                                        </p:tgtEl>
                                        <p:attrNameLst>
                                          <p:attrName>ppt_x</p:attrName>
                                          <p:attrName>ppt_y</p:attrName>
                                        </p:attrNameLst>
                                      </p:cBhvr>
                                      <p:rCtr x="-11" y="-494"/>
                                    </p:animMotion>
                                  </p:childTnLst>
                                </p:cTn>
                              </p:par>
                              <p:par>
                                <p:cTn id="46" presetID="0" presetClass="path" presetSubtype="0" repeatCount="indefinite" accel="50000" fill="hold" grpId="0" nodeType="withEffect">
                                  <p:stCondLst>
                                    <p:cond delay="1500"/>
                                  </p:stCondLst>
                                  <p:childTnLst>
                                    <p:animMotion origin="layout" path="M 0.00018 0.00023 C -0.00035 -0.00255 -0.00069 -0.0044 -0.00173 -0.00718 C -0.00208 -0.0081 -0.00278 -0.00995 -0.00278 -0.00972 C -0.0033 -0.01412 -0.00451 -0.01667 -0.00694 -0.01921 C -0.00729 -0.02199 -0.00833 -0.02454 -0.00955 -0.02685 C -0.00989 -0.0287 -0.00989 -0.03056 -0.01111 -0.03171 C -0.01146 -0.03449 -0.01389 -0.03912 -0.0158 -0.04074 C -0.01597 -0.04213 -0.0191 -0.04884 -0.01996 -0.05046 C -0.02014 -0.05185 -0.02048 -0.05324 -0.021 -0.05463 C -0.0217 -0.05903 -0.02187 -0.0625 -0.02205 -0.06713 C -0.02135 -0.08079 -0.01701 -0.11759 -0.01632 -0.13704 C -0.01614 -0.13889 -0.01857 -0.18264 -0.01788 -0.18426 C -0.01753 -0.1875 -0.01927 -0.27963 -0.0184 -0.28287 C -0.01857 -0.28542 -0.02118 -0.36366 -0.02205 -0.3662 C -0.02239 -0.37361 -0.01736 -0.97963 -0.01736 -0.98704 " pathEditMode="relative" rAng="0" ptsTypes="fffffffffffffff">
                                      <p:cBhvr>
                                        <p:cTn id="47" dur="2000" fill="hold"/>
                                        <p:tgtEl>
                                          <p:spTgt spid="112"/>
                                        </p:tgtEl>
                                        <p:attrNameLst>
                                          <p:attrName>ppt_x</p:attrName>
                                          <p:attrName>ppt_y</p:attrName>
                                        </p:attrNameLst>
                                      </p:cBhvr>
                                      <p:rCtr x="-11" y="-494"/>
                                    </p:animMotion>
                                  </p:childTnLst>
                                </p:cTn>
                              </p:par>
                              <p:par>
                                <p:cTn id="48" presetID="0" presetClass="path" presetSubtype="0" repeatCount="indefinite" accel="50000" fill="hold" grpId="0" nodeType="withEffect">
                                  <p:stCondLst>
                                    <p:cond delay="400"/>
                                  </p:stCondLst>
                                  <p:childTnLst>
                                    <p:animMotion origin="layout" path="M -2.22222E-6 0.00023 C 0.00052 -0.00347 0.00278 -0.00903 0.00538 -0.01065 C 0.00677 -0.01435 0.0092 -0.01829 0.01094 -0.02176 C 0.01129 -0.02454 0.01216 -0.02546 0.01302 -0.02732 C 0.01337 -0.02986 0.01511 -0.03264 0.01615 -0.03495 C 0.01632 -0.03681 0.01754 -0.03889 0.01823 -0.04074 C 0.01841 -0.04236 0.01875 -0.04375 0.01927 -0.04537 C 0.01945 -0.04722 0.02014 -0.04838 0.02084 -0.05 C 0.02101 -0.05139 0.0217 -0.05255 0.0224 -0.05417 C 0.02257 -0.05532 0.02327 -0.05695 0.02396 -0.05833 C 0.02431 -0.06019 0.02448 -0.06227 0.025 -0.06458 C 0.02535 -0.06852 0.02552 -0.07037 0.0257 -0.07523 C 0.0257 -0.08241 0.025 -0.10185 0.02466 -0.1081 C 0.02448 -0.10972 0.02413 -0.11181 0.02361 -0.11296 C 0.02327 -0.1162 0.02257 -0.11991 0.02101 -0.12269 C 0.02084 -0.12407 0.02049 -0.12477 0.01997 -0.12593 C 0.01979 -0.12755 0.01945 -0.12894 0.01893 -0.13032 C 0.01858 -0.17107 0.02049 -0.25162 0.02049 -0.39259 C 0.02049 -0.53357 0.01927 -0.8544 0.01893 -0.97593 " pathEditMode="relative" rAng="0" ptsTypes="fffffffffffffffffaf">
                                      <p:cBhvr>
                                        <p:cTn id="49" dur="2000" fill="hold"/>
                                        <p:tgtEl>
                                          <p:spTgt spid="113"/>
                                        </p:tgtEl>
                                        <p:attrNameLst>
                                          <p:attrName>ppt_x</p:attrName>
                                          <p:attrName>ppt_y</p:attrName>
                                        </p:attrNameLst>
                                      </p:cBhvr>
                                      <p:rCtr x="13" y="-488"/>
                                    </p:animMotion>
                                  </p:childTnLst>
                                </p:cTn>
                              </p:par>
                              <p:par>
                                <p:cTn id="50" presetID="0" presetClass="path" presetSubtype="0" repeatCount="indefinite" accel="50000" fill="hold" grpId="0" nodeType="withEffect">
                                  <p:stCondLst>
                                    <p:cond delay="800"/>
                                  </p:stCondLst>
                                  <p:childTnLst>
                                    <p:animMotion origin="layout" path="M -2.22222E-6 0.00023 C 0.00052 -0.00347 0.00278 -0.00903 0.00538 -0.01065 C 0.00677 -0.01435 0.0092 -0.01829 0.01094 -0.02176 C 0.01129 -0.02454 0.01216 -0.02546 0.01302 -0.02732 C 0.01337 -0.02986 0.01511 -0.03264 0.01615 -0.03495 C 0.01632 -0.03681 0.01754 -0.03889 0.01823 -0.04074 C 0.01841 -0.04236 0.01875 -0.04375 0.01927 -0.04537 C 0.01945 -0.04722 0.02014 -0.04838 0.02084 -0.05 C 0.02101 -0.05139 0.0217 -0.05255 0.0224 -0.05417 C 0.02257 -0.05532 0.02327 -0.05695 0.02396 -0.05833 C 0.02431 -0.06019 0.02448 -0.06227 0.025 -0.06458 C 0.02535 -0.06852 0.02552 -0.07037 0.0257 -0.07523 C 0.0257 -0.08241 0.025 -0.10185 0.02466 -0.1081 C 0.02448 -0.10972 0.02413 -0.11181 0.02361 -0.11296 C 0.02327 -0.1162 0.02257 -0.11991 0.02101 -0.12269 C 0.02084 -0.12407 0.02049 -0.12477 0.01997 -0.12593 C 0.01979 -0.12755 0.01945 -0.12894 0.01893 -0.13032 C 0.01858 -0.17107 0.02049 -0.25162 0.02049 -0.39259 C 0.02049 -0.53357 0.01927 -0.8544 0.01893 -0.97593 " pathEditMode="relative" rAng="0" ptsTypes="fffffffffffffffffaf">
                                      <p:cBhvr>
                                        <p:cTn id="51" dur="2000" fill="hold"/>
                                        <p:tgtEl>
                                          <p:spTgt spid="114"/>
                                        </p:tgtEl>
                                        <p:attrNameLst>
                                          <p:attrName>ppt_x</p:attrName>
                                          <p:attrName>ppt_y</p:attrName>
                                        </p:attrNameLst>
                                      </p:cBhvr>
                                      <p:rCtr x="13" y="-488"/>
                                    </p:animMotion>
                                  </p:childTnLst>
                                </p:cTn>
                              </p:par>
                              <p:par>
                                <p:cTn id="52" presetID="0" presetClass="path" presetSubtype="0" repeatCount="indefinite" accel="50000" fill="hold" grpId="0" nodeType="withEffect">
                                  <p:stCondLst>
                                    <p:cond delay="1000"/>
                                  </p:stCondLst>
                                  <p:childTnLst>
                                    <p:animMotion origin="layout" path="M -2.22222E-6 0.00023 C 0.00052 -0.00347 0.00278 -0.00903 0.00538 -0.01065 C 0.00677 -0.01435 0.0092 -0.01829 0.01094 -0.02176 C 0.01129 -0.02454 0.01216 -0.02546 0.01302 -0.02732 C 0.01337 -0.02986 0.01511 -0.03264 0.01615 -0.03495 C 0.01632 -0.03681 0.01754 -0.03889 0.01823 -0.04074 C 0.01841 -0.04236 0.01875 -0.04375 0.01927 -0.04537 C 0.01945 -0.04722 0.02014 -0.04838 0.02084 -0.05 C 0.02101 -0.05139 0.0217 -0.05255 0.0224 -0.05417 C 0.02257 -0.05532 0.02327 -0.05695 0.02396 -0.05833 C 0.02431 -0.06019 0.02448 -0.06227 0.025 -0.06458 C 0.02535 -0.06852 0.02552 -0.07037 0.0257 -0.07523 C 0.0257 -0.08241 0.025 -0.10185 0.02466 -0.1081 C 0.02448 -0.10972 0.02413 -0.11181 0.02361 -0.11296 C 0.02327 -0.1162 0.02257 -0.11991 0.02101 -0.12269 C 0.02084 -0.12407 0.02049 -0.12477 0.01997 -0.12593 C 0.01979 -0.12755 0.01945 -0.12894 0.01893 -0.13032 C 0.01858 -0.17107 0.02049 -0.25162 0.02049 -0.39259 C 0.02049 -0.53357 0.01927 -0.8544 0.01893 -0.97593 " pathEditMode="relative" rAng="0" ptsTypes="fffffffffffffffffaf">
                                      <p:cBhvr>
                                        <p:cTn id="53" dur="2000" fill="hold"/>
                                        <p:tgtEl>
                                          <p:spTgt spid="115"/>
                                        </p:tgtEl>
                                        <p:attrNameLst>
                                          <p:attrName>ppt_x</p:attrName>
                                          <p:attrName>ppt_y</p:attrName>
                                        </p:attrNameLst>
                                      </p:cBhvr>
                                      <p:rCtr x="13" y="-488"/>
                                    </p:animMotion>
                                  </p:childTnLst>
                                </p:cTn>
                              </p:par>
                              <p:par>
                                <p:cTn id="54" presetID="0" presetClass="path" presetSubtype="0" repeatCount="indefinite" accel="50000" fill="hold" grpId="0" nodeType="withEffect">
                                  <p:stCondLst>
                                    <p:cond delay="1400"/>
                                  </p:stCondLst>
                                  <p:childTnLst>
                                    <p:animMotion origin="layout" path="M -2.22222E-6 0.00023 C 0.00052 -0.00347 0.00278 -0.00903 0.00538 -0.01065 C 0.00677 -0.01435 0.0092 -0.01829 0.01094 -0.02176 C 0.01129 -0.02454 0.01216 -0.02546 0.01302 -0.02732 C 0.01337 -0.02986 0.01511 -0.03264 0.01615 -0.03495 C 0.01632 -0.03681 0.01754 -0.03889 0.01823 -0.04074 C 0.01841 -0.04236 0.01875 -0.04375 0.01927 -0.04537 C 0.01945 -0.04722 0.02014 -0.04838 0.02084 -0.05 C 0.02101 -0.05139 0.0217 -0.05255 0.0224 -0.05417 C 0.02257 -0.05532 0.02327 -0.05695 0.02396 -0.05833 C 0.02431 -0.06019 0.02448 -0.06227 0.025 -0.06458 C 0.02535 -0.06852 0.02552 -0.07037 0.0257 -0.07523 C 0.0257 -0.08241 0.025 -0.10185 0.02466 -0.1081 C 0.02448 -0.10972 0.02413 -0.11181 0.02361 -0.11296 C 0.02327 -0.1162 0.02257 -0.11991 0.02101 -0.12269 C 0.02084 -0.12407 0.02049 -0.12477 0.01997 -0.12593 C 0.01979 -0.12755 0.01945 -0.12894 0.01893 -0.13032 C 0.01858 -0.17107 0.02049 -0.25162 0.02049 -0.39259 C 0.02049 -0.53357 0.01927 -0.8544 0.01893 -0.97593 " pathEditMode="relative" rAng="0" ptsTypes="fffffffffffffffffaf">
                                      <p:cBhvr>
                                        <p:cTn id="55" dur="2000" fill="hold"/>
                                        <p:tgtEl>
                                          <p:spTgt spid="116"/>
                                        </p:tgtEl>
                                        <p:attrNameLst>
                                          <p:attrName>ppt_x</p:attrName>
                                          <p:attrName>ppt_y</p:attrName>
                                        </p:attrNameLst>
                                      </p:cBhvr>
                                      <p:rCtr x="13" y="-488"/>
                                    </p:animMotion>
                                  </p:childTnLst>
                                </p:cTn>
                              </p:par>
                              <p:par>
                                <p:cTn id="56" presetID="0" presetClass="path" presetSubtype="0" repeatCount="indefinite" accel="50000" fill="hold" grpId="0" nodeType="withEffect">
                                  <p:stCondLst>
                                    <p:cond delay="1700"/>
                                  </p:stCondLst>
                                  <p:childTnLst>
                                    <p:animMotion origin="layout" path="M -2.22222E-6 0.00023 C 0.00052 -0.00347 0.00278 -0.00903 0.00538 -0.01065 C 0.00677 -0.01435 0.0092 -0.01829 0.01094 -0.02176 C 0.01129 -0.02454 0.01216 -0.02546 0.01302 -0.02732 C 0.01337 -0.02986 0.01511 -0.03264 0.01615 -0.03495 C 0.01632 -0.03681 0.01754 -0.03889 0.01823 -0.04074 C 0.01841 -0.04236 0.01875 -0.04375 0.01927 -0.04537 C 0.01945 -0.04722 0.02014 -0.04838 0.02084 -0.05 C 0.02101 -0.05139 0.0217 -0.05255 0.0224 -0.05417 C 0.02257 -0.05532 0.02327 -0.05695 0.02396 -0.05833 C 0.02431 -0.06019 0.02448 -0.06227 0.025 -0.06458 C 0.02535 -0.06852 0.02552 -0.07037 0.0257 -0.07523 C 0.0257 -0.08241 0.025 -0.10185 0.02466 -0.1081 C 0.02448 -0.10972 0.02413 -0.11181 0.02361 -0.11296 C 0.02327 -0.1162 0.02257 -0.11991 0.02101 -0.12269 C 0.02084 -0.12407 0.02049 -0.12477 0.01997 -0.12593 C 0.01979 -0.12755 0.01945 -0.12894 0.01893 -0.13032 C 0.01858 -0.17107 0.02049 -0.25162 0.02049 -0.39259 C 0.02049 -0.53357 0.01927 -0.8544 0.01893 -0.97593 " pathEditMode="relative" rAng="0" ptsTypes="fffffffffffffffffaf">
                                      <p:cBhvr>
                                        <p:cTn id="57" dur="2000" fill="hold"/>
                                        <p:tgtEl>
                                          <p:spTgt spid="117"/>
                                        </p:tgtEl>
                                        <p:attrNameLst>
                                          <p:attrName>ppt_x</p:attrName>
                                          <p:attrName>ppt_y</p:attrName>
                                        </p:attrNameLst>
                                      </p:cBhvr>
                                      <p:rCtr x="13" y="-48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 grpId="0" animBg="1"/>
      <p:bldP spid="107"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25" grpId="0" animBg="1"/>
      <p:bldP spid="132" grpId="0" animBg="1"/>
      <p:bldP spid="133" grpId="0" animBg="1"/>
      <p:bldP spid="134" grpId="0" animBg="1"/>
      <p:bldP spid="13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Placeholder 12" descr="2812.jpg"/>
          <p:cNvPicPr>
            <a:picLocks noChangeAspect="1"/>
          </p:cNvPicPr>
          <p:nvPr/>
        </p:nvPicPr>
        <p:blipFill>
          <a:blip r:embed="rId3" cstate="print">
            <a:grayscl/>
          </a:blip>
          <a:srcRect t="13529" b="13529"/>
          <a:stretch>
            <a:fillRect/>
          </a:stretch>
        </p:blipFill>
        <p:spPr>
          <a:xfrm>
            <a:off x="-17896" y="0"/>
            <a:ext cx="9161896" cy="4401085"/>
          </a:xfrm>
          <a:prstGeom prst="rect">
            <a:avLst/>
          </a:prstGeom>
          <a:effectLst>
            <a:innerShdw blurRad="1270000" dist="1574800" dir="5400000">
              <a:prstClr val="black">
                <a:alpha val="27000"/>
              </a:prstClr>
            </a:innerShdw>
          </a:effectLst>
        </p:spPr>
      </p:pic>
      <p:sp>
        <p:nvSpPr>
          <p:cNvPr id="6" name="Rubrik 5"/>
          <p:cNvSpPr>
            <a:spLocks noGrp="1"/>
          </p:cNvSpPr>
          <p:nvPr>
            <p:ph type="title"/>
          </p:nvPr>
        </p:nvSpPr>
        <p:spPr>
          <a:xfrm>
            <a:off x="177672" y="2559408"/>
            <a:ext cx="8280000" cy="771549"/>
          </a:xfrm>
        </p:spPr>
        <p:txBody>
          <a:bodyPr/>
          <a:lstStyle/>
          <a:p>
            <a:r>
              <a:rPr lang="ru-RU" dirty="0">
                <a:effectLst>
                  <a:outerShdw blurRad="38100" dist="38100" dir="2700000" algn="tl">
                    <a:srgbClr val="000000">
                      <a:alpha val="43137"/>
                    </a:srgbClr>
                  </a:outerShdw>
                </a:effectLst>
              </a:rPr>
              <a:t>Бизнес</a:t>
            </a:r>
            <a:r>
              <a:rPr lang="en-US" dirty="0">
                <a:effectLst>
                  <a:outerShdw blurRad="38100" dist="38100" dir="2700000" algn="tl">
                    <a:srgbClr val="000000">
                      <a:alpha val="43137"/>
                    </a:srgbClr>
                  </a:outerShdw>
                </a:effectLst>
              </a:rPr>
              <a:t> </a:t>
            </a:r>
            <a:br>
              <a:rPr lang="en-US" dirty="0">
                <a:effectLst>
                  <a:outerShdw blurRad="38100" dist="38100" dir="2700000" algn="tl">
                    <a:srgbClr val="000000">
                      <a:alpha val="43137"/>
                    </a:srgbClr>
                  </a:outerShdw>
                </a:effectLst>
              </a:rPr>
            </a:br>
            <a:r>
              <a:rPr lang="ru-RU" dirty="0">
                <a:effectLst>
                  <a:outerShdw blurRad="38100" dist="38100" dir="2700000" algn="tl">
                    <a:srgbClr val="000000">
                      <a:alpha val="43137"/>
                    </a:srgbClr>
                  </a:outerShdw>
                </a:effectLst>
              </a:rPr>
              <a:t>без коррупции</a:t>
            </a:r>
            <a:endParaRPr lang="en-US" dirty="0">
              <a:effectLst>
                <a:outerShdw blurRad="38100" dist="38100" dir="2700000" algn="tl">
                  <a:srgbClr val="000000">
                    <a:alpha val="43137"/>
                  </a:srgbClr>
                </a:outerShdw>
              </a:effectLst>
            </a:endParaRPr>
          </a:p>
        </p:txBody>
      </p:sp>
      <p:sp>
        <p:nvSpPr>
          <p:cNvPr id="18" name="Rectangle 17"/>
          <p:cNvSpPr/>
          <p:nvPr/>
        </p:nvSpPr>
        <p:spPr>
          <a:xfrm>
            <a:off x="177672" y="3427369"/>
            <a:ext cx="5186416" cy="830997"/>
          </a:xfrm>
          <a:prstGeom prst="rect">
            <a:avLst/>
          </a:prstGeom>
        </p:spPr>
        <p:txBody>
          <a:bodyPr wrap="square">
            <a:spAutoFit/>
          </a:bodyPr>
          <a:lstStyle/>
          <a:p>
            <a:pPr>
              <a:spcAft>
                <a:spcPts val="600"/>
              </a:spcAft>
              <a:buClr>
                <a:schemeClr val="tx2"/>
              </a:buClr>
              <a:buSzPct val="100000"/>
            </a:pPr>
            <a:r>
              <a:rPr lang="ru-RU" sz="1600" dirty="0">
                <a:solidFill>
                  <a:schemeClr val="bg1"/>
                </a:solidFill>
                <a:cs typeface="Arial"/>
              </a:rPr>
              <a:t>Компания </a:t>
            </a:r>
            <a:r>
              <a:rPr lang="en-US" sz="1600" dirty="0">
                <a:solidFill>
                  <a:schemeClr val="bg1"/>
                </a:solidFill>
                <a:cs typeface="Arial"/>
              </a:rPr>
              <a:t>Sandvik </a:t>
            </a:r>
            <a:r>
              <a:rPr lang="ru-RU" sz="1600" dirty="0">
                <a:solidFill>
                  <a:schemeClr val="bg1"/>
                </a:solidFill>
                <a:cs typeface="Arial"/>
              </a:rPr>
              <a:t>абсолютно не терпит коррупции</a:t>
            </a:r>
            <a:r>
              <a:rPr lang="en-US" sz="1600" dirty="0">
                <a:solidFill>
                  <a:schemeClr val="bg1"/>
                </a:solidFill>
                <a:cs typeface="Arial"/>
              </a:rPr>
              <a:t>. </a:t>
            </a:r>
            <a:r>
              <a:rPr lang="ru-RU" sz="1600" dirty="0">
                <a:solidFill>
                  <a:schemeClr val="bg1"/>
                </a:solidFill>
                <a:cs typeface="Arial"/>
              </a:rPr>
              <a:t>Наша приверженность этическим нормам ведения бизнеса является устоявшейся и абсолютной</a:t>
            </a:r>
            <a:endParaRPr lang="en-US" sz="1600" dirty="0">
              <a:solidFill>
                <a:schemeClr val="bg1"/>
              </a:solidFill>
              <a:cs typeface="Arial"/>
            </a:endParaRPr>
          </a:p>
        </p:txBody>
      </p:sp>
      <p:pic>
        <p:nvPicPr>
          <p:cNvPr id="25" name="Platshållare för bild 21"/>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6660232" y="3427369"/>
            <a:ext cx="655200" cy="655200"/>
          </a:xfrm>
          <a:prstGeom prst="rect">
            <a:avLst/>
          </a:prstGeom>
          <a:effectLst>
            <a:innerShdw blurRad="63500" dist="2540000" dir="5400000">
              <a:schemeClr val="accent1"/>
            </a:innerShdw>
          </a:effectLst>
        </p:spPr>
      </p:pic>
      <p:sp>
        <p:nvSpPr>
          <p:cNvPr id="26" name="Platshållare för text 9"/>
          <p:cNvSpPr txBox="1">
            <a:spLocks/>
          </p:cNvSpPr>
          <p:nvPr/>
        </p:nvSpPr>
        <p:spPr>
          <a:xfrm>
            <a:off x="7310498" y="3428718"/>
            <a:ext cx="717886" cy="655200"/>
          </a:xfrm>
          <a:prstGeom prst="rect">
            <a:avLst/>
          </a:prstGeom>
          <a:solidFill>
            <a:schemeClr val="bg1"/>
          </a:solidFill>
        </p:spPr>
        <p:txBody>
          <a:bodyPr lIns="36000" rIns="36000" anchor="ctr" anchorCtr="0">
            <a:normAutofit/>
          </a:bodyPr>
          <a:lstStyle>
            <a:lvl1pPr marL="87313" indent="-87313" algn="l" defTabSz="914400" rtl="0" eaLnBrk="1" latinLnBrk="0" hangingPunct="1">
              <a:lnSpc>
                <a:spcPts val="1800"/>
              </a:lnSpc>
              <a:spcBef>
                <a:spcPct val="20000"/>
              </a:spcBef>
              <a:buClr>
                <a:schemeClr val="accent6"/>
              </a:buClr>
              <a:buFont typeface="Arial" pitchFamily="34" charset="0"/>
              <a:buChar char="•"/>
              <a:defRPr sz="1300" kern="1200">
                <a:solidFill>
                  <a:schemeClr val="tx1"/>
                </a:solidFill>
                <a:latin typeface="+mn-lt"/>
                <a:ea typeface="+mn-ea"/>
                <a:cs typeface="+mn-cs"/>
              </a:defRPr>
            </a:lvl1pPr>
            <a:lvl2pPr marL="269875" indent="-88900" algn="l" defTabSz="914400" rtl="0" eaLnBrk="1" latinLnBrk="0" hangingPunct="1">
              <a:lnSpc>
                <a:spcPts val="1800"/>
              </a:lnSpc>
              <a:spcBef>
                <a:spcPct val="20000"/>
              </a:spcBef>
              <a:buClr>
                <a:schemeClr val="accent6"/>
              </a:buClr>
              <a:buFont typeface="Arial" pitchFamily="34" charset="0"/>
              <a:buChar char="•"/>
              <a:defRPr sz="1300" kern="1200">
                <a:solidFill>
                  <a:schemeClr val="tx1"/>
                </a:solidFill>
                <a:latin typeface="+mn-lt"/>
                <a:ea typeface="+mn-ea"/>
                <a:cs typeface="+mn-cs"/>
              </a:defRPr>
            </a:lvl2pPr>
            <a:lvl3pPr marL="444500" indent="-87313" algn="l" defTabSz="914400" rtl="0" eaLnBrk="1" latinLnBrk="0" hangingPunct="1">
              <a:lnSpc>
                <a:spcPts val="1800"/>
              </a:lnSpc>
              <a:spcBef>
                <a:spcPct val="20000"/>
              </a:spcBef>
              <a:buClr>
                <a:schemeClr val="accent6"/>
              </a:buClr>
              <a:buFont typeface="Arial" pitchFamily="34" charset="0"/>
              <a:buChar char="•"/>
              <a:defRPr sz="1300" kern="1200">
                <a:solidFill>
                  <a:schemeClr val="tx1"/>
                </a:solidFill>
                <a:latin typeface="+mn-lt"/>
                <a:ea typeface="+mn-ea"/>
                <a:cs typeface="+mn-cs"/>
              </a:defRPr>
            </a:lvl3pPr>
            <a:lvl4pPr marL="627063" indent="-88900" algn="l" defTabSz="914400" rtl="0" eaLnBrk="1" latinLnBrk="0" hangingPunct="1">
              <a:lnSpc>
                <a:spcPts val="1800"/>
              </a:lnSpc>
              <a:spcBef>
                <a:spcPct val="20000"/>
              </a:spcBef>
              <a:buClr>
                <a:schemeClr val="accent6"/>
              </a:buClr>
              <a:buFont typeface="Arial" pitchFamily="34" charset="0"/>
              <a:buChar char="•"/>
              <a:defRPr sz="1300" kern="1200">
                <a:solidFill>
                  <a:schemeClr val="tx1"/>
                </a:solidFill>
                <a:latin typeface="+mn-lt"/>
                <a:ea typeface="+mn-ea"/>
                <a:cs typeface="+mn-cs"/>
              </a:defRPr>
            </a:lvl4pPr>
            <a:lvl5pPr marL="808038" indent="-87313" algn="l" defTabSz="914400" rtl="0" eaLnBrk="1" latinLnBrk="0" hangingPunct="1">
              <a:lnSpc>
                <a:spcPts val="1800"/>
              </a:lnSpc>
              <a:spcBef>
                <a:spcPct val="20000"/>
              </a:spcBef>
              <a:buClr>
                <a:schemeClr val="accent6"/>
              </a:buClr>
              <a:buFont typeface="Arial" pitchFamily="34" charset="0"/>
              <a:buChar char="•"/>
              <a:defRPr sz="13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00000"/>
              </a:lnSpc>
              <a:buNone/>
            </a:pPr>
            <a:r>
              <a:rPr lang="ru-RU" sz="700" b="1" dirty="0">
                <a:solidFill>
                  <a:srgbClr val="333333"/>
                </a:solidFill>
              </a:rPr>
              <a:t>Помним</a:t>
            </a:r>
            <a:r>
              <a:rPr lang="en-US" sz="700" b="1" dirty="0">
                <a:solidFill>
                  <a:srgbClr val="333333"/>
                </a:solidFill>
              </a:rPr>
              <a:t>: </a:t>
            </a:r>
            <a:r>
              <a:rPr lang="ru-RU" sz="700" b="1" dirty="0">
                <a:solidFill>
                  <a:srgbClr val="333333"/>
                </a:solidFill>
              </a:rPr>
              <a:t>Взятка – это преступление</a:t>
            </a:r>
            <a:endParaRPr lang="en-US" sz="700" b="1" dirty="0">
              <a:solidFill>
                <a:srgbClr val="333333"/>
              </a:solidFill>
            </a:endParaRPr>
          </a:p>
        </p:txBody>
      </p:sp>
      <p:pic>
        <p:nvPicPr>
          <p:cNvPr id="27" name="Platshållare för bild 22"/>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4568664" y="2572773"/>
            <a:ext cx="655200" cy="655200"/>
          </a:xfrm>
          <a:prstGeom prst="rect">
            <a:avLst/>
          </a:prstGeom>
          <a:effectLst>
            <a:innerShdw blurRad="63500" dist="2540000" dir="5400000">
              <a:schemeClr val="tx2"/>
            </a:innerShdw>
          </a:effectLst>
        </p:spPr>
      </p:pic>
      <p:sp>
        <p:nvSpPr>
          <p:cNvPr id="28" name="Platshållare för text 10"/>
          <p:cNvSpPr txBox="1">
            <a:spLocks/>
          </p:cNvSpPr>
          <p:nvPr/>
        </p:nvSpPr>
        <p:spPr>
          <a:xfrm>
            <a:off x="5220072" y="2571750"/>
            <a:ext cx="792088" cy="655200"/>
          </a:xfrm>
          <a:prstGeom prst="rect">
            <a:avLst/>
          </a:prstGeom>
          <a:solidFill>
            <a:schemeClr val="bg1"/>
          </a:solidFill>
        </p:spPr>
        <p:txBody>
          <a:bodyPr lIns="36000" rIns="36000" anchor="ctr" anchorCtr="0">
            <a:normAutofit/>
          </a:bodyPr>
          <a:lstStyle>
            <a:lvl1pPr marL="87313" indent="-87313" algn="l" defTabSz="914400" rtl="0" eaLnBrk="1" latinLnBrk="0" hangingPunct="1">
              <a:lnSpc>
                <a:spcPts val="1800"/>
              </a:lnSpc>
              <a:spcBef>
                <a:spcPct val="20000"/>
              </a:spcBef>
              <a:buClr>
                <a:schemeClr val="accent6"/>
              </a:buClr>
              <a:buFont typeface="Arial" pitchFamily="34" charset="0"/>
              <a:buChar char="•"/>
              <a:defRPr sz="1300" kern="1200">
                <a:solidFill>
                  <a:schemeClr val="tx1"/>
                </a:solidFill>
                <a:latin typeface="+mn-lt"/>
                <a:ea typeface="+mn-ea"/>
                <a:cs typeface="+mn-cs"/>
              </a:defRPr>
            </a:lvl1pPr>
            <a:lvl2pPr marL="269875" indent="-88900" algn="l" defTabSz="914400" rtl="0" eaLnBrk="1" latinLnBrk="0" hangingPunct="1">
              <a:lnSpc>
                <a:spcPts val="1800"/>
              </a:lnSpc>
              <a:spcBef>
                <a:spcPct val="20000"/>
              </a:spcBef>
              <a:buClr>
                <a:schemeClr val="accent6"/>
              </a:buClr>
              <a:buFont typeface="Arial" pitchFamily="34" charset="0"/>
              <a:buChar char="•"/>
              <a:defRPr sz="1300" kern="1200">
                <a:solidFill>
                  <a:schemeClr val="tx1"/>
                </a:solidFill>
                <a:latin typeface="+mn-lt"/>
                <a:ea typeface="+mn-ea"/>
                <a:cs typeface="+mn-cs"/>
              </a:defRPr>
            </a:lvl2pPr>
            <a:lvl3pPr marL="444500" indent="-87313" algn="l" defTabSz="914400" rtl="0" eaLnBrk="1" latinLnBrk="0" hangingPunct="1">
              <a:lnSpc>
                <a:spcPts val="1800"/>
              </a:lnSpc>
              <a:spcBef>
                <a:spcPct val="20000"/>
              </a:spcBef>
              <a:buClr>
                <a:schemeClr val="accent6"/>
              </a:buClr>
              <a:buFont typeface="Arial" pitchFamily="34" charset="0"/>
              <a:buChar char="•"/>
              <a:defRPr sz="1300" kern="1200">
                <a:solidFill>
                  <a:schemeClr val="tx1"/>
                </a:solidFill>
                <a:latin typeface="+mn-lt"/>
                <a:ea typeface="+mn-ea"/>
                <a:cs typeface="+mn-cs"/>
              </a:defRPr>
            </a:lvl3pPr>
            <a:lvl4pPr marL="627063" indent="-88900" algn="l" defTabSz="914400" rtl="0" eaLnBrk="1" latinLnBrk="0" hangingPunct="1">
              <a:lnSpc>
                <a:spcPts val="1800"/>
              </a:lnSpc>
              <a:spcBef>
                <a:spcPct val="20000"/>
              </a:spcBef>
              <a:buClr>
                <a:schemeClr val="accent6"/>
              </a:buClr>
              <a:buFont typeface="Arial" pitchFamily="34" charset="0"/>
              <a:buChar char="•"/>
              <a:defRPr sz="1300" kern="1200">
                <a:solidFill>
                  <a:schemeClr val="tx1"/>
                </a:solidFill>
                <a:latin typeface="+mn-lt"/>
                <a:ea typeface="+mn-ea"/>
                <a:cs typeface="+mn-cs"/>
              </a:defRPr>
            </a:lvl4pPr>
            <a:lvl5pPr marL="808038" indent="-87313" algn="l" defTabSz="914400" rtl="0" eaLnBrk="1" latinLnBrk="0" hangingPunct="1">
              <a:lnSpc>
                <a:spcPts val="1800"/>
              </a:lnSpc>
              <a:spcBef>
                <a:spcPct val="20000"/>
              </a:spcBef>
              <a:buClr>
                <a:schemeClr val="accent6"/>
              </a:buClr>
              <a:buFont typeface="Arial" pitchFamily="34" charset="0"/>
              <a:buChar char="•"/>
              <a:defRPr sz="13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00000"/>
              </a:lnSpc>
              <a:buNone/>
            </a:pPr>
            <a:r>
              <a:rPr lang="ru-RU" sz="700" b="1" dirty="0">
                <a:solidFill>
                  <a:srgbClr val="333333"/>
                </a:solidFill>
              </a:rPr>
              <a:t>Открытость</a:t>
            </a:r>
          </a:p>
          <a:p>
            <a:pPr marL="0" indent="0" algn="ctr">
              <a:lnSpc>
                <a:spcPct val="100000"/>
              </a:lnSpc>
              <a:buNone/>
            </a:pPr>
            <a:r>
              <a:rPr lang="ru-RU" sz="700" b="1" dirty="0">
                <a:solidFill>
                  <a:srgbClr val="333333"/>
                </a:solidFill>
              </a:rPr>
              <a:t>и взвешенность</a:t>
            </a:r>
            <a:endParaRPr lang="en-US" sz="700" b="1" dirty="0">
              <a:solidFill>
                <a:srgbClr val="333333"/>
              </a:solidFill>
            </a:endParaRPr>
          </a:p>
        </p:txBody>
      </p:sp>
      <p:pic>
        <p:nvPicPr>
          <p:cNvPr id="31" name="Platshållare för bild 20"/>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a:xfrm>
            <a:off x="5885892" y="518989"/>
            <a:ext cx="655200" cy="655200"/>
          </a:xfrm>
          <a:prstGeom prst="rect">
            <a:avLst/>
          </a:prstGeom>
          <a:solidFill>
            <a:schemeClr val="accent6"/>
          </a:solidFill>
          <a:effectLst>
            <a:innerShdw blurRad="1270000" dist="2540000" dir="21540000">
              <a:schemeClr val="accent6"/>
            </a:innerShdw>
          </a:effectLst>
        </p:spPr>
      </p:pic>
      <p:sp>
        <p:nvSpPr>
          <p:cNvPr id="32" name="Platshållare för text 13"/>
          <p:cNvSpPr txBox="1">
            <a:spLocks/>
          </p:cNvSpPr>
          <p:nvPr/>
        </p:nvSpPr>
        <p:spPr>
          <a:xfrm>
            <a:off x="6537931" y="517506"/>
            <a:ext cx="655200" cy="655200"/>
          </a:xfrm>
          <a:prstGeom prst="rect">
            <a:avLst/>
          </a:prstGeom>
          <a:solidFill>
            <a:schemeClr val="bg1"/>
          </a:solidFill>
        </p:spPr>
        <p:txBody>
          <a:bodyPr lIns="36000" rIns="36000" anchor="ctr" anchorCtr="0">
            <a:normAutofit/>
          </a:bodyPr>
          <a:lstStyle>
            <a:lvl1pPr marL="87313" indent="-87313" algn="l" defTabSz="914400" rtl="0" eaLnBrk="1" latinLnBrk="0" hangingPunct="1">
              <a:lnSpc>
                <a:spcPts val="1800"/>
              </a:lnSpc>
              <a:spcBef>
                <a:spcPct val="20000"/>
              </a:spcBef>
              <a:buClr>
                <a:schemeClr val="accent6"/>
              </a:buClr>
              <a:buFont typeface="Arial" pitchFamily="34" charset="0"/>
              <a:buChar char="•"/>
              <a:defRPr sz="1300" kern="1200">
                <a:solidFill>
                  <a:schemeClr val="tx1"/>
                </a:solidFill>
                <a:latin typeface="+mn-lt"/>
                <a:ea typeface="+mn-ea"/>
                <a:cs typeface="+mn-cs"/>
              </a:defRPr>
            </a:lvl1pPr>
            <a:lvl2pPr marL="269875" indent="-88900" algn="l" defTabSz="914400" rtl="0" eaLnBrk="1" latinLnBrk="0" hangingPunct="1">
              <a:lnSpc>
                <a:spcPts val="1800"/>
              </a:lnSpc>
              <a:spcBef>
                <a:spcPct val="20000"/>
              </a:spcBef>
              <a:buClr>
                <a:schemeClr val="accent6"/>
              </a:buClr>
              <a:buFont typeface="Arial" pitchFamily="34" charset="0"/>
              <a:buChar char="•"/>
              <a:defRPr sz="1300" kern="1200">
                <a:solidFill>
                  <a:schemeClr val="tx1"/>
                </a:solidFill>
                <a:latin typeface="+mn-lt"/>
                <a:ea typeface="+mn-ea"/>
                <a:cs typeface="+mn-cs"/>
              </a:defRPr>
            </a:lvl2pPr>
            <a:lvl3pPr marL="444500" indent="-87313" algn="l" defTabSz="914400" rtl="0" eaLnBrk="1" latinLnBrk="0" hangingPunct="1">
              <a:lnSpc>
                <a:spcPts val="1800"/>
              </a:lnSpc>
              <a:spcBef>
                <a:spcPct val="20000"/>
              </a:spcBef>
              <a:buClr>
                <a:schemeClr val="accent6"/>
              </a:buClr>
              <a:buFont typeface="Arial" pitchFamily="34" charset="0"/>
              <a:buChar char="•"/>
              <a:defRPr sz="1300" kern="1200">
                <a:solidFill>
                  <a:schemeClr val="tx1"/>
                </a:solidFill>
                <a:latin typeface="+mn-lt"/>
                <a:ea typeface="+mn-ea"/>
                <a:cs typeface="+mn-cs"/>
              </a:defRPr>
            </a:lvl3pPr>
            <a:lvl4pPr marL="627063" indent="-88900" algn="l" defTabSz="914400" rtl="0" eaLnBrk="1" latinLnBrk="0" hangingPunct="1">
              <a:lnSpc>
                <a:spcPts val="1800"/>
              </a:lnSpc>
              <a:spcBef>
                <a:spcPct val="20000"/>
              </a:spcBef>
              <a:buClr>
                <a:schemeClr val="accent6"/>
              </a:buClr>
              <a:buFont typeface="Arial" pitchFamily="34" charset="0"/>
              <a:buChar char="•"/>
              <a:defRPr sz="1300" kern="1200">
                <a:solidFill>
                  <a:schemeClr val="tx1"/>
                </a:solidFill>
                <a:latin typeface="+mn-lt"/>
                <a:ea typeface="+mn-ea"/>
                <a:cs typeface="+mn-cs"/>
              </a:defRPr>
            </a:lvl4pPr>
            <a:lvl5pPr marL="808038" indent="-87313" algn="l" defTabSz="914400" rtl="0" eaLnBrk="1" latinLnBrk="0" hangingPunct="1">
              <a:lnSpc>
                <a:spcPts val="1800"/>
              </a:lnSpc>
              <a:spcBef>
                <a:spcPct val="20000"/>
              </a:spcBef>
              <a:buClr>
                <a:schemeClr val="accent6"/>
              </a:buClr>
              <a:buFont typeface="Arial" pitchFamily="34" charset="0"/>
              <a:buChar char="•"/>
              <a:defRPr sz="13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00000"/>
              </a:lnSpc>
              <a:buNone/>
            </a:pPr>
            <a:r>
              <a:rPr lang="ru-RU" sz="700" b="1" dirty="0">
                <a:solidFill>
                  <a:srgbClr val="333333"/>
                </a:solidFill>
              </a:rPr>
              <a:t>Следуем антикоррупционной политике</a:t>
            </a:r>
            <a:endParaRPr lang="en-US" sz="700" b="1" dirty="0">
              <a:solidFill>
                <a:srgbClr val="333333"/>
              </a:solidFill>
            </a:endParaRPr>
          </a:p>
        </p:txBody>
      </p:sp>
      <p:pic>
        <p:nvPicPr>
          <p:cNvPr id="33" name="Picture 2" descr="C:\Documents and Settings\ds81368\Local Settings\Temporary Internet Files\Content.IE5\X5JLU5F5\MC900435233[1].png"/>
          <p:cNvPicPr>
            <a:picLocks noChangeAspect="1" noChangeArrowheads="1"/>
          </p:cNvPicPr>
          <p:nvPr/>
        </p:nvPicPr>
        <p:blipFill>
          <a:blip r:embed="rId7" cstate="print">
            <a:duotone>
              <a:schemeClr val="bg2">
                <a:shade val="45000"/>
                <a:satMod val="135000"/>
              </a:schemeClr>
              <a:prstClr val="white"/>
            </a:duotone>
            <a:lum bright="100000" contrast="25000"/>
          </a:blip>
          <a:srcRect/>
          <a:stretch>
            <a:fillRect/>
          </a:stretch>
        </p:blipFill>
        <p:spPr bwMode="auto">
          <a:xfrm>
            <a:off x="5957900" y="753408"/>
            <a:ext cx="520462" cy="212754"/>
          </a:xfrm>
          <a:prstGeom prst="rect">
            <a:avLst/>
          </a:prstGeom>
          <a:noFill/>
        </p:spPr>
      </p:pic>
      <p:pic>
        <p:nvPicPr>
          <p:cNvPr id="35" name="Picture 8" descr="C:\Documents and Settings\ds81368\Local Settings\Temporary Internet Files\Content.IE5\37HS34NM\MP900314082[1].jpg"/>
          <p:cNvPicPr>
            <a:picLocks noChangeAspect="1" noChangeArrowheads="1"/>
          </p:cNvPicPr>
          <p:nvPr/>
        </p:nvPicPr>
        <p:blipFill>
          <a:blip r:embed="rId8" cstate="print">
            <a:clrChange>
              <a:clrFrom>
                <a:srgbClr val="FFFFFF"/>
              </a:clrFrom>
              <a:clrTo>
                <a:srgbClr val="FFFFFF">
                  <a:alpha val="0"/>
                </a:srgbClr>
              </a:clrTo>
            </a:clrChange>
            <a:lum bright="100000"/>
          </a:blip>
          <a:srcRect/>
          <a:stretch>
            <a:fillRect/>
          </a:stretch>
        </p:blipFill>
        <p:spPr bwMode="auto">
          <a:xfrm flipH="1">
            <a:off x="4579128" y="2479425"/>
            <a:ext cx="556862" cy="777016"/>
          </a:xfrm>
          <a:prstGeom prst="rect">
            <a:avLst/>
          </a:prstGeom>
          <a:noFill/>
        </p:spPr>
      </p:pic>
      <p:pic>
        <p:nvPicPr>
          <p:cNvPr id="36" name="Picture 9" descr="C:\Documents and Settings\ds81368\Local Settings\Temporary Internet Files\Content.IE5\Y4ZNDCBM\MP900305869[1].jpg"/>
          <p:cNvPicPr>
            <a:picLocks noChangeAspect="1" noChangeArrowheads="1"/>
          </p:cNvPicPr>
          <p:nvPr/>
        </p:nvPicPr>
        <p:blipFill>
          <a:blip r:embed="rId9" cstate="print">
            <a:clrChange>
              <a:clrFrom>
                <a:srgbClr val="FFFFFF"/>
              </a:clrFrom>
              <a:clrTo>
                <a:srgbClr val="FFFFFF">
                  <a:alpha val="0"/>
                </a:srgbClr>
              </a:clrTo>
            </a:clrChange>
            <a:lum bright="100000" contrast="100000"/>
          </a:blip>
          <a:srcRect/>
          <a:stretch>
            <a:fillRect/>
          </a:stretch>
        </p:blipFill>
        <p:spPr bwMode="auto">
          <a:xfrm>
            <a:off x="6669553" y="3579862"/>
            <a:ext cx="631649" cy="360040"/>
          </a:xfrm>
          <a:prstGeom prst="rect">
            <a:avLst/>
          </a:prstGeom>
          <a:noFill/>
        </p:spPr>
      </p:pic>
      <p:pic>
        <p:nvPicPr>
          <p:cNvPr id="37" name="Platshållare för bild 19"/>
          <p:cNvPicPr>
            <a:picLocks noChangeAspect="1"/>
          </p:cNvPicPr>
          <p:nvPr/>
        </p:nvPicPr>
        <p:blipFill>
          <a:blip r:embed="rId10" cstate="screen">
            <a:extLst>
              <a:ext uri="{28A0092B-C50C-407E-A947-70E740481C1C}">
                <a14:useLocalDpi xmlns:a14="http://schemas.microsoft.com/office/drawing/2010/main"/>
              </a:ext>
            </a:extLst>
          </a:blip>
          <a:srcRect/>
          <a:stretch>
            <a:fillRect/>
          </a:stretch>
        </p:blipFill>
        <p:spPr>
          <a:xfrm>
            <a:off x="617469" y="544217"/>
            <a:ext cx="655200" cy="655200"/>
          </a:xfrm>
          <a:prstGeom prst="rect">
            <a:avLst/>
          </a:prstGeom>
          <a:effectLst>
            <a:innerShdw blurRad="63500" dist="2540000" dir="5400000">
              <a:schemeClr val="accent5"/>
            </a:innerShdw>
          </a:effectLst>
        </p:spPr>
      </p:pic>
      <p:sp>
        <p:nvSpPr>
          <p:cNvPr id="38" name="Platshållare för text 12"/>
          <p:cNvSpPr txBox="1">
            <a:spLocks/>
          </p:cNvSpPr>
          <p:nvPr/>
        </p:nvSpPr>
        <p:spPr>
          <a:xfrm>
            <a:off x="1268375" y="544426"/>
            <a:ext cx="655200" cy="655200"/>
          </a:xfrm>
          <a:prstGeom prst="rect">
            <a:avLst/>
          </a:prstGeom>
          <a:solidFill>
            <a:schemeClr val="bg1"/>
          </a:solidFill>
        </p:spPr>
        <p:txBody>
          <a:bodyPr lIns="36000" rIns="36000" anchor="ctr" anchorCtr="0">
            <a:normAutofit/>
          </a:bodyPr>
          <a:lstStyle>
            <a:lvl1pPr marL="87313" indent="-87313" algn="l" defTabSz="914400" rtl="0" eaLnBrk="1" latinLnBrk="0" hangingPunct="1">
              <a:lnSpc>
                <a:spcPts val="1800"/>
              </a:lnSpc>
              <a:spcBef>
                <a:spcPct val="20000"/>
              </a:spcBef>
              <a:buClr>
                <a:schemeClr val="accent6"/>
              </a:buClr>
              <a:buFont typeface="Arial" pitchFamily="34" charset="0"/>
              <a:buChar char="•"/>
              <a:defRPr sz="1300" kern="1200">
                <a:solidFill>
                  <a:schemeClr val="tx1"/>
                </a:solidFill>
                <a:latin typeface="+mn-lt"/>
                <a:ea typeface="+mn-ea"/>
                <a:cs typeface="+mn-cs"/>
              </a:defRPr>
            </a:lvl1pPr>
            <a:lvl2pPr marL="269875" indent="-88900" algn="l" defTabSz="914400" rtl="0" eaLnBrk="1" latinLnBrk="0" hangingPunct="1">
              <a:lnSpc>
                <a:spcPts val="1800"/>
              </a:lnSpc>
              <a:spcBef>
                <a:spcPct val="20000"/>
              </a:spcBef>
              <a:buClr>
                <a:schemeClr val="accent6"/>
              </a:buClr>
              <a:buFont typeface="Arial" pitchFamily="34" charset="0"/>
              <a:buChar char="•"/>
              <a:defRPr sz="1300" kern="1200">
                <a:solidFill>
                  <a:schemeClr val="tx1"/>
                </a:solidFill>
                <a:latin typeface="+mn-lt"/>
                <a:ea typeface="+mn-ea"/>
                <a:cs typeface="+mn-cs"/>
              </a:defRPr>
            </a:lvl2pPr>
            <a:lvl3pPr marL="444500" indent="-87313" algn="l" defTabSz="914400" rtl="0" eaLnBrk="1" latinLnBrk="0" hangingPunct="1">
              <a:lnSpc>
                <a:spcPts val="1800"/>
              </a:lnSpc>
              <a:spcBef>
                <a:spcPct val="20000"/>
              </a:spcBef>
              <a:buClr>
                <a:schemeClr val="accent6"/>
              </a:buClr>
              <a:buFont typeface="Arial" pitchFamily="34" charset="0"/>
              <a:buChar char="•"/>
              <a:defRPr sz="1300" kern="1200">
                <a:solidFill>
                  <a:schemeClr val="tx1"/>
                </a:solidFill>
                <a:latin typeface="+mn-lt"/>
                <a:ea typeface="+mn-ea"/>
                <a:cs typeface="+mn-cs"/>
              </a:defRPr>
            </a:lvl3pPr>
            <a:lvl4pPr marL="627063" indent="-88900" algn="l" defTabSz="914400" rtl="0" eaLnBrk="1" latinLnBrk="0" hangingPunct="1">
              <a:lnSpc>
                <a:spcPts val="1800"/>
              </a:lnSpc>
              <a:spcBef>
                <a:spcPct val="20000"/>
              </a:spcBef>
              <a:buClr>
                <a:schemeClr val="accent6"/>
              </a:buClr>
              <a:buFont typeface="Arial" pitchFamily="34" charset="0"/>
              <a:buChar char="•"/>
              <a:defRPr sz="1300" kern="1200">
                <a:solidFill>
                  <a:schemeClr val="tx1"/>
                </a:solidFill>
                <a:latin typeface="+mn-lt"/>
                <a:ea typeface="+mn-ea"/>
                <a:cs typeface="+mn-cs"/>
              </a:defRPr>
            </a:lvl4pPr>
            <a:lvl5pPr marL="808038" indent="-87313" algn="l" defTabSz="914400" rtl="0" eaLnBrk="1" latinLnBrk="0" hangingPunct="1">
              <a:lnSpc>
                <a:spcPts val="1800"/>
              </a:lnSpc>
              <a:spcBef>
                <a:spcPct val="20000"/>
              </a:spcBef>
              <a:buClr>
                <a:schemeClr val="accent6"/>
              </a:buClr>
              <a:buFont typeface="Arial" pitchFamily="34" charset="0"/>
              <a:buChar char="•"/>
              <a:defRPr sz="13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00000"/>
              </a:lnSpc>
              <a:buNone/>
            </a:pPr>
            <a:r>
              <a:rPr lang="ru-RU" sz="700" b="1" dirty="0">
                <a:solidFill>
                  <a:srgbClr val="333333"/>
                </a:solidFill>
              </a:rPr>
              <a:t>Репутация</a:t>
            </a:r>
          </a:p>
          <a:p>
            <a:pPr marL="0" indent="0" algn="ctr">
              <a:lnSpc>
                <a:spcPct val="100000"/>
              </a:lnSpc>
              <a:buNone/>
            </a:pPr>
            <a:r>
              <a:rPr lang="ru-RU" sz="700" b="1" dirty="0">
                <a:solidFill>
                  <a:srgbClr val="333333"/>
                </a:solidFill>
              </a:rPr>
              <a:t>Нашей</a:t>
            </a:r>
          </a:p>
          <a:p>
            <a:pPr marL="0" indent="0" algn="ctr">
              <a:lnSpc>
                <a:spcPct val="100000"/>
              </a:lnSpc>
              <a:buNone/>
            </a:pPr>
            <a:r>
              <a:rPr lang="ru-RU" sz="700" b="1" dirty="0">
                <a:solidFill>
                  <a:srgbClr val="333333"/>
                </a:solidFill>
              </a:rPr>
              <a:t>компании</a:t>
            </a:r>
            <a:endParaRPr lang="en-US" sz="700" b="1" dirty="0">
              <a:solidFill>
                <a:srgbClr val="333333"/>
              </a:solidFill>
            </a:endParaRPr>
          </a:p>
        </p:txBody>
      </p:sp>
      <p:pic>
        <p:nvPicPr>
          <p:cNvPr id="39" name="Picture 38" descr="1110284.jpeg"/>
          <p:cNvPicPr>
            <a:picLocks noChangeAspect="1"/>
          </p:cNvPicPr>
          <p:nvPr/>
        </p:nvPicPr>
        <p:blipFill>
          <a:blip r:embed="rId11" cstate="print">
            <a:clrChange>
              <a:clrFrom>
                <a:srgbClr val="FFFFFF"/>
              </a:clrFrom>
              <a:clrTo>
                <a:srgbClr val="FFFFFF">
                  <a:alpha val="0"/>
                </a:srgbClr>
              </a:clrTo>
            </a:clrChange>
            <a:lum bright="100000" contrast="100000"/>
          </a:blip>
          <a:stretch>
            <a:fillRect/>
          </a:stretch>
        </p:blipFill>
        <p:spPr>
          <a:xfrm>
            <a:off x="638056" y="706610"/>
            <a:ext cx="621576" cy="276992"/>
          </a:xfrm>
          <a:prstGeom prst="rect">
            <a:avLst/>
          </a:prstGeom>
          <a:noFill/>
          <a:ln>
            <a:noFill/>
          </a:ln>
        </p:spPr>
      </p:pic>
    </p:spTree>
    <p:extLst>
      <p:ext uri="{BB962C8B-B14F-4D97-AF65-F5344CB8AC3E}">
        <p14:creationId xmlns:p14="http://schemas.microsoft.com/office/powerpoint/2010/main" val="3681679306"/>
      </p:ext>
    </p:extLst>
  </p:cSld>
  <p:clrMapOvr>
    <a:masterClrMapping/>
  </p:clrMapOvr>
  <p:transition spd="slow">
    <p:push dir="u"/>
  </p:transition>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Rectangle 3" descr="Paper bag"/>
          <p:cNvSpPr>
            <a:spLocks noChangeArrowheads="1"/>
          </p:cNvSpPr>
          <p:nvPr/>
        </p:nvSpPr>
        <p:spPr bwMode="auto">
          <a:xfrm>
            <a:off x="3924300" y="1930003"/>
            <a:ext cx="719138" cy="3071813"/>
          </a:xfrm>
          <a:prstGeom prst="rect">
            <a:avLst/>
          </a:prstGeom>
          <a:solidFill>
            <a:srgbClr val="9966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AU" dirty="0"/>
          </a:p>
        </p:txBody>
      </p:sp>
      <p:sp>
        <p:nvSpPr>
          <p:cNvPr id="3075" name="Rectangle 5"/>
          <p:cNvSpPr>
            <a:spLocks noChangeArrowheads="1"/>
          </p:cNvSpPr>
          <p:nvPr/>
        </p:nvSpPr>
        <p:spPr bwMode="auto">
          <a:xfrm>
            <a:off x="3924300" y="0"/>
            <a:ext cx="719138" cy="193000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AU" dirty="0"/>
          </a:p>
        </p:txBody>
      </p:sp>
      <p:sp>
        <p:nvSpPr>
          <p:cNvPr id="3076" name="Freeform 6" descr="Paper bag"/>
          <p:cNvSpPr>
            <a:spLocks/>
          </p:cNvSpPr>
          <p:nvPr/>
        </p:nvSpPr>
        <p:spPr bwMode="auto">
          <a:xfrm>
            <a:off x="4572000" y="1887141"/>
            <a:ext cx="4572000" cy="3256359"/>
          </a:xfrm>
          <a:custGeom>
            <a:avLst/>
            <a:gdLst>
              <a:gd name="T0" fmla="*/ 0 w 2843"/>
              <a:gd name="T1" fmla="*/ 2147483647 h 2151"/>
              <a:gd name="T2" fmla="*/ 2147483647 w 2843"/>
              <a:gd name="T3" fmla="*/ 2147483647 h 2151"/>
              <a:gd name="T4" fmla="*/ 2147483647 w 2843"/>
              <a:gd name="T5" fmla="*/ 2147483647 h 2151"/>
              <a:gd name="T6" fmla="*/ 2147483647 w 2843"/>
              <a:gd name="T7" fmla="*/ 2147483647 h 2151"/>
              <a:gd name="T8" fmla="*/ 2147483647 w 2843"/>
              <a:gd name="T9" fmla="*/ 2147483647 h 2151"/>
              <a:gd name="T10" fmla="*/ 2147483647 w 2843"/>
              <a:gd name="T11" fmla="*/ 2147483647 h 2151"/>
              <a:gd name="T12" fmla="*/ 2147483647 w 2843"/>
              <a:gd name="T13" fmla="*/ 0 h 2151"/>
              <a:gd name="T14" fmla="*/ 2147483647 w 2843"/>
              <a:gd name="T15" fmla="*/ 2147483647 h 2151"/>
              <a:gd name="T16" fmla="*/ 2147483647 w 2843"/>
              <a:gd name="T17" fmla="*/ 2147483647 h 2151"/>
              <a:gd name="T18" fmla="*/ 2147483647 w 2843"/>
              <a:gd name="T19" fmla="*/ 2147483647 h 2151"/>
              <a:gd name="T20" fmla="*/ 2147483647 w 2843"/>
              <a:gd name="T21" fmla="*/ 2147483647 h 2151"/>
              <a:gd name="T22" fmla="*/ 2147483647 w 2843"/>
              <a:gd name="T23" fmla="*/ 2147483647 h 2151"/>
              <a:gd name="T24" fmla="*/ 2147483647 w 2843"/>
              <a:gd name="T25" fmla="*/ 2147483647 h 2151"/>
              <a:gd name="T26" fmla="*/ 2147483647 w 2843"/>
              <a:gd name="T27" fmla="*/ 2147483647 h 2151"/>
              <a:gd name="T28" fmla="*/ 2147483647 w 2843"/>
              <a:gd name="T29" fmla="*/ 2147483647 h 2151"/>
              <a:gd name="T30" fmla="*/ 2147483647 w 2843"/>
              <a:gd name="T31" fmla="*/ 2147483647 h 2151"/>
              <a:gd name="T32" fmla="*/ 0 w 2843"/>
              <a:gd name="T33" fmla="*/ 2147483647 h 2151"/>
              <a:gd name="T34" fmla="*/ 0 w 2843"/>
              <a:gd name="T35" fmla="*/ 2147483647 h 215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843" h="2151">
                <a:moveTo>
                  <a:pt x="0" y="35"/>
                </a:moveTo>
                <a:cubicBezTo>
                  <a:pt x="131" y="51"/>
                  <a:pt x="118" y="50"/>
                  <a:pt x="171" y="71"/>
                </a:cubicBezTo>
                <a:cubicBezTo>
                  <a:pt x="337" y="60"/>
                  <a:pt x="433" y="94"/>
                  <a:pt x="603" y="87"/>
                </a:cubicBezTo>
                <a:cubicBezTo>
                  <a:pt x="687" y="53"/>
                  <a:pt x="639" y="52"/>
                  <a:pt x="867" y="63"/>
                </a:cubicBezTo>
                <a:cubicBezTo>
                  <a:pt x="985" y="63"/>
                  <a:pt x="1069" y="99"/>
                  <a:pt x="1187" y="95"/>
                </a:cubicBezTo>
                <a:cubicBezTo>
                  <a:pt x="1371" y="23"/>
                  <a:pt x="1243" y="79"/>
                  <a:pt x="1386" y="46"/>
                </a:cubicBezTo>
                <a:cubicBezTo>
                  <a:pt x="1488" y="43"/>
                  <a:pt x="1567" y="0"/>
                  <a:pt x="1625" y="0"/>
                </a:cubicBezTo>
                <a:cubicBezTo>
                  <a:pt x="1683" y="0"/>
                  <a:pt x="1704" y="40"/>
                  <a:pt x="1735" y="46"/>
                </a:cubicBezTo>
                <a:cubicBezTo>
                  <a:pt x="1744" y="50"/>
                  <a:pt x="1809" y="37"/>
                  <a:pt x="1818" y="37"/>
                </a:cubicBezTo>
                <a:cubicBezTo>
                  <a:pt x="1829" y="39"/>
                  <a:pt x="1972" y="14"/>
                  <a:pt x="2048" y="18"/>
                </a:cubicBezTo>
                <a:cubicBezTo>
                  <a:pt x="2124" y="23"/>
                  <a:pt x="2188" y="59"/>
                  <a:pt x="2269" y="64"/>
                </a:cubicBezTo>
                <a:cubicBezTo>
                  <a:pt x="2350" y="69"/>
                  <a:pt x="2441" y="51"/>
                  <a:pt x="2535" y="51"/>
                </a:cubicBezTo>
                <a:lnTo>
                  <a:pt x="2835" y="63"/>
                </a:lnTo>
                <a:lnTo>
                  <a:pt x="2835" y="1035"/>
                </a:lnTo>
                <a:lnTo>
                  <a:pt x="2843" y="2151"/>
                </a:lnTo>
                <a:lnTo>
                  <a:pt x="759" y="2151"/>
                </a:lnTo>
                <a:lnTo>
                  <a:pt x="0" y="2145"/>
                </a:lnTo>
                <a:lnTo>
                  <a:pt x="0" y="35"/>
                </a:lnTo>
                <a:close/>
              </a:path>
            </a:pathLst>
          </a:custGeom>
          <a:blipFill dpi="0" rotWithShape="1">
            <a:blip r:embed="rId3"/>
            <a:srcRect/>
            <a:tile tx="0" ty="0" sx="100000" sy="100000" flip="none" algn="tl"/>
          </a:blip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nchor="ctr"/>
          <a:lstStyle/>
          <a:p>
            <a:endParaRPr lang="en-AU" dirty="0"/>
          </a:p>
        </p:txBody>
      </p:sp>
      <p:sp>
        <p:nvSpPr>
          <p:cNvPr id="3077" name="Freeform 7" descr="Paper bag"/>
          <p:cNvSpPr>
            <a:spLocks/>
          </p:cNvSpPr>
          <p:nvPr/>
        </p:nvSpPr>
        <p:spPr bwMode="auto">
          <a:xfrm>
            <a:off x="-107950" y="1866900"/>
            <a:ext cx="4103688" cy="3369146"/>
          </a:xfrm>
          <a:custGeom>
            <a:avLst/>
            <a:gdLst>
              <a:gd name="T0" fmla="*/ 2147483647 w 2532"/>
              <a:gd name="T1" fmla="*/ 2147483647 h 2229"/>
              <a:gd name="T2" fmla="*/ 2147483647 w 2532"/>
              <a:gd name="T3" fmla="*/ 2147483647 h 2229"/>
              <a:gd name="T4" fmla="*/ 2147483647 w 2532"/>
              <a:gd name="T5" fmla="*/ 2147483647 h 2229"/>
              <a:gd name="T6" fmla="*/ 2147483647 w 2532"/>
              <a:gd name="T7" fmla="*/ 2147483647 h 2229"/>
              <a:gd name="T8" fmla="*/ 2147483647 w 2532"/>
              <a:gd name="T9" fmla="*/ 2147483647 h 2229"/>
              <a:gd name="T10" fmla="*/ 2147483647 w 2532"/>
              <a:gd name="T11" fmla="*/ 2147483647 h 2229"/>
              <a:gd name="T12" fmla="*/ 2147483647 w 2532"/>
              <a:gd name="T13" fmla="*/ 2147483647 h 2229"/>
              <a:gd name="T14" fmla="*/ 2147483647 w 2532"/>
              <a:gd name="T15" fmla="*/ 2147483647 h 2229"/>
              <a:gd name="T16" fmla="*/ 2147483647 w 2532"/>
              <a:gd name="T17" fmla="*/ 2147483647 h 2229"/>
              <a:gd name="T18" fmla="*/ 2147483647 w 2532"/>
              <a:gd name="T19" fmla="*/ 0 h 2229"/>
              <a:gd name="T20" fmla="*/ 2147483647 w 2532"/>
              <a:gd name="T21" fmla="*/ 2147483647 h 2229"/>
              <a:gd name="T22" fmla="*/ 2147483647 w 2532"/>
              <a:gd name="T23" fmla="*/ 2147483647 h 2229"/>
              <a:gd name="T24" fmla="*/ 2147483647 w 2532"/>
              <a:gd name="T25" fmla="*/ 2147483647 h 2229"/>
              <a:gd name="T26" fmla="*/ 2147483647 w 2532"/>
              <a:gd name="T27" fmla="*/ 2147483647 h 2229"/>
              <a:gd name="T28" fmla="*/ 2147483647 w 2532"/>
              <a:gd name="T29" fmla="*/ 2147483647 h 2229"/>
              <a:gd name="T30" fmla="*/ 2147483647 w 2532"/>
              <a:gd name="T31" fmla="*/ 2147483647 h 2229"/>
              <a:gd name="T32" fmla="*/ 2147483647 w 2532"/>
              <a:gd name="T33" fmla="*/ 2147483647 h 22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532" h="2229">
                <a:moveTo>
                  <a:pt x="2530" y="2148"/>
                </a:moveTo>
                <a:cubicBezTo>
                  <a:pt x="2447" y="2229"/>
                  <a:pt x="1887" y="2191"/>
                  <a:pt x="1834" y="2172"/>
                </a:cubicBezTo>
                <a:cubicBezTo>
                  <a:pt x="1718" y="2178"/>
                  <a:pt x="2130" y="2184"/>
                  <a:pt x="1834" y="2184"/>
                </a:cubicBezTo>
                <a:cubicBezTo>
                  <a:pt x="1825" y="2180"/>
                  <a:pt x="68" y="2172"/>
                  <a:pt x="58" y="2172"/>
                </a:cubicBezTo>
                <a:cubicBezTo>
                  <a:pt x="0" y="2168"/>
                  <a:pt x="48" y="1582"/>
                  <a:pt x="46" y="1368"/>
                </a:cubicBezTo>
                <a:lnTo>
                  <a:pt x="46" y="888"/>
                </a:lnTo>
                <a:lnTo>
                  <a:pt x="46" y="504"/>
                </a:lnTo>
                <a:lnTo>
                  <a:pt x="58" y="120"/>
                </a:lnTo>
                <a:lnTo>
                  <a:pt x="411" y="81"/>
                </a:lnTo>
                <a:lnTo>
                  <a:pt x="625" y="0"/>
                </a:lnTo>
                <a:lnTo>
                  <a:pt x="933" y="63"/>
                </a:lnTo>
                <a:lnTo>
                  <a:pt x="1278" y="81"/>
                </a:lnTo>
                <a:lnTo>
                  <a:pt x="1576" y="27"/>
                </a:lnTo>
                <a:lnTo>
                  <a:pt x="1968" y="9"/>
                </a:lnTo>
                <a:lnTo>
                  <a:pt x="2275" y="38"/>
                </a:lnTo>
                <a:lnTo>
                  <a:pt x="2532" y="48"/>
                </a:lnTo>
                <a:lnTo>
                  <a:pt x="2530" y="2148"/>
                </a:lnTo>
                <a:close/>
              </a:path>
            </a:pathLst>
          </a:custGeom>
          <a:blipFill dpi="0" rotWithShape="1">
            <a:blip r:embed="rId3"/>
            <a:srcRect/>
            <a:tile tx="0" ty="0" sx="100000" sy="100000" flip="none" algn="tl"/>
          </a:blip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nchor="ctr"/>
          <a:lstStyle/>
          <a:p>
            <a:endParaRPr lang="en-AU" dirty="0"/>
          </a:p>
        </p:txBody>
      </p:sp>
      <p:sp>
        <p:nvSpPr>
          <p:cNvPr id="3078" name="Rectangle 8" descr="Paper bag"/>
          <p:cNvSpPr>
            <a:spLocks noChangeArrowheads="1"/>
          </p:cNvSpPr>
          <p:nvPr/>
        </p:nvSpPr>
        <p:spPr bwMode="auto">
          <a:xfrm>
            <a:off x="3995738" y="5001816"/>
            <a:ext cx="576262" cy="141684"/>
          </a:xfrm>
          <a:prstGeom prst="rect">
            <a:avLst/>
          </a:prstGeom>
          <a:blipFill dpi="0" rotWithShape="1">
            <a:blip r:embed="rId3"/>
            <a:srcRect/>
            <a:tile tx="0" ty="0" sx="100000" sy="100000" flip="none" algn="tl"/>
          </a:blip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AU" dirty="0"/>
          </a:p>
        </p:txBody>
      </p:sp>
      <p:sp>
        <p:nvSpPr>
          <p:cNvPr id="3079" name="Rectangle 11"/>
          <p:cNvSpPr>
            <a:spLocks noChangeArrowheads="1"/>
          </p:cNvSpPr>
          <p:nvPr/>
        </p:nvSpPr>
        <p:spPr bwMode="auto">
          <a:xfrm>
            <a:off x="4067175" y="1815703"/>
            <a:ext cx="433388" cy="2970609"/>
          </a:xfrm>
          <a:prstGeom prst="rect">
            <a:avLst/>
          </a:prstGeom>
          <a:solidFill>
            <a:schemeClr val="bg1"/>
          </a:solidFill>
          <a:ln w="9525">
            <a:solidFill>
              <a:schemeClr val="tx1"/>
            </a:solidFill>
            <a:miter lim="800000"/>
            <a:headEnd/>
            <a:tailEnd/>
          </a:ln>
        </p:spPr>
        <p:txBody>
          <a:bodyPr wrap="none" anchor="ctr"/>
          <a:lstStyle/>
          <a:p>
            <a:endParaRPr lang="en-AU" dirty="0"/>
          </a:p>
        </p:txBody>
      </p:sp>
      <p:sp>
        <p:nvSpPr>
          <p:cNvPr id="453645" name="Rectangle 13"/>
          <p:cNvSpPr>
            <a:spLocks noChangeArrowheads="1"/>
          </p:cNvSpPr>
          <p:nvPr/>
        </p:nvSpPr>
        <p:spPr bwMode="auto">
          <a:xfrm>
            <a:off x="4211638" y="1815703"/>
            <a:ext cx="144462" cy="2970609"/>
          </a:xfrm>
          <a:prstGeom prst="rect">
            <a:avLst/>
          </a:prstGeom>
          <a:gradFill rotWithShape="1">
            <a:gsLst>
              <a:gs pos="0">
                <a:schemeClr val="bg2"/>
              </a:gs>
              <a:gs pos="50000">
                <a:schemeClr val="bg1"/>
              </a:gs>
              <a:gs pos="100000">
                <a:schemeClr val="bg2"/>
              </a:gs>
            </a:gsLst>
            <a:lin ang="0" scaled="1"/>
          </a:gradFill>
          <a:ln w="3175">
            <a:solidFill>
              <a:schemeClr val="tx1"/>
            </a:solidFill>
            <a:miter lim="800000"/>
            <a:headEnd/>
            <a:tailEnd/>
          </a:ln>
          <a:effectLst/>
        </p:spPr>
        <p:txBody>
          <a:bodyPr wrap="none" anchor="ctr"/>
          <a:lstStyle/>
          <a:p>
            <a:pPr>
              <a:defRPr/>
            </a:pPr>
            <a:endParaRPr lang="en-AU" dirty="0"/>
          </a:p>
        </p:txBody>
      </p:sp>
      <p:sp>
        <p:nvSpPr>
          <p:cNvPr id="3081" name="AutoShape 14"/>
          <p:cNvSpPr>
            <a:spLocks noChangeArrowheads="1"/>
          </p:cNvSpPr>
          <p:nvPr/>
        </p:nvSpPr>
        <p:spPr bwMode="auto">
          <a:xfrm>
            <a:off x="3419476" y="3820716"/>
            <a:ext cx="142875" cy="416719"/>
          </a:xfrm>
          <a:prstGeom prst="lightningBolt">
            <a:avLst/>
          </a:prstGeom>
          <a:gradFill rotWithShape="1">
            <a:gsLst>
              <a:gs pos="0">
                <a:srgbClr val="FF6600"/>
              </a:gs>
              <a:gs pos="100000">
                <a:srgbClr val="FFCC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AU" dirty="0"/>
          </a:p>
        </p:txBody>
      </p:sp>
      <p:sp>
        <p:nvSpPr>
          <p:cNvPr id="3082" name="AutoShape 15"/>
          <p:cNvSpPr>
            <a:spLocks noChangeArrowheads="1"/>
          </p:cNvSpPr>
          <p:nvPr/>
        </p:nvSpPr>
        <p:spPr bwMode="auto">
          <a:xfrm>
            <a:off x="755650" y="3173016"/>
            <a:ext cx="142875" cy="416719"/>
          </a:xfrm>
          <a:prstGeom prst="lightningBolt">
            <a:avLst/>
          </a:prstGeom>
          <a:gradFill rotWithShape="1">
            <a:gsLst>
              <a:gs pos="0">
                <a:srgbClr val="FF6600"/>
              </a:gs>
              <a:gs pos="100000">
                <a:srgbClr val="FFCC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AU" dirty="0"/>
          </a:p>
        </p:txBody>
      </p:sp>
      <p:sp>
        <p:nvSpPr>
          <p:cNvPr id="3083" name="AutoShape 16"/>
          <p:cNvSpPr>
            <a:spLocks noChangeArrowheads="1"/>
          </p:cNvSpPr>
          <p:nvPr/>
        </p:nvSpPr>
        <p:spPr bwMode="auto">
          <a:xfrm>
            <a:off x="1547814" y="3712369"/>
            <a:ext cx="142875" cy="416719"/>
          </a:xfrm>
          <a:prstGeom prst="lightningBolt">
            <a:avLst/>
          </a:prstGeom>
          <a:gradFill rotWithShape="1">
            <a:gsLst>
              <a:gs pos="0">
                <a:srgbClr val="FF6600"/>
              </a:gs>
              <a:gs pos="100000">
                <a:srgbClr val="FFCC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AU" dirty="0"/>
          </a:p>
        </p:txBody>
      </p:sp>
      <p:sp>
        <p:nvSpPr>
          <p:cNvPr id="3084" name="AutoShape 17"/>
          <p:cNvSpPr>
            <a:spLocks noChangeArrowheads="1"/>
          </p:cNvSpPr>
          <p:nvPr/>
        </p:nvSpPr>
        <p:spPr bwMode="auto">
          <a:xfrm>
            <a:off x="3059114" y="3388519"/>
            <a:ext cx="142875" cy="416719"/>
          </a:xfrm>
          <a:prstGeom prst="lightningBolt">
            <a:avLst/>
          </a:prstGeom>
          <a:gradFill rotWithShape="1">
            <a:gsLst>
              <a:gs pos="0">
                <a:srgbClr val="FF6600"/>
              </a:gs>
              <a:gs pos="100000">
                <a:srgbClr val="FFCC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AU" dirty="0"/>
          </a:p>
        </p:txBody>
      </p:sp>
      <p:sp>
        <p:nvSpPr>
          <p:cNvPr id="3085" name="AutoShape 18"/>
          <p:cNvSpPr>
            <a:spLocks noChangeArrowheads="1"/>
          </p:cNvSpPr>
          <p:nvPr/>
        </p:nvSpPr>
        <p:spPr bwMode="auto">
          <a:xfrm>
            <a:off x="3492501" y="2956323"/>
            <a:ext cx="142875" cy="416719"/>
          </a:xfrm>
          <a:prstGeom prst="lightningBolt">
            <a:avLst/>
          </a:prstGeom>
          <a:gradFill rotWithShape="1">
            <a:gsLst>
              <a:gs pos="0">
                <a:srgbClr val="FF6600"/>
              </a:gs>
              <a:gs pos="100000">
                <a:srgbClr val="FFCC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AU" dirty="0"/>
          </a:p>
        </p:txBody>
      </p:sp>
      <p:sp>
        <p:nvSpPr>
          <p:cNvPr id="3086" name="AutoShape 19"/>
          <p:cNvSpPr>
            <a:spLocks noChangeArrowheads="1"/>
          </p:cNvSpPr>
          <p:nvPr/>
        </p:nvSpPr>
        <p:spPr bwMode="auto">
          <a:xfrm>
            <a:off x="2339976" y="1984772"/>
            <a:ext cx="142875" cy="416719"/>
          </a:xfrm>
          <a:prstGeom prst="lightningBolt">
            <a:avLst/>
          </a:prstGeom>
          <a:gradFill rotWithShape="1">
            <a:gsLst>
              <a:gs pos="0">
                <a:srgbClr val="FF6600"/>
              </a:gs>
              <a:gs pos="100000">
                <a:srgbClr val="FFCC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AU" dirty="0"/>
          </a:p>
        </p:txBody>
      </p:sp>
      <p:sp>
        <p:nvSpPr>
          <p:cNvPr id="3087" name="AutoShape 20"/>
          <p:cNvSpPr>
            <a:spLocks noChangeArrowheads="1"/>
          </p:cNvSpPr>
          <p:nvPr/>
        </p:nvSpPr>
        <p:spPr bwMode="auto">
          <a:xfrm>
            <a:off x="2627314" y="2200275"/>
            <a:ext cx="142875" cy="416719"/>
          </a:xfrm>
          <a:prstGeom prst="lightningBolt">
            <a:avLst/>
          </a:prstGeom>
          <a:gradFill rotWithShape="1">
            <a:gsLst>
              <a:gs pos="0">
                <a:srgbClr val="FF6600"/>
              </a:gs>
              <a:gs pos="100000">
                <a:srgbClr val="FFCC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AU" dirty="0"/>
          </a:p>
        </p:txBody>
      </p:sp>
      <p:sp>
        <p:nvSpPr>
          <p:cNvPr id="3088" name="AutoShape 21"/>
          <p:cNvSpPr>
            <a:spLocks noChangeArrowheads="1"/>
          </p:cNvSpPr>
          <p:nvPr/>
        </p:nvSpPr>
        <p:spPr bwMode="auto">
          <a:xfrm>
            <a:off x="4787901" y="2362200"/>
            <a:ext cx="142875" cy="416719"/>
          </a:xfrm>
          <a:prstGeom prst="lightningBolt">
            <a:avLst/>
          </a:prstGeom>
          <a:gradFill rotWithShape="1">
            <a:gsLst>
              <a:gs pos="0">
                <a:srgbClr val="FF6600"/>
              </a:gs>
              <a:gs pos="100000">
                <a:srgbClr val="FFCC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AU" dirty="0"/>
          </a:p>
        </p:txBody>
      </p:sp>
      <p:sp>
        <p:nvSpPr>
          <p:cNvPr id="3089" name="AutoShape 22"/>
          <p:cNvSpPr>
            <a:spLocks noChangeArrowheads="1"/>
          </p:cNvSpPr>
          <p:nvPr/>
        </p:nvSpPr>
        <p:spPr bwMode="auto">
          <a:xfrm>
            <a:off x="8243889" y="2255044"/>
            <a:ext cx="142875" cy="416719"/>
          </a:xfrm>
          <a:prstGeom prst="lightningBolt">
            <a:avLst/>
          </a:prstGeom>
          <a:gradFill rotWithShape="1">
            <a:gsLst>
              <a:gs pos="0">
                <a:srgbClr val="FF6600"/>
              </a:gs>
              <a:gs pos="100000">
                <a:srgbClr val="FFCC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AU" dirty="0"/>
          </a:p>
        </p:txBody>
      </p:sp>
      <p:sp>
        <p:nvSpPr>
          <p:cNvPr id="3090" name="AutoShape 23"/>
          <p:cNvSpPr>
            <a:spLocks noChangeArrowheads="1"/>
          </p:cNvSpPr>
          <p:nvPr/>
        </p:nvSpPr>
        <p:spPr bwMode="auto">
          <a:xfrm>
            <a:off x="8532814" y="3064669"/>
            <a:ext cx="142875" cy="416719"/>
          </a:xfrm>
          <a:prstGeom prst="lightningBolt">
            <a:avLst/>
          </a:prstGeom>
          <a:gradFill rotWithShape="1">
            <a:gsLst>
              <a:gs pos="0">
                <a:srgbClr val="FF6600"/>
              </a:gs>
              <a:gs pos="100000">
                <a:srgbClr val="FFCC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AU" dirty="0"/>
          </a:p>
        </p:txBody>
      </p:sp>
      <p:sp>
        <p:nvSpPr>
          <p:cNvPr id="3091" name="AutoShape 24"/>
          <p:cNvSpPr>
            <a:spLocks noChangeArrowheads="1"/>
          </p:cNvSpPr>
          <p:nvPr/>
        </p:nvSpPr>
        <p:spPr bwMode="auto">
          <a:xfrm>
            <a:off x="2916239" y="2416969"/>
            <a:ext cx="142875" cy="416719"/>
          </a:xfrm>
          <a:prstGeom prst="lightningBolt">
            <a:avLst/>
          </a:prstGeom>
          <a:gradFill rotWithShape="1">
            <a:gsLst>
              <a:gs pos="0">
                <a:srgbClr val="FF6600"/>
              </a:gs>
              <a:gs pos="100000">
                <a:srgbClr val="FFCC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AU" dirty="0"/>
          </a:p>
        </p:txBody>
      </p:sp>
      <p:sp>
        <p:nvSpPr>
          <p:cNvPr id="3092" name="AutoShape 25"/>
          <p:cNvSpPr>
            <a:spLocks noChangeArrowheads="1"/>
          </p:cNvSpPr>
          <p:nvPr/>
        </p:nvSpPr>
        <p:spPr bwMode="auto">
          <a:xfrm>
            <a:off x="5003801" y="2578894"/>
            <a:ext cx="142875" cy="416719"/>
          </a:xfrm>
          <a:prstGeom prst="lightningBolt">
            <a:avLst/>
          </a:prstGeom>
          <a:gradFill rotWithShape="1">
            <a:gsLst>
              <a:gs pos="0">
                <a:srgbClr val="FF6600"/>
              </a:gs>
              <a:gs pos="100000">
                <a:srgbClr val="FFCC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AU" dirty="0"/>
          </a:p>
        </p:txBody>
      </p:sp>
      <p:sp>
        <p:nvSpPr>
          <p:cNvPr id="3093" name="AutoShape 26"/>
          <p:cNvSpPr>
            <a:spLocks noChangeArrowheads="1"/>
          </p:cNvSpPr>
          <p:nvPr/>
        </p:nvSpPr>
        <p:spPr bwMode="auto">
          <a:xfrm>
            <a:off x="971551" y="3442098"/>
            <a:ext cx="142875" cy="416719"/>
          </a:xfrm>
          <a:prstGeom prst="lightningBolt">
            <a:avLst/>
          </a:prstGeom>
          <a:gradFill rotWithShape="1">
            <a:gsLst>
              <a:gs pos="0">
                <a:srgbClr val="FF6600"/>
              </a:gs>
              <a:gs pos="100000">
                <a:srgbClr val="FFCC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AU" dirty="0"/>
          </a:p>
        </p:txBody>
      </p:sp>
      <p:sp>
        <p:nvSpPr>
          <p:cNvPr id="3094" name="AutoShape 27"/>
          <p:cNvSpPr>
            <a:spLocks noChangeArrowheads="1"/>
          </p:cNvSpPr>
          <p:nvPr/>
        </p:nvSpPr>
        <p:spPr bwMode="auto">
          <a:xfrm>
            <a:off x="971551" y="3767138"/>
            <a:ext cx="142875" cy="416719"/>
          </a:xfrm>
          <a:prstGeom prst="lightningBolt">
            <a:avLst/>
          </a:prstGeom>
          <a:gradFill rotWithShape="1">
            <a:gsLst>
              <a:gs pos="0">
                <a:srgbClr val="FF6600"/>
              </a:gs>
              <a:gs pos="100000">
                <a:srgbClr val="FFCC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AU" dirty="0"/>
          </a:p>
        </p:txBody>
      </p:sp>
      <p:sp>
        <p:nvSpPr>
          <p:cNvPr id="3095" name="AutoShape 28"/>
          <p:cNvSpPr>
            <a:spLocks noChangeArrowheads="1"/>
          </p:cNvSpPr>
          <p:nvPr/>
        </p:nvSpPr>
        <p:spPr bwMode="auto">
          <a:xfrm>
            <a:off x="0" y="2362200"/>
            <a:ext cx="142875" cy="416719"/>
          </a:xfrm>
          <a:prstGeom prst="lightningBolt">
            <a:avLst/>
          </a:prstGeom>
          <a:gradFill rotWithShape="1">
            <a:gsLst>
              <a:gs pos="0">
                <a:srgbClr val="FF6600"/>
              </a:gs>
              <a:gs pos="100000">
                <a:srgbClr val="FFCC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AU" dirty="0"/>
          </a:p>
        </p:txBody>
      </p:sp>
      <p:sp>
        <p:nvSpPr>
          <p:cNvPr id="3096" name="AutoShape 29"/>
          <p:cNvSpPr>
            <a:spLocks noChangeArrowheads="1"/>
          </p:cNvSpPr>
          <p:nvPr/>
        </p:nvSpPr>
        <p:spPr bwMode="auto">
          <a:xfrm>
            <a:off x="1908176" y="4031456"/>
            <a:ext cx="142875" cy="416719"/>
          </a:xfrm>
          <a:prstGeom prst="lightningBolt">
            <a:avLst/>
          </a:prstGeom>
          <a:gradFill rotWithShape="1">
            <a:gsLst>
              <a:gs pos="0">
                <a:srgbClr val="FF6600"/>
              </a:gs>
              <a:gs pos="100000">
                <a:srgbClr val="FFCC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AU" dirty="0"/>
          </a:p>
        </p:txBody>
      </p:sp>
      <p:sp>
        <p:nvSpPr>
          <p:cNvPr id="3097" name="AutoShape 30"/>
          <p:cNvSpPr>
            <a:spLocks noChangeArrowheads="1"/>
          </p:cNvSpPr>
          <p:nvPr/>
        </p:nvSpPr>
        <p:spPr bwMode="auto">
          <a:xfrm>
            <a:off x="3348039" y="2794397"/>
            <a:ext cx="142875" cy="416719"/>
          </a:xfrm>
          <a:prstGeom prst="lightningBolt">
            <a:avLst/>
          </a:prstGeom>
          <a:gradFill rotWithShape="1">
            <a:gsLst>
              <a:gs pos="0">
                <a:srgbClr val="FF6600"/>
              </a:gs>
              <a:gs pos="100000">
                <a:srgbClr val="FFCC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AU" dirty="0"/>
          </a:p>
        </p:txBody>
      </p:sp>
      <p:sp>
        <p:nvSpPr>
          <p:cNvPr id="3098" name="AutoShape 31"/>
          <p:cNvSpPr>
            <a:spLocks noChangeArrowheads="1"/>
          </p:cNvSpPr>
          <p:nvPr/>
        </p:nvSpPr>
        <p:spPr bwMode="auto">
          <a:xfrm>
            <a:off x="6156326" y="4031456"/>
            <a:ext cx="142875" cy="416719"/>
          </a:xfrm>
          <a:prstGeom prst="lightningBolt">
            <a:avLst/>
          </a:prstGeom>
          <a:gradFill rotWithShape="1">
            <a:gsLst>
              <a:gs pos="0">
                <a:srgbClr val="FF6600"/>
              </a:gs>
              <a:gs pos="100000">
                <a:srgbClr val="FFCC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AU" dirty="0"/>
          </a:p>
        </p:txBody>
      </p:sp>
      <p:sp>
        <p:nvSpPr>
          <p:cNvPr id="3099" name="AutoShape 32"/>
          <p:cNvSpPr>
            <a:spLocks noChangeArrowheads="1"/>
          </p:cNvSpPr>
          <p:nvPr/>
        </p:nvSpPr>
        <p:spPr bwMode="auto">
          <a:xfrm>
            <a:off x="4859339" y="3820716"/>
            <a:ext cx="142875" cy="416719"/>
          </a:xfrm>
          <a:prstGeom prst="lightningBolt">
            <a:avLst/>
          </a:prstGeom>
          <a:gradFill rotWithShape="1">
            <a:gsLst>
              <a:gs pos="0">
                <a:srgbClr val="FF6600"/>
              </a:gs>
              <a:gs pos="100000">
                <a:srgbClr val="FFCC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AU" dirty="0"/>
          </a:p>
        </p:txBody>
      </p:sp>
      <p:sp>
        <p:nvSpPr>
          <p:cNvPr id="3100" name="AutoShape 33"/>
          <p:cNvSpPr>
            <a:spLocks noChangeArrowheads="1"/>
          </p:cNvSpPr>
          <p:nvPr/>
        </p:nvSpPr>
        <p:spPr bwMode="auto">
          <a:xfrm>
            <a:off x="215901" y="2524125"/>
            <a:ext cx="142875" cy="416719"/>
          </a:xfrm>
          <a:prstGeom prst="lightningBolt">
            <a:avLst/>
          </a:prstGeom>
          <a:gradFill rotWithShape="1">
            <a:gsLst>
              <a:gs pos="0">
                <a:srgbClr val="FF6600"/>
              </a:gs>
              <a:gs pos="100000">
                <a:srgbClr val="FFCC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AU" dirty="0"/>
          </a:p>
        </p:txBody>
      </p:sp>
      <p:sp>
        <p:nvSpPr>
          <p:cNvPr id="3101" name="AutoShape 34"/>
          <p:cNvSpPr>
            <a:spLocks noChangeArrowheads="1"/>
          </p:cNvSpPr>
          <p:nvPr/>
        </p:nvSpPr>
        <p:spPr bwMode="auto">
          <a:xfrm>
            <a:off x="431801" y="2686050"/>
            <a:ext cx="142875" cy="416719"/>
          </a:xfrm>
          <a:prstGeom prst="lightningBolt">
            <a:avLst/>
          </a:prstGeom>
          <a:gradFill rotWithShape="1">
            <a:gsLst>
              <a:gs pos="0">
                <a:srgbClr val="FF6600"/>
              </a:gs>
              <a:gs pos="100000">
                <a:srgbClr val="FFCC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AU" dirty="0"/>
          </a:p>
        </p:txBody>
      </p:sp>
      <p:sp>
        <p:nvSpPr>
          <p:cNvPr id="3102" name="AutoShape 35"/>
          <p:cNvSpPr>
            <a:spLocks noChangeArrowheads="1"/>
          </p:cNvSpPr>
          <p:nvPr/>
        </p:nvSpPr>
        <p:spPr bwMode="auto">
          <a:xfrm>
            <a:off x="647701" y="2847975"/>
            <a:ext cx="142875" cy="416719"/>
          </a:xfrm>
          <a:prstGeom prst="lightningBolt">
            <a:avLst/>
          </a:prstGeom>
          <a:gradFill rotWithShape="1">
            <a:gsLst>
              <a:gs pos="0">
                <a:srgbClr val="FF6600"/>
              </a:gs>
              <a:gs pos="100000">
                <a:srgbClr val="FFCC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AU" dirty="0"/>
          </a:p>
        </p:txBody>
      </p:sp>
      <p:sp>
        <p:nvSpPr>
          <p:cNvPr id="3103" name="AutoShape 36"/>
          <p:cNvSpPr>
            <a:spLocks noChangeArrowheads="1"/>
          </p:cNvSpPr>
          <p:nvPr/>
        </p:nvSpPr>
        <p:spPr bwMode="auto">
          <a:xfrm>
            <a:off x="4859338" y="3874293"/>
            <a:ext cx="101600" cy="91679"/>
          </a:xfrm>
          <a:prstGeom prst="irregularSeal1">
            <a:avLst/>
          </a:prstGeom>
          <a:gradFill rotWithShape="1">
            <a:gsLst>
              <a:gs pos="0">
                <a:srgbClr val="FFCC00"/>
              </a:gs>
              <a:gs pos="100000">
                <a:srgbClr val="FFFF99"/>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AU" dirty="0"/>
          </a:p>
        </p:txBody>
      </p:sp>
      <p:sp>
        <p:nvSpPr>
          <p:cNvPr id="3104" name="AutoShape 37"/>
          <p:cNvSpPr>
            <a:spLocks noChangeArrowheads="1"/>
          </p:cNvSpPr>
          <p:nvPr/>
        </p:nvSpPr>
        <p:spPr bwMode="auto">
          <a:xfrm>
            <a:off x="5076825" y="2740819"/>
            <a:ext cx="101600" cy="91679"/>
          </a:xfrm>
          <a:prstGeom prst="irregularSeal1">
            <a:avLst/>
          </a:prstGeom>
          <a:gradFill rotWithShape="1">
            <a:gsLst>
              <a:gs pos="0">
                <a:srgbClr val="FFCC00"/>
              </a:gs>
              <a:gs pos="100000">
                <a:srgbClr val="FFFF99"/>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AU" dirty="0"/>
          </a:p>
        </p:txBody>
      </p:sp>
      <p:sp>
        <p:nvSpPr>
          <p:cNvPr id="3105" name="AutoShape 38"/>
          <p:cNvSpPr>
            <a:spLocks noChangeArrowheads="1"/>
          </p:cNvSpPr>
          <p:nvPr/>
        </p:nvSpPr>
        <p:spPr bwMode="auto">
          <a:xfrm>
            <a:off x="6084888" y="4356498"/>
            <a:ext cx="101600" cy="91678"/>
          </a:xfrm>
          <a:prstGeom prst="irregularSeal1">
            <a:avLst/>
          </a:prstGeom>
          <a:gradFill rotWithShape="1">
            <a:gsLst>
              <a:gs pos="0">
                <a:srgbClr val="FFCC00"/>
              </a:gs>
              <a:gs pos="100000">
                <a:srgbClr val="FFFF99"/>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AU" dirty="0"/>
          </a:p>
        </p:txBody>
      </p:sp>
      <p:sp>
        <p:nvSpPr>
          <p:cNvPr id="3106" name="AutoShape 39"/>
          <p:cNvSpPr>
            <a:spLocks noChangeArrowheads="1"/>
          </p:cNvSpPr>
          <p:nvPr/>
        </p:nvSpPr>
        <p:spPr bwMode="auto">
          <a:xfrm>
            <a:off x="4716463" y="3874293"/>
            <a:ext cx="101600" cy="91679"/>
          </a:xfrm>
          <a:prstGeom prst="irregularSeal1">
            <a:avLst/>
          </a:prstGeom>
          <a:gradFill rotWithShape="1">
            <a:gsLst>
              <a:gs pos="0">
                <a:srgbClr val="FFCC00"/>
              </a:gs>
              <a:gs pos="100000">
                <a:srgbClr val="FFFF99"/>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AU" dirty="0"/>
          </a:p>
        </p:txBody>
      </p:sp>
      <p:sp>
        <p:nvSpPr>
          <p:cNvPr id="3107" name="AutoShape 40"/>
          <p:cNvSpPr>
            <a:spLocks noChangeArrowheads="1"/>
          </p:cNvSpPr>
          <p:nvPr/>
        </p:nvSpPr>
        <p:spPr bwMode="auto">
          <a:xfrm>
            <a:off x="2916238" y="2416969"/>
            <a:ext cx="101600" cy="91679"/>
          </a:xfrm>
          <a:prstGeom prst="irregularSeal1">
            <a:avLst/>
          </a:prstGeom>
          <a:gradFill rotWithShape="1">
            <a:gsLst>
              <a:gs pos="0">
                <a:srgbClr val="FFCC00"/>
              </a:gs>
              <a:gs pos="100000">
                <a:srgbClr val="FFFF99"/>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AU" dirty="0"/>
          </a:p>
        </p:txBody>
      </p:sp>
      <p:sp>
        <p:nvSpPr>
          <p:cNvPr id="3108" name="AutoShape 41"/>
          <p:cNvSpPr>
            <a:spLocks noChangeArrowheads="1"/>
          </p:cNvSpPr>
          <p:nvPr/>
        </p:nvSpPr>
        <p:spPr bwMode="auto">
          <a:xfrm>
            <a:off x="8532813" y="3388519"/>
            <a:ext cx="101600" cy="91679"/>
          </a:xfrm>
          <a:prstGeom prst="irregularSeal1">
            <a:avLst/>
          </a:prstGeom>
          <a:gradFill rotWithShape="1">
            <a:gsLst>
              <a:gs pos="0">
                <a:srgbClr val="FFCC00"/>
              </a:gs>
              <a:gs pos="100000">
                <a:srgbClr val="FFFF99"/>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AU" dirty="0"/>
          </a:p>
        </p:txBody>
      </p:sp>
      <p:sp>
        <p:nvSpPr>
          <p:cNvPr id="3109" name="AutoShape 42"/>
          <p:cNvSpPr>
            <a:spLocks noChangeArrowheads="1"/>
          </p:cNvSpPr>
          <p:nvPr/>
        </p:nvSpPr>
        <p:spPr bwMode="auto">
          <a:xfrm>
            <a:off x="8459788" y="3280172"/>
            <a:ext cx="101600" cy="91678"/>
          </a:xfrm>
          <a:prstGeom prst="irregularSeal1">
            <a:avLst/>
          </a:prstGeom>
          <a:gradFill rotWithShape="1">
            <a:gsLst>
              <a:gs pos="0">
                <a:srgbClr val="FFCC00"/>
              </a:gs>
              <a:gs pos="100000">
                <a:srgbClr val="FFFF99"/>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AU" dirty="0"/>
          </a:p>
        </p:txBody>
      </p:sp>
      <p:sp>
        <p:nvSpPr>
          <p:cNvPr id="3110" name="AutoShape 43"/>
          <p:cNvSpPr>
            <a:spLocks noChangeArrowheads="1"/>
          </p:cNvSpPr>
          <p:nvPr/>
        </p:nvSpPr>
        <p:spPr bwMode="auto">
          <a:xfrm>
            <a:off x="539750" y="3173016"/>
            <a:ext cx="101600" cy="91678"/>
          </a:xfrm>
          <a:prstGeom prst="irregularSeal1">
            <a:avLst/>
          </a:prstGeom>
          <a:gradFill rotWithShape="1">
            <a:gsLst>
              <a:gs pos="0">
                <a:srgbClr val="FFCC00"/>
              </a:gs>
              <a:gs pos="100000">
                <a:srgbClr val="FFFF99"/>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AU" dirty="0"/>
          </a:p>
        </p:txBody>
      </p:sp>
      <p:sp>
        <p:nvSpPr>
          <p:cNvPr id="3111" name="AutoShape 44"/>
          <p:cNvSpPr>
            <a:spLocks noChangeArrowheads="1"/>
          </p:cNvSpPr>
          <p:nvPr/>
        </p:nvSpPr>
        <p:spPr bwMode="auto">
          <a:xfrm>
            <a:off x="3348038" y="3118248"/>
            <a:ext cx="101600" cy="91678"/>
          </a:xfrm>
          <a:prstGeom prst="irregularSeal1">
            <a:avLst/>
          </a:prstGeom>
          <a:gradFill rotWithShape="1">
            <a:gsLst>
              <a:gs pos="0">
                <a:srgbClr val="FFCC00"/>
              </a:gs>
              <a:gs pos="100000">
                <a:srgbClr val="FFFF99"/>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AU" dirty="0"/>
          </a:p>
        </p:txBody>
      </p:sp>
      <p:sp>
        <p:nvSpPr>
          <p:cNvPr id="3112" name="AutoShape 45"/>
          <p:cNvSpPr>
            <a:spLocks noChangeArrowheads="1"/>
          </p:cNvSpPr>
          <p:nvPr/>
        </p:nvSpPr>
        <p:spPr bwMode="auto">
          <a:xfrm>
            <a:off x="2700338" y="2470548"/>
            <a:ext cx="101600" cy="91678"/>
          </a:xfrm>
          <a:prstGeom prst="irregularSeal1">
            <a:avLst/>
          </a:prstGeom>
          <a:gradFill rotWithShape="1">
            <a:gsLst>
              <a:gs pos="0">
                <a:srgbClr val="FFCC00"/>
              </a:gs>
              <a:gs pos="100000">
                <a:srgbClr val="FFFF99"/>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AU" dirty="0"/>
          </a:p>
        </p:txBody>
      </p:sp>
      <p:sp>
        <p:nvSpPr>
          <p:cNvPr id="3113" name="AutoShape 46"/>
          <p:cNvSpPr>
            <a:spLocks noChangeArrowheads="1"/>
          </p:cNvSpPr>
          <p:nvPr/>
        </p:nvSpPr>
        <p:spPr bwMode="auto">
          <a:xfrm>
            <a:off x="2771775" y="3334941"/>
            <a:ext cx="101600" cy="91678"/>
          </a:xfrm>
          <a:prstGeom prst="irregularSeal1">
            <a:avLst/>
          </a:prstGeom>
          <a:gradFill rotWithShape="1">
            <a:gsLst>
              <a:gs pos="0">
                <a:srgbClr val="FFCC00"/>
              </a:gs>
              <a:gs pos="100000">
                <a:srgbClr val="FFFF99"/>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AU" dirty="0"/>
          </a:p>
        </p:txBody>
      </p:sp>
      <p:sp>
        <p:nvSpPr>
          <p:cNvPr id="3114" name="AutoShape 47"/>
          <p:cNvSpPr>
            <a:spLocks noChangeArrowheads="1"/>
          </p:cNvSpPr>
          <p:nvPr/>
        </p:nvSpPr>
        <p:spPr bwMode="auto">
          <a:xfrm>
            <a:off x="3276600" y="3712369"/>
            <a:ext cx="101600" cy="91679"/>
          </a:xfrm>
          <a:prstGeom prst="irregularSeal1">
            <a:avLst/>
          </a:prstGeom>
          <a:gradFill rotWithShape="1">
            <a:gsLst>
              <a:gs pos="0">
                <a:srgbClr val="FFCC00"/>
              </a:gs>
              <a:gs pos="100000">
                <a:srgbClr val="FFFF99"/>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AU" dirty="0"/>
          </a:p>
        </p:txBody>
      </p:sp>
      <p:sp>
        <p:nvSpPr>
          <p:cNvPr id="3115" name="AutoShape 48"/>
          <p:cNvSpPr>
            <a:spLocks noChangeArrowheads="1"/>
          </p:cNvSpPr>
          <p:nvPr/>
        </p:nvSpPr>
        <p:spPr bwMode="auto">
          <a:xfrm>
            <a:off x="250825" y="4090987"/>
            <a:ext cx="101600" cy="91679"/>
          </a:xfrm>
          <a:prstGeom prst="irregularSeal1">
            <a:avLst/>
          </a:prstGeom>
          <a:gradFill rotWithShape="1">
            <a:gsLst>
              <a:gs pos="0">
                <a:srgbClr val="FFCC00"/>
              </a:gs>
              <a:gs pos="100000">
                <a:srgbClr val="FFFF99"/>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AU" dirty="0"/>
          </a:p>
        </p:txBody>
      </p:sp>
      <p:sp>
        <p:nvSpPr>
          <p:cNvPr id="3116" name="AutoShape 49"/>
          <p:cNvSpPr>
            <a:spLocks noChangeArrowheads="1"/>
          </p:cNvSpPr>
          <p:nvPr/>
        </p:nvSpPr>
        <p:spPr bwMode="auto">
          <a:xfrm>
            <a:off x="5148263" y="4198144"/>
            <a:ext cx="101600" cy="91679"/>
          </a:xfrm>
          <a:prstGeom prst="irregularSeal1">
            <a:avLst/>
          </a:prstGeom>
          <a:gradFill rotWithShape="1">
            <a:gsLst>
              <a:gs pos="0">
                <a:srgbClr val="FFCC00"/>
              </a:gs>
              <a:gs pos="100000">
                <a:srgbClr val="FFFF99"/>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AU" dirty="0"/>
          </a:p>
        </p:txBody>
      </p:sp>
      <p:sp>
        <p:nvSpPr>
          <p:cNvPr id="3117" name="AutoShape 50"/>
          <p:cNvSpPr>
            <a:spLocks noChangeArrowheads="1"/>
          </p:cNvSpPr>
          <p:nvPr/>
        </p:nvSpPr>
        <p:spPr bwMode="auto">
          <a:xfrm>
            <a:off x="5003800" y="4252912"/>
            <a:ext cx="101600" cy="91679"/>
          </a:xfrm>
          <a:prstGeom prst="irregularSeal1">
            <a:avLst/>
          </a:prstGeom>
          <a:gradFill rotWithShape="1">
            <a:gsLst>
              <a:gs pos="0">
                <a:srgbClr val="FFCC00"/>
              </a:gs>
              <a:gs pos="100000">
                <a:srgbClr val="FFFF99"/>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AU" dirty="0"/>
          </a:p>
        </p:txBody>
      </p:sp>
      <p:grpSp>
        <p:nvGrpSpPr>
          <p:cNvPr id="3118" name="Group 72"/>
          <p:cNvGrpSpPr>
            <a:grpSpLocks/>
          </p:cNvGrpSpPr>
          <p:nvPr/>
        </p:nvGrpSpPr>
        <p:grpSpPr bwMode="auto">
          <a:xfrm>
            <a:off x="3995738" y="4677966"/>
            <a:ext cx="576262" cy="270272"/>
            <a:chOff x="3995936" y="6237312"/>
            <a:chExt cx="576064" cy="360040"/>
          </a:xfrm>
        </p:grpSpPr>
        <p:sp>
          <p:nvSpPr>
            <p:cNvPr id="3217" name="Rectangle 12" descr="Large confetti"/>
            <p:cNvSpPr>
              <a:spLocks noChangeArrowheads="1"/>
            </p:cNvSpPr>
            <p:nvPr/>
          </p:nvSpPr>
          <p:spPr bwMode="auto">
            <a:xfrm>
              <a:off x="3995936" y="6237312"/>
              <a:ext cx="576064" cy="360040"/>
            </a:xfrm>
            <a:prstGeom prst="rect">
              <a:avLst/>
            </a:prstGeom>
            <a:pattFill prst="lgConfetti">
              <a:fgClr>
                <a:schemeClr val="tx1"/>
              </a:fgClr>
              <a:bgClr>
                <a:schemeClr val="bg2"/>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AU" dirty="0"/>
            </a:p>
          </p:txBody>
        </p:sp>
        <p:sp>
          <p:nvSpPr>
            <p:cNvPr id="71" name="Parallelogram 70"/>
            <p:cNvSpPr/>
            <p:nvPr/>
          </p:nvSpPr>
          <p:spPr>
            <a:xfrm>
              <a:off x="4067348" y="6237312"/>
              <a:ext cx="288826" cy="360040"/>
            </a:xfrm>
            <a:prstGeom prst="parallelogram">
              <a:avLst>
                <a:gd name="adj" fmla="val 76807"/>
              </a:avLst>
            </a:prstGeom>
            <a:solidFill>
              <a:schemeClr val="bg1"/>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dirty="0"/>
            </a:p>
          </p:txBody>
        </p:sp>
        <p:sp>
          <p:nvSpPr>
            <p:cNvPr id="72" name="Parallelogram 71"/>
            <p:cNvSpPr/>
            <p:nvPr/>
          </p:nvSpPr>
          <p:spPr>
            <a:xfrm flipH="1">
              <a:off x="4211762" y="6237312"/>
              <a:ext cx="279304" cy="360040"/>
            </a:xfrm>
            <a:prstGeom prst="parallelogram">
              <a:avLst>
                <a:gd name="adj" fmla="val 76807"/>
              </a:avLst>
            </a:prstGeom>
            <a:solidFill>
              <a:schemeClr val="bg1"/>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dirty="0"/>
            </a:p>
          </p:txBody>
        </p:sp>
      </p:grpSp>
      <p:sp>
        <p:nvSpPr>
          <p:cNvPr id="3119" name="AutoShape 39"/>
          <p:cNvSpPr>
            <a:spLocks noChangeArrowheads="1"/>
          </p:cNvSpPr>
          <p:nvPr/>
        </p:nvSpPr>
        <p:spPr bwMode="auto">
          <a:xfrm>
            <a:off x="4427539" y="4948238"/>
            <a:ext cx="46037" cy="36910"/>
          </a:xfrm>
          <a:prstGeom prst="irregularSeal1">
            <a:avLst/>
          </a:prstGeom>
          <a:solidFill>
            <a:srgbClr val="321900"/>
          </a:solidFill>
          <a:ln w="9525" algn="ctr">
            <a:solidFill>
              <a:srgbClr val="996600"/>
            </a:solidFill>
            <a:miter lim="800000"/>
            <a:headEnd/>
            <a:tailEnd/>
          </a:ln>
        </p:spPr>
        <p:txBody>
          <a:bodyPr wrap="none" anchor="ctr"/>
          <a:lstStyle/>
          <a:p>
            <a:endParaRPr lang="en-AU" dirty="0"/>
          </a:p>
        </p:txBody>
      </p:sp>
      <p:sp>
        <p:nvSpPr>
          <p:cNvPr id="3120" name="AutoShape 39"/>
          <p:cNvSpPr>
            <a:spLocks noChangeArrowheads="1"/>
          </p:cNvSpPr>
          <p:nvPr/>
        </p:nvSpPr>
        <p:spPr bwMode="auto">
          <a:xfrm>
            <a:off x="4067175" y="4948238"/>
            <a:ext cx="46038" cy="36910"/>
          </a:xfrm>
          <a:prstGeom prst="irregularSeal1">
            <a:avLst/>
          </a:prstGeom>
          <a:solidFill>
            <a:srgbClr val="321900"/>
          </a:solidFill>
          <a:ln w="9525" algn="ctr">
            <a:solidFill>
              <a:srgbClr val="996600"/>
            </a:solidFill>
            <a:miter lim="800000"/>
            <a:headEnd/>
            <a:tailEnd/>
          </a:ln>
        </p:spPr>
        <p:txBody>
          <a:bodyPr wrap="none" anchor="ctr"/>
          <a:lstStyle/>
          <a:p>
            <a:endParaRPr lang="en-AU" dirty="0"/>
          </a:p>
        </p:txBody>
      </p:sp>
      <p:sp>
        <p:nvSpPr>
          <p:cNvPr id="3121" name="AutoShape 39"/>
          <p:cNvSpPr>
            <a:spLocks noChangeArrowheads="1"/>
          </p:cNvSpPr>
          <p:nvPr/>
        </p:nvSpPr>
        <p:spPr bwMode="auto">
          <a:xfrm>
            <a:off x="4427539" y="4948238"/>
            <a:ext cx="46037" cy="36910"/>
          </a:xfrm>
          <a:prstGeom prst="irregularSeal1">
            <a:avLst/>
          </a:prstGeom>
          <a:solidFill>
            <a:srgbClr val="321900"/>
          </a:solidFill>
          <a:ln w="9525" algn="ctr">
            <a:solidFill>
              <a:srgbClr val="996600"/>
            </a:solidFill>
            <a:miter lim="800000"/>
            <a:headEnd/>
            <a:tailEnd/>
          </a:ln>
        </p:spPr>
        <p:txBody>
          <a:bodyPr wrap="none" anchor="ctr"/>
          <a:lstStyle/>
          <a:p>
            <a:endParaRPr lang="en-AU" dirty="0"/>
          </a:p>
        </p:txBody>
      </p:sp>
      <p:sp>
        <p:nvSpPr>
          <p:cNvPr id="3122" name="AutoShape 39"/>
          <p:cNvSpPr>
            <a:spLocks noChangeArrowheads="1"/>
          </p:cNvSpPr>
          <p:nvPr/>
        </p:nvSpPr>
        <p:spPr bwMode="auto">
          <a:xfrm>
            <a:off x="4427539" y="4948238"/>
            <a:ext cx="46037" cy="36910"/>
          </a:xfrm>
          <a:prstGeom prst="irregularSeal1">
            <a:avLst/>
          </a:prstGeom>
          <a:solidFill>
            <a:srgbClr val="321900"/>
          </a:solidFill>
          <a:ln w="9525" algn="ctr">
            <a:solidFill>
              <a:srgbClr val="996600"/>
            </a:solidFill>
            <a:miter lim="800000"/>
            <a:headEnd/>
            <a:tailEnd/>
          </a:ln>
        </p:spPr>
        <p:txBody>
          <a:bodyPr wrap="none" anchor="ctr"/>
          <a:lstStyle/>
          <a:p>
            <a:endParaRPr lang="en-AU" dirty="0"/>
          </a:p>
        </p:txBody>
      </p:sp>
      <p:sp>
        <p:nvSpPr>
          <p:cNvPr id="3123" name="AutoShape 39"/>
          <p:cNvSpPr>
            <a:spLocks noChangeArrowheads="1"/>
          </p:cNvSpPr>
          <p:nvPr/>
        </p:nvSpPr>
        <p:spPr bwMode="auto">
          <a:xfrm>
            <a:off x="4427539" y="4948238"/>
            <a:ext cx="46037" cy="36910"/>
          </a:xfrm>
          <a:prstGeom prst="irregularSeal1">
            <a:avLst/>
          </a:prstGeom>
          <a:solidFill>
            <a:srgbClr val="321900"/>
          </a:solidFill>
          <a:ln w="9525" algn="ctr">
            <a:solidFill>
              <a:srgbClr val="996600"/>
            </a:solidFill>
            <a:miter lim="800000"/>
            <a:headEnd/>
            <a:tailEnd/>
          </a:ln>
        </p:spPr>
        <p:txBody>
          <a:bodyPr wrap="none" anchor="ctr"/>
          <a:lstStyle/>
          <a:p>
            <a:endParaRPr lang="en-AU" dirty="0"/>
          </a:p>
        </p:txBody>
      </p:sp>
      <p:sp>
        <p:nvSpPr>
          <p:cNvPr id="3124" name="AutoShape 39"/>
          <p:cNvSpPr>
            <a:spLocks noChangeArrowheads="1"/>
          </p:cNvSpPr>
          <p:nvPr/>
        </p:nvSpPr>
        <p:spPr bwMode="auto">
          <a:xfrm>
            <a:off x="4427539" y="4948238"/>
            <a:ext cx="46037" cy="36910"/>
          </a:xfrm>
          <a:prstGeom prst="irregularSeal1">
            <a:avLst/>
          </a:prstGeom>
          <a:solidFill>
            <a:srgbClr val="321900"/>
          </a:solidFill>
          <a:ln w="9525" algn="ctr">
            <a:solidFill>
              <a:srgbClr val="996600"/>
            </a:solidFill>
            <a:miter lim="800000"/>
            <a:headEnd/>
            <a:tailEnd/>
          </a:ln>
        </p:spPr>
        <p:txBody>
          <a:bodyPr wrap="none" anchor="ctr"/>
          <a:lstStyle/>
          <a:p>
            <a:endParaRPr lang="en-AU" dirty="0"/>
          </a:p>
        </p:txBody>
      </p:sp>
      <p:sp>
        <p:nvSpPr>
          <p:cNvPr id="3125" name="AutoShape 39"/>
          <p:cNvSpPr>
            <a:spLocks noChangeArrowheads="1"/>
          </p:cNvSpPr>
          <p:nvPr/>
        </p:nvSpPr>
        <p:spPr bwMode="auto">
          <a:xfrm>
            <a:off x="4067175" y="4948238"/>
            <a:ext cx="46038" cy="36910"/>
          </a:xfrm>
          <a:prstGeom prst="irregularSeal1">
            <a:avLst/>
          </a:prstGeom>
          <a:solidFill>
            <a:srgbClr val="321900"/>
          </a:solidFill>
          <a:ln w="9525" algn="ctr">
            <a:solidFill>
              <a:srgbClr val="996600"/>
            </a:solidFill>
            <a:miter lim="800000"/>
            <a:headEnd/>
            <a:tailEnd/>
          </a:ln>
        </p:spPr>
        <p:txBody>
          <a:bodyPr wrap="none" anchor="ctr"/>
          <a:lstStyle/>
          <a:p>
            <a:endParaRPr lang="en-AU" dirty="0"/>
          </a:p>
        </p:txBody>
      </p:sp>
      <p:sp>
        <p:nvSpPr>
          <p:cNvPr id="3126" name="AutoShape 39"/>
          <p:cNvSpPr>
            <a:spLocks noChangeArrowheads="1"/>
          </p:cNvSpPr>
          <p:nvPr/>
        </p:nvSpPr>
        <p:spPr bwMode="auto">
          <a:xfrm>
            <a:off x="4067175" y="4948238"/>
            <a:ext cx="46038" cy="36910"/>
          </a:xfrm>
          <a:prstGeom prst="irregularSeal1">
            <a:avLst/>
          </a:prstGeom>
          <a:solidFill>
            <a:srgbClr val="321900"/>
          </a:solidFill>
          <a:ln w="9525" algn="ctr">
            <a:solidFill>
              <a:srgbClr val="996600"/>
            </a:solidFill>
            <a:miter lim="800000"/>
            <a:headEnd/>
            <a:tailEnd/>
          </a:ln>
        </p:spPr>
        <p:txBody>
          <a:bodyPr wrap="none" anchor="ctr"/>
          <a:lstStyle/>
          <a:p>
            <a:endParaRPr lang="en-AU" dirty="0"/>
          </a:p>
        </p:txBody>
      </p:sp>
      <p:sp>
        <p:nvSpPr>
          <p:cNvPr id="3127" name="AutoShape 39"/>
          <p:cNvSpPr>
            <a:spLocks noChangeArrowheads="1"/>
          </p:cNvSpPr>
          <p:nvPr/>
        </p:nvSpPr>
        <p:spPr bwMode="auto">
          <a:xfrm>
            <a:off x="4067175" y="4948238"/>
            <a:ext cx="46038" cy="36910"/>
          </a:xfrm>
          <a:prstGeom prst="irregularSeal1">
            <a:avLst/>
          </a:prstGeom>
          <a:solidFill>
            <a:srgbClr val="321900"/>
          </a:solidFill>
          <a:ln w="9525" algn="ctr">
            <a:solidFill>
              <a:srgbClr val="996600"/>
            </a:solidFill>
            <a:miter lim="800000"/>
            <a:headEnd/>
            <a:tailEnd/>
          </a:ln>
        </p:spPr>
        <p:txBody>
          <a:bodyPr wrap="none" anchor="ctr"/>
          <a:lstStyle/>
          <a:p>
            <a:endParaRPr lang="en-AU" dirty="0"/>
          </a:p>
        </p:txBody>
      </p:sp>
      <p:sp>
        <p:nvSpPr>
          <p:cNvPr id="3128" name="AutoShape 39"/>
          <p:cNvSpPr>
            <a:spLocks noChangeArrowheads="1"/>
          </p:cNvSpPr>
          <p:nvPr/>
        </p:nvSpPr>
        <p:spPr bwMode="auto">
          <a:xfrm>
            <a:off x="4067175" y="4948238"/>
            <a:ext cx="46038" cy="36910"/>
          </a:xfrm>
          <a:prstGeom prst="irregularSeal1">
            <a:avLst/>
          </a:prstGeom>
          <a:solidFill>
            <a:srgbClr val="321900"/>
          </a:solidFill>
          <a:ln w="9525" algn="ctr">
            <a:solidFill>
              <a:srgbClr val="996600"/>
            </a:solidFill>
            <a:miter lim="800000"/>
            <a:headEnd/>
            <a:tailEnd/>
          </a:ln>
        </p:spPr>
        <p:txBody>
          <a:bodyPr wrap="none" anchor="ctr"/>
          <a:lstStyle/>
          <a:p>
            <a:endParaRPr lang="en-AU" dirty="0"/>
          </a:p>
        </p:txBody>
      </p:sp>
      <p:sp>
        <p:nvSpPr>
          <p:cNvPr id="3129" name="AutoShape 39"/>
          <p:cNvSpPr>
            <a:spLocks noChangeArrowheads="1"/>
          </p:cNvSpPr>
          <p:nvPr/>
        </p:nvSpPr>
        <p:spPr bwMode="auto">
          <a:xfrm>
            <a:off x="4067175" y="4948238"/>
            <a:ext cx="46038" cy="36910"/>
          </a:xfrm>
          <a:prstGeom prst="irregularSeal1">
            <a:avLst/>
          </a:prstGeom>
          <a:solidFill>
            <a:srgbClr val="321900"/>
          </a:solidFill>
          <a:ln w="9525" algn="ctr">
            <a:solidFill>
              <a:srgbClr val="996600"/>
            </a:solidFill>
            <a:miter lim="800000"/>
            <a:headEnd/>
            <a:tailEnd/>
          </a:ln>
        </p:spPr>
        <p:txBody>
          <a:bodyPr wrap="none" anchor="ctr"/>
          <a:lstStyle/>
          <a:p>
            <a:endParaRPr lang="en-AU" dirty="0"/>
          </a:p>
        </p:txBody>
      </p:sp>
      <p:sp>
        <p:nvSpPr>
          <p:cNvPr id="119" name="Rounded Rectangle 118"/>
          <p:cNvSpPr/>
          <p:nvPr/>
        </p:nvSpPr>
        <p:spPr>
          <a:xfrm>
            <a:off x="3995738" y="897731"/>
            <a:ext cx="576262" cy="377429"/>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dirty="0"/>
          </a:p>
        </p:txBody>
      </p:sp>
      <p:sp>
        <p:nvSpPr>
          <p:cNvPr id="121" name="Rounded Rectangle 120"/>
          <p:cNvSpPr/>
          <p:nvPr/>
        </p:nvSpPr>
        <p:spPr>
          <a:xfrm>
            <a:off x="4067175" y="303610"/>
            <a:ext cx="433388" cy="215503"/>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dirty="0"/>
          </a:p>
        </p:txBody>
      </p:sp>
      <p:sp>
        <p:nvSpPr>
          <p:cNvPr id="122" name="Rectangle 121"/>
          <p:cNvSpPr/>
          <p:nvPr/>
        </p:nvSpPr>
        <p:spPr>
          <a:xfrm>
            <a:off x="3203576" y="141685"/>
            <a:ext cx="1008063" cy="108347"/>
          </a:xfrm>
          <a:prstGeom prst="rect">
            <a:avLst/>
          </a:prstGeom>
          <a:solidFill>
            <a:schemeClr val="bg1">
              <a:lumMod val="9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dirty="0"/>
          </a:p>
        </p:txBody>
      </p:sp>
      <p:sp>
        <p:nvSpPr>
          <p:cNvPr id="123" name="Rectangle 122"/>
          <p:cNvSpPr/>
          <p:nvPr/>
        </p:nvSpPr>
        <p:spPr>
          <a:xfrm rot="16200000">
            <a:off x="3050779" y="671910"/>
            <a:ext cx="378619" cy="73025"/>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dirty="0"/>
          </a:p>
        </p:txBody>
      </p:sp>
      <p:sp>
        <p:nvSpPr>
          <p:cNvPr id="120" name="Rectangle 119"/>
          <p:cNvSpPr/>
          <p:nvPr/>
        </p:nvSpPr>
        <p:spPr>
          <a:xfrm>
            <a:off x="3203575" y="1059656"/>
            <a:ext cx="863600" cy="53579"/>
          </a:xfrm>
          <a:prstGeom prst="rect">
            <a:avLst/>
          </a:prstGeom>
          <a:solidFill>
            <a:schemeClr val="bg1">
              <a:lumMod val="9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dirty="0"/>
          </a:p>
        </p:txBody>
      </p:sp>
      <p:sp>
        <p:nvSpPr>
          <p:cNvPr id="124" name="Oval 123"/>
          <p:cNvSpPr/>
          <p:nvPr/>
        </p:nvSpPr>
        <p:spPr>
          <a:xfrm>
            <a:off x="3132138" y="897731"/>
            <a:ext cx="215900" cy="161925"/>
          </a:xfrm>
          <a:prstGeom prst="ellipse">
            <a:avLst/>
          </a:prstGeom>
          <a:solidFill>
            <a:srgbClr val="00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dirty="0"/>
          </a:p>
        </p:txBody>
      </p:sp>
      <p:sp>
        <p:nvSpPr>
          <p:cNvPr id="126" name="Oval 125"/>
          <p:cNvSpPr/>
          <p:nvPr/>
        </p:nvSpPr>
        <p:spPr>
          <a:xfrm>
            <a:off x="3132138" y="357188"/>
            <a:ext cx="215900" cy="161925"/>
          </a:xfrm>
          <a:prstGeom prst="ellipse">
            <a:avLst/>
          </a:prstGeom>
          <a:solidFill>
            <a:srgbClr val="00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dirty="0"/>
          </a:p>
        </p:txBody>
      </p:sp>
      <p:sp>
        <p:nvSpPr>
          <p:cNvPr id="128" name="Rectangle 127"/>
          <p:cNvSpPr/>
          <p:nvPr/>
        </p:nvSpPr>
        <p:spPr>
          <a:xfrm>
            <a:off x="2700339" y="681038"/>
            <a:ext cx="503237" cy="54769"/>
          </a:xfrm>
          <a:prstGeom prst="rect">
            <a:avLst/>
          </a:prstGeom>
          <a:solidFill>
            <a:schemeClr val="bg1">
              <a:lumMod val="9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dirty="0"/>
          </a:p>
        </p:txBody>
      </p:sp>
      <p:cxnSp>
        <p:nvCxnSpPr>
          <p:cNvPr id="129" name="Straight Arrow Connector 128"/>
          <p:cNvCxnSpPr/>
          <p:nvPr/>
        </p:nvCxnSpPr>
        <p:spPr>
          <a:xfrm>
            <a:off x="2124075" y="710804"/>
            <a:ext cx="503238"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2" name="Rectangle 131"/>
          <p:cNvSpPr/>
          <p:nvPr/>
        </p:nvSpPr>
        <p:spPr>
          <a:xfrm>
            <a:off x="2700339" y="681038"/>
            <a:ext cx="503237" cy="54769"/>
          </a:xfrm>
          <a:prstGeom prst="rect">
            <a:avLst/>
          </a:prstGeom>
          <a:solidFill>
            <a:srgbClr val="FF0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dirty="0"/>
          </a:p>
        </p:txBody>
      </p:sp>
      <p:sp>
        <p:nvSpPr>
          <p:cNvPr id="133" name="Rectangle 132"/>
          <p:cNvSpPr/>
          <p:nvPr/>
        </p:nvSpPr>
        <p:spPr>
          <a:xfrm rot="16200000">
            <a:off x="3050779" y="671910"/>
            <a:ext cx="378619" cy="73025"/>
          </a:xfrm>
          <a:prstGeom prst="rect">
            <a:avLst/>
          </a:prstGeom>
          <a:solidFill>
            <a:srgbClr val="FF0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dirty="0"/>
          </a:p>
        </p:txBody>
      </p:sp>
      <p:sp>
        <p:nvSpPr>
          <p:cNvPr id="3141" name="TextBox 135"/>
          <p:cNvSpPr txBox="1">
            <a:spLocks noChangeArrowheads="1"/>
          </p:cNvSpPr>
          <p:nvPr/>
        </p:nvSpPr>
        <p:spPr bwMode="auto">
          <a:xfrm>
            <a:off x="539750" y="573881"/>
            <a:ext cx="1655763"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AU" sz="1100" dirty="0">
                <a:cs typeface="Arial" charset="0"/>
              </a:rPr>
              <a:t>Compressed Air Supply</a:t>
            </a:r>
          </a:p>
        </p:txBody>
      </p:sp>
      <p:sp>
        <p:nvSpPr>
          <p:cNvPr id="146" name="Rectangle 145"/>
          <p:cNvSpPr/>
          <p:nvPr/>
        </p:nvSpPr>
        <p:spPr>
          <a:xfrm rot="16200000">
            <a:off x="3186510" y="267097"/>
            <a:ext cx="107156" cy="73025"/>
          </a:xfrm>
          <a:prstGeom prst="rect">
            <a:avLst/>
          </a:prstGeom>
          <a:solidFill>
            <a:schemeClr val="bg1">
              <a:lumMod val="9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dirty="0"/>
          </a:p>
        </p:txBody>
      </p:sp>
      <p:sp>
        <p:nvSpPr>
          <p:cNvPr id="147" name="Rectangle 146"/>
          <p:cNvSpPr/>
          <p:nvPr/>
        </p:nvSpPr>
        <p:spPr>
          <a:xfrm rot="5400000">
            <a:off x="4175522" y="123032"/>
            <a:ext cx="216694" cy="144462"/>
          </a:xfrm>
          <a:prstGeom prst="rect">
            <a:avLst/>
          </a:prstGeom>
          <a:solidFill>
            <a:schemeClr val="bg1">
              <a:lumMod val="9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dirty="0"/>
          </a:p>
        </p:txBody>
      </p:sp>
      <p:sp>
        <p:nvSpPr>
          <p:cNvPr id="148" name="Rounded Rectangle 147"/>
          <p:cNvSpPr/>
          <p:nvPr/>
        </p:nvSpPr>
        <p:spPr>
          <a:xfrm>
            <a:off x="3924300" y="86916"/>
            <a:ext cx="647700" cy="216694"/>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dirty="0"/>
          </a:p>
        </p:txBody>
      </p:sp>
      <p:sp>
        <p:nvSpPr>
          <p:cNvPr id="3145" name="TextBox 149"/>
          <p:cNvSpPr txBox="1">
            <a:spLocks noChangeArrowheads="1"/>
          </p:cNvSpPr>
          <p:nvPr/>
        </p:nvSpPr>
        <p:spPr bwMode="auto">
          <a:xfrm>
            <a:off x="5076825" y="141685"/>
            <a:ext cx="935038"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AU" sz="1100" dirty="0">
                <a:cs typeface="Arial" charset="0"/>
              </a:rPr>
              <a:t>Blowdown Valve</a:t>
            </a:r>
          </a:p>
        </p:txBody>
      </p:sp>
      <p:cxnSp>
        <p:nvCxnSpPr>
          <p:cNvPr id="153" name="Straight Arrow Connector 152"/>
          <p:cNvCxnSpPr>
            <a:stCxn id="3145" idx="1"/>
          </p:cNvCxnSpPr>
          <p:nvPr/>
        </p:nvCxnSpPr>
        <p:spPr>
          <a:xfrm flipH="1" flipV="1">
            <a:off x="4500563" y="195264"/>
            <a:ext cx="576262" cy="161865"/>
          </a:xfrm>
          <a:prstGeom prst="straightConnector1">
            <a:avLst/>
          </a:prstGeom>
          <a:ln>
            <a:solidFill>
              <a:schemeClr val="tx1"/>
            </a:solidFill>
            <a:tailEnd type="oval" w="sm" len="sm"/>
          </a:ln>
        </p:spPr>
        <p:style>
          <a:lnRef idx="1">
            <a:schemeClr val="accent1"/>
          </a:lnRef>
          <a:fillRef idx="0">
            <a:schemeClr val="accent1"/>
          </a:fillRef>
          <a:effectRef idx="0">
            <a:schemeClr val="accent1"/>
          </a:effectRef>
          <a:fontRef idx="minor">
            <a:schemeClr val="tx1"/>
          </a:fontRef>
        </p:style>
      </p:cxnSp>
      <p:grpSp>
        <p:nvGrpSpPr>
          <p:cNvPr id="139" name="Group 138"/>
          <p:cNvGrpSpPr>
            <a:grpSpLocks/>
          </p:cNvGrpSpPr>
          <p:nvPr/>
        </p:nvGrpSpPr>
        <p:grpSpPr bwMode="auto">
          <a:xfrm>
            <a:off x="4067175" y="1275160"/>
            <a:ext cx="433388" cy="540544"/>
            <a:chOff x="4067944" y="1700808"/>
            <a:chExt cx="432048" cy="720080"/>
          </a:xfrm>
        </p:grpSpPr>
        <p:sp>
          <p:nvSpPr>
            <p:cNvPr id="130" name="Rectangle 129"/>
            <p:cNvSpPr/>
            <p:nvPr/>
          </p:nvSpPr>
          <p:spPr>
            <a:xfrm rot="5400000">
              <a:off x="3923928" y="1988841"/>
              <a:ext cx="720080" cy="144015"/>
            </a:xfrm>
            <a:prstGeom prst="rect">
              <a:avLst/>
            </a:prstGeom>
            <a:solidFill>
              <a:schemeClr val="bg1">
                <a:lumMod val="9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dirty="0"/>
            </a:p>
          </p:txBody>
        </p:sp>
        <p:sp>
          <p:nvSpPr>
            <p:cNvPr id="131" name="Rectangle 130"/>
            <p:cNvSpPr/>
            <p:nvPr/>
          </p:nvSpPr>
          <p:spPr>
            <a:xfrm rot="5400000">
              <a:off x="3923928" y="1844824"/>
              <a:ext cx="720080" cy="432048"/>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dirty="0"/>
            </a:p>
          </p:txBody>
        </p:sp>
      </p:grpSp>
      <p:sp>
        <p:nvSpPr>
          <p:cNvPr id="125" name="Rectangle 124"/>
          <p:cNvSpPr/>
          <p:nvPr/>
        </p:nvSpPr>
        <p:spPr>
          <a:xfrm>
            <a:off x="3132138" y="411956"/>
            <a:ext cx="215900" cy="53579"/>
          </a:xfrm>
          <a:prstGeom prst="rect">
            <a:avLst/>
          </a:prstGeom>
          <a:solidFill>
            <a:schemeClr val="bg1">
              <a:lumMod val="9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dirty="0"/>
          </a:p>
        </p:txBody>
      </p:sp>
      <p:sp>
        <p:nvSpPr>
          <p:cNvPr id="135" name="Rectangle 134"/>
          <p:cNvSpPr/>
          <p:nvPr/>
        </p:nvSpPr>
        <p:spPr>
          <a:xfrm rot="16200000">
            <a:off x="3159126" y="401638"/>
            <a:ext cx="161925" cy="73025"/>
          </a:xfrm>
          <a:prstGeom prst="rect">
            <a:avLst/>
          </a:prstGeom>
          <a:solidFill>
            <a:srgbClr val="FF0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dirty="0"/>
          </a:p>
        </p:txBody>
      </p:sp>
      <p:sp>
        <p:nvSpPr>
          <p:cNvPr id="134" name="Rectangle 133"/>
          <p:cNvSpPr/>
          <p:nvPr/>
        </p:nvSpPr>
        <p:spPr>
          <a:xfrm rot="16200000">
            <a:off x="3186510" y="267097"/>
            <a:ext cx="107156" cy="73025"/>
          </a:xfrm>
          <a:prstGeom prst="rect">
            <a:avLst/>
          </a:prstGeom>
          <a:solidFill>
            <a:srgbClr val="FF0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dirty="0"/>
          </a:p>
        </p:txBody>
      </p:sp>
      <p:sp>
        <p:nvSpPr>
          <p:cNvPr id="141" name="Rectangle 140"/>
          <p:cNvSpPr/>
          <p:nvPr/>
        </p:nvSpPr>
        <p:spPr>
          <a:xfrm>
            <a:off x="3203576" y="141685"/>
            <a:ext cx="936625" cy="108347"/>
          </a:xfrm>
          <a:prstGeom prst="rect">
            <a:avLst/>
          </a:prstGeom>
          <a:solidFill>
            <a:srgbClr val="FF0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dirty="0"/>
          </a:p>
        </p:txBody>
      </p:sp>
      <p:sp>
        <p:nvSpPr>
          <p:cNvPr id="142" name="Rectangle 141"/>
          <p:cNvSpPr/>
          <p:nvPr/>
        </p:nvSpPr>
        <p:spPr>
          <a:xfrm rot="5400000">
            <a:off x="3689747" y="608807"/>
            <a:ext cx="1188244" cy="144462"/>
          </a:xfrm>
          <a:prstGeom prst="rect">
            <a:avLst/>
          </a:prstGeom>
          <a:solidFill>
            <a:schemeClr val="bg1">
              <a:lumMod val="9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dirty="0"/>
          </a:p>
        </p:txBody>
      </p:sp>
      <p:sp>
        <p:nvSpPr>
          <p:cNvPr id="143" name="Rectangle 142"/>
          <p:cNvSpPr/>
          <p:nvPr/>
        </p:nvSpPr>
        <p:spPr>
          <a:xfrm rot="5400000">
            <a:off x="4174531" y="124024"/>
            <a:ext cx="210740" cy="136525"/>
          </a:xfrm>
          <a:prstGeom prst="rect">
            <a:avLst/>
          </a:prstGeom>
          <a:solidFill>
            <a:srgbClr val="FFFF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dirty="0"/>
          </a:p>
        </p:txBody>
      </p:sp>
      <p:sp>
        <p:nvSpPr>
          <p:cNvPr id="145" name="Rectangle 144"/>
          <p:cNvSpPr/>
          <p:nvPr/>
        </p:nvSpPr>
        <p:spPr>
          <a:xfrm>
            <a:off x="4140200" y="141685"/>
            <a:ext cx="279400" cy="101203"/>
          </a:xfrm>
          <a:prstGeom prst="rect">
            <a:avLst/>
          </a:prstGeom>
          <a:solidFill>
            <a:srgbClr val="FF0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dirty="0"/>
          </a:p>
        </p:txBody>
      </p:sp>
      <p:sp>
        <p:nvSpPr>
          <p:cNvPr id="149" name="TextBox 148"/>
          <p:cNvSpPr txBox="1">
            <a:spLocks noChangeArrowheads="1"/>
          </p:cNvSpPr>
          <p:nvPr/>
        </p:nvSpPr>
        <p:spPr bwMode="auto">
          <a:xfrm>
            <a:off x="3563938" y="1437085"/>
            <a:ext cx="143986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AU" sz="1400" dirty="0">
                <a:latin typeface="Arial Black" pitchFamily="34" charset="0"/>
                <a:cs typeface="Arial" charset="0"/>
              </a:rPr>
              <a:t>Rod Change</a:t>
            </a:r>
          </a:p>
        </p:txBody>
      </p:sp>
      <p:sp>
        <p:nvSpPr>
          <p:cNvPr id="3156" name="TextBox 154"/>
          <p:cNvSpPr txBox="1">
            <a:spLocks noChangeArrowheads="1"/>
          </p:cNvSpPr>
          <p:nvPr/>
        </p:nvSpPr>
        <p:spPr bwMode="auto">
          <a:xfrm>
            <a:off x="1258889" y="250031"/>
            <a:ext cx="1584325"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AU" sz="1100" dirty="0">
                <a:cs typeface="Arial" charset="0"/>
              </a:rPr>
              <a:t>Hydraulic Controller</a:t>
            </a:r>
          </a:p>
        </p:txBody>
      </p:sp>
      <p:cxnSp>
        <p:nvCxnSpPr>
          <p:cNvPr id="157" name="Straight Arrow Connector 156"/>
          <p:cNvCxnSpPr>
            <a:stCxn id="3156" idx="3"/>
          </p:cNvCxnSpPr>
          <p:nvPr/>
        </p:nvCxnSpPr>
        <p:spPr>
          <a:xfrm>
            <a:off x="2843214" y="380836"/>
            <a:ext cx="215899" cy="31121"/>
          </a:xfrm>
          <a:prstGeom prst="straightConnector1">
            <a:avLst/>
          </a:prstGeom>
          <a:ln>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61" name="Straight Arrow Connector 160"/>
          <p:cNvCxnSpPr>
            <a:stCxn id="3156" idx="3"/>
          </p:cNvCxnSpPr>
          <p:nvPr/>
        </p:nvCxnSpPr>
        <p:spPr>
          <a:xfrm>
            <a:off x="2843214" y="380836"/>
            <a:ext cx="288925" cy="463318"/>
          </a:xfrm>
          <a:prstGeom prst="straightConnector1">
            <a:avLst/>
          </a:prstGeom>
          <a:ln>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sp>
        <p:nvSpPr>
          <p:cNvPr id="174" name="Rectangle 3" descr="Paper bag"/>
          <p:cNvSpPr>
            <a:spLocks noChangeArrowheads="1"/>
          </p:cNvSpPr>
          <p:nvPr/>
        </p:nvSpPr>
        <p:spPr bwMode="auto">
          <a:xfrm>
            <a:off x="3995738" y="3057525"/>
            <a:ext cx="576262" cy="1620441"/>
          </a:xfrm>
          <a:prstGeom prst="rect">
            <a:avLst/>
          </a:prstGeom>
          <a:solidFill>
            <a:srgbClr val="00B0F0">
              <a:alpha val="70195"/>
            </a:srgbClr>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AU" dirty="0"/>
          </a:p>
        </p:txBody>
      </p:sp>
      <p:sp>
        <p:nvSpPr>
          <p:cNvPr id="175" name="Rectangle 174"/>
          <p:cNvSpPr/>
          <p:nvPr/>
        </p:nvSpPr>
        <p:spPr>
          <a:xfrm rot="5400000">
            <a:off x="2043113" y="2418557"/>
            <a:ext cx="4481513" cy="144462"/>
          </a:xfrm>
          <a:prstGeom prst="rect">
            <a:avLst/>
          </a:prstGeom>
          <a:solidFill>
            <a:srgbClr val="FF0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dirty="0"/>
          </a:p>
        </p:txBody>
      </p:sp>
      <p:grpSp>
        <p:nvGrpSpPr>
          <p:cNvPr id="187" name="Group 186"/>
          <p:cNvGrpSpPr>
            <a:grpSpLocks/>
          </p:cNvGrpSpPr>
          <p:nvPr/>
        </p:nvGrpSpPr>
        <p:grpSpPr bwMode="auto">
          <a:xfrm>
            <a:off x="4562476" y="3350419"/>
            <a:ext cx="1609725" cy="1593056"/>
            <a:chOff x="4562475" y="4467225"/>
            <a:chExt cx="1609725" cy="2124075"/>
          </a:xfrm>
        </p:grpSpPr>
        <p:sp>
          <p:nvSpPr>
            <p:cNvPr id="179" name="Freeform 178"/>
            <p:cNvSpPr/>
            <p:nvPr/>
          </p:nvSpPr>
          <p:spPr>
            <a:xfrm>
              <a:off x="4572000" y="6315075"/>
              <a:ext cx="733425" cy="276225"/>
            </a:xfrm>
            <a:custGeom>
              <a:avLst/>
              <a:gdLst>
                <a:gd name="connsiteX0" fmla="*/ 0 w 733425"/>
                <a:gd name="connsiteY0" fmla="*/ 0 h 276225"/>
                <a:gd name="connsiteX1" fmla="*/ 57150 w 733425"/>
                <a:gd name="connsiteY1" fmla="*/ 19050 h 276225"/>
                <a:gd name="connsiteX2" fmla="*/ 85725 w 733425"/>
                <a:gd name="connsiteY2" fmla="*/ 28575 h 276225"/>
                <a:gd name="connsiteX3" fmla="*/ 114300 w 733425"/>
                <a:gd name="connsiteY3" fmla="*/ 47625 h 276225"/>
                <a:gd name="connsiteX4" fmla="*/ 133350 w 733425"/>
                <a:gd name="connsiteY4" fmla="*/ 76200 h 276225"/>
                <a:gd name="connsiteX5" fmla="*/ 190500 w 733425"/>
                <a:gd name="connsiteY5" fmla="*/ 123825 h 276225"/>
                <a:gd name="connsiteX6" fmla="*/ 228600 w 733425"/>
                <a:gd name="connsiteY6" fmla="*/ 180975 h 276225"/>
                <a:gd name="connsiteX7" fmla="*/ 361950 w 733425"/>
                <a:gd name="connsiteY7" fmla="*/ 219075 h 276225"/>
                <a:gd name="connsiteX8" fmla="*/ 390525 w 733425"/>
                <a:gd name="connsiteY8" fmla="*/ 228600 h 276225"/>
                <a:gd name="connsiteX9" fmla="*/ 419100 w 733425"/>
                <a:gd name="connsiteY9" fmla="*/ 238125 h 276225"/>
                <a:gd name="connsiteX10" fmla="*/ 485775 w 733425"/>
                <a:gd name="connsiteY10" fmla="*/ 266700 h 276225"/>
                <a:gd name="connsiteX11" fmla="*/ 647700 w 733425"/>
                <a:gd name="connsiteY11" fmla="*/ 238125 h 276225"/>
                <a:gd name="connsiteX12" fmla="*/ 685800 w 733425"/>
                <a:gd name="connsiteY12" fmla="*/ 247650 h 276225"/>
                <a:gd name="connsiteX13" fmla="*/ 714375 w 733425"/>
                <a:gd name="connsiteY13" fmla="*/ 266700 h 276225"/>
                <a:gd name="connsiteX14" fmla="*/ 733425 w 733425"/>
                <a:gd name="connsiteY14" fmla="*/ 276225 h 276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33425" h="276225">
                  <a:moveTo>
                    <a:pt x="0" y="0"/>
                  </a:moveTo>
                  <a:lnTo>
                    <a:pt x="57150" y="19050"/>
                  </a:lnTo>
                  <a:cubicBezTo>
                    <a:pt x="66675" y="22225"/>
                    <a:pt x="77371" y="23006"/>
                    <a:pt x="85725" y="28575"/>
                  </a:cubicBezTo>
                  <a:lnTo>
                    <a:pt x="114300" y="47625"/>
                  </a:lnTo>
                  <a:cubicBezTo>
                    <a:pt x="120650" y="57150"/>
                    <a:pt x="126021" y="67406"/>
                    <a:pt x="133350" y="76200"/>
                  </a:cubicBezTo>
                  <a:cubicBezTo>
                    <a:pt x="156269" y="103702"/>
                    <a:pt x="162403" y="105094"/>
                    <a:pt x="190500" y="123825"/>
                  </a:cubicBezTo>
                  <a:cubicBezTo>
                    <a:pt x="203200" y="142875"/>
                    <a:pt x="206388" y="175422"/>
                    <a:pt x="228600" y="180975"/>
                  </a:cubicBezTo>
                  <a:cubicBezTo>
                    <a:pt x="324281" y="204895"/>
                    <a:pt x="279962" y="191746"/>
                    <a:pt x="361950" y="219075"/>
                  </a:cubicBezTo>
                  <a:lnTo>
                    <a:pt x="390525" y="228600"/>
                  </a:lnTo>
                  <a:cubicBezTo>
                    <a:pt x="400050" y="231775"/>
                    <a:pt x="410746" y="232556"/>
                    <a:pt x="419100" y="238125"/>
                  </a:cubicBezTo>
                  <a:cubicBezTo>
                    <a:pt x="458567" y="264437"/>
                    <a:pt x="436569" y="254399"/>
                    <a:pt x="485775" y="266700"/>
                  </a:cubicBezTo>
                  <a:cubicBezTo>
                    <a:pt x="616044" y="244988"/>
                    <a:pt x="562200" y="255225"/>
                    <a:pt x="647700" y="238125"/>
                  </a:cubicBezTo>
                  <a:cubicBezTo>
                    <a:pt x="660400" y="241300"/>
                    <a:pt x="673768" y="242493"/>
                    <a:pt x="685800" y="247650"/>
                  </a:cubicBezTo>
                  <a:cubicBezTo>
                    <a:pt x="696322" y="252159"/>
                    <a:pt x="704559" y="260810"/>
                    <a:pt x="714375" y="266700"/>
                  </a:cubicBezTo>
                  <a:cubicBezTo>
                    <a:pt x="720463" y="270353"/>
                    <a:pt x="727075" y="273050"/>
                    <a:pt x="733425" y="276225"/>
                  </a:cubicBezTo>
                </a:path>
              </a:pathLst>
            </a:custGeom>
            <a:ln w="57150">
              <a:solidFill>
                <a:srgbClr val="00B0F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AU" dirty="0"/>
            </a:p>
          </p:txBody>
        </p:sp>
        <p:sp>
          <p:nvSpPr>
            <p:cNvPr id="180" name="Freeform 179"/>
            <p:cNvSpPr/>
            <p:nvPr/>
          </p:nvSpPr>
          <p:spPr>
            <a:xfrm>
              <a:off x="4562475" y="5762625"/>
              <a:ext cx="828675" cy="352425"/>
            </a:xfrm>
            <a:custGeom>
              <a:avLst/>
              <a:gdLst>
                <a:gd name="connsiteX0" fmla="*/ 0 w 828675"/>
                <a:gd name="connsiteY0" fmla="*/ 247650 h 352425"/>
                <a:gd name="connsiteX1" fmla="*/ 57150 w 828675"/>
                <a:gd name="connsiteY1" fmla="*/ 285750 h 352425"/>
                <a:gd name="connsiteX2" fmla="*/ 85725 w 828675"/>
                <a:gd name="connsiteY2" fmla="*/ 314325 h 352425"/>
                <a:gd name="connsiteX3" fmla="*/ 104775 w 828675"/>
                <a:gd name="connsiteY3" fmla="*/ 342900 h 352425"/>
                <a:gd name="connsiteX4" fmla="*/ 133350 w 828675"/>
                <a:gd name="connsiteY4" fmla="*/ 352425 h 352425"/>
                <a:gd name="connsiteX5" fmla="*/ 266700 w 828675"/>
                <a:gd name="connsiteY5" fmla="*/ 323850 h 352425"/>
                <a:gd name="connsiteX6" fmla="*/ 323850 w 828675"/>
                <a:gd name="connsiteY6" fmla="*/ 304800 h 352425"/>
                <a:gd name="connsiteX7" fmla="*/ 352425 w 828675"/>
                <a:gd name="connsiteY7" fmla="*/ 295275 h 352425"/>
                <a:gd name="connsiteX8" fmla="*/ 371475 w 828675"/>
                <a:gd name="connsiteY8" fmla="*/ 266700 h 352425"/>
                <a:gd name="connsiteX9" fmla="*/ 400050 w 828675"/>
                <a:gd name="connsiteY9" fmla="*/ 247650 h 352425"/>
                <a:gd name="connsiteX10" fmla="*/ 428625 w 828675"/>
                <a:gd name="connsiteY10" fmla="*/ 219075 h 352425"/>
                <a:gd name="connsiteX11" fmla="*/ 466725 w 828675"/>
                <a:gd name="connsiteY11" fmla="*/ 161925 h 352425"/>
                <a:gd name="connsiteX12" fmla="*/ 476250 w 828675"/>
                <a:gd name="connsiteY12" fmla="*/ 133350 h 352425"/>
                <a:gd name="connsiteX13" fmla="*/ 685800 w 828675"/>
                <a:gd name="connsiteY13" fmla="*/ 104775 h 352425"/>
                <a:gd name="connsiteX14" fmla="*/ 714375 w 828675"/>
                <a:gd name="connsiteY14" fmla="*/ 95250 h 352425"/>
                <a:gd name="connsiteX15" fmla="*/ 742950 w 828675"/>
                <a:gd name="connsiteY15" fmla="*/ 66675 h 352425"/>
                <a:gd name="connsiteX16" fmla="*/ 771525 w 828675"/>
                <a:gd name="connsiteY16" fmla="*/ 47625 h 352425"/>
                <a:gd name="connsiteX17" fmla="*/ 790575 w 828675"/>
                <a:gd name="connsiteY17" fmla="*/ 19050 h 352425"/>
                <a:gd name="connsiteX18" fmla="*/ 819150 w 828675"/>
                <a:gd name="connsiteY18" fmla="*/ 9525 h 352425"/>
                <a:gd name="connsiteX19" fmla="*/ 828675 w 828675"/>
                <a:gd name="connsiteY19" fmla="*/ 0 h 35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28675" h="352425">
                  <a:moveTo>
                    <a:pt x="0" y="247650"/>
                  </a:moveTo>
                  <a:cubicBezTo>
                    <a:pt x="19050" y="260350"/>
                    <a:pt x="40961" y="269561"/>
                    <a:pt x="57150" y="285750"/>
                  </a:cubicBezTo>
                  <a:cubicBezTo>
                    <a:pt x="66675" y="295275"/>
                    <a:pt x="77101" y="303977"/>
                    <a:pt x="85725" y="314325"/>
                  </a:cubicBezTo>
                  <a:cubicBezTo>
                    <a:pt x="93054" y="323119"/>
                    <a:pt x="95836" y="335749"/>
                    <a:pt x="104775" y="342900"/>
                  </a:cubicBezTo>
                  <a:cubicBezTo>
                    <a:pt x="112615" y="349172"/>
                    <a:pt x="123825" y="349250"/>
                    <a:pt x="133350" y="352425"/>
                  </a:cubicBezTo>
                  <a:cubicBezTo>
                    <a:pt x="181311" y="344432"/>
                    <a:pt x="219232" y="339673"/>
                    <a:pt x="266700" y="323850"/>
                  </a:cubicBezTo>
                  <a:lnTo>
                    <a:pt x="323850" y="304800"/>
                  </a:lnTo>
                  <a:lnTo>
                    <a:pt x="352425" y="295275"/>
                  </a:lnTo>
                  <a:cubicBezTo>
                    <a:pt x="358775" y="285750"/>
                    <a:pt x="363380" y="274795"/>
                    <a:pt x="371475" y="266700"/>
                  </a:cubicBezTo>
                  <a:cubicBezTo>
                    <a:pt x="379570" y="258605"/>
                    <a:pt x="391256" y="254979"/>
                    <a:pt x="400050" y="247650"/>
                  </a:cubicBezTo>
                  <a:cubicBezTo>
                    <a:pt x="410398" y="239026"/>
                    <a:pt x="419100" y="228600"/>
                    <a:pt x="428625" y="219075"/>
                  </a:cubicBezTo>
                  <a:cubicBezTo>
                    <a:pt x="451273" y="151131"/>
                    <a:pt x="419159" y="233274"/>
                    <a:pt x="466725" y="161925"/>
                  </a:cubicBezTo>
                  <a:cubicBezTo>
                    <a:pt x="472294" y="153571"/>
                    <a:pt x="468080" y="139186"/>
                    <a:pt x="476250" y="133350"/>
                  </a:cubicBezTo>
                  <a:cubicBezTo>
                    <a:pt x="520062" y="102056"/>
                    <a:pt x="669564" y="105790"/>
                    <a:pt x="685800" y="104775"/>
                  </a:cubicBezTo>
                  <a:cubicBezTo>
                    <a:pt x="695325" y="101600"/>
                    <a:pt x="706021" y="100819"/>
                    <a:pt x="714375" y="95250"/>
                  </a:cubicBezTo>
                  <a:cubicBezTo>
                    <a:pt x="725583" y="87778"/>
                    <a:pt x="732602" y="75299"/>
                    <a:pt x="742950" y="66675"/>
                  </a:cubicBezTo>
                  <a:cubicBezTo>
                    <a:pt x="751744" y="59346"/>
                    <a:pt x="762000" y="53975"/>
                    <a:pt x="771525" y="47625"/>
                  </a:cubicBezTo>
                  <a:cubicBezTo>
                    <a:pt x="777875" y="38100"/>
                    <a:pt x="781636" y="26201"/>
                    <a:pt x="790575" y="19050"/>
                  </a:cubicBezTo>
                  <a:cubicBezTo>
                    <a:pt x="798415" y="12778"/>
                    <a:pt x="810170" y="14015"/>
                    <a:pt x="819150" y="9525"/>
                  </a:cubicBezTo>
                  <a:cubicBezTo>
                    <a:pt x="823166" y="7517"/>
                    <a:pt x="825500" y="3175"/>
                    <a:pt x="828675" y="0"/>
                  </a:cubicBezTo>
                </a:path>
              </a:pathLst>
            </a:custGeom>
            <a:ln w="57150">
              <a:solidFill>
                <a:srgbClr val="00B0F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AU" dirty="0"/>
            </a:p>
          </p:txBody>
        </p:sp>
        <p:sp>
          <p:nvSpPr>
            <p:cNvPr id="181" name="Freeform 180"/>
            <p:cNvSpPr/>
            <p:nvPr/>
          </p:nvSpPr>
          <p:spPr>
            <a:xfrm>
              <a:off x="4572000" y="5076825"/>
              <a:ext cx="1495425" cy="485775"/>
            </a:xfrm>
            <a:custGeom>
              <a:avLst/>
              <a:gdLst>
                <a:gd name="connsiteX0" fmla="*/ 0 w 1495425"/>
                <a:gd name="connsiteY0" fmla="*/ 485775 h 485775"/>
                <a:gd name="connsiteX1" fmla="*/ 76200 w 1495425"/>
                <a:gd name="connsiteY1" fmla="*/ 457200 h 485775"/>
                <a:gd name="connsiteX2" fmla="*/ 133350 w 1495425"/>
                <a:gd name="connsiteY2" fmla="*/ 447675 h 485775"/>
                <a:gd name="connsiteX3" fmla="*/ 219075 w 1495425"/>
                <a:gd name="connsiteY3" fmla="*/ 409575 h 485775"/>
                <a:gd name="connsiteX4" fmla="*/ 266700 w 1495425"/>
                <a:gd name="connsiteY4" fmla="*/ 361950 h 485775"/>
                <a:gd name="connsiteX5" fmla="*/ 295275 w 1495425"/>
                <a:gd name="connsiteY5" fmla="*/ 333375 h 485775"/>
                <a:gd name="connsiteX6" fmla="*/ 390525 w 1495425"/>
                <a:gd name="connsiteY6" fmla="*/ 266700 h 485775"/>
                <a:gd name="connsiteX7" fmla="*/ 419100 w 1495425"/>
                <a:gd name="connsiteY7" fmla="*/ 238125 h 485775"/>
                <a:gd name="connsiteX8" fmla="*/ 476250 w 1495425"/>
                <a:gd name="connsiteY8" fmla="*/ 219075 h 485775"/>
                <a:gd name="connsiteX9" fmla="*/ 533400 w 1495425"/>
                <a:gd name="connsiteY9" fmla="*/ 228600 h 485775"/>
                <a:gd name="connsiteX10" fmla="*/ 590550 w 1495425"/>
                <a:gd name="connsiteY10" fmla="*/ 247650 h 485775"/>
                <a:gd name="connsiteX11" fmla="*/ 628650 w 1495425"/>
                <a:gd name="connsiteY11" fmla="*/ 257175 h 485775"/>
                <a:gd name="connsiteX12" fmla="*/ 685800 w 1495425"/>
                <a:gd name="connsiteY12" fmla="*/ 295275 h 485775"/>
                <a:gd name="connsiteX13" fmla="*/ 838200 w 1495425"/>
                <a:gd name="connsiteY13" fmla="*/ 323850 h 485775"/>
                <a:gd name="connsiteX14" fmla="*/ 923925 w 1495425"/>
                <a:gd name="connsiteY14" fmla="*/ 314325 h 485775"/>
                <a:gd name="connsiteX15" fmla="*/ 1000125 w 1495425"/>
                <a:gd name="connsiteY15" fmla="*/ 295275 h 485775"/>
                <a:gd name="connsiteX16" fmla="*/ 1057275 w 1495425"/>
                <a:gd name="connsiteY16" fmla="*/ 266700 h 485775"/>
                <a:gd name="connsiteX17" fmla="*/ 1085850 w 1495425"/>
                <a:gd name="connsiteY17" fmla="*/ 247650 h 485775"/>
                <a:gd name="connsiteX18" fmla="*/ 1143000 w 1495425"/>
                <a:gd name="connsiteY18" fmla="*/ 228600 h 485775"/>
                <a:gd name="connsiteX19" fmla="*/ 1190625 w 1495425"/>
                <a:gd name="connsiteY19" fmla="*/ 180975 h 485775"/>
                <a:gd name="connsiteX20" fmla="*/ 1247775 w 1495425"/>
                <a:gd name="connsiteY20" fmla="*/ 123825 h 485775"/>
                <a:gd name="connsiteX21" fmla="*/ 1276350 w 1495425"/>
                <a:gd name="connsiteY21" fmla="*/ 95250 h 485775"/>
                <a:gd name="connsiteX22" fmla="*/ 1304925 w 1495425"/>
                <a:gd name="connsiteY22" fmla="*/ 76200 h 485775"/>
                <a:gd name="connsiteX23" fmla="*/ 1438275 w 1495425"/>
                <a:gd name="connsiteY23" fmla="*/ 38100 h 485775"/>
                <a:gd name="connsiteX24" fmla="*/ 1495425 w 1495425"/>
                <a:gd name="connsiteY24" fmla="*/ 9525 h 485775"/>
                <a:gd name="connsiteX25" fmla="*/ 1495425 w 1495425"/>
                <a:gd name="connsiteY25" fmla="*/ 0 h 485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95425" h="485775">
                  <a:moveTo>
                    <a:pt x="0" y="485775"/>
                  </a:moveTo>
                  <a:cubicBezTo>
                    <a:pt x="9270" y="482067"/>
                    <a:pt x="59402" y="460933"/>
                    <a:pt x="76200" y="457200"/>
                  </a:cubicBezTo>
                  <a:cubicBezTo>
                    <a:pt x="95053" y="453010"/>
                    <a:pt x="114614" y="452359"/>
                    <a:pt x="133350" y="447675"/>
                  </a:cubicBezTo>
                  <a:cubicBezTo>
                    <a:pt x="187758" y="434073"/>
                    <a:pt x="181546" y="434594"/>
                    <a:pt x="219075" y="409575"/>
                  </a:cubicBezTo>
                  <a:cubicBezTo>
                    <a:pt x="254000" y="357187"/>
                    <a:pt x="219075" y="401637"/>
                    <a:pt x="266700" y="361950"/>
                  </a:cubicBezTo>
                  <a:cubicBezTo>
                    <a:pt x="277048" y="353326"/>
                    <a:pt x="284642" y="341645"/>
                    <a:pt x="295275" y="333375"/>
                  </a:cubicBezTo>
                  <a:cubicBezTo>
                    <a:pt x="354294" y="287471"/>
                    <a:pt x="341972" y="308317"/>
                    <a:pt x="390525" y="266700"/>
                  </a:cubicBezTo>
                  <a:cubicBezTo>
                    <a:pt x="400752" y="257934"/>
                    <a:pt x="407325" y="244667"/>
                    <a:pt x="419100" y="238125"/>
                  </a:cubicBezTo>
                  <a:cubicBezTo>
                    <a:pt x="436653" y="228373"/>
                    <a:pt x="476250" y="219075"/>
                    <a:pt x="476250" y="219075"/>
                  </a:cubicBezTo>
                  <a:cubicBezTo>
                    <a:pt x="495300" y="222250"/>
                    <a:pt x="514664" y="223916"/>
                    <a:pt x="533400" y="228600"/>
                  </a:cubicBezTo>
                  <a:cubicBezTo>
                    <a:pt x="552881" y="233470"/>
                    <a:pt x="571069" y="242780"/>
                    <a:pt x="590550" y="247650"/>
                  </a:cubicBezTo>
                  <a:lnTo>
                    <a:pt x="628650" y="257175"/>
                  </a:lnTo>
                  <a:lnTo>
                    <a:pt x="685800" y="295275"/>
                  </a:lnTo>
                  <a:cubicBezTo>
                    <a:pt x="748819" y="337288"/>
                    <a:pt x="702961" y="313447"/>
                    <a:pt x="838200" y="323850"/>
                  </a:cubicBezTo>
                  <a:cubicBezTo>
                    <a:pt x="866775" y="320675"/>
                    <a:pt x="895612" y="319321"/>
                    <a:pt x="923925" y="314325"/>
                  </a:cubicBezTo>
                  <a:cubicBezTo>
                    <a:pt x="949708" y="309775"/>
                    <a:pt x="1000125" y="295275"/>
                    <a:pt x="1000125" y="295275"/>
                  </a:cubicBezTo>
                  <a:cubicBezTo>
                    <a:pt x="1082017" y="240680"/>
                    <a:pt x="978405" y="306135"/>
                    <a:pt x="1057275" y="266700"/>
                  </a:cubicBezTo>
                  <a:cubicBezTo>
                    <a:pt x="1067514" y="261580"/>
                    <a:pt x="1075389" y="252299"/>
                    <a:pt x="1085850" y="247650"/>
                  </a:cubicBezTo>
                  <a:cubicBezTo>
                    <a:pt x="1104200" y="239495"/>
                    <a:pt x="1143000" y="228600"/>
                    <a:pt x="1143000" y="228600"/>
                  </a:cubicBezTo>
                  <a:cubicBezTo>
                    <a:pt x="1182255" y="169718"/>
                    <a:pt x="1138670" y="227157"/>
                    <a:pt x="1190625" y="180975"/>
                  </a:cubicBezTo>
                  <a:cubicBezTo>
                    <a:pt x="1210761" y="163077"/>
                    <a:pt x="1228725" y="142875"/>
                    <a:pt x="1247775" y="123825"/>
                  </a:cubicBezTo>
                  <a:cubicBezTo>
                    <a:pt x="1257300" y="114300"/>
                    <a:pt x="1265142" y="102722"/>
                    <a:pt x="1276350" y="95250"/>
                  </a:cubicBezTo>
                  <a:lnTo>
                    <a:pt x="1304925" y="76200"/>
                  </a:lnTo>
                  <a:cubicBezTo>
                    <a:pt x="1346559" y="13748"/>
                    <a:pt x="1307968" y="55474"/>
                    <a:pt x="1438275" y="38100"/>
                  </a:cubicBezTo>
                  <a:cubicBezTo>
                    <a:pt x="1456152" y="35716"/>
                    <a:pt x="1483076" y="21874"/>
                    <a:pt x="1495425" y="9525"/>
                  </a:cubicBezTo>
                  <a:lnTo>
                    <a:pt x="1495425" y="0"/>
                  </a:lnTo>
                </a:path>
              </a:pathLst>
            </a:custGeom>
            <a:ln w="57150">
              <a:solidFill>
                <a:srgbClr val="00B0F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AU" dirty="0"/>
            </a:p>
          </p:txBody>
        </p:sp>
        <p:sp>
          <p:nvSpPr>
            <p:cNvPr id="182" name="Freeform 181"/>
            <p:cNvSpPr/>
            <p:nvPr/>
          </p:nvSpPr>
          <p:spPr>
            <a:xfrm>
              <a:off x="4581525" y="4467225"/>
              <a:ext cx="1590675" cy="314325"/>
            </a:xfrm>
            <a:custGeom>
              <a:avLst/>
              <a:gdLst>
                <a:gd name="connsiteX0" fmla="*/ 0 w 1590675"/>
                <a:gd name="connsiteY0" fmla="*/ 314325 h 314325"/>
                <a:gd name="connsiteX1" fmla="*/ 9525 w 1590675"/>
                <a:gd name="connsiteY1" fmla="*/ 285750 h 314325"/>
                <a:gd name="connsiteX2" fmla="*/ 66675 w 1590675"/>
                <a:gd name="connsiteY2" fmla="*/ 238125 h 314325"/>
                <a:gd name="connsiteX3" fmla="*/ 114300 w 1590675"/>
                <a:gd name="connsiteY3" fmla="*/ 190500 h 314325"/>
                <a:gd name="connsiteX4" fmla="*/ 200025 w 1590675"/>
                <a:gd name="connsiteY4" fmla="*/ 228600 h 314325"/>
                <a:gd name="connsiteX5" fmla="*/ 304800 w 1590675"/>
                <a:gd name="connsiteY5" fmla="*/ 257175 h 314325"/>
                <a:gd name="connsiteX6" fmla="*/ 333375 w 1590675"/>
                <a:gd name="connsiteY6" fmla="*/ 266700 h 314325"/>
                <a:gd name="connsiteX7" fmla="*/ 428625 w 1590675"/>
                <a:gd name="connsiteY7" fmla="*/ 238125 h 314325"/>
                <a:gd name="connsiteX8" fmla="*/ 485775 w 1590675"/>
                <a:gd name="connsiteY8" fmla="*/ 200025 h 314325"/>
                <a:gd name="connsiteX9" fmla="*/ 514350 w 1590675"/>
                <a:gd name="connsiteY9" fmla="*/ 180975 h 314325"/>
                <a:gd name="connsiteX10" fmla="*/ 561975 w 1590675"/>
                <a:gd name="connsiteY10" fmla="*/ 133350 h 314325"/>
                <a:gd name="connsiteX11" fmla="*/ 590550 w 1590675"/>
                <a:gd name="connsiteY11" fmla="*/ 76200 h 314325"/>
                <a:gd name="connsiteX12" fmla="*/ 647700 w 1590675"/>
                <a:gd name="connsiteY12" fmla="*/ 47625 h 314325"/>
                <a:gd name="connsiteX13" fmla="*/ 685800 w 1590675"/>
                <a:gd name="connsiteY13" fmla="*/ 57150 h 314325"/>
                <a:gd name="connsiteX14" fmla="*/ 714375 w 1590675"/>
                <a:gd name="connsiteY14" fmla="*/ 66675 h 314325"/>
                <a:gd name="connsiteX15" fmla="*/ 771525 w 1590675"/>
                <a:gd name="connsiteY15" fmla="*/ 19050 h 314325"/>
                <a:gd name="connsiteX16" fmla="*/ 800100 w 1590675"/>
                <a:gd name="connsiteY16" fmla="*/ 9525 h 314325"/>
                <a:gd name="connsiteX17" fmla="*/ 866775 w 1590675"/>
                <a:gd name="connsiteY17" fmla="*/ 47625 h 314325"/>
                <a:gd name="connsiteX18" fmla="*/ 904875 w 1590675"/>
                <a:gd name="connsiteY18" fmla="*/ 57150 h 314325"/>
                <a:gd name="connsiteX19" fmla="*/ 1009650 w 1590675"/>
                <a:gd name="connsiteY19" fmla="*/ 66675 h 314325"/>
                <a:gd name="connsiteX20" fmla="*/ 1104900 w 1590675"/>
                <a:gd name="connsiteY20" fmla="*/ 38100 h 314325"/>
                <a:gd name="connsiteX21" fmla="*/ 1133475 w 1590675"/>
                <a:gd name="connsiteY21" fmla="*/ 28575 h 314325"/>
                <a:gd name="connsiteX22" fmla="*/ 1190625 w 1590675"/>
                <a:gd name="connsiteY22" fmla="*/ 0 h 314325"/>
                <a:gd name="connsiteX23" fmla="*/ 1333500 w 1590675"/>
                <a:gd name="connsiteY23" fmla="*/ 28575 h 314325"/>
                <a:gd name="connsiteX24" fmla="*/ 1390650 w 1590675"/>
                <a:gd name="connsiteY24" fmla="*/ 66675 h 314325"/>
                <a:gd name="connsiteX25" fmla="*/ 1438275 w 1590675"/>
                <a:gd name="connsiteY25" fmla="*/ 123825 h 314325"/>
                <a:gd name="connsiteX26" fmla="*/ 1457325 w 1590675"/>
                <a:gd name="connsiteY26" fmla="*/ 152400 h 314325"/>
                <a:gd name="connsiteX27" fmla="*/ 1485900 w 1590675"/>
                <a:gd name="connsiteY27" fmla="*/ 171450 h 314325"/>
                <a:gd name="connsiteX28" fmla="*/ 1514475 w 1590675"/>
                <a:gd name="connsiteY28" fmla="*/ 200025 h 314325"/>
                <a:gd name="connsiteX29" fmla="*/ 1571625 w 1590675"/>
                <a:gd name="connsiteY29" fmla="*/ 219075 h 314325"/>
                <a:gd name="connsiteX30" fmla="*/ 1590675 w 1590675"/>
                <a:gd name="connsiteY30" fmla="*/ 228600 h 314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590675" h="314325">
                  <a:moveTo>
                    <a:pt x="0" y="314325"/>
                  </a:moveTo>
                  <a:cubicBezTo>
                    <a:pt x="3175" y="304800"/>
                    <a:pt x="3956" y="294104"/>
                    <a:pt x="9525" y="285750"/>
                  </a:cubicBezTo>
                  <a:cubicBezTo>
                    <a:pt x="24193" y="263748"/>
                    <a:pt x="45590" y="252182"/>
                    <a:pt x="66675" y="238125"/>
                  </a:cubicBezTo>
                  <a:cubicBezTo>
                    <a:pt x="75142" y="225425"/>
                    <a:pt x="93133" y="190500"/>
                    <a:pt x="114300" y="190500"/>
                  </a:cubicBezTo>
                  <a:cubicBezTo>
                    <a:pt x="171018" y="190500"/>
                    <a:pt x="161179" y="211335"/>
                    <a:pt x="200025" y="228600"/>
                  </a:cubicBezTo>
                  <a:cubicBezTo>
                    <a:pt x="252570" y="251953"/>
                    <a:pt x="253580" y="244370"/>
                    <a:pt x="304800" y="257175"/>
                  </a:cubicBezTo>
                  <a:cubicBezTo>
                    <a:pt x="314540" y="259610"/>
                    <a:pt x="323850" y="263525"/>
                    <a:pt x="333375" y="266700"/>
                  </a:cubicBezTo>
                  <a:cubicBezTo>
                    <a:pt x="354673" y="261375"/>
                    <a:pt x="414711" y="247401"/>
                    <a:pt x="428625" y="238125"/>
                  </a:cubicBezTo>
                  <a:lnTo>
                    <a:pt x="485775" y="200025"/>
                  </a:lnTo>
                  <a:lnTo>
                    <a:pt x="514350" y="180975"/>
                  </a:lnTo>
                  <a:cubicBezTo>
                    <a:pt x="565150" y="104775"/>
                    <a:pt x="498475" y="196850"/>
                    <a:pt x="561975" y="133350"/>
                  </a:cubicBezTo>
                  <a:cubicBezTo>
                    <a:pt x="642269" y="53056"/>
                    <a:pt x="528575" y="153669"/>
                    <a:pt x="590550" y="76200"/>
                  </a:cubicBezTo>
                  <a:cubicBezTo>
                    <a:pt x="603979" y="59414"/>
                    <a:pt x="628876" y="53900"/>
                    <a:pt x="647700" y="47625"/>
                  </a:cubicBezTo>
                  <a:cubicBezTo>
                    <a:pt x="660400" y="50800"/>
                    <a:pt x="673213" y="53554"/>
                    <a:pt x="685800" y="57150"/>
                  </a:cubicBezTo>
                  <a:cubicBezTo>
                    <a:pt x="695454" y="59908"/>
                    <a:pt x="704471" y="68326"/>
                    <a:pt x="714375" y="66675"/>
                  </a:cubicBezTo>
                  <a:cubicBezTo>
                    <a:pt x="735150" y="63212"/>
                    <a:pt x="757221" y="28586"/>
                    <a:pt x="771525" y="19050"/>
                  </a:cubicBezTo>
                  <a:cubicBezTo>
                    <a:pt x="779879" y="13481"/>
                    <a:pt x="790575" y="12700"/>
                    <a:pt x="800100" y="9525"/>
                  </a:cubicBezTo>
                  <a:cubicBezTo>
                    <a:pt x="823787" y="25316"/>
                    <a:pt x="839153" y="37267"/>
                    <a:pt x="866775" y="47625"/>
                  </a:cubicBezTo>
                  <a:cubicBezTo>
                    <a:pt x="879032" y="52222"/>
                    <a:pt x="892175" y="53975"/>
                    <a:pt x="904875" y="57150"/>
                  </a:cubicBezTo>
                  <a:cubicBezTo>
                    <a:pt x="952791" y="89094"/>
                    <a:pt x="926469" y="80539"/>
                    <a:pt x="1009650" y="66675"/>
                  </a:cubicBezTo>
                  <a:cubicBezTo>
                    <a:pt x="1038440" y="61877"/>
                    <a:pt x="1079493" y="46569"/>
                    <a:pt x="1104900" y="38100"/>
                  </a:cubicBezTo>
                  <a:cubicBezTo>
                    <a:pt x="1114425" y="34925"/>
                    <a:pt x="1125121" y="34144"/>
                    <a:pt x="1133475" y="28575"/>
                  </a:cubicBezTo>
                  <a:cubicBezTo>
                    <a:pt x="1170404" y="3956"/>
                    <a:pt x="1151190" y="13145"/>
                    <a:pt x="1190625" y="0"/>
                  </a:cubicBezTo>
                  <a:cubicBezTo>
                    <a:pt x="1223780" y="3684"/>
                    <a:pt x="1299730" y="6062"/>
                    <a:pt x="1333500" y="28575"/>
                  </a:cubicBezTo>
                  <a:lnTo>
                    <a:pt x="1390650" y="66675"/>
                  </a:lnTo>
                  <a:cubicBezTo>
                    <a:pt x="1437948" y="137621"/>
                    <a:pt x="1377159" y="50486"/>
                    <a:pt x="1438275" y="123825"/>
                  </a:cubicBezTo>
                  <a:cubicBezTo>
                    <a:pt x="1445604" y="132619"/>
                    <a:pt x="1449230" y="144305"/>
                    <a:pt x="1457325" y="152400"/>
                  </a:cubicBezTo>
                  <a:cubicBezTo>
                    <a:pt x="1465420" y="160495"/>
                    <a:pt x="1477106" y="164121"/>
                    <a:pt x="1485900" y="171450"/>
                  </a:cubicBezTo>
                  <a:cubicBezTo>
                    <a:pt x="1496248" y="180074"/>
                    <a:pt x="1502700" y="193483"/>
                    <a:pt x="1514475" y="200025"/>
                  </a:cubicBezTo>
                  <a:cubicBezTo>
                    <a:pt x="1532028" y="209777"/>
                    <a:pt x="1553664" y="210095"/>
                    <a:pt x="1571625" y="219075"/>
                  </a:cubicBezTo>
                  <a:lnTo>
                    <a:pt x="1590675" y="228600"/>
                  </a:lnTo>
                </a:path>
              </a:pathLst>
            </a:custGeom>
            <a:ln w="57150">
              <a:solidFill>
                <a:srgbClr val="00B0F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AU" dirty="0"/>
            </a:p>
          </p:txBody>
        </p:sp>
      </p:grpSp>
      <p:grpSp>
        <p:nvGrpSpPr>
          <p:cNvPr id="188" name="Group 187"/>
          <p:cNvGrpSpPr>
            <a:grpSpLocks/>
          </p:cNvGrpSpPr>
          <p:nvPr/>
        </p:nvGrpSpPr>
        <p:grpSpPr bwMode="auto">
          <a:xfrm>
            <a:off x="2152650" y="3677841"/>
            <a:ext cx="1847850" cy="1310878"/>
            <a:chOff x="2152650" y="4903367"/>
            <a:chExt cx="1847850" cy="1748011"/>
          </a:xfrm>
        </p:grpSpPr>
        <p:sp>
          <p:nvSpPr>
            <p:cNvPr id="183" name="Freeform 182"/>
            <p:cNvSpPr/>
            <p:nvPr/>
          </p:nvSpPr>
          <p:spPr>
            <a:xfrm>
              <a:off x="2152650" y="4903367"/>
              <a:ext cx="1847850" cy="525514"/>
            </a:xfrm>
            <a:custGeom>
              <a:avLst/>
              <a:gdLst>
                <a:gd name="connsiteX0" fmla="*/ 1847850 w 1847850"/>
                <a:gd name="connsiteY0" fmla="*/ 525883 h 525883"/>
                <a:gd name="connsiteX1" fmla="*/ 1828800 w 1847850"/>
                <a:gd name="connsiteY1" fmla="*/ 497308 h 525883"/>
                <a:gd name="connsiteX2" fmla="*/ 1771650 w 1847850"/>
                <a:gd name="connsiteY2" fmla="*/ 449683 h 525883"/>
                <a:gd name="connsiteX3" fmla="*/ 1743075 w 1847850"/>
                <a:gd name="connsiteY3" fmla="*/ 440158 h 525883"/>
                <a:gd name="connsiteX4" fmla="*/ 1704975 w 1847850"/>
                <a:gd name="connsiteY4" fmla="*/ 449683 h 525883"/>
                <a:gd name="connsiteX5" fmla="*/ 1676400 w 1847850"/>
                <a:gd name="connsiteY5" fmla="*/ 468733 h 525883"/>
                <a:gd name="connsiteX6" fmla="*/ 1600200 w 1847850"/>
                <a:gd name="connsiteY6" fmla="*/ 478258 h 525883"/>
                <a:gd name="connsiteX7" fmla="*/ 1524000 w 1847850"/>
                <a:gd name="connsiteY7" fmla="*/ 468733 h 525883"/>
                <a:gd name="connsiteX8" fmla="*/ 1466850 w 1847850"/>
                <a:gd name="connsiteY8" fmla="*/ 449683 h 525883"/>
                <a:gd name="connsiteX9" fmla="*/ 1409700 w 1847850"/>
                <a:gd name="connsiteY9" fmla="*/ 402058 h 525883"/>
                <a:gd name="connsiteX10" fmla="*/ 1381125 w 1847850"/>
                <a:gd name="connsiteY10" fmla="*/ 373483 h 525883"/>
                <a:gd name="connsiteX11" fmla="*/ 1371600 w 1847850"/>
                <a:gd name="connsiteY11" fmla="*/ 344908 h 525883"/>
                <a:gd name="connsiteX12" fmla="*/ 1343025 w 1847850"/>
                <a:gd name="connsiteY12" fmla="*/ 335383 h 525883"/>
                <a:gd name="connsiteX13" fmla="*/ 1304925 w 1847850"/>
                <a:gd name="connsiteY13" fmla="*/ 316333 h 525883"/>
                <a:gd name="connsiteX14" fmla="*/ 1181100 w 1847850"/>
                <a:gd name="connsiteY14" fmla="*/ 287758 h 525883"/>
                <a:gd name="connsiteX15" fmla="*/ 1152525 w 1847850"/>
                <a:gd name="connsiteY15" fmla="*/ 278233 h 525883"/>
                <a:gd name="connsiteX16" fmla="*/ 828675 w 1847850"/>
                <a:gd name="connsiteY16" fmla="*/ 297283 h 525883"/>
                <a:gd name="connsiteX17" fmla="*/ 800100 w 1847850"/>
                <a:gd name="connsiteY17" fmla="*/ 316333 h 525883"/>
                <a:gd name="connsiteX18" fmla="*/ 771525 w 1847850"/>
                <a:gd name="connsiteY18" fmla="*/ 325858 h 525883"/>
                <a:gd name="connsiteX19" fmla="*/ 742950 w 1847850"/>
                <a:gd name="connsiteY19" fmla="*/ 316333 h 525883"/>
                <a:gd name="connsiteX20" fmla="*/ 657225 w 1847850"/>
                <a:gd name="connsiteY20" fmla="*/ 240133 h 525883"/>
                <a:gd name="connsiteX21" fmla="*/ 628650 w 1847850"/>
                <a:gd name="connsiteY21" fmla="*/ 221083 h 525883"/>
                <a:gd name="connsiteX22" fmla="*/ 609600 w 1847850"/>
                <a:gd name="connsiteY22" fmla="*/ 192508 h 525883"/>
                <a:gd name="connsiteX23" fmla="*/ 523875 w 1847850"/>
                <a:gd name="connsiteY23" fmla="*/ 144883 h 525883"/>
                <a:gd name="connsiteX24" fmla="*/ 485775 w 1847850"/>
                <a:gd name="connsiteY24" fmla="*/ 135358 h 525883"/>
                <a:gd name="connsiteX25" fmla="*/ 438150 w 1847850"/>
                <a:gd name="connsiteY25" fmla="*/ 116308 h 525883"/>
                <a:gd name="connsiteX26" fmla="*/ 409575 w 1847850"/>
                <a:gd name="connsiteY26" fmla="*/ 97258 h 525883"/>
                <a:gd name="connsiteX27" fmla="*/ 209550 w 1847850"/>
                <a:gd name="connsiteY27" fmla="*/ 87733 h 525883"/>
                <a:gd name="connsiteX28" fmla="*/ 142875 w 1847850"/>
                <a:gd name="connsiteY28" fmla="*/ 49633 h 525883"/>
                <a:gd name="connsiteX29" fmla="*/ 114300 w 1847850"/>
                <a:gd name="connsiteY29" fmla="*/ 30583 h 525883"/>
                <a:gd name="connsiteX30" fmla="*/ 47625 w 1847850"/>
                <a:gd name="connsiteY30" fmla="*/ 11533 h 525883"/>
                <a:gd name="connsiteX31" fmla="*/ 0 w 1847850"/>
                <a:gd name="connsiteY31" fmla="*/ 2008 h 525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47850" h="525883">
                  <a:moveTo>
                    <a:pt x="1847850" y="525883"/>
                  </a:moveTo>
                  <a:cubicBezTo>
                    <a:pt x="1841500" y="516358"/>
                    <a:pt x="1836129" y="506102"/>
                    <a:pt x="1828800" y="497308"/>
                  </a:cubicBezTo>
                  <a:cubicBezTo>
                    <a:pt x="1813753" y="479252"/>
                    <a:pt x="1793057" y="460387"/>
                    <a:pt x="1771650" y="449683"/>
                  </a:cubicBezTo>
                  <a:cubicBezTo>
                    <a:pt x="1762670" y="445193"/>
                    <a:pt x="1752600" y="443333"/>
                    <a:pt x="1743075" y="440158"/>
                  </a:cubicBezTo>
                  <a:cubicBezTo>
                    <a:pt x="1730375" y="443333"/>
                    <a:pt x="1717007" y="444526"/>
                    <a:pt x="1704975" y="449683"/>
                  </a:cubicBezTo>
                  <a:cubicBezTo>
                    <a:pt x="1694453" y="454192"/>
                    <a:pt x="1687444" y="465721"/>
                    <a:pt x="1676400" y="468733"/>
                  </a:cubicBezTo>
                  <a:cubicBezTo>
                    <a:pt x="1651704" y="475468"/>
                    <a:pt x="1625600" y="475083"/>
                    <a:pt x="1600200" y="478258"/>
                  </a:cubicBezTo>
                  <a:cubicBezTo>
                    <a:pt x="1574800" y="475083"/>
                    <a:pt x="1549029" y="474096"/>
                    <a:pt x="1524000" y="468733"/>
                  </a:cubicBezTo>
                  <a:cubicBezTo>
                    <a:pt x="1504365" y="464526"/>
                    <a:pt x="1466850" y="449683"/>
                    <a:pt x="1466850" y="449683"/>
                  </a:cubicBezTo>
                  <a:cubicBezTo>
                    <a:pt x="1383368" y="366201"/>
                    <a:pt x="1489266" y="468363"/>
                    <a:pt x="1409700" y="402058"/>
                  </a:cubicBezTo>
                  <a:cubicBezTo>
                    <a:pt x="1399352" y="393434"/>
                    <a:pt x="1390650" y="383008"/>
                    <a:pt x="1381125" y="373483"/>
                  </a:cubicBezTo>
                  <a:cubicBezTo>
                    <a:pt x="1377950" y="363958"/>
                    <a:pt x="1378700" y="352008"/>
                    <a:pt x="1371600" y="344908"/>
                  </a:cubicBezTo>
                  <a:cubicBezTo>
                    <a:pt x="1364500" y="337808"/>
                    <a:pt x="1352253" y="339338"/>
                    <a:pt x="1343025" y="335383"/>
                  </a:cubicBezTo>
                  <a:cubicBezTo>
                    <a:pt x="1329974" y="329790"/>
                    <a:pt x="1318395" y="320823"/>
                    <a:pt x="1304925" y="316333"/>
                  </a:cubicBezTo>
                  <a:cubicBezTo>
                    <a:pt x="1233802" y="292625"/>
                    <a:pt x="1241547" y="302870"/>
                    <a:pt x="1181100" y="287758"/>
                  </a:cubicBezTo>
                  <a:cubicBezTo>
                    <a:pt x="1171360" y="285323"/>
                    <a:pt x="1162050" y="281408"/>
                    <a:pt x="1152525" y="278233"/>
                  </a:cubicBezTo>
                  <a:cubicBezTo>
                    <a:pt x="1044575" y="284583"/>
                    <a:pt x="918650" y="237300"/>
                    <a:pt x="828675" y="297283"/>
                  </a:cubicBezTo>
                  <a:cubicBezTo>
                    <a:pt x="819150" y="303633"/>
                    <a:pt x="810339" y="311213"/>
                    <a:pt x="800100" y="316333"/>
                  </a:cubicBezTo>
                  <a:cubicBezTo>
                    <a:pt x="791120" y="320823"/>
                    <a:pt x="781050" y="322683"/>
                    <a:pt x="771525" y="325858"/>
                  </a:cubicBezTo>
                  <a:cubicBezTo>
                    <a:pt x="762000" y="322683"/>
                    <a:pt x="751930" y="320823"/>
                    <a:pt x="742950" y="316333"/>
                  </a:cubicBezTo>
                  <a:cubicBezTo>
                    <a:pt x="687503" y="288609"/>
                    <a:pt x="732957" y="290621"/>
                    <a:pt x="657225" y="240133"/>
                  </a:cubicBezTo>
                  <a:lnTo>
                    <a:pt x="628650" y="221083"/>
                  </a:lnTo>
                  <a:cubicBezTo>
                    <a:pt x="622300" y="211558"/>
                    <a:pt x="618215" y="200046"/>
                    <a:pt x="609600" y="192508"/>
                  </a:cubicBezTo>
                  <a:cubicBezTo>
                    <a:pt x="576522" y="163565"/>
                    <a:pt x="559951" y="155190"/>
                    <a:pt x="523875" y="144883"/>
                  </a:cubicBezTo>
                  <a:cubicBezTo>
                    <a:pt x="511288" y="141287"/>
                    <a:pt x="498194" y="139498"/>
                    <a:pt x="485775" y="135358"/>
                  </a:cubicBezTo>
                  <a:cubicBezTo>
                    <a:pt x="469555" y="129951"/>
                    <a:pt x="453443" y="123954"/>
                    <a:pt x="438150" y="116308"/>
                  </a:cubicBezTo>
                  <a:cubicBezTo>
                    <a:pt x="427911" y="111188"/>
                    <a:pt x="420934" y="98678"/>
                    <a:pt x="409575" y="97258"/>
                  </a:cubicBezTo>
                  <a:cubicBezTo>
                    <a:pt x="343340" y="88979"/>
                    <a:pt x="276225" y="90908"/>
                    <a:pt x="209550" y="87733"/>
                  </a:cubicBezTo>
                  <a:cubicBezTo>
                    <a:pt x="139932" y="41321"/>
                    <a:pt x="227468" y="97972"/>
                    <a:pt x="142875" y="49633"/>
                  </a:cubicBezTo>
                  <a:cubicBezTo>
                    <a:pt x="132936" y="43953"/>
                    <a:pt x="124539" y="35703"/>
                    <a:pt x="114300" y="30583"/>
                  </a:cubicBezTo>
                  <a:cubicBezTo>
                    <a:pt x="99075" y="22970"/>
                    <a:pt x="61867" y="15602"/>
                    <a:pt x="47625" y="11533"/>
                  </a:cubicBezTo>
                  <a:cubicBezTo>
                    <a:pt x="7259" y="0"/>
                    <a:pt x="32737" y="2008"/>
                    <a:pt x="0" y="2008"/>
                  </a:cubicBezTo>
                </a:path>
              </a:pathLst>
            </a:custGeom>
            <a:ln w="57150">
              <a:solidFill>
                <a:srgbClr val="00B0F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AU" dirty="0"/>
            </a:p>
          </p:txBody>
        </p:sp>
        <p:sp>
          <p:nvSpPr>
            <p:cNvPr id="184" name="Freeform 183"/>
            <p:cNvSpPr/>
            <p:nvPr/>
          </p:nvSpPr>
          <p:spPr>
            <a:xfrm>
              <a:off x="3143250" y="5686082"/>
              <a:ext cx="857250" cy="123837"/>
            </a:xfrm>
            <a:custGeom>
              <a:avLst/>
              <a:gdLst>
                <a:gd name="connsiteX0" fmla="*/ 857250 w 857250"/>
                <a:gd name="connsiteY0" fmla="*/ 114300 h 123825"/>
                <a:gd name="connsiteX1" fmla="*/ 800100 w 857250"/>
                <a:gd name="connsiteY1" fmla="*/ 76200 h 123825"/>
                <a:gd name="connsiteX2" fmla="*/ 771525 w 857250"/>
                <a:gd name="connsiteY2" fmla="*/ 66675 h 123825"/>
                <a:gd name="connsiteX3" fmla="*/ 723900 w 857250"/>
                <a:gd name="connsiteY3" fmla="*/ 47625 h 123825"/>
                <a:gd name="connsiteX4" fmla="*/ 685800 w 857250"/>
                <a:gd name="connsiteY4" fmla="*/ 38100 h 123825"/>
                <a:gd name="connsiteX5" fmla="*/ 657225 w 857250"/>
                <a:gd name="connsiteY5" fmla="*/ 28575 h 123825"/>
                <a:gd name="connsiteX6" fmla="*/ 619125 w 857250"/>
                <a:gd name="connsiteY6" fmla="*/ 19050 h 123825"/>
                <a:gd name="connsiteX7" fmla="*/ 581025 w 857250"/>
                <a:gd name="connsiteY7" fmla="*/ 0 h 123825"/>
                <a:gd name="connsiteX8" fmla="*/ 485775 w 857250"/>
                <a:gd name="connsiteY8" fmla="*/ 19050 h 123825"/>
                <a:gd name="connsiteX9" fmla="*/ 428625 w 857250"/>
                <a:gd name="connsiteY9" fmla="*/ 47625 h 123825"/>
                <a:gd name="connsiteX10" fmla="*/ 342900 w 857250"/>
                <a:gd name="connsiteY10" fmla="*/ 114300 h 123825"/>
                <a:gd name="connsiteX11" fmla="*/ 285750 w 857250"/>
                <a:gd name="connsiteY11" fmla="*/ 123825 h 123825"/>
                <a:gd name="connsiteX12" fmla="*/ 228600 w 857250"/>
                <a:gd name="connsiteY12" fmla="*/ 114300 h 123825"/>
                <a:gd name="connsiteX13" fmla="*/ 200025 w 857250"/>
                <a:gd name="connsiteY13" fmla="*/ 104775 h 123825"/>
                <a:gd name="connsiteX14" fmla="*/ 123825 w 857250"/>
                <a:gd name="connsiteY14" fmla="*/ 95250 h 123825"/>
                <a:gd name="connsiteX15" fmla="*/ 9525 w 857250"/>
                <a:gd name="connsiteY15" fmla="*/ 95250 h 123825"/>
                <a:gd name="connsiteX16" fmla="*/ 0 w 857250"/>
                <a:gd name="connsiteY16" fmla="*/ 104775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57250" h="123825">
                  <a:moveTo>
                    <a:pt x="857250" y="114300"/>
                  </a:moveTo>
                  <a:cubicBezTo>
                    <a:pt x="838200" y="101600"/>
                    <a:pt x="821820" y="83440"/>
                    <a:pt x="800100" y="76200"/>
                  </a:cubicBezTo>
                  <a:cubicBezTo>
                    <a:pt x="790575" y="73025"/>
                    <a:pt x="780926" y="70200"/>
                    <a:pt x="771525" y="66675"/>
                  </a:cubicBezTo>
                  <a:cubicBezTo>
                    <a:pt x="755516" y="60672"/>
                    <a:pt x="740120" y="53032"/>
                    <a:pt x="723900" y="47625"/>
                  </a:cubicBezTo>
                  <a:cubicBezTo>
                    <a:pt x="711481" y="43485"/>
                    <a:pt x="698387" y="41696"/>
                    <a:pt x="685800" y="38100"/>
                  </a:cubicBezTo>
                  <a:cubicBezTo>
                    <a:pt x="676146" y="35342"/>
                    <a:pt x="666879" y="31333"/>
                    <a:pt x="657225" y="28575"/>
                  </a:cubicBezTo>
                  <a:cubicBezTo>
                    <a:pt x="644638" y="24979"/>
                    <a:pt x="631382" y="23647"/>
                    <a:pt x="619125" y="19050"/>
                  </a:cubicBezTo>
                  <a:cubicBezTo>
                    <a:pt x="605830" y="14064"/>
                    <a:pt x="593725" y="6350"/>
                    <a:pt x="581025" y="0"/>
                  </a:cubicBezTo>
                  <a:cubicBezTo>
                    <a:pt x="556454" y="3510"/>
                    <a:pt x="512374" y="5750"/>
                    <a:pt x="485775" y="19050"/>
                  </a:cubicBezTo>
                  <a:cubicBezTo>
                    <a:pt x="411917" y="55979"/>
                    <a:pt x="500449" y="23684"/>
                    <a:pt x="428625" y="47625"/>
                  </a:cubicBezTo>
                  <a:cubicBezTo>
                    <a:pt x="407992" y="68258"/>
                    <a:pt x="370243" y="109743"/>
                    <a:pt x="342900" y="114300"/>
                  </a:cubicBezTo>
                  <a:lnTo>
                    <a:pt x="285750" y="123825"/>
                  </a:lnTo>
                  <a:cubicBezTo>
                    <a:pt x="266700" y="120650"/>
                    <a:pt x="247453" y="118490"/>
                    <a:pt x="228600" y="114300"/>
                  </a:cubicBezTo>
                  <a:cubicBezTo>
                    <a:pt x="218799" y="112122"/>
                    <a:pt x="209903" y="106571"/>
                    <a:pt x="200025" y="104775"/>
                  </a:cubicBezTo>
                  <a:cubicBezTo>
                    <a:pt x="174840" y="100196"/>
                    <a:pt x="149225" y="98425"/>
                    <a:pt x="123825" y="95250"/>
                  </a:cubicBezTo>
                  <a:cubicBezTo>
                    <a:pt x="73545" y="78490"/>
                    <a:pt x="89278" y="79299"/>
                    <a:pt x="9525" y="95250"/>
                  </a:cubicBezTo>
                  <a:cubicBezTo>
                    <a:pt x="5122" y="96131"/>
                    <a:pt x="3175" y="101600"/>
                    <a:pt x="0" y="104775"/>
                  </a:cubicBezTo>
                </a:path>
              </a:pathLst>
            </a:custGeom>
            <a:ln w="57150">
              <a:solidFill>
                <a:srgbClr val="00B0F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AU" dirty="0"/>
            </a:p>
          </p:txBody>
        </p:sp>
        <p:sp>
          <p:nvSpPr>
            <p:cNvPr id="185" name="Freeform 184"/>
            <p:cNvSpPr/>
            <p:nvPr/>
          </p:nvSpPr>
          <p:spPr>
            <a:xfrm>
              <a:off x="2471738" y="6391002"/>
              <a:ext cx="1528762" cy="260376"/>
            </a:xfrm>
            <a:custGeom>
              <a:avLst/>
              <a:gdLst>
                <a:gd name="connsiteX0" fmla="*/ 1529419 w 1529419"/>
                <a:gd name="connsiteY0" fmla="*/ 95250 h 260103"/>
                <a:gd name="connsiteX1" fmla="*/ 1472269 w 1529419"/>
                <a:gd name="connsiteY1" fmla="*/ 57150 h 260103"/>
                <a:gd name="connsiteX2" fmla="*/ 1424644 w 1529419"/>
                <a:gd name="connsiteY2" fmla="*/ 19050 h 260103"/>
                <a:gd name="connsiteX3" fmla="*/ 1348444 w 1529419"/>
                <a:gd name="connsiteY3" fmla="*/ 38100 h 260103"/>
                <a:gd name="connsiteX4" fmla="*/ 1291294 w 1529419"/>
                <a:gd name="connsiteY4" fmla="*/ 76200 h 260103"/>
                <a:gd name="connsiteX5" fmla="*/ 1224619 w 1529419"/>
                <a:gd name="connsiteY5" fmla="*/ 95250 h 260103"/>
                <a:gd name="connsiteX6" fmla="*/ 1196044 w 1529419"/>
                <a:gd name="connsiteY6" fmla="*/ 104775 h 260103"/>
                <a:gd name="connsiteX7" fmla="*/ 1148419 w 1529419"/>
                <a:gd name="connsiteY7" fmla="*/ 114300 h 260103"/>
                <a:gd name="connsiteX8" fmla="*/ 1043644 w 1529419"/>
                <a:gd name="connsiteY8" fmla="*/ 142875 h 260103"/>
                <a:gd name="connsiteX9" fmla="*/ 967444 w 1529419"/>
                <a:gd name="connsiteY9" fmla="*/ 133350 h 260103"/>
                <a:gd name="connsiteX10" fmla="*/ 938869 w 1529419"/>
                <a:gd name="connsiteY10" fmla="*/ 114300 h 260103"/>
                <a:gd name="connsiteX11" fmla="*/ 900769 w 1529419"/>
                <a:gd name="connsiteY11" fmla="*/ 104775 h 260103"/>
                <a:gd name="connsiteX12" fmla="*/ 834094 w 1529419"/>
                <a:gd name="connsiteY12" fmla="*/ 66675 h 260103"/>
                <a:gd name="connsiteX13" fmla="*/ 805519 w 1529419"/>
                <a:gd name="connsiteY13" fmla="*/ 57150 h 260103"/>
                <a:gd name="connsiteX14" fmla="*/ 786469 w 1529419"/>
                <a:gd name="connsiteY14" fmla="*/ 28575 h 260103"/>
                <a:gd name="connsiteX15" fmla="*/ 757894 w 1529419"/>
                <a:gd name="connsiteY15" fmla="*/ 19050 h 260103"/>
                <a:gd name="connsiteX16" fmla="*/ 729319 w 1529419"/>
                <a:gd name="connsiteY16" fmla="*/ 0 h 260103"/>
                <a:gd name="connsiteX17" fmla="*/ 481669 w 1529419"/>
                <a:gd name="connsiteY17" fmla="*/ 9525 h 260103"/>
                <a:gd name="connsiteX18" fmla="*/ 405469 w 1529419"/>
                <a:gd name="connsiteY18" fmla="*/ 38100 h 260103"/>
                <a:gd name="connsiteX19" fmla="*/ 348319 w 1529419"/>
                <a:gd name="connsiteY19" fmla="*/ 57150 h 260103"/>
                <a:gd name="connsiteX20" fmla="*/ 272119 w 1529419"/>
                <a:gd name="connsiteY20" fmla="*/ 76200 h 260103"/>
                <a:gd name="connsiteX21" fmla="*/ 243544 w 1529419"/>
                <a:gd name="connsiteY21" fmla="*/ 85725 h 260103"/>
                <a:gd name="connsiteX22" fmla="*/ 176869 w 1529419"/>
                <a:gd name="connsiteY22" fmla="*/ 104775 h 260103"/>
                <a:gd name="connsiteX23" fmla="*/ 100669 w 1529419"/>
                <a:gd name="connsiteY23" fmla="*/ 171450 h 260103"/>
                <a:gd name="connsiteX24" fmla="*/ 72094 w 1529419"/>
                <a:gd name="connsiteY24" fmla="*/ 200025 h 260103"/>
                <a:gd name="connsiteX25" fmla="*/ 24469 w 1529419"/>
                <a:gd name="connsiteY25" fmla="*/ 238125 h 260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529419" h="260103">
                  <a:moveTo>
                    <a:pt x="1529419" y="95250"/>
                  </a:moveTo>
                  <a:cubicBezTo>
                    <a:pt x="1510369" y="82550"/>
                    <a:pt x="1484969" y="76200"/>
                    <a:pt x="1472269" y="57150"/>
                  </a:cubicBezTo>
                  <a:cubicBezTo>
                    <a:pt x="1447650" y="20221"/>
                    <a:pt x="1464079" y="32195"/>
                    <a:pt x="1424644" y="19050"/>
                  </a:cubicBezTo>
                  <a:cubicBezTo>
                    <a:pt x="1411449" y="21689"/>
                    <a:pt x="1364919" y="28947"/>
                    <a:pt x="1348444" y="38100"/>
                  </a:cubicBezTo>
                  <a:cubicBezTo>
                    <a:pt x="1328430" y="49219"/>
                    <a:pt x="1313014" y="68960"/>
                    <a:pt x="1291294" y="76200"/>
                  </a:cubicBezTo>
                  <a:cubicBezTo>
                    <a:pt x="1222781" y="99038"/>
                    <a:pt x="1308340" y="71330"/>
                    <a:pt x="1224619" y="95250"/>
                  </a:cubicBezTo>
                  <a:cubicBezTo>
                    <a:pt x="1214965" y="98008"/>
                    <a:pt x="1205784" y="102340"/>
                    <a:pt x="1196044" y="104775"/>
                  </a:cubicBezTo>
                  <a:cubicBezTo>
                    <a:pt x="1180338" y="108702"/>
                    <a:pt x="1163926" y="109648"/>
                    <a:pt x="1148419" y="114300"/>
                  </a:cubicBezTo>
                  <a:cubicBezTo>
                    <a:pt x="1033695" y="148717"/>
                    <a:pt x="1173196" y="121283"/>
                    <a:pt x="1043644" y="142875"/>
                  </a:cubicBezTo>
                  <a:cubicBezTo>
                    <a:pt x="1018244" y="139700"/>
                    <a:pt x="992140" y="140085"/>
                    <a:pt x="967444" y="133350"/>
                  </a:cubicBezTo>
                  <a:cubicBezTo>
                    <a:pt x="956400" y="130338"/>
                    <a:pt x="949391" y="118809"/>
                    <a:pt x="938869" y="114300"/>
                  </a:cubicBezTo>
                  <a:cubicBezTo>
                    <a:pt x="926837" y="109143"/>
                    <a:pt x="913026" y="109372"/>
                    <a:pt x="900769" y="104775"/>
                  </a:cubicBezTo>
                  <a:cubicBezTo>
                    <a:pt x="833973" y="79727"/>
                    <a:pt x="889364" y="94310"/>
                    <a:pt x="834094" y="66675"/>
                  </a:cubicBezTo>
                  <a:cubicBezTo>
                    <a:pt x="825114" y="62185"/>
                    <a:pt x="815044" y="60325"/>
                    <a:pt x="805519" y="57150"/>
                  </a:cubicBezTo>
                  <a:cubicBezTo>
                    <a:pt x="799169" y="47625"/>
                    <a:pt x="795408" y="35726"/>
                    <a:pt x="786469" y="28575"/>
                  </a:cubicBezTo>
                  <a:cubicBezTo>
                    <a:pt x="778629" y="22303"/>
                    <a:pt x="766874" y="23540"/>
                    <a:pt x="757894" y="19050"/>
                  </a:cubicBezTo>
                  <a:cubicBezTo>
                    <a:pt x="747655" y="13930"/>
                    <a:pt x="738844" y="6350"/>
                    <a:pt x="729319" y="0"/>
                  </a:cubicBezTo>
                  <a:cubicBezTo>
                    <a:pt x="646769" y="3175"/>
                    <a:pt x="564109" y="4206"/>
                    <a:pt x="481669" y="9525"/>
                  </a:cubicBezTo>
                  <a:cubicBezTo>
                    <a:pt x="409026" y="14212"/>
                    <a:pt x="457267" y="15078"/>
                    <a:pt x="405469" y="38100"/>
                  </a:cubicBezTo>
                  <a:cubicBezTo>
                    <a:pt x="387119" y="46255"/>
                    <a:pt x="367800" y="52280"/>
                    <a:pt x="348319" y="57150"/>
                  </a:cubicBezTo>
                  <a:cubicBezTo>
                    <a:pt x="322919" y="63500"/>
                    <a:pt x="296957" y="67921"/>
                    <a:pt x="272119" y="76200"/>
                  </a:cubicBezTo>
                  <a:cubicBezTo>
                    <a:pt x="262594" y="79375"/>
                    <a:pt x="253198" y="82967"/>
                    <a:pt x="243544" y="85725"/>
                  </a:cubicBezTo>
                  <a:cubicBezTo>
                    <a:pt x="159823" y="109645"/>
                    <a:pt x="245382" y="81937"/>
                    <a:pt x="176869" y="104775"/>
                  </a:cubicBezTo>
                  <a:cubicBezTo>
                    <a:pt x="122894" y="185737"/>
                    <a:pt x="211794" y="60325"/>
                    <a:pt x="100669" y="171450"/>
                  </a:cubicBezTo>
                  <a:cubicBezTo>
                    <a:pt x="91144" y="180975"/>
                    <a:pt x="82442" y="191401"/>
                    <a:pt x="72094" y="200025"/>
                  </a:cubicBezTo>
                  <a:cubicBezTo>
                    <a:pt x="0" y="260103"/>
                    <a:pt x="79891" y="182703"/>
                    <a:pt x="24469" y="238125"/>
                  </a:cubicBezTo>
                </a:path>
              </a:pathLst>
            </a:custGeom>
            <a:ln w="57150">
              <a:solidFill>
                <a:srgbClr val="00B0F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AU" dirty="0"/>
            </a:p>
          </p:txBody>
        </p:sp>
        <p:sp>
          <p:nvSpPr>
            <p:cNvPr id="186" name="Freeform 185"/>
            <p:cNvSpPr/>
            <p:nvPr/>
          </p:nvSpPr>
          <p:spPr>
            <a:xfrm>
              <a:off x="3343275" y="5943283"/>
              <a:ext cx="657225" cy="142889"/>
            </a:xfrm>
            <a:custGeom>
              <a:avLst/>
              <a:gdLst>
                <a:gd name="connsiteX0" fmla="*/ 657225 w 657225"/>
                <a:gd name="connsiteY0" fmla="*/ 123825 h 142875"/>
                <a:gd name="connsiteX1" fmla="*/ 590550 w 657225"/>
                <a:gd name="connsiteY1" fmla="*/ 57150 h 142875"/>
                <a:gd name="connsiteX2" fmla="*/ 561975 w 657225"/>
                <a:gd name="connsiteY2" fmla="*/ 38100 h 142875"/>
                <a:gd name="connsiteX3" fmla="*/ 504825 w 657225"/>
                <a:gd name="connsiteY3" fmla="*/ 47625 h 142875"/>
                <a:gd name="connsiteX4" fmla="*/ 447675 w 657225"/>
                <a:gd name="connsiteY4" fmla="*/ 95250 h 142875"/>
                <a:gd name="connsiteX5" fmla="*/ 419100 w 657225"/>
                <a:gd name="connsiteY5" fmla="*/ 104775 h 142875"/>
                <a:gd name="connsiteX6" fmla="*/ 361950 w 657225"/>
                <a:gd name="connsiteY6" fmla="*/ 142875 h 142875"/>
                <a:gd name="connsiteX7" fmla="*/ 133350 w 657225"/>
                <a:gd name="connsiteY7" fmla="*/ 133350 h 142875"/>
                <a:gd name="connsiteX8" fmla="*/ 104775 w 657225"/>
                <a:gd name="connsiteY8" fmla="*/ 114300 h 142875"/>
                <a:gd name="connsiteX9" fmla="*/ 114300 w 657225"/>
                <a:gd name="connsiteY9" fmla="*/ 76200 h 142875"/>
                <a:gd name="connsiteX10" fmla="*/ 104775 w 657225"/>
                <a:gd name="connsiteY10" fmla="*/ 47625 h 142875"/>
                <a:gd name="connsiteX11" fmla="*/ 76200 w 657225"/>
                <a:gd name="connsiteY11" fmla="*/ 28575 h 142875"/>
                <a:gd name="connsiteX12" fmla="*/ 19050 w 657225"/>
                <a:gd name="connsiteY12" fmla="*/ 9525 h 142875"/>
                <a:gd name="connsiteX13" fmla="*/ 0 w 657225"/>
                <a:gd name="connsiteY13" fmla="*/ 0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57225" h="142875">
                  <a:moveTo>
                    <a:pt x="657225" y="123825"/>
                  </a:moveTo>
                  <a:cubicBezTo>
                    <a:pt x="640460" y="73530"/>
                    <a:pt x="656054" y="100819"/>
                    <a:pt x="590550" y="57150"/>
                  </a:cubicBezTo>
                  <a:lnTo>
                    <a:pt x="561975" y="38100"/>
                  </a:lnTo>
                  <a:cubicBezTo>
                    <a:pt x="542925" y="41275"/>
                    <a:pt x="523147" y="41518"/>
                    <a:pt x="504825" y="47625"/>
                  </a:cubicBezTo>
                  <a:cubicBezTo>
                    <a:pt x="473662" y="58013"/>
                    <a:pt x="474202" y="77565"/>
                    <a:pt x="447675" y="95250"/>
                  </a:cubicBezTo>
                  <a:cubicBezTo>
                    <a:pt x="439321" y="100819"/>
                    <a:pt x="427877" y="99899"/>
                    <a:pt x="419100" y="104775"/>
                  </a:cubicBezTo>
                  <a:cubicBezTo>
                    <a:pt x="399086" y="115894"/>
                    <a:pt x="361950" y="142875"/>
                    <a:pt x="361950" y="142875"/>
                  </a:cubicBezTo>
                  <a:cubicBezTo>
                    <a:pt x="285750" y="139700"/>
                    <a:pt x="209150" y="141772"/>
                    <a:pt x="133350" y="133350"/>
                  </a:cubicBezTo>
                  <a:cubicBezTo>
                    <a:pt x="121972" y="132086"/>
                    <a:pt x="108395" y="125160"/>
                    <a:pt x="104775" y="114300"/>
                  </a:cubicBezTo>
                  <a:cubicBezTo>
                    <a:pt x="100635" y="101881"/>
                    <a:pt x="111125" y="88900"/>
                    <a:pt x="114300" y="76200"/>
                  </a:cubicBezTo>
                  <a:cubicBezTo>
                    <a:pt x="111125" y="66675"/>
                    <a:pt x="111047" y="55465"/>
                    <a:pt x="104775" y="47625"/>
                  </a:cubicBezTo>
                  <a:cubicBezTo>
                    <a:pt x="97624" y="38686"/>
                    <a:pt x="86661" y="33224"/>
                    <a:pt x="76200" y="28575"/>
                  </a:cubicBezTo>
                  <a:cubicBezTo>
                    <a:pt x="57850" y="20420"/>
                    <a:pt x="37011" y="18505"/>
                    <a:pt x="19050" y="9525"/>
                  </a:cubicBezTo>
                  <a:lnTo>
                    <a:pt x="0" y="0"/>
                  </a:lnTo>
                </a:path>
              </a:pathLst>
            </a:custGeom>
            <a:ln w="57150">
              <a:solidFill>
                <a:srgbClr val="00B0F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AU" dirty="0"/>
            </a:p>
          </p:txBody>
        </p:sp>
      </p:grpSp>
      <p:grpSp>
        <p:nvGrpSpPr>
          <p:cNvPr id="191" name="Group 190"/>
          <p:cNvGrpSpPr>
            <a:grpSpLocks/>
          </p:cNvGrpSpPr>
          <p:nvPr/>
        </p:nvGrpSpPr>
        <p:grpSpPr bwMode="auto">
          <a:xfrm>
            <a:off x="3995738" y="1924050"/>
            <a:ext cx="576262" cy="1133475"/>
            <a:chOff x="3995936" y="2564904"/>
            <a:chExt cx="576064" cy="1512168"/>
          </a:xfrm>
        </p:grpSpPr>
        <p:sp>
          <p:nvSpPr>
            <p:cNvPr id="3205" name="Rectangle 3" descr="Paper bag"/>
            <p:cNvSpPr>
              <a:spLocks noChangeArrowheads="1"/>
            </p:cNvSpPr>
            <p:nvPr/>
          </p:nvSpPr>
          <p:spPr bwMode="auto">
            <a:xfrm>
              <a:off x="4499992" y="2564904"/>
              <a:ext cx="72008" cy="1512168"/>
            </a:xfrm>
            <a:prstGeom prst="rect">
              <a:avLst/>
            </a:prstGeom>
            <a:solidFill>
              <a:srgbClr val="00B0F0">
                <a:alpha val="70195"/>
              </a:srgbClr>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p:txBody>
        </p:sp>
        <p:sp>
          <p:nvSpPr>
            <p:cNvPr id="3206" name="Rectangle 3" descr="Paper bag"/>
            <p:cNvSpPr>
              <a:spLocks noChangeArrowheads="1"/>
            </p:cNvSpPr>
            <p:nvPr/>
          </p:nvSpPr>
          <p:spPr bwMode="auto">
            <a:xfrm>
              <a:off x="3995936" y="2564904"/>
              <a:ext cx="72008" cy="1512168"/>
            </a:xfrm>
            <a:prstGeom prst="rect">
              <a:avLst/>
            </a:prstGeom>
            <a:solidFill>
              <a:srgbClr val="00B0F0">
                <a:alpha val="70195"/>
              </a:srgbClr>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AU" dirty="0"/>
            </a:p>
          </p:txBody>
        </p:sp>
      </p:grpSp>
      <p:grpSp>
        <p:nvGrpSpPr>
          <p:cNvPr id="198" name="Group 197"/>
          <p:cNvGrpSpPr>
            <a:grpSpLocks/>
          </p:cNvGrpSpPr>
          <p:nvPr/>
        </p:nvGrpSpPr>
        <p:grpSpPr bwMode="auto">
          <a:xfrm>
            <a:off x="4541839" y="1545431"/>
            <a:ext cx="534987" cy="385763"/>
            <a:chOff x="4541044" y="2348880"/>
            <a:chExt cx="249403" cy="226016"/>
          </a:xfrm>
        </p:grpSpPr>
        <p:sp>
          <p:nvSpPr>
            <p:cNvPr id="193" name="Freeform 192"/>
            <p:cNvSpPr/>
            <p:nvPr/>
          </p:nvSpPr>
          <p:spPr>
            <a:xfrm>
              <a:off x="4572127" y="2348880"/>
              <a:ext cx="71786" cy="71851"/>
            </a:xfrm>
            <a:custGeom>
              <a:avLst/>
              <a:gdLst>
                <a:gd name="connsiteX0" fmla="*/ 0 w 380212"/>
                <a:gd name="connsiteY0" fmla="*/ 314325 h 333375"/>
                <a:gd name="connsiteX1" fmla="*/ 0 w 380212"/>
                <a:gd name="connsiteY1" fmla="*/ 314325 h 333375"/>
                <a:gd name="connsiteX2" fmla="*/ 19050 w 380212"/>
                <a:gd name="connsiteY2" fmla="*/ 228600 h 333375"/>
                <a:gd name="connsiteX3" fmla="*/ 28575 w 380212"/>
                <a:gd name="connsiteY3" fmla="*/ 161925 h 333375"/>
                <a:gd name="connsiteX4" fmla="*/ 66675 w 380212"/>
                <a:gd name="connsiteY4" fmla="*/ 76200 h 333375"/>
                <a:gd name="connsiteX5" fmla="*/ 95250 w 380212"/>
                <a:gd name="connsiteY5" fmla="*/ 47625 h 333375"/>
                <a:gd name="connsiteX6" fmla="*/ 123825 w 380212"/>
                <a:gd name="connsiteY6" fmla="*/ 28575 h 333375"/>
                <a:gd name="connsiteX7" fmla="*/ 180975 w 380212"/>
                <a:gd name="connsiteY7" fmla="*/ 9525 h 333375"/>
                <a:gd name="connsiteX8" fmla="*/ 257175 w 380212"/>
                <a:gd name="connsiteY8" fmla="*/ 0 h 333375"/>
                <a:gd name="connsiteX9" fmla="*/ 295275 w 380212"/>
                <a:gd name="connsiteY9" fmla="*/ 9525 h 333375"/>
                <a:gd name="connsiteX10" fmla="*/ 314325 w 380212"/>
                <a:gd name="connsiteY10" fmla="*/ 38100 h 333375"/>
                <a:gd name="connsiteX11" fmla="*/ 342900 w 380212"/>
                <a:gd name="connsiteY11" fmla="*/ 57150 h 333375"/>
                <a:gd name="connsiteX12" fmla="*/ 361950 w 380212"/>
                <a:gd name="connsiteY12" fmla="*/ 85725 h 333375"/>
                <a:gd name="connsiteX13" fmla="*/ 361950 w 380212"/>
                <a:gd name="connsiteY13" fmla="*/ 238125 h 333375"/>
                <a:gd name="connsiteX14" fmla="*/ 352425 w 380212"/>
                <a:gd name="connsiteY14" fmla="*/ 266700 h 333375"/>
                <a:gd name="connsiteX15" fmla="*/ 266700 w 380212"/>
                <a:gd name="connsiteY15" fmla="*/ 314325 h 333375"/>
                <a:gd name="connsiteX16" fmla="*/ 171450 w 380212"/>
                <a:gd name="connsiteY16" fmla="*/ 295275 h 333375"/>
                <a:gd name="connsiteX17" fmla="*/ 85725 w 380212"/>
                <a:gd name="connsiteY17" fmla="*/ 304800 h 333375"/>
                <a:gd name="connsiteX18" fmla="*/ 28575 w 380212"/>
                <a:gd name="connsiteY18" fmla="*/ 323850 h 333375"/>
                <a:gd name="connsiteX19" fmla="*/ 0 w 380212"/>
                <a:gd name="connsiteY19" fmla="*/ 333375 h 333375"/>
                <a:gd name="connsiteX20" fmla="*/ 0 w 380212"/>
                <a:gd name="connsiteY20" fmla="*/ 314325 h 333375"/>
                <a:gd name="connsiteX0" fmla="*/ 0 w 682808"/>
                <a:gd name="connsiteY0" fmla="*/ 663323 h 663323"/>
                <a:gd name="connsiteX1" fmla="*/ 302596 w 682808"/>
                <a:gd name="connsiteY1" fmla="*/ 314325 h 663323"/>
                <a:gd name="connsiteX2" fmla="*/ 321646 w 682808"/>
                <a:gd name="connsiteY2" fmla="*/ 228600 h 663323"/>
                <a:gd name="connsiteX3" fmla="*/ 331171 w 682808"/>
                <a:gd name="connsiteY3" fmla="*/ 161925 h 663323"/>
                <a:gd name="connsiteX4" fmla="*/ 369271 w 682808"/>
                <a:gd name="connsiteY4" fmla="*/ 76200 h 663323"/>
                <a:gd name="connsiteX5" fmla="*/ 397846 w 682808"/>
                <a:gd name="connsiteY5" fmla="*/ 47625 h 663323"/>
                <a:gd name="connsiteX6" fmla="*/ 426421 w 682808"/>
                <a:gd name="connsiteY6" fmla="*/ 28575 h 663323"/>
                <a:gd name="connsiteX7" fmla="*/ 483571 w 682808"/>
                <a:gd name="connsiteY7" fmla="*/ 9525 h 663323"/>
                <a:gd name="connsiteX8" fmla="*/ 559771 w 682808"/>
                <a:gd name="connsiteY8" fmla="*/ 0 h 663323"/>
                <a:gd name="connsiteX9" fmla="*/ 597871 w 682808"/>
                <a:gd name="connsiteY9" fmla="*/ 9525 h 663323"/>
                <a:gd name="connsiteX10" fmla="*/ 616921 w 682808"/>
                <a:gd name="connsiteY10" fmla="*/ 38100 h 663323"/>
                <a:gd name="connsiteX11" fmla="*/ 645496 w 682808"/>
                <a:gd name="connsiteY11" fmla="*/ 57150 h 663323"/>
                <a:gd name="connsiteX12" fmla="*/ 664546 w 682808"/>
                <a:gd name="connsiteY12" fmla="*/ 85725 h 663323"/>
                <a:gd name="connsiteX13" fmla="*/ 664546 w 682808"/>
                <a:gd name="connsiteY13" fmla="*/ 238125 h 663323"/>
                <a:gd name="connsiteX14" fmla="*/ 655021 w 682808"/>
                <a:gd name="connsiteY14" fmla="*/ 266700 h 663323"/>
                <a:gd name="connsiteX15" fmla="*/ 569296 w 682808"/>
                <a:gd name="connsiteY15" fmla="*/ 314325 h 663323"/>
                <a:gd name="connsiteX16" fmla="*/ 474046 w 682808"/>
                <a:gd name="connsiteY16" fmla="*/ 295275 h 663323"/>
                <a:gd name="connsiteX17" fmla="*/ 388321 w 682808"/>
                <a:gd name="connsiteY17" fmla="*/ 304800 h 663323"/>
                <a:gd name="connsiteX18" fmla="*/ 331171 w 682808"/>
                <a:gd name="connsiteY18" fmla="*/ 323850 h 663323"/>
                <a:gd name="connsiteX19" fmla="*/ 302596 w 682808"/>
                <a:gd name="connsiteY19" fmla="*/ 333375 h 663323"/>
                <a:gd name="connsiteX20" fmla="*/ 0 w 682808"/>
                <a:gd name="connsiteY20" fmla="*/ 663323 h 663323"/>
                <a:gd name="connsiteX0" fmla="*/ 0 w 682808"/>
                <a:gd name="connsiteY0" fmla="*/ 663323 h 663323"/>
                <a:gd name="connsiteX1" fmla="*/ 302596 w 682808"/>
                <a:gd name="connsiteY1" fmla="*/ 314325 h 663323"/>
                <a:gd name="connsiteX2" fmla="*/ 321646 w 682808"/>
                <a:gd name="connsiteY2" fmla="*/ 228600 h 663323"/>
                <a:gd name="connsiteX3" fmla="*/ 331171 w 682808"/>
                <a:gd name="connsiteY3" fmla="*/ 161925 h 663323"/>
                <a:gd name="connsiteX4" fmla="*/ 369271 w 682808"/>
                <a:gd name="connsiteY4" fmla="*/ 76200 h 663323"/>
                <a:gd name="connsiteX5" fmla="*/ 397846 w 682808"/>
                <a:gd name="connsiteY5" fmla="*/ 47625 h 663323"/>
                <a:gd name="connsiteX6" fmla="*/ 426421 w 682808"/>
                <a:gd name="connsiteY6" fmla="*/ 28575 h 663323"/>
                <a:gd name="connsiteX7" fmla="*/ 483571 w 682808"/>
                <a:gd name="connsiteY7" fmla="*/ 9525 h 663323"/>
                <a:gd name="connsiteX8" fmla="*/ 559771 w 682808"/>
                <a:gd name="connsiteY8" fmla="*/ 0 h 663323"/>
                <a:gd name="connsiteX9" fmla="*/ 597871 w 682808"/>
                <a:gd name="connsiteY9" fmla="*/ 9525 h 663323"/>
                <a:gd name="connsiteX10" fmla="*/ 616921 w 682808"/>
                <a:gd name="connsiteY10" fmla="*/ 38100 h 663323"/>
                <a:gd name="connsiteX11" fmla="*/ 645496 w 682808"/>
                <a:gd name="connsiteY11" fmla="*/ 57150 h 663323"/>
                <a:gd name="connsiteX12" fmla="*/ 664546 w 682808"/>
                <a:gd name="connsiteY12" fmla="*/ 85725 h 663323"/>
                <a:gd name="connsiteX13" fmla="*/ 664546 w 682808"/>
                <a:gd name="connsiteY13" fmla="*/ 238125 h 663323"/>
                <a:gd name="connsiteX14" fmla="*/ 655021 w 682808"/>
                <a:gd name="connsiteY14" fmla="*/ 266700 h 663323"/>
                <a:gd name="connsiteX15" fmla="*/ 569296 w 682808"/>
                <a:gd name="connsiteY15" fmla="*/ 314325 h 663323"/>
                <a:gd name="connsiteX16" fmla="*/ 474046 w 682808"/>
                <a:gd name="connsiteY16" fmla="*/ 295275 h 663323"/>
                <a:gd name="connsiteX17" fmla="*/ 388321 w 682808"/>
                <a:gd name="connsiteY17" fmla="*/ 304800 h 663323"/>
                <a:gd name="connsiteX18" fmla="*/ 302596 w 682808"/>
                <a:gd name="connsiteY18" fmla="*/ 333375 h 663323"/>
                <a:gd name="connsiteX19" fmla="*/ 0 w 682808"/>
                <a:gd name="connsiteY19" fmla="*/ 663323 h 663323"/>
                <a:gd name="connsiteX0" fmla="*/ 0 w 682808"/>
                <a:gd name="connsiteY0" fmla="*/ 663323 h 663323"/>
                <a:gd name="connsiteX1" fmla="*/ 302596 w 682808"/>
                <a:gd name="connsiteY1" fmla="*/ 314325 h 663323"/>
                <a:gd name="connsiteX2" fmla="*/ 331171 w 682808"/>
                <a:gd name="connsiteY2" fmla="*/ 161925 h 663323"/>
                <a:gd name="connsiteX3" fmla="*/ 369271 w 682808"/>
                <a:gd name="connsiteY3" fmla="*/ 76200 h 663323"/>
                <a:gd name="connsiteX4" fmla="*/ 397846 w 682808"/>
                <a:gd name="connsiteY4" fmla="*/ 47625 h 663323"/>
                <a:gd name="connsiteX5" fmla="*/ 426421 w 682808"/>
                <a:gd name="connsiteY5" fmla="*/ 28575 h 663323"/>
                <a:gd name="connsiteX6" fmla="*/ 483571 w 682808"/>
                <a:gd name="connsiteY6" fmla="*/ 9525 h 663323"/>
                <a:gd name="connsiteX7" fmla="*/ 559771 w 682808"/>
                <a:gd name="connsiteY7" fmla="*/ 0 h 663323"/>
                <a:gd name="connsiteX8" fmla="*/ 597871 w 682808"/>
                <a:gd name="connsiteY8" fmla="*/ 9525 h 663323"/>
                <a:gd name="connsiteX9" fmla="*/ 616921 w 682808"/>
                <a:gd name="connsiteY9" fmla="*/ 38100 h 663323"/>
                <a:gd name="connsiteX10" fmla="*/ 645496 w 682808"/>
                <a:gd name="connsiteY10" fmla="*/ 57150 h 663323"/>
                <a:gd name="connsiteX11" fmla="*/ 664546 w 682808"/>
                <a:gd name="connsiteY11" fmla="*/ 85725 h 663323"/>
                <a:gd name="connsiteX12" fmla="*/ 664546 w 682808"/>
                <a:gd name="connsiteY12" fmla="*/ 238125 h 663323"/>
                <a:gd name="connsiteX13" fmla="*/ 655021 w 682808"/>
                <a:gd name="connsiteY13" fmla="*/ 266700 h 663323"/>
                <a:gd name="connsiteX14" fmla="*/ 569296 w 682808"/>
                <a:gd name="connsiteY14" fmla="*/ 314325 h 663323"/>
                <a:gd name="connsiteX15" fmla="*/ 474046 w 682808"/>
                <a:gd name="connsiteY15" fmla="*/ 295275 h 663323"/>
                <a:gd name="connsiteX16" fmla="*/ 388321 w 682808"/>
                <a:gd name="connsiteY16" fmla="*/ 304800 h 663323"/>
                <a:gd name="connsiteX17" fmla="*/ 302596 w 682808"/>
                <a:gd name="connsiteY17" fmla="*/ 333375 h 663323"/>
                <a:gd name="connsiteX18" fmla="*/ 0 w 682808"/>
                <a:gd name="connsiteY18" fmla="*/ 663323 h 663323"/>
                <a:gd name="connsiteX0" fmla="*/ 0 w 682808"/>
                <a:gd name="connsiteY0" fmla="*/ 663323 h 663323"/>
                <a:gd name="connsiteX1" fmla="*/ 302596 w 682808"/>
                <a:gd name="connsiteY1" fmla="*/ 314325 h 663323"/>
                <a:gd name="connsiteX2" fmla="*/ 369271 w 682808"/>
                <a:gd name="connsiteY2" fmla="*/ 76200 h 663323"/>
                <a:gd name="connsiteX3" fmla="*/ 397846 w 682808"/>
                <a:gd name="connsiteY3" fmla="*/ 47625 h 663323"/>
                <a:gd name="connsiteX4" fmla="*/ 426421 w 682808"/>
                <a:gd name="connsiteY4" fmla="*/ 28575 h 663323"/>
                <a:gd name="connsiteX5" fmla="*/ 483571 w 682808"/>
                <a:gd name="connsiteY5" fmla="*/ 9525 h 663323"/>
                <a:gd name="connsiteX6" fmla="*/ 559771 w 682808"/>
                <a:gd name="connsiteY6" fmla="*/ 0 h 663323"/>
                <a:gd name="connsiteX7" fmla="*/ 597871 w 682808"/>
                <a:gd name="connsiteY7" fmla="*/ 9525 h 663323"/>
                <a:gd name="connsiteX8" fmla="*/ 616921 w 682808"/>
                <a:gd name="connsiteY8" fmla="*/ 38100 h 663323"/>
                <a:gd name="connsiteX9" fmla="*/ 645496 w 682808"/>
                <a:gd name="connsiteY9" fmla="*/ 57150 h 663323"/>
                <a:gd name="connsiteX10" fmla="*/ 664546 w 682808"/>
                <a:gd name="connsiteY10" fmla="*/ 85725 h 663323"/>
                <a:gd name="connsiteX11" fmla="*/ 664546 w 682808"/>
                <a:gd name="connsiteY11" fmla="*/ 238125 h 663323"/>
                <a:gd name="connsiteX12" fmla="*/ 655021 w 682808"/>
                <a:gd name="connsiteY12" fmla="*/ 266700 h 663323"/>
                <a:gd name="connsiteX13" fmla="*/ 569296 w 682808"/>
                <a:gd name="connsiteY13" fmla="*/ 314325 h 663323"/>
                <a:gd name="connsiteX14" fmla="*/ 474046 w 682808"/>
                <a:gd name="connsiteY14" fmla="*/ 295275 h 663323"/>
                <a:gd name="connsiteX15" fmla="*/ 388321 w 682808"/>
                <a:gd name="connsiteY15" fmla="*/ 304800 h 663323"/>
                <a:gd name="connsiteX16" fmla="*/ 302596 w 682808"/>
                <a:gd name="connsiteY16" fmla="*/ 333375 h 663323"/>
                <a:gd name="connsiteX17" fmla="*/ 0 w 682808"/>
                <a:gd name="connsiteY17" fmla="*/ 663323 h 663323"/>
                <a:gd name="connsiteX0" fmla="*/ 0 w 682808"/>
                <a:gd name="connsiteY0" fmla="*/ 663323 h 663323"/>
                <a:gd name="connsiteX1" fmla="*/ 302596 w 682808"/>
                <a:gd name="connsiteY1" fmla="*/ 314325 h 663323"/>
                <a:gd name="connsiteX2" fmla="*/ 369271 w 682808"/>
                <a:gd name="connsiteY2" fmla="*/ 76200 h 663323"/>
                <a:gd name="connsiteX3" fmla="*/ 397846 w 682808"/>
                <a:gd name="connsiteY3" fmla="*/ 47625 h 663323"/>
                <a:gd name="connsiteX4" fmla="*/ 426421 w 682808"/>
                <a:gd name="connsiteY4" fmla="*/ 28575 h 663323"/>
                <a:gd name="connsiteX5" fmla="*/ 483571 w 682808"/>
                <a:gd name="connsiteY5" fmla="*/ 9525 h 663323"/>
                <a:gd name="connsiteX6" fmla="*/ 559771 w 682808"/>
                <a:gd name="connsiteY6" fmla="*/ 0 h 663323"/>
                <a:gd name="connsiteX7" fmla="*/ 597871 w 682808"/>
                <a:gd name="connsiteY7" fmla="*/ 9525 h 663323"/>
                <a:gd name="connsiteX8" fmla="*/ 616921 w 682808"/>
                <a:gd name="connsiteY8" fmla="*/ 38100 h 663323"/>
                <a:gd name="connsiteX9" fmla="*/ 645496 w 682808"/>
                <a:gd name="connsiteY9" fmla="*/ 57150 h 663323"/>
                <a:gd name="connsiteX10" fmla="*/ 664546 w 682808"/>
                <a:gd name="connsiteY10" fmla="*/ 85725 h 663323"/>
                <a:gd name="connsiteX11" fmla="*/ 664546 w 682808"/>
                <a:gd name="connsiteY11" fmla="*/ 238125 h 663323"/>
                <a:gd name="connsiteX12" fmla="*/ 655021 w 682808"/>
                <a:gd name="connsiteY12" fmla="*/ 266700 h 663323"/>
                <a:gd name="connsiteX13" fmla="*/ 569296 w 682808"/>
                <a:gd name="connsiteY13" fmla="*/ 314325 h 663323"/>
                <a:gd name="connsiteX14" fmla="*/ 474046 w 682808"/>
                <a:gd name="connsiteY14" fmla="*/ 295275 h 663323"/>
                <a:gd name="connsiteX15" fmla="*/ 388321 w 682808"/>
                <a:gd name="connsiteY15" fmla="*/ 304800 h 663323"/>
                <a:gd name="connsiteX16" fmla="*/ 0 w 682808"/>
                <a:gd name="connsiteY16" fmla="*/ 663323 h 663323"/>
                <a:gd name="connsiteX0" fmla="*/ 0 w 682808"/>
                <a:gd name="connsiteY0" fmla="*/ 663323 h 663323"/>
                <a:gd name="connsiteX1" fmla="*/ 151298 w 682808"/>
                <a:gd name="connsiteY1" fmla="*/ 442215 h 663323"/>
                <a:gd name="connsiteX2" fmla="*/ 369271 w 682808"/>
                <a:gd name="connsiteY2" fmla="*/ 76200 h 663323"/>
                <a:gd name="connsiteX3" fmla="*/ 397846 w 682808"/>
                <a:gd name="connsiteY3" fmla="*/ 47625 h 663323"/>
                <a:gd name="connsiteX4" fmla="*/ 426421 w 682808"/>
                <a:gd name="connsiteY4" fmla="*/ 28575 h 663323"/>
                <a:gd name="connsiteX5" fmla="*/ 483571 w 682808"/>
                <a:gd name="connsiteY5" fmla="*/ 9525 h 663323"/>
                <a:gd name="connsiteX6" fmla="*/ 559771 w 682808"/>
                <a:gd name="connsiteY6" fmla="*/ 0 h 663323"/>
                <a:gd name="connsiteX7" fmla="*/ 597871 w 682808"/>
                <a:gd name="connsiteY7" fmla="*/ 9525 h 663323"/>
                <a:gd name="connsiteX8" fmla="*/ 616921 w 682808"/>
                <a:gd name="connsiteY8" fmla="*/ 38100 h 663323"/>
                <a:gd name="connsiteX9" fmla="*/ 645496 w 682808"/>
                <a:gd name="connsiteY9" fmla="*/ 57150 h 663323"/>
                <a:gd name="connsiteX10" fmla="*/ 664546 w 682808"/>
                <a:gd name="connsiteY10" fmla="*/ 85725 h 663323"/>
                <a:gd name="connsiteX11" fmla="*/ 664546 w 682808"/>
                <a:gd name="connsiteY11" fmla="*/ 238125 h 663323"/>
                <a:gd name="connsiteX12" fmla="*/ 655021 w 682808"/>
                <a:gd name="connsiteY12" fmla="*/ 266700 h 663323"/>
                <a:gd name="connsiteX13" fmla="*/ 569296 w 682808"/>
                <a:gd name="connsiteY13" fmla="*/ 314325 h 663323"/>
                <a:gd name="connsiteX14" fmla="*/ 474046 w 682808"/>
                <a:gd name="connsiteY14" fmla="*/ 295275 h 663323"/>
                <a:gd name="connsiteX15" fmla="*/ 388321 w 682808"/>
                <a:gd name="connsiteY15" fmla="*/ 304800 h 663323"/>
                <a:gd name="connsiteX16" fmla="*/ 0 w 682808"/>
                <a:gd name="connsiteY16" fmla="*/ 663323 h 663323"/>
                <a:gd name="connsiteX0" fmla="*/ 0 w 682808"/>
                <a:gd name="connsiteY0" fmla="*/ 663323 h 663323"/>
                <a:gd name="connsiteX1" fmla="*/ 151298 w 682808"/>
                <a:gd name="connsiteY1" fmla="*/ 442215 h 663323"/>
                <a:gd name="connsiteX2" fmla="*/ 302596 w 682808"/>
                <a:gd name="connsiteY2" fmla="*/ 221108 h 663323"/>
                <a:gd name="connsiteX3" fmla="*/ 397846 w 682808"/>
                <a:gd name="connsiteY3" fmla="*/ 47625 h 663323"/>
                <a:gd name="connsiteX4" fmla="*/ 426421 w 682808"/>
                <a:gd name="connsiteY4" fmla="*/ 28575 h 663323"/>
                <a:gd name="connsiteX5" fmla="*/ 483571 w 682808"/>
                <a:gd name="connsiteY5" fmla="*/ 9525 h 663323"/>
                <a:gd name="connsiteX6" fmla="*/ 559771 w 682808"/>
                <a:gd name="connsiteY6" fmla="*/ 0 h 663323"/>
                <a:gd name="connsiteX7" fmla="*/ 597871 w 682808"/>
                <a:gd name="connsiteY7" fmla="*/ 9525 h 663323"/>
                <a:gd name="connsiteX8" fmla="*/ 616921 w 682808"/>
                <a:gd name="connsiteY8" fmla="*/ 38100 h 663323"/>
                <a:gd name="connsiteX9" fmla="*/ 645496 w 682808"/>
                <a:gd name="connsiteY9" fmla="*/ 57150 h 663323"/>
                <a:gd name="connsiteX10" fmla="*/ 664546 w 682808"/>
                <a:gd name="connsiteY10" fmla="*/ 85725 h 663323"/>
                <a:gd name="connsiteX11" fmla="*/ 664546 w 682808"/>
                <a:gd name="connsiteY11" fmla="*/ 238125 h 663323"/>
                <a:gd name="connsiteX12" fmla="*/ 655021 w 682808"/>
                <a:gd name="connsiteY12" fmla="*/ 266700 h 663323"/>
                <a:gd name="connsiteX13" fmla="*/ 569296 w 682808"/>
                <a:gd name="connsiteY13" fmla="*/ 314325 h 663323"/>
                <a:gd name="connsiteX14" fmla="*/ 474046 w 682808"/>
                <a:gd name="connsiteY14" fmla="*/ 295275 h 663323"/>
                <a:gd name="connsiteX15" fmla="*/ 388321 w 682808"/>
                <a:gd name="connsiteY15" fmla="*/ 304800 h 663323"/>
                <a:gd name="connsiteX16" fmla="*/ 0 w 682808"/>
                <a:gd name="connsiteY16" fmla="*/ 663323 h 663323"/>
                <a:gd name="connsiteX0" fmla="*/ 0 w 682808"/>
                <a:gd name="connsiteY0" fmla="*/ 663323 h 663323"/>
                <a:gd name="connsiteX1" fmla="*/ 151298 w 682808"/>
                <a:gd name="connsiteY1" fmla="*/ 442215 h 663323"/>
                <a:gd name="connsiteX2" fmla="*/ 302596 w 682808"/>
                <a:gd name="connsiteY2" fmla="*/ 221108 h 663323"/>
                <a:gd name="connsiteX3" fmla="*/ 397846 w 682808"/>
                <a:gd name="connsiteY3" fmla="*/ 47625 h 663323"/>
                <a:gd name="connsiteX4" fmla="*/ 426421 w 682808"/>
                <a:gd name="connsiteY4" fmla="*/ 28575 h 663323"/>
                <a:gd name="connsiteX5" fmla="*/ 483571 w 682808"/>
                <a:gd name="connsiteY5" fmla="*/ 9525 h 663323"/>
                <a:gd name="connsiteX6" fmla="*/ 559771 w 682808"/>
                <a:gd name="connsiteY6" fmla="*/ 0 h 663323"/>
                <a:gd name="connsiteX7" fmla="*/ 597871 w 682808"/>
                <a:gd name="connsiteY7" fmla="*/ 9525 h 663323"/>
                <a:gd name="connsiteX8" fmla="*/ 616921 w 682808"/>
                <a:gd name="connsiteY8" fmla="*/ 38100 h 663323"/>
                <a:gd name="connsiteX9" fmla="*/ 645496 w 682808"/>
                <a:gd name="connsiteY9" fmla="*/ 57150 h 663323"/>
                <a:gd name="connsiteX10" fmla="*/ 664546 w 682808"/>
                <a:gd name="connsiteY10" fmla="*/ 85725 h 663323"/>
                <a:gd name="connsiteX11" fmla="*/ 664546 w 682808"/>
                <a:gd name="connsiteY11" fmla="*/ 238125 h 663323"/>
                <a:gd name="connsiteX12" fmla="*/ 655021 w 682808"/>
                <a:gd name="connsiteY12" fmla="*/ 266700 h 663323"/>
                <a:gd name="connsiteX13" fmla="*/ 569296 w 682808"/>
                <a:gd name="connsiteY13" fmla="*/ 314325 h 663323"/>
                <a:gd name="connsiteX14" fmla="*/ 474046 w 682808"/>
                <a:gd name="connsiteY14" fmla="*/ 295275 h 663323"/>
                <a:gd name="connsiteX15" fmla="*/ 151298 w 682808"/>
                <a:gd name="connsiteY15" fmla="*/ 442215 h 663323"/>
                <a:gd name="connsiteX16" fmla="*/ 0 w 682808"/>
                <a:gd name="connsiteY16" fmla="*/ 663323 h 663323"/>
                <a:gd name="connsiteX0" fmla="*/ 0 w 682808"/>
                <a:gd name="connsiteY0" fmla="*/ 663323 h 663323"/>
                <a:gd name="connsiteX1" fmla="*/ 151298 w 682808"/>
                <a:gd name="connsiteY1" fmla="*/ 442215 h 663323"/>
                <a:gd name="connsiteX2" fmla="*/ 302596 w 682808"/>
                <a:gd name="connsiteY2" fmla="*/ 221108 h 663323"/>
                <a:gd name="connsiteX3" fmla="*/ 397846 w 682808"/>
                <a:gd name="connsiteY3" fmla="*/ 47625 h 663323"/>
                <a:gd name="connsiteX4" fmla="*/ 426421 w 682808"/>
                <a:gd name="connsiteY4" fmla="*/ 28575 h 663323"/>
                <a:gd name="connsiteX5" fmla="*/ 483571 w 682808"/>
                <a:gd name="connsiteY5" fmla="*/ 9525 h 663323"/>
                <a:gd name="connsiteX6" fmla="*/ 559771 w 682808"/>
                <a:gd name="connsiteY6" fmla="*/ 0 h 663323"/>
                <a:gd name="connsiteX7" fmla="*/ 597871 w 682808"/>
                <a:gd name="connsiteY7" fmla="*/ 9525 h 663323"/>
                <a:gd name="connsiteX8" fmla="*/ 616921 w 682808"/>
                <a:gd name="connsiteY8" fmla="*/ 38100 h 663323"/>
                <a:gd name="connsiteX9" fmla="*/ 645496 w 682808"/>
                <a:gd name="connsiteY9" fmla="*/ 57150 h 663323"/>
                <a:gd name="connsiteX10" fmla="*/ 664546 w 682808"/>
                <a:gd name="connsiteY10" fmla="*/ 85725 h 663323"/>
                <a:gd name="connsiteX11" fmla="*/ 664546 w 682808"/>
                <a:gd name="connsiteY11" fmla="*/ 238125 h 663323"/>
                <a:gd name="connsiteX12" fmla="*/ 655021 w 682808"/>
                <a:gd name="connsiteY12" fmla="*/ 266700 h 663323"/>
                <a:gd name="connsiteX13" fmla="*/ 569296 w 682808"/>
                <a:gd name="connsiteY13" fmla="*/ 314325 h 663323"/>
                <a:gd name="connsiteX14" fmla="*/ 151298 w 682808"/>
                <a:gd name="connsiteY14" fmla="*/ 442215 h 663323"/>
                <a:gd name="connsiteX15" fmla="*/ 0 w 682808"/>
                <a:gd name="connsiteY15" fmla="*/ 663323 h 663323"/>
                <a:gd name="connsiteX0" fmla="*/ 0 w 682808"/>
                <a:gd name="connsiteY0" fmla="*/ 663323 h 663323"/>
                <a:gd name="connsiteX1" fmla="*/ 151298 w 682808"/>
                <a:gd name="connsiteY1" fmla="*/ 442215 h 663323"/>
                <a:gd name="connsiteX2" fmla="*/ 302596 w 682808"/>
                <a:gd name="connsiteY2" fmla="*/ 221108 h 663323"/>
                <a:gd name="connsiteX3" fmla="*/ 397846 w 682808"/>
                <a:gd name="connsiteY3" fmla="*/ 47625 h 663323"/>
                <a:gd name="connsiteX4" fmla="*/ 426421 w 682808"/>
                <a:gd name="connsiteY4" fmla="*/ 28575 h 663323"/>
                <a:gd name="connsiteX5" fmla="*/ 483571 w 682808"/>
                <a:gd name="connsiteY5" fmla="*/ 9525 h 663323"/>
                <a:gd name="connsiteX6" fmla="*/ 559771 w 682808"/>
                <a:gd name="connsiteY6" fmla="*/ 0 h 663323"/>
                <a:gd name="connsiteX7" fmla="*/ 597871 w 682808"/>
                <a:gd name="connsiteY7" fmla="*/ 9525 h 663323"/>
                <a:gd name="connsiteX8" fmla="*/ 616921 w 682808"/>
                <a:gd name="connsiteY8" fmla="*/ 38100 h 663323"/>
                <a:gd name="connsiteX9" fmla="*/ 645496 w 682808"/>
                <a:gd name="connsiteY9" fmla="*/ 57150 h 663323"/>
                <a:gd name="connsiteX10" fmla="*/ 664546 w 682808"/>
                <a:gd name="connsiteY10" fmla="*/ 85725 h 663323"/>
                <a:gd name="connsiteX11" fmla="*/ 664546 w 682808"/>
                <a:gd name="connsiteY11" fmla="*/ 238125 h 663323"/>
                <a:gd name="connsiteX12" fmla="*/ 655021 w 682808"/>
                <a:gd name="connsiteY12" fmla="*/ 266700 h 663323"/>
                <a:gd name="connsiteX13" fmla="*/ 569296 w 682808"/>
                <a:gd name="connsiteY13" fmla="*/ 314325 h 663323"/>
                <a:gd name="connsiteX14" fmla="*/ 0 w 682808"/>
                <a:gd name="connsiteY14" fmla="*/ 663323 h 663323"/>
                <a:gd name="connsiteX15" fmla="*/ 0 w 682808"/>
                <a:gd name="connsiteY15" fmla="*/ 663323 h 663323"/>
                <a:gd name="connsiteX0" fmla="*/ 0 w 682808"/>
                <a:gd name="connsiteY0" fmla="*/ 663323 h 663323"/>
                <a:gd name="connsiteX1" fmla="*/ 151298 w 682808"/>
                <a:gd name="connsiteY1" fmla="*/ 442215 h 663323"/>
                <a:gd name="connsiteX2" fmla="*/ 302596 w 682808"/>
                <a:gd name="connsiteY2" fmla="*/ 221108 h 663323"/>
                <a:gd name="connsiteX3" fmla="*/ 397846 w 682808"/>
                <a:gd name="connsiteY3" fmla="*/ 47625 h 663323"/>
                <a:gd name="connsiteX4" fmla="*/ 426421 w 682808"/>
                <a:gd name="connsiteY4" fmla="*/ 28575 h 663323"/>
                <a:gd name="connsiteX5" fmla="*/ 483571 w 682808"/>
                <a:gd name="connsiteY5" fmla="*/ 9525 h 663323"/>
                <a:gd name="connsiteX6" fmla="*/ 559771 w 682808"/>
                <a:gd name="connsiteY6" fmla="*/ 0 h 663323"/>
                <a:gd name="connsiteX7" fmla="*/ 597871 w 682808"/>
                <a:gd name="connsiteY7" fmla="*/ 9525 h 663323"/>
                <a:gd name="connsiteX8" fmla="*/ 616921 w 682808"/>
                <a:gd name="connsiteY8" fmla="*/ 38100 h 663323"/>
                <a:gd name="connsiteX9" fmla="*/ 645496 w 682808"/>
                <a:gd name="connsiteY9" fmla="*/ 57150 h 663323"/>
                <a:gd name="connsiteX10" fmla="*/ 664546 w 682808"/>
                <a:gd name="connsiteY10" fmla="*/ 85725 h 663323"/>
                <a:gd name="connsiteX11" fmla="*/ 664546 w 682808"/>
                <a:gd name="connsiteY11" fmla="*/ 238125 h 663323"/>
                <a:gd name="connsiteX12" fmla="*/ 655021 w 682808"/>
                <a:gd name="connsiteY12" fmla="*/ 266700 h 663323"/>
                <a:gd name="connsiteX13" fmla="*/ 455205 w 682808"/>
                <a:gd name="connsiteY13" fmla="*/ 331662 h 663323"/>
                <a:gd name="connsiteX14" fmla="*/ 0 w 682808"/>
                <a:gd name="connsiteY14" fmla="*/ 663323 h 663323"/>
                <a:gd name="connsiteX15" fmla="*/ 0 w 682808"/>
                <a:gd name="connsiteY15" fmla="*/ 663323 h 663323"/>
                <a:gd name="connsiteX0" fmla="*/ 0 w 682808"/>
                <a:gd name="connsiteY0" fmla="*/ 663323 h 663323"/>
                <a:gd name="connsiteX1" fmla="*/ 151298 w 682808"/>
                <a:gd name="connsiteY1" fmla="*/ 442215 h 663323"/>
                <a:gd name="connsiteX2" fmla="*/ 227603 w 682808"/>
                <a:gd name="connsiteY2" fmla="*/ 331662 h 663323"/>
                <a:gd name="connsiteX3" fmla="*/ 397846 w 682808"/>
                <a:gd name="connsiteY3" fmla="*/ 47625 h 663323"/>
                <a:gd name="connsiteX4" fmla="*/ 426421 w 682808"/>
                <a:gd name="connsiteY4" fmla="*/ 28575 h 663323"/>
                <a:gd name="connsiteX5" fmla="*/ 483571 w 682808"/>
                <a:gd name="connsiteY5" fmla="*/ 9525 h 663323"/>
                <a:gd name="connsiteX6" fmla="*/ 559771 w 682808"/>
                <a:gd name="connsiteY6" fmla="*/ 0 h 663323"/>
                <a:gd name="connsiteX7" fmla="*/ 597871 w 682808"/>
                <a:gd name="connsiteY7" fmla="*/ 9525 h 663323"/>
                <a:gd name="connsiteX8" fmla="*/ 616921 w 682808"/>
                <a:gd name="connsiteY8" fmla="*/ 38100 h 663323"/>
                <a:gd name="connsiteX9" fmla="*/ 645496 w 682808"/>
                <a:gd name="connsiteY9" fmla="*/ 57150 h 663323"/>
                <a:gd name="connsiteX10" fmla="*/ 664546 w 682808"/>
                <a:gd name="connsiteY10" fmla="*/ 85725 h 663323"/>
                <a:gd name="connsiteX11" fmla="*/ 664546 w 682808"/>
                <a:gd name="connsiteY11" fmla="*/ 238125 h 663323"/>
                <a:gd name="connsiteX12" fmla="*/ 655021 w 682808"/>
                <a:gd name="connsiteY12" fmla="*/ 266700 h 663323"/>
                <a:gd name="connsiteX13" fmla="*/ 455205 w 682808"/>
                <a:gd name="connsiteY13" fmla="*/ 331662 h 663323"/>
                <a:gd name="connsiteX14" fmla="*/ 0 w 682808"/>
                <a:gd name="connsiteY14" fmla="*/ 663323 h 663323"/>
                <a:gd name="connsiteX15" fmla="*/ 0 w 682808"/>
                <a:gd name="connsiteY15" fmla="*/ 663323 h 663323"/>
                <a:gd name="connsiteX0" fmla="*/ 0 w 682808"/>
                <a:gd name="connsiteY0" fmla="*/ 663323 h 663323"/>
                <a:gd name="connsiteX1" fmla="*/ 151298 w 682808"/>
                <a:gd name="connsiteY1" fmla="*/ 442215 h 663323"/>
                <a:gd name="connsiteX2" fmla="*/ 227603 w 682808"/>
                <a:gd name="connsiteY2" fmla="*/ 331662 h 663323"/>
                <a:gd name="connsiteX3" fmla="*/ 397846 w 682808"/>
                <a:gd name="connsiteY3" fmla="*/ 47625 h 663323"/>
                <a:gd name="connsiteX4" fmla="*/ 426421 w 682808"/>
                <a:gd name="connsiteY4" fmla="*/ 28575 h 663323"/>
                <a:gd name="connsiteX5" fmla="*/ 483571 w 682808"/>
                <a:gd name="connsiteY5" fmla="*/ 9525 h 663323"/>
                <a:gd name="connsiteX6" fmla="*/ 559771 w 682808"/>
                <a:gd name="connsiteY6" fmla="*/ 0 h 663323"/>
                <a:gd name="connsiteX7" fmla="*/ 597871 w 682808"/>
                <a:gd name="connsiteY7" fmla="*/ 9525 h 663323"/>
                <a:gd name="connsiteX8" fmla="*/ 616921 w 682808"/>
                <a:gd name="connsiteY8" fmla="*/ 38100 h 663323"/>
                <a:gd name="connsiteX9" fmla="*/ 645496 w 682808"/>
                <a:gd name="connsiteY9" fmla="*/ 57150 h 663323"/>
                <a:gd name="connsiteX10" fmla="*/ 664546 w 682808"/>
                <a:gd name="connsiteY10" fmla="*/ 85725 h 663323"/>
                <a:gd name="connsiteX11" fmla="*/ 664546 w 682808"/>
                <a:gd name="connsiteY11" fmla="*/ 238125 h 663323"/>
                <a:gd name="connsiteX12" fmla="*/ 655021 w 682808"/>
                <a:gd name="connsiteY12" fmla="*/ 266700 h 663323"/>
                <a:gd name="connsiteX13" fmla="*/ 455205 w 682808"/>
                <a:gd name="connsiteY13" fmla="*/ 331662 h 663323"/>
                <a:gd name="connsiteX14" fmla="*/ 0 w 682808"/>
                <a:gd name="connsiteY14" fmla="*/ 663323 h 663323"/>
                <a:gd name="connsiteX15" fmla="*/ 0 w 682808"/>
                <a:gd name="connsiteY15" fmla="*/ 663323 h 663323"/>
                <a:gd name="connsiteX0" fmla="*/ 0 w 682808"/>
                <a:gd name="connsiteY0" fmla="*/ 663323 h 663323"/>
                <a:gd name="connsiteX1" fmla="*/ 151298 w 682808"/>
                <a:gd name="connsiteY1" fmla="*/ 442215 h 663323"/>
                <a:gd name="connsiteX2" fmla="*/ 227603 w 682808"/>
                <a:gd name="connsiteY2" fmla="*/ 331662 h 663323"/>
                <a:gd name="connsiteX3" fmla="*/ 397846 w 682808"/>
                <a:gd name="connsiteY3" fmla="*/ 47625 h 663323"/>
                <a:gd name="connsiteX4" fmla="*/ 426421 w 682808"/>
                <a:gd name="connsiteY4" fmla="*/ 28575 h 663323"/>
                <a:gd name="connsiteX5" fmla="*/ 483571 w 682808"/>
                <a:gd name="connsiteY5" fmla="*/ 9525 h 663323"/>
                <a:gd name="connsiteX6" fmla="*/ 559771 w 682808"/>
                <a:gd name="connsiteY6" fmla="*/ 0 h 663323"/>
                <a:gd name="connsiteX7" fmla="*/ 597871 w 682808"/>
                <a:gd name="connsiteY7" fmla="*/ 9525 h 663323"/>
                <a:gd name="connsiteX8" fmla="*/ 616921 w 682808"/>
                <a:gd name="connsiteY8" fmla="*/ 38100 h 663323"/>
                <a:gd name="connsiteX9" fmla="*/ 645496 w 682808"/>
                <a:gd name="connsiteY9" fmla="*/ 57150 h 663323"/>
                <a:gd name="connsiteX10" fmla="*/ 664546 w 682808"/>
                <a:gd name="connsiteY10" fmla="*/ 85725 h 663323"/>
                <a:gd name="connsiteX11" fmla="*/ 664546 w 682808"/>
                <a:gd name="connsiteY11" fmla="*/ 238125 h 663323"/>
                <a:gd name="connsiteX12" fmla="*/ 655021 w 682808"/>
                <a:gd name="connsiteY12" fmla="*/ 266700 h 663323"/>
                <a:gd name="connsiteX13" fmla="*/ 455205 w 682808"/>
                <a:gd name="connsiteY13" fmla="*/ 331662 h 663323"/>
                <a:gd name="connsiteX14" fmla="*/ 0 w 682808"/>
                <a:gd name="connsiteY14" fmla="*/ 663323 h 663323"/>
                <a:gd name="connsiteX15" fmla="*/ 0 w 682808"/>
                <a:gd name="connsiteY15" fmla="*/ 663323 h 663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82808" h="663323">
                  <a:moveTo>
                    <a:pt x="0" y="663323"/>
                  </a:moveTo>
                  <a:lnTo>
                    <a:pt x="151298" y="442215"/>
                  </a:lnTo>
                  <a:cubicBezTo>
                    <a:pt x="212843" y="344361"/>
                    <a:pt x="211728" y="376112"/>
                    <a:pt x="227603" y="331662"/>
                  </a:cubicBezTo>
                  <a:cubicBezTo>
                    <a:pt x="236227" y="321314"/>
                    <a:pt x="387498" y="56249"/>
                    <a:pt x="397846" y="47625"/>
                  </a:cubicBezTo>
                  <a:cubicBezTo>
                    <a:pt x="406640" y="40296"/>
                    <a:pt x="415960" y="33224"/>
                    <a:pt x="426421" y="28575"/>
                  </a:cubicBezTo>
                  <a:cubicBezTo>
                    <a:pt x="444771" y="20420"/>
                    <a:pt x="463646" y="12016"/>
                    <a:pt x="483571" y="9525"/>
                  </a:cubicBezTo>
                  <a:lnTo>
                    <a:pt x="559771" y="0"/>
                  </a:lnTo>
                  <a:cubicBezTo>
                    <a:pt x="572471" y="3175"/>
                    <a:pt x="586979" y="2263"/>
                    <a:pt x="597871" y="9525"/>
                  </a:cubicBezTo>
                  <a:cubicBezTo>
                    <a:pt x="607396" y="15875"/>
                    <a:pt x="608826" y="30005"/>
                    <a:pt x="616921" y="38100"/>
                  </a:cubicBezTo>
                  <a:cubicBezTo>
                    <a:pt x="625016" y="46195"/>
                    <a:pt x="635971" y="50800"/>
                    <a:pt x="645496" y="57150"/>
                  </a:cubicBezTo>
                  <a:cubicBezTo>
                    <a:pt x="651846" y="66675"/>
                    <a:pt x="660526" y="75006"/>
                    <a:pt x="664546" y="85725"/>
                  </a:cubicBezTo>
                  <a:cubicBezTo>
                    <a:pt x="682808" y="134425"/>
                    <a:pt x="671508" y="189390"/>
                    <a:pt x="664546" y="238125"/>
                  </a:cubicBezTo>
                  <a:cubicBezTo>
                    <a:pt x="663126" y="248064"/>
                    <a:pt x="662121" y="259600"/>
                    <a:pt x="655021" y="266700"/>
                  </a:cubicBezTo>
                  <a:cubicBezTo>
                    <a:pt x="622269" y="299452"/>
                    <a:pt x="491138" y="319684"/>
                    <a:pt x="455205" y="331662"/>
                  </a:cubicBezTo>
                  <a:cubicBezTo>
                    <a:pt x="296299" y="375768"/>
                    <a:pt x="94883" y="605157"/>
                    <a:pt x="0" y="663323"/>
                  </a:cubicBezTo>
                  <a:lnTo>
                    <a:pt x="0" y="663323"/>
                  </a:lnTo>
                  <a:close/>
                </a:path>
              </a:pathLst>
            </a:custGeom>
            <a:solidFill>
              <a:srgbClr val="00B0F0"/>
            </a:solidFill>
            <a:ln w="31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dirty="0"/>
            </a:p>
          </p:txBody>
        </p:sp>
        <p:sp>
          <p:nvSpPr>
            <p:cNvPr id="194" name="Freeform 193"/>
            <p:cNvSpPr/>
            <p:nvPr/>
          </p:nvSpPr>
          <p:spPr>
            <a:xfrm>
              <a:off x="4541044" y="2420731"/>
              <a:ext cx="166515" cy="118589"/>
            </a:xfrm>
            <a:custGeom>
              <a:avLst/>
              <a:gdLst>
                <a:gd name="connsiteX0" fmla="*/ 0 w 380212"/>
                <a:gd name="connsiteY0" fmla="*/ 314325 h 333375"/>
                <a:gd name="connsiteX1" fmla="*/ 0 w 380212"/>
                <a:gd name="connsiteY1" fmla="*/ 314325 h 333375"/>
                <a:gd name="connsiteX2" fmla="*/ 19050 w 380212"/>
                <a:gd name="connsiteY2" fmla="*/ 228600 h 333375"/>
                <a:gd name="connsiteX3" fmla="*/ 28575 w 380212"/>
                <a:gd name="connsiteY3" fmla="*/ 161925 h 333375"/>
                <a:gd name="connsiteX4" fmla="*/ 66675 w 380212"/>
                <a:gd name="connsiteY4" fmla="*/ 76200 h 333375"/>
                <a:gd name="connsiteX5" fmla="*/ 95250 w 380212"/>
                <a:gd name="connsiteY5" fmla="*/ 47625 h 333375"/>
                <a:gd name="connsiteX6" fmla="*/ 123825 w 380212"/>
                <a:gd name="connsiteY6" fmla="*/ 28575 h 333375"/>
                <a:gd name="connsiteX7" fmla="*/ 180975 w 380212"/>
                <a:gd name="connsiteY7" fmla="*/ 9525 h 333375"/>
                <a:gd name="connsiteX8" fmla="*/ 257175 w 380212"/>
                <a:gd name="connsiteY8" fmla="*/ 0 h 333375"/>
                <a:gd name="connsiteX9" fmla="*/ 295275 w 380212"/>
                <a:gd name="connsiteY9" fmla="*/ 9525 h 333375"/>
                <a:gd name="connsiteX10" fmla="*/ 314325 w 380212"/>
                <a:gd name="connsiteY10" fmla="*/ 38100 h 333375"/>
                <a:gd name="connsiteX11" fmla="*/ 342900 w 380212"/>
                <a:gd name="connsiteY11" fmla="*/ 57150 h 333375"/>
                <a:gd name="connsiteX12" fmla="*/ 361950 w 380212"/>
                <a:gd name="connsiteY12" fmla="*/ 85725 h 333375"/>
                <a:gd name="connsiteX13" fmla="*/ 361950 w 380212"/>
                <a:gd name="connsiteY13" fmla="*/ 238125 h 333375"/>
                <a:gd name="connsiteX14" fmla="*/ 352425 w 380212"/>
                <a:gd name="connsiteY14" fmla="*/ 266700 h 333375"/>
                <a:gd name="connsiteX15" fmla="*/ 266700 w 380212"/>
                <a:gd name="connsiteY15" fmla="*/ 314325 h 333375"/>
                <a:gd name="connsiteX16" fmla="*/ 171450 w 380212"/>
                <a:gd name="connsiteY16" fmla="*/ 295275 h 333375"/>
                <a:gd name="connsiteX17" fmla="*/ 85725 w 380212"/>
                <a:gd name="connsiteY17" fmla="*/ 304800 h 333375"/>
                <a:gd name="connsiteX18" fmla="*/ 28575 w 380212"/>
                <a:gd name="connsiteY18" fmla="*/ 323850 h 333375"/>
                <a:gd name="connsiteX19" fmla="*/ 0 w 380212"/>
                <a:gd name="connsiteY19" fmla="*/ 333375 h 333375"/>
                <a:gd name="connsiteX20" fmla="*/ 0 w 380212"/>
                <a:gd name="connsiteY20" fmla="*/ 314325 h 333375"/>
                <a:gd name="connsiteX0" fmla="*/ 0 w 682808"/>
                <a:gd name="connsiteY0" fmla="*/ 663323 h 663323"/>
                <a:gd name="connsiteX1" fmla="*/ 302596 w 682808"/>
                <a:gd name="connsiteY1" fmla="*/ 314325 h 663323"/>
                <a:gd name="connsiteX2" fmla="*/ 321646 w 682808"/>
                <a:gd name="connsiteY2" fmla="*/ 228600 h 663323"/>
                <a:gd name="connsiteX3" fmla="*/ 331171 w 682808"/>
                <a:gd name="connsiteY3" fmla="*/ 161925 h 663323"/>
                <a:gd name="connsiteX4" fmla="*/ 369271 w 682808"/>
                <a:gd name="connsiteY4" fmla="*/ 76200 h 663323"/>
                <a:gd name="connsiteX5" fmla="*/ 397846 w 682808"/>
                <a:gd name="connsiteY5" fmla="*/ 47625 h 663323"/>
                <a:gd name="connsiteX6" fmla="*/ 426421 w 682808"/>
                <a:gd name="connsiteY6" fmla="*/ 28575 h 663323"/>
                <a:gd name="connsiteX7" fmla="*/ 483571 w 682808"/>
                <a:gd name="connsiteY7" fmla="*/ 9525 h 663323"/>
                <a:gd name="connsiteX8" fmla="*/ 559771 w 682808"/>
                <a:gd name="connsiteY8" fmla="*/ 0 h 663323"/>
                <a:gd name="connsiteX9" fmla="*/ 597871 w 682808"/>
                <a:gd name="connsiteY9" fmla="*/ 9525 h 663323"/>
                <a:gd name="connsiteX10" fmla="*/ 616921 w 682808"/>
                <a:gd name="connsiteY10" fmla="*/ 38100 h 663323"/>
                <a:gd name="connsiteX11" fmla="*/ 645496 w 682808"/>
                <a:gd name="connsiteY11" fmla="*/ 57150 h 663323"/>
                <a:gd name="connsiteX12" fmla="*/ 664546 w 682808"/>
                <a:gd name="connsiteY12" fmla="*/ 85725 h 663323"/>
                <a:gd name="connsiteX13" fmla="*/ 664546 w 682808"/>
                <a:gd name="connsiteY13" fmla="*/ 238125 h 663323"/>
                <a:gd name="connsiteX14" fmla="*/ 655021 w 682808"/>
                <a:gd name="connsiteY14" fmla="*/ 266700 h 663323"/>
                <a:gd name="connsiteX15" fmla="*/ 569296 w 682808"/>
                <a:gd name="connsiteY15" fmla="*/ 314325 h 663323"/>
                <a:gd name="connsiteX16" fmla="*/ 474046 w 682808"/>
                <a:gd name="connsiteY16" fmla="*/ 295275 h 663323"/>
                <a:gd name="connsiteX17" fmla="*/ 388321 w 682808"/>
                <a:gd name="connsiteY17" fmla="*/ 304800 h 663323"/>
                <a:gd name="connsiteX18" fmla="*/ 331171 w 682808"/>
                <a:gd name="connsiteY18" fmla="*/ 323850 h 663323"/>
                <a:gd name="connsiteX19" fmla="*/ 302596 w 682808"/>
                <a:gd name="connsiteY19" fmla="*/ 333375 h 663323"/>
                <a:gd name="connsiteX20" fmla="*/ 0 w 682808"/>
                <a:gd name="connsiteY20" fmla="*/ 663323 h 663323"/>
                <a:gd name="connsiteX0" fmla="*/ 0 w 682808"/>
                <a:gd name="connsiteY0" fmla="*/ 663323 h 663323"/>
                <a:gd name="connsiteX1" fmla="*/ 302596 w 682808"/>
                <a:gd name="connsiteY1" fmla="*/ 314325 h 663323"/>
                <a:gd name="connsiteX2" fmla="*/ 321646 w 682808"/>
                <a:gd name="connsiteY2" fmla="*/ 228600 h 663323"/>
                <a:gd name="connsiteX3" fmla="*/ 331171 w 682808"/>
                <a:gd name="connsiteY3" fmla="*/ 161925 h 663323"/>
                <a:gd name="connsiteX4" fmla="*/ 369271 w 682808"/>
                <a:gd name="connsiteY4" fmla="*/ 76200 h 663323"/>
                <a:gd name="connsiteX5" fmla="*/ 397846 w 682808"/>
                <a:gd name="connsiteY5" fmla="*/ 47625 h 663323"/>
                <a:gd name="connsiteX6" fmla="*/ 426421 w 682808"/>
                <a:gd name="connsiteY6" fmla="*/ 28575 h 663323"/>
                <a:gd name="connsiteX7" fmla="*/ 483571 w 682808"/>
                <a:gd name="connsiteY7" fmla="*/ 9525 h 663323"/>
                <a:gd name="connsiteX8" fmla="*/ 559771 w 682808"/>
                <a:gd name="connsiteY8" fmla="*/ 0 h 663323"/>
                <a:gd name="connsiteX9" fmla="*/ 597871 w 682808"/>
                <a:gd name="connsiteY9" fmla="*/ 9525 h 663323"/>
                <a:gd name="connsiteX10" fmla="*/ 616921 w 682808"/>
                <a:gd name="connsiteY10" fmla="*/ 38100 h 663323"/>
                <a:gd name="connsiteX11" fmla="*/ 645496 w 682808"/>
                <a:gd name="connsiteY11" fmla="*/ 57150 h 663323"/>
                <a:gd name="connsiteX12" fmla="*/ 664546 w 682808"/>
                <a:gd name="connsiteY12" fmla="*/ 85725 h 663323"/>
                <a:gd name="connsiteX13" fmla="*/ 664546 w 682808"/>
                <a:gd name="connsiteY13" fmla="*/ 238125 h 663323"/>
                <a:gd name="connsiteX14" fmla="*/ 655021 w 682808"/>
                <a:gd name="connsiteY14" fmla="*/ 266700 h 663323"/>
                <a:gd name="connsiteX15" fmla="*/ 569296 w 682808"/>
                <a:gd name="connsiteY15" fmla="*/ 314325 h 663323"/>
                <a:gd name="connsiteX16" fmla="*/ 474046 w 682808"/>
                <a:gd name="connsiteY16" fmla="*/ 295275 h 663323"/>
                <a:gd name="connsiteX17" fmla="*/ 388321 w 682808"/>
                <a:gd name="connsiteY17" fmla="*/ 304800 h 663323"/>
                <a:gd name="connsiteX18" fmla="*/ 302596 w 682808"/>
                <a:gd name="connsiteY18" fmla="*/ 333375 h 663323"/>
                <a:gd name="connsiteX19" fmla="*/ 0 w 682808"/>
                <a:gd name="connsiteY19" fmla="*/ 663323 h 663323"/>
                <a:gd name="connsiteX0" fmla="*/ 0 w 682808"/>
                <a:gd name="connsiteY0" fmla="*/ 663323 h 663323"/>
                <a:gd name="connsiteX1" fmla="*/ 302596 w 682808"/>
                <a:gd name="connsiteY1" fmla="*/ 314325 h 663323"/>
                <a:gd name="connsiteX2" fmla="*/ 331171 w 682808"/>
                <a:gd name="connsiteY2" fmla="*/ 161925 h 663323"/>
                <a:gd name="connsiteX3" fmla="*/ 369271 w 682808"/>
                <a:gd name="connsiteY3" fmla="*/ 76200 h 663323"/>
                <a:gd name="connsiteX4" fmla="*/ 397846 w 682808"/>
                <a:gd name="connsiteY4" fmla="*/ 47625 h 663323"/>
                <a:gd name="connsiteX5" fmla="*/ 426421 w 682808"/>
                <a:gd name="connsiteY5" fmla="*/ 28575 h 663323"/>
                <a:gd name="connsiteX6" fmla="*/ 483571 w 682808"/>
                <a:gd name="connsiteY6" fmla="*/ 9525 h 663323"/>
                <a:gd name="connsiteX7" fmla="*/ 559771 w 682808"/>
                <a:gd name="connsiteY7" fmla="*/ 0 h 663323"/>
                <a:gd name="connsiteX8" fmla="*/ 597871 w 682808"/>
                <a:gd name="connsiteY8" fmla="*/ 9525 h 663323"/>
                <a:gd name="connsiteX9" fmla="*/ 616921 w 682808"/>
                <a:gd name="connsiteY9" fmla="*/ 38100 h 663323"/>
                <a:gd name="connsiteX10" fmla="*/ 645496 w 682808"/>
                <a:gd name="connsiteY10" fmla="*/ 57150 h 663323"/>
                <a:gd name="connsiteX11" fmla="*/ 664546 w 682808"/>
                <a:gd name="connsiteY11" fmla="*/ 85725 h 663323"/>
                <a:gd name="connsiteX12" fmla="*/ 664546 w 682808"/>
                <a:gd name="connsiteY12" fmla="*/ 238125 h 663323"/>
                <a:gd name="connsiteX13" fmla="*/ 655021 w 682808"/>
                <a:gd name="connsiteY13" fmla="*/ 266700 h 663323"/>
                <a:gd name="connsiteX14" fmla="*/ 569296 w 682808"/>
                <a:gd name="connsiteY14" fmla="*/ 314325 h 663323"/>
                <a:gd name="connsiteX15" fmla="*/ 474046 w 682808"/>
                <a:gd name="connsiteY15" fmla="*/ 295275 h 663323"/>
                <a:gd name="connsiteX16" fmla="*/ 388321 w 682808"/>
                <a:gd name="connsiteY16" fmla="*/ 304800 h 663323"/>
                <a:gd name="connsiteX17" fmla="*/ 302596 w 682808"/>
                <a:gd name="connsiteY17" fmla="*/ 333375 h 663323"/>
                <a:gd name="connsiteX18" fmla="*/ 0 w 682808"/>
                <a:gd name="connsiteY18" fmla="*/ 663323 h 663323"/>
                <a:gd name="connsiteX0" fmla="*/ 0 w 682808"/>
                <a:gd name="connsiteY0" fmla="*/ 663323 h 663323"/>
                <a:gd name="connsiteX1" fmla="*/ 302596 w 682808"/>
                <a:gd name="connsiteY1" fmla="*/ 314325 h 663323"/>
                <a:gd name="connsiteX2" fmla="*/ 369271 w 682808"/>
                <a:gd name="connsiteY2" fmla="*/ 76200 h 663323"/>
                <a:gd name="connsiteX3" fmla="*/ 397846 w 682808"/>
                <a:gd name="connsiteY3" fmla="*/ 47625 h 663323"/>
                <a:gd name="connsiteX4" fmla="*/ 426421 w 682808"/>
                <a:gd name="connsiteY4" fmla="*/ 28575 h 663323"/>
                <a:gd name="connsiteX5" fmla="*/ 483571 w 682808"/>
                <a:gd name="connsiteY5" fmla="*/ 9525 h 663323"/>
                <a:gd name="connsiteX6" fmla="*/ 559771 w 682808"/>
                <a:gd name="connsiteY6" fmla="*/ 0 h 663323"/>
                <a:gd name="connsiteX7" fmla="*/ 597871 w 682808"/>
                <a:gd name="connsiteY7" fmla="*/ 9525 h 663323"/>
                <a:gd name="connsiteX8" fmla="*/ 616921 w 682808"/>
                <a:gd name="connsiteY8" fmla="*/ 38100 h 663323"/>
                <a:gd name="connsiteX9" fmla="*/ 645496 w 682808"/>
                <a:gd name="connsiteY9" fmla="*/ 57150 h 663323"/>
                <a:gd name="connsiteX10" fmla="*/ 664546 w 682808"/>
                <a:gd name="connsiteY10" fmla="*/ 85725 h 663323"/>
                <a:gd name="connsiteX11" fmla="*/ 664546 w 682808"/>
                <a:gd name="connsiteY11" fmla="*/ 238125 h 663323"/>
                <a:gd name="connsiteX12" fmla="*/ 655021 w 682808"/>
                <a:gd name="connsiteY12" fmla="*/ 266700 h 663323"/>
                <a:gd name="connsiteX13" fmla="*/ 569296 w 682808"/>
                <a:gd name="connsiteY13" fmla="*/ 314325 h 663323"/>
                <a:gd name="connsiteX14" fmla="*/ 474046 w 682808"/>
                <a:gd name="connsiteY14" fmla="*/ 295275 h 663323"/>
                <a:gd name="connsiteX15" fmla="*/ 388321 w 682808"/>
                <a:gd name="connsiteY15" fmla="*/ 304800 h 663323"/>
                <a:gd name="connsiteX16" fmla="*/ 302596 w 682808"/>
                <a:gd name="connsiteY16" fmla="*/ 333375 h 663323"/>
                <a:gd name="connsiteX17" fmla="*/ 0 w 682808"/>
                <a:gd name="connsiteY17" fmla="*/ 663323 h 663323"/>
                <a:gd name="connsiteX0" fmla="*/ 0 w 682808"/>
                <a:gd name="connsiteY0" fmla="*/ 663323 h 663323"/>
                <a:gd name="connsiteX1" fmla="*/ 302596 w 682808"/>
                <a:gd name="connsiteY1" fmla="*/ 314325 h 663323"/>
                <a:gd name="connsiteX2" fmla="*/ 369271 w 682808"/>
                <a:gd name="connsiteY2" fmla="*/ 76200 h 663323"/>
                <a:gd name="connsiteX3" fmla="*/ 397846 w 682808"/>
                <a:gd name="connsiteY3" fmla="*/ 47625 h 663323"/>
                <a:gd name="connsiteX4" fmla="*/ 426421 w 682808"/>
                <a:gd name="connsiteY4" fmla="*/ 28575 h 663323"/>
                <a:gd name="connsiteX5" fmla="*/ 483571 w 682808"/>
                <a:gd name="connsiteY5" fmla="*/ 9525 h 663323"/>
                <a:gd name="connsiteX6" fmla="*/ 559771 w 682808"/>
                <a:gd name="connsiteY6" fmla="*/ 0 h 663323"/>
                <a:gd name="connsiteX7" fmla="*/ 597871 w 682808"/>
                <a:gd name="connsiteY7" fmla="*/ 9525 h 663323"/>
                <a:gd name="connsiteX8" fmla="*/ 616921 w 682808"/>
                <a:gd name="connsiteY8" fmla="*/ 38100 h 663323"/>
                <a:gd name="connsiteX9" fmla="*/ 645496 w 682808"/>
                <a:gd name="connsiteY9" fmla="*/ 57150 h 663323"/>
                <a:gd name="connsiteX10" fmla="*/ 664546 w 682808"/>
                <a:gd name="connsiteY10" fmla="*/ 85725 h 663323"/>
                <a:gd name="connsiteX11" fmla="*/ 664546 w 682808"/>
                <a:gd name="connsiteY11" fmla="*/ 238125 h 663323"/>
                <a:gd name="connsiteX12" fmla="*/ 655021 w 682808"/>
                <a:gd name="connsiteY12" fmla="*/ 266700 h 663323"/>
                <a:gd name="connsiteX13" fmla="*/ 569296 w 682808"/>
                <a:gd name="connsiteY13" fmla="*/ 314325 h 663323"/>
                <a:gd name="connsiteX14" fmla="*/ 474046 w 682808"/>
                <a:gd name="connsiteY14" fmla="*/ 295275 h 663323"/>
                <a:gd name="connsiteX15" fmla="*/ 388321 w 682808"/>
                <a:gd name="connsiteY15" fmla="*/ 304800 h 663323"/>
                <a:gd name="connsiteX16" fmla="*/ 0 w 682808"/>
                <a:gd name="connsiteY16" fmla="*/ 663323 h 663323"/>
                <a:gd name="connsiteX0" fmla="*/ 0 w 682808"/>
                <a:gd name="connsiteY0" fmla="*/ 663323 h 663323"/>
                <a:gd name="connsiteX1" fmla="*/ 151298 w 682808"/>
                <a:gd name="connsiteY1" fmla="*/ 442215 h 663323"/>
                <a:gd name="connsiteX2" fmla="*/ 369271 w 682808"/>
                <a:gd name="connsiteY2" fmla="*/ 76200 h 663323"/>
                <a:gd name="connsiteX3" fmla="*/ 397846 w 682808"/>
                <a:gd name="connsiteY3" fmla="*/ 47625 h 663323"/>
                <a:gd name="connsiteX4" fmla="*/ 426421 w 682808"/>
                <a:gd name="connsiteY4" fmla="*/ 28575 h 663323"/>
                <a:gd name="connsiteX5" fmla="*/ 483571 w 682808"/>
                <a:gd name="connsiteY5" fmla="*/ 9525 h 663323"/>
                <a:gd name="connsiteX6" fmla="*/ 559771 w 682808"/>
                <a:gd name="connsiteY6" fmla="*/ 0 h 663323"/>
                <a:gd name="connsiteX7" fmla="*/ 597871 w 682808"/>
                <a:gd name="connsiteY7" fmla="*/ 9525 h 663323"/>
                <a:gd name="connsiteX8" fmla="*/ 616921 w 682808"/>
                <a:gd name="connsiteY8" fmla="*/ 38100 h 663323"/>
                <a:gd name="connsiteX9" fmla="*/ 645496 w 682808"/>
                <a:gd name="connsiteY9" fmla="*/ 57150 h 663323"/>
                <a:gd name="connsiteX10" fmla="*/ 664546 w 682808"/>
                <a:gd name="connsiteY10" fmla="*/ 85725 h 663323"/>
                <a:gd name="connsiteX11" fmla="*/ 664546 w 682808"/>
                <a:gd name="connsiteY11" fmla="*/ 238125 h 663323"/>
                <a:gd name="connsiteX12" fmla="*/ 655021 w 682808"/>
                <a:gd name="connsiteY12" fmla="*/ 266700 h 663323"/>
                <a:gd name="connsiteX13" fmla="*/ 569296 w 682808"/>
                <a:gd name="connsiteY13" fmla="*/ 314325 h 663323"/>
                <a:gd name="connsiteX14" fmla="*/ 474046 w 682808"/>
                <a:gd name="connsiteY14" fmla="*/ 295275 h 663323"/>
                <a:gd name="connsiteX15" fmla="*/ 388321 w 682808"/>
                <a:gd name="connsiteY15" fmla="*/ 304800 h 663323"/>
                <a:gd name="connsiteX16" fmla="*/ 0 w 682808"/>
                <a:gd name="connsiteY16" fmla="*/ 663323 h 663323"/>
                <a:gd name="connsiteX0" fmla="*/ 0 w 682808"/>
                <a:gd name="connsiteY0" fmla="*/ 663323 h 663323"/>
                <a:gd name="connsiteX1" fmla="*/ 151298 w 682808"/>
                <a:gd name="connsiteY1" fmla="*/ 442215 h 663323"/>
                <a:gd name="connsiteX2" fmla="*/ 302596 w 682808"/>
                <a:gd name="connsiteY2" fmla="*/ 221108 h 663323"/>
                <a:gd name="connsiteX3" fmla="*/ 397846 w 682808"/>
                <a:gd name="connsiteY3" fmla="*/ 47625 h 663323"/>
                <a:gd name="connsiteX4" fmla="*/ 426421 w 682808"/>
                <a:gd name="connsiteY4" fmla="*/ 28575 h 663323"/>
                <a:gd name="connsiteX5" fmla="*/ 483571 w 682808"/>
                <a:gd name="connsiteY5" fmla="*/ 9525 h 663323"/>
                <a:gd name="connsiteX6" fmla="*/ 559771 w 682808"/>
                <a:gd name="connsiteY6" fmla="*/ 0 h 663323"/>
                <a:gd name="connsiteX7" fmla="*/ 597871 w 682808"/>
                <a:gd name="connsiteY7" fmla="*/ 9525 h 663323"/>
                <a:gd name="connsiteX8" fmla="*/ 616921 w 682808"/>
                <a:gd name="connsiteY8" fmla="*/ 38100 h 663323"/>
                <a:gd name="connsiteX9" fmla="*/ 645496 w 682808"/>
                <a:gd name="connsiteY9" fmla="*/ 57150 h 663323"/>
                <a:gd name="connsiteX10" fmla="*/ 664546 w 682808"/>
                <a:gd name="connsiteY10" fmla="*/ 85725 h 663323"/>
                <a:gd name="connsiteX11" fmla="*/ 664546 w 682808"/>
                <a:gd name="connsiteY11" fmla="*/ 238125 h 663323"/>
                <a:gd name="connsiteX12" fmla="*/ 655021 w 682808"/>
                <a:gd name="connsiteY12" fmla="*/ 266700 h 663323"/>
                <a:gd name="connsiteX13" fmla="*/ 569296 w 682808"/>
                <a:gd name="connsiteY13" fmla="*/ 314325 h 663323"/>
                <a:gd name="connsiteX14" fmla="*/ 474046 w 682808"/>
                <a:gd name="connsiteY14" fmla="*/ 295275 h 663323"/>
                <a:gd name="connsiteX15" fmla="*/ 388321 w 682808"/>
                <a:gd name="connsiteY15" fmla="*/ 304800 h 663323"/>
                <a:gd name="connsiteX16" fmla="*/ 0 w 682808"/>
                <a:gd name="connsiteY16" fmla="*/ 663323 h 663323"/>
                <a:gd name="connsiteX0" fmla="*/ 0 w 682808"/>
                <a:gd name="connsiteY0" fmla="*/ 663323 h 663323"/>
                <a:gd name="connsiteX1" fmla="*/ 151298 w 682808"/>
                <a:gd name="connsiteY1" fmla="*/ 442215 h 663323"/>
                <a:gd name="connsiteX2" fmla="*/ 302596 w 682808"/>
                <a:gd name="connsiteY2" fmla="*/ 221108 h 663323"/>
                <a:gd name="connsiteX3" fmla="*/ 397846 w 682808"/>
                <a:gd name="connsiteY3" fmla="*/ 47625 h 663323"/>
                <a:gd name="connsiteX4" fmla="*/ 426421 w 682808"/>
                <a:gd name="connsiteY4" fmla="*/ 28575 h 663323"/>
                <a:gd name="connsiteX5" fmla="*/ 483571 w 682808"/>
                <a:gd name="connsiteY5" fmla="*/ 9525 h 663323"/>
                <a:gd name="connsiteX6" fmla="*/ 559771 w 682808"/>
                <a:gd name="connsiteY6" fmla="*/ 0 h 663323"/>
                <a:gd name="connsiteX7" fmla="*/ 597871 w 682808"/>
                <a:gd name="connsiteY7" fmla="*/ 9525 h 663323"/>
                <a:gd name="connsiteX8" fmla="*/ 616921 w 682808"/>
                <a:gd name="connsiteY8" fmla="*/ 38100 h 663323"/>
                <a:gd name="connsiteX9" fmla="*/ 645496 w 682808"/>
                <a:gd name="connsiteY9" fmla="*/ 57150 h 663323"/>
                <a:gd name="connsiteX10" fmla="*/ 664546 w 682808"/>
                <a:gd name="connsiteY10" fmla="*/ 85725 h 663323"/>
                <a:gd name="connsiteX11" fmla="*/ 664546 w 682808"/>
                <a:gd name="connsiteY11" fmla="*/ 238125 h 663323"/>
                <a:gd name="connsiteX12" fmla="*/ 655021 w 682808"/>
                <a:gd name="connsiteY12" fmla="*/ 266700 h 663323"/>
                <a:gd name="connsiteX13" fmla="*/ 569296 w 682808"/>
                <a:gd name="connsiteY13" fmla="*/ 314325 h 663323"/>
                <a:gd name="connsiteX14" fmla="*/ 474046 w 682808"/>
                <a:gd name="connsiteY14" fmla="*/ 295275 h 663323"/>
                <a:gd name="connsiteX15" fmla="*/ 151298 w 682808"/>
                <a:gd name="connsiteY15" fmla="*/ 442215 h 663323"/>
                <a:gd name="connsiteX16" fmla="*/ 0 w 682808"/>
                <a:gd name="connsiteY16" fmla="*/ 663323 h 663323"/>
                <a:gd name="connsiteX0" fmla="*/ 0 w 682808"/>
                <a:gd name="connsiteY0" fmla="*/ 663323 h 663323"/>
                <a:gd name="connsiteX1" fmla="*/ 151298 w 682808"/>
                <a:gd name="connsiteY1" fmla="*/ 442215 h 663323"/>
                <a:gd name="connsiteX2" fmla="*/ 302596 w 682808"/>
                <a:gd name="connsiteY2" fmla="*/ 221108 h 663323"/>
                <a:gd name="connsiteX3" fmla="*/ 397846 w 682808"/>
                <a:gd name="connsiteY3" fmla="*/ 47625 h 663323"/>
                <a:gd name="connsiteX4" fmla="*/ 426421 w 682808"/>
                <a:gd name="connsiteY4" fmla="*/ 28575 h 663323"/>
                <a:gd name="connsiteX5" fmla="*/ 483571 w 682808"/>
                <a:gd name="connsiteY5" fmla="*/ 9525 h 663323"/>
                <a:gd name="connsiteX6" fmla="*/ 559771 w 682808"/>
                <a:gd name="connsiteY6" fmla="*/ 0 h 663323"/>
                <a:gd name="connsiteX7" fmla="*/ 597871 w 682808"/>
                <a:gd name="connsiteY7" fmla="*/ 9525 h 663323"/>
                <a:gd name="connsiteX8" fmla="*/ 616921 w 682808"/>
                <a:gd name="connsiteY8" fmla="*/ 38100 h 663323"/>
                <a:gd name="connsiteX9" fmla="*/ 645496 w 682808"/>
                <a:gd name="connsiteY9" fmla="*/ 57150 h 663323"/>
                <a:gd name="connsiteX10" fmla="*/ 664546 w 682808"/>
                <a:gd name="connsiteY10" fmla="*/ 85725 h 663323"/>
                <a:gd name="connsiteX11" fmla="*/ 664546 w 682808"/>
                <a:gd name="connsiteY11" fmla="*/ 238125 h 663323"/>
                <a:gd name="connsiteX12" fmla="*/ 655021 w 682808"/>
                <a:gd name="connsiteY12" fmla="*/ 266700 h 663323"/>
                <a:gd name="connsiteX13" fmla="*/ 569296 w 682808"/>
                <a:gd name="connsiteY13" fmla="*/ 314325 h 663323"/>
                <a:gd name="connsiteX14" fmla="*/ 151298 w 682808"/>
                <a:gd name="connsiteY14" fmla="*/ 442215 h 663323"/>
                <a:gd name="connsiteX15" fmla="*/ 0 w 682808"/>
                <a:gd name="connsiteY15" fmla="*/ 663323 h 663323"/>
                <a:gd name="connsiteX0" fmla="*/ 0 w 682808"/>
                <a:gd name="connsiteY0" fmla="*/ 663323 h 663323"/>
                <a:gd name="connsiteX1" fmla="*/ 151298 w 682808"/>
                <a:gd name="connsiteY1" fmla="*/ 442215 h 663323"/>
                <a:gd name="connsiteX2" fmla="*/ 302596 w 682808"/>
                <a:gd name="connsiteY2" fmla="*/ 221108 h 663323"/>
                <a:gd name="connsiteX3" fmla="*/ 397846 w 682808"/>
                <a:gd name="connsiteY3" fmla="*/ 47625 h 663323"/>
                <a:gd name="connsiteX4" fmla="*/ 426421 w 682808"/>
                <a:gd name="connsiteY4" fmla="*/ 28575 h 663323"/>
                <a:gd name="connsiteX5" fmla="*/ 483571 w 682808"/>
                <a:gd name="connsiteY5" fmla="*/ 9525 h 663323"/>
                <a:gd name="connsiteX6" fmla="*/ 559771 w 682808"/>
                <a:gd name="connsiteY6" fmla="*/ 0 h 663323"/>
                <a:gd name="connsiteX7" fmla="*/ 597871 w 682808"/>
                <a:gd name="connsiteY7" fmla="*/ 9525 h 663323"/>
                <a:gd name="connsiteX8" fmla="*/ 616921 w 682808"/>
                <a:gd name="connsiteY8" fmla="*/ 38100 h 663323"/>
                <a:gd name="connsiteX9" fmla="*/ 645496 w 682808"/>
                <a:gd name="connsiteY9" fmla="*/ 57150 h 663323"/>
                <a:gd name="connsiteX10" fmla="*/ 664546 w 682808"/>
                <a:gd name="connsiteY10" fmla="*/ 85725 h 663323"/>
                <a:gd name="connsiteX11" fmla="*/ 664546 w 682808"/>
                <a:gd name="connsiteY11" fmla="*/ 238125 h 663323"/>
                <a:gd name="connsiteX12" fmla="*/ 655021 w 682808"/>
                <a:gd name="connsiteY12" fmla="*/ 266700 h 663323"/>
                <a:gd name="connsiteX13" fmla="*/ 569296 w 682808"/>
                <a:gd name="connsiteY13" fmla="*/ 314325 h 663323"/>
                <a:gd name="connsiteX14" fmla="*/ 0 w 682808"/>
                <a:gd name="connsiteY14" fmla="*/ 663323 h 663323"/>
                <a:gd name="connsiteX15" fmla="*/ 0 w 682808"/>
                <a:gd name="connsiteY15" fmla="*/ 663323 h 663323"/>
                <a:gd name="connsiteX0" fmla="*/ 0 w 682808"/>
                <a:gd name="connsiteY0" fmla="*/ 663323 h 663323"/>
                <a:gd name="connsiteX1" fmla="*/ 151298 w 682808"/>
                <a:gd name="connsiteY1" fmla="*/ 442215 h 663323"/>
                <a:gd name="connsiteX2" fmla="*/ 302596 w 682808"/>
                <a:gd name="connsiteY2" fmla="*/ 221108 h 663323"/>
                <a:gd name="connsiteX3" fmla="*/ 397846 w 682808"/>
                <a:gd name="connsiteY3" fmla="*/ 47625 h 663323"/>
                <a:gd name="connsiteX4" fmla="*/ 426421 w 682808"/>
                <a:gd name="connsiteY4" fmla="*/ 28575 h 663323"/>
                <a:gd name="connsiteX5" fmla="*/ 483571 w 682808"/>
                <a:gd name="connsiteY5" fmla="*/ 9525 h 663323"/>
                <a:gd name="connsiteX6" fmla="*/ 559771 w 682808"/>
                <a:gd name="connsiteY6" fmla="*/ 0 h 663323"/>
                <a:gd name="connsiteX7" fmla="*/ 597871 w 682808"/>
                <a:gd name="connsiteY7" fmla="*/ 9525 h 663323"/>
                <a:gd name="connsiteX8" fmla="*/ 616921 w 682808"/>
                <a:gd name="connsiteY8" fmla="*/ 38100 h 663323"/>
                <a:gd name="connsiteX9" fmla="*/ 645496 w 682808"/>
                <a:gd name="connsiteY9" fmla="*/ 57150 h 663323"/>
                <a:gd name="connsiteX10" fmla="*/ 664546 w 682808"/>
                <a:gd name="connsiteY10" fmla="*/ 85725 h 663323"/>
                <a:gd name="connsiteX11" fmla="*/ 664546 w 682808"/>
                <a:gd name="connsiteY11" fmla="*/ 238125 h 663323"/>
                <a:gd name="connsiteX12" fmla="*/ 655021 w 682808"/>
                <a:gd name="connsiteY12" fmla="*/ 266700 h 663323"/>
                <a:gd name="connsiteX13" fmla="*/ 455205 w 682808"/>
                <a:gd name="connsiteY13" fmla="*/ 331662 h 663323"/>
                <a:gd name="connsiteX14" fmla="*/ 0 w 682808"/>
                <a:gd name="connsiteY14" fmla="*/ 663323 h 663323"/>
                <a:gd name="connsiteX15" fmla="*/ 0 w 682808"/>
                <a:gd name="connsiteY15" fmla="*/ 663323 h 663323"/>
                <a:gd name="connsiteX0" fmla="*/ 0 w 682808"/>
                <a:gd name="connsiteY0" fmla="*/ 663323 h 663323"/>
                <a:gd name="connsiteX1" fmla="*/ 151298 w 682808"/>
                <a:gd name="connsiteY1" fmla="*/ 442215 h 663323"/>
                <a:gd name="connsiteX2" fmla="*/ 227603 w 682808"/>
                <a:gd name="connsiteY2" fmla="*/ 331662 h 663323"/>
                <a:gd name="connsiteX3" fmla="*/ 397846 w 682808"/>
                <a:gd name="connsiteY3" fmla="*/ 47625 h 663323"/>
                <a:gd name="connsiteX4" fmla="*/ 426421 w 682808"/>
                <a:gd name="connsiteY4" fmla="*/ 28575 h 663323"/>
                <a:gd name="connsiteX5" fmla="*/ 483571 w 682808"/>
                <a:gd name="connsiteY5" fmla="*/ 9525 h 663323"/>
                <a:gd name="connsiteX6" fmla="*/ 559771 w 682808"/>
                <a:gd name="connsiteY6" fmla="*/ 0 h 663323"/>
                <a:gd name="connsiteX7" fmla="*/ 597871 w 682808"/>
                <a:gd name="connsiteY7" fmla="*/ 9525 h 663323"/>
                <a:gd name="connsiteX8" fmla="*/ 616921 w 682808"/>
                <a:gd name="connsiteY8" fmla="*/ 38100 h 663323"/>
                <a:gd name="connsiteX9" fmla="*/ 645496 w 682808"/>
                <a:gd name="connsiteY9" fmla="*/ 57150 h 663323"/>
                <a:gd name="connsiteX10" fmla="*/ 664546 w 682808"/>
                <a:gd name="connsiteY10" fmla="*/ 85725 h 663323"/>
                <a:gd name="connsiteX11" fmla="*/ 664546 w 682808"/>
                <a:gd name="connsiteY11" fmla="*/ 238125 h 663323"/>
                <a:gd name="connsiteX12" fmla="*/ 655021 w 682808"/>
                <a:gd name="connsiteY12" fmla="*/ 266700 h 663323"/>
                <a:gd name="connsiteX13" fmla="*/ 455205 w 682808"/>
                <a:gd name="connsiteY13" fmla="*/ 331662 h 663323"/>
                <a:gd name="connsiteX14" fmla="*/ 0 w 682808"/>
                <a:gd name="connsiteY14" fmla="*/ 663323 h 663323"/>
                <a:gd name="connsiteX15" fmla="*/ 0 w 682808"/>
                <a:gd name="connsiteY15" fmla="*/ 663323 h 663323"/>
                <a:gd name="connsiteX0" fmla="*/ 0 w 682808"/>
                <a:gd name="connsiteY0" fmla="*/ 663323 h 663323"/>
                <a:gd name="connsiteX1" fmla="*/ 151298 w 682808"/>
                <a:gd name="connsiteY1" fmla="*/ 442215 h 663323"/>
                <a:gd name="connsiteX2" fmla="*/ 227603 w 682808"/>
                <a:gd name="connsiteY2" fmla="*/ 331662 h 663323"/>
                <a:gd name="connsiteX3" fmla="*/ 397846 w 682808"/>
                <a:gd name="connsiteY3" fmla="*/ 47625 h 663323"/>
                <a:gd name="connsiteX4" fmla="*/ 426421 w 682808"/>
                <a:gd name="connsiteY4" fmla="*/ 28575 h 663323"/>
                <a:gd name="connsiteX5" fmla="*/ 483571 w 682808"/>
                <a:gd name="connsiteY5" fmla="*/ 9525 h 663323"/>
                <a:gd name="connsiteX6" fmla="*/ 559771 w 682808"/>
                <a:gd name="connsiteY6" fmla="*/ 0 h 663323"/>
                <a:gd name="connsiteX7" fmla="*/ 597871 w 682808"/>
                <a:gd name="connsiteY7" fmla="*/ 9525 h 663323"/>
                <a:gd name="connsiteX8" fmla="*/ 616921 w 682808"/>
                <a:gd name="connsiteY8" fmla="*/ 38100 h 663323"/>
                <a:gd name="connsiteX9" fmla="*/ 645496 w 682808"/>
                <a:gd name="connsiteY9" fmla="*/ 57150 h 663323"/>
                <a:gd name="connsiteX10" fmla="*/ 664546 w 682808"/>
                <a:gd name="connsiteY10" fmla="*/ 85725 h 663323"/>
                <a:gd name="connsiteX11" fmla="*/ 664546 w 682808"/>
                <a:gd name="connsiteY11" fmla="*/ 238125 h 663323"/>
                <a:gd name="connsiteX12" fmla="*/ 655021 w 682808"/>
                <a:gd name="connsiteY12" fmla="*/ 266700 h 663323"/>
                <a:gd name="connsiteX13" fmla="*/ 455205 w 682808"/>
                <a:gd name="connsiteY13" fmla="*/ 331662 h 663323"/>
                <a:gd name="connsiteX14" fmla="*/ 0 w 682808"/>
                <a:gd name="connsiteY14" fmla="*/ 663323 h 663323"/>
                <a:gd name="connsiteX15" fmla="*/ 0 w 682808"/>
                <a:gd name="connsiteY15" fmla="*/ 663323 h 663323"/>
                <a:gd name="connsiteX0" fmla="*/ 0 w 682808"/>
                <a:gd name="connsiteY0" fmla="*/ 663323 h 663323"/>
                <a:gd name="connsiteX1" fmla="*/ 151298 w 682808"/>
                <a:gd name="connsiteY1" fmla="*/ 442215 h 663323"/>
                <a:gd name="connsiteX2" fmla="*/ 227603 w 682808"/>
                <a:gd name="connsiteY2" fmla="*/ 331662 h 663323"/>
                <a:gd name="connsiteX3" fmla="*/ 397846 w 682808"/>
                <a:gd name="connsiteY3" fmla="*/ 47625 h 663323"/>
                <a:gd name="connsiteX4" fmla="*/ 426421 w 682808"/>
                <a:gd name="connsiteY4" fmla="*/ 28575 h 663323"/>
                <a:gd name="connsiteX5" fmla="*/ 483571 w 682808"/>
                <a:gd name="connsiteY5" fmla="*/ 9525 h 663323"/>
                <a:gd name="connsiteX6" fmla="*/ 559771 w 682808"/>
                <a:gd name="connsiteY6" fmla="*/ 0 h 663323"/>
                <a:gd name="connsiteX7" fmla="*/ 597871 w 682808"/>
                <a:gd name="connsiteY7" fmla="*/ 9525 h 663323"/>
                <a:gd name="connsiteX8" fmla="*/ 616921 w 682808"/>
                <a:gd name="connsiteY8" fmla="*/ 38100 h 663323"/>
                <a:gd name="connsiteX9" fmla="*/ 645496 w 682808"/>
                <a:gd name="connsiteY9" fmla="*/ 57150 h 663323"/>
                <a:gd name="connsiteX10" fmla="*/ 664546 w 682808"/>
                <a:gd name="connsiteY10" fmla="*/ 85725 h 663323"/>
                <a:gd name="connsiteX11" fmla="*/ 664546 w 682808"/>
                <a:gd name="connsiteY11" fmla="*/ 238125 h 663323"/>
                <a:gd name="connsiteX12" fmla="*/ 655021 w 682808"/>
                <a:gd name="connsiteY12" fmla="*/ 266700 h 663323"/>
                <a:gd name="connsiteX13" fmla="*/ 455205 w 682808"/>
                <a:gd name="connsiteY13" fmla="*/ 331662 h 663323"/>
                <a:gd name="connsiteX14" fmla="*/ 0 w 682808"/>
                <a:gd name="connsiteY14" fmla="*/ 663323 h 663323"/>
                <a:gd name="connsiteX15" fmla="*/ 0 w 682808"/>
                <a:gd name="connsiteY15" fmla="*/ 663323 h 663323"/>
                <a:gd name="connsiteX0" fmla="*/ 0 w 838649"/>
                <a:gd name="connsiteY0" fmla="*/ 979943 h 979943"/>
                <a:gd name="connsiteX1" fmla="*/ 307139 w 838649"/>
                <a:gd name="connsiteY1" fmla="*/ 442215 h 979943"/>
                <a:gd name="connsiteX2" fmla="*/ 383444 w 838649"/>
                <a:gd name="connsiteY2" fmla="*/ 331662 h 979943"/>
                <a:gd name="connsiteX3" fmla="*/ 553687 w 838649"/>
                <a:gd name="connsiteY3" fmla="*/ 47625 h 979943"/>
                <a:gd name="connsiteX4" fmla="*/ 582262 w 838649"/>
                <a:gd name="connsiteY4" fmla="*/ 28575 h 979943"/>
                <a:gd name="connsiteX5" fmla="*/ 639412 w 838649"/>
                <a:gd name="connsiteY5" fmla="*/ 9525 h 979943"/>
                <a:gd name="connsiteX6" fmla="*/ 715612 w 838649"/>
                <a:gd name="connsiteY6" fmla="*/ 0 h 979943"/>
                <a:gd name="connsiteX7" fmla="*/ 753712 w 838649"/>
                <a:gd name="connsiteY7" fmla="*/ 9525 h 979943"/>
                <a:gd name="connsiteX8" fmla="*/ 772762 w 838649"/>
                <a:gd name="connsiteY8" fmla="*/ 38100 h 979943"/>
                <a:gd name="connsiteX9" fmla="*/ 801337 w 838649"/>
                <a:gd name="connsiteY9" fmla="*/ 57150 h 979943"/>
                <a:gd name="connsiteX10" fmla="*/ 820387 w 838649"/>
                <a:gd name="connsiteY10" fmla="*/ 85725 h 979943"/>
                <a:gd name="connsiteX11" fmla="*/ 820387 w 838649"/>
                <a:gd name="connsiteY11" fmla="*/ 238125 h 979943"/>
                <a:gd name="connsiteX12" fmla="*/ 810862 w 838649"/>
                <a:gd name="connsiteY12" fmla="*/ 266700 h 979943"/>
                <a:gd name="connsiteX13" fmla="*/ 611046 w 838649"/>
                <a:gd name="connsiteY13" fmla="*/ 331662 h 979943"/>
                <a:gd name="connsiteX14" fmla="*/ 155841 w 838649"/>
                <a:gd name="connsiteY14" fmla="*/ 663323 h 979943"/>
                <a:gd name="connsiteX15" fmla="*/ 0 w 838649"/>
                <a:gd name="connsiteY15" fmla="*/ 979943 h 979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38649" h="979943">
                  <a:moveTo>
                    <a:pt x="0" y="979943"/>
                  </a:moveTo>
                  <a:lnTo>
                    <a:pt x="307139" y="442215"/>
                  </a:lnTo>
                  <a:cubicBezTo>
                    <a:pt x="368684" y="344361"/>
                    <a:pt x="367569" y="376112"/>
                    <a:pt x="383444" y="331662"/>
                  </a:cubicBezTo>
                  <a:cubicBezTo>
                    <a:pt x="392068" y="321314"/>
                    <a:pt x="543339" y="56249"/>
                    <a:pt x="553687" y="47625"/>
                  </a:cubicBezTo>
                  <a:cubicBezTo>
                    <a:pt x="562481" y="40296"/>
                    <a:pt x="571801" y="33224"/>
                    <a:pt x="582262" y="28575"/>
                  </a:cubicBezTo>
                  <a:cubicBezTo>
                    <a:pt x="600612" y="20420"/>
                    <a:pt x="619487" y="12016"/>
                    <a:pt x="639412" y="9525"/>
                  </a:cubicBezTo>
                  <a:lnTo>
                    <a:pt x="715612" y="0"/>
                  </a:lnTo>
                  <a:cubicBezTo>
                    <a:pt x="728312" y="3175"/>
                    <a:pt x="742820" y="2263"/>
                    <a:pt x="753712" y="9525"/>
                  </a:cubicBezTo>
                  <a:cubicBezTo>
                    <a:pt x="763237" y="15875"/>
                    <a:pt x="764667" y="30005"/>
                    <a:pt x="772762" y="38100"/>
                  </a:cubicBezTo>
                  <a:cubicBezTo>
                    <a:pt x="780857" y="46195"/>
                    <a:pt x="791812" y="50800"/>
                    <a:pt x="801337" y="57150"/>
                  </a:cubicBezTo>
                  <a:cubicBezTo>
                    <a:pt x="807687" y="66675"/>
                    <a:pt x="816367" y="75006"/>
                    <a:pt x="820387" y="85725"/>
                  </a:cubicBezTo>
                  <a:cubicBezTo>
                    <a:pt x="838649" y="134425"/>
                    <a:pt x="827349" y="189390"/>
                    <a:pt x="820387" y="238125"/>
                  </a:cubicBezTo>
                  <a:cubicBezTo>
                    <a:pt x="818967" y="248064"/>
                    <a:pt x="817962" y="259600"/>
                    <a:pt x="810862" y="266700"/>
                  </a:cubicBezTo>
                  <a:cubicBezTo>
                    <a:pt x="778110" y="299452"/>
                    <a:pt x="646979" y="319684"/>
                    <a:pt x="611046" y="331662"/>
                  </a:cubicBezTo>
                  <a:cubicBezTo>
                    <a:pt x="452140" y="375768"/>
                    <a:pt x="250724" y="605157"/>
                    <a:pt x="155841" y="663323"/>
                  </a:cubicBezTo>
                  <a:lnTo>
                    <a:pt x="0" y="979943"/>
                  </a:lnTo>
                  <a:close/>
                </a:path>
              </a:pathLst>
            </a:custGeom>
            <a:solidFill>
              <a:srgbClr val="00B0F0"/>
            </a:solidFill>
            <a:ln w="31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dirty="0"/>
            </a:p>
          </p:txBody>
        </p:sp>
        <p:sp>
          <p:nvSpPr>
            <p:cNvPr id="195" name="Freeform 194"/>
            <p:cNvSpPr/>
            <p:nvPr/>
          </p:nvSpPr>
          <p:spPr>
            <a:xfrm rot="1605782">
              <a:off x="4650574" y="2528856"/>
              <a:ext cx="68086" cy="46040"/>
            </a:xfrm>
            <a:custGeom>
              <a:avLst/>
              <a:gdLst>
                <a:gd name="connsiteX0" fmla="*/ 0 w 380212"/>
                <a:gd name="connsiteY0" fmla="*/ 314325 h 333375"/>
                <a:gd name="connsiteX1" fmla="*/ 0 w 380212"/>
                <a:gd name="connsiteY1" fmla="*/ 314325 h 333375"/>
                <a:gd name="connsiteX2" fmla="*/ 19050 w 380212"/>
                <a:gd name="connsiteY2" fmla="*/ 228600 h 333375"/>
                <a:gd name="connsiteX3" fmla="*/ 28575 w 380212"/>
                <a:gd name="connsiteY3" fmla="*/ 161925 h 333375"/>
                <a:gd name="connsiteX4" fmla="*/ 66675 w 380212"/>
                <a:gd name="connsiteY4" fmla="*/ 76200 h 333375"/>
                <a:gd name="connsiteX5" fmla="*/ 95250 w 380212"/>
                <a:gd name="connsiteY5" fmla="*/ 47625 h 333375"/>
                <a:gd name="connsiteX6" fmla="*/ 123825 w 380212"/>
                <a:gd name="connsiteY6" fmla="*/ 28575 h 333375"/>
                <a:gd name="connsiteX7" fmla="*/ 180975 w 380212"/>
                <a:gd name="connsiteY7" fmla="*/ 9525 h 333375"/>
                <a:gd name="connsiteX8" fmla="*/ 257175 w 380212"/>
                <a:gd name="connsiteY8" fmla="*/ 0 h 333375"/>
                <a:gd name="connsiteX9" fmla="*/ 295275 w 380212"/>
                <a:gd name="connsiteY9" fmla="*/ 9525 h 333375"/>
                <a:gd name="connsiteX10" fmla="*/ 314325 w 380212"/>
                <a:gd name="connsiteY10" fmla="*/ 38100 h 333375"/>
                <a:gd name="connsiteX11" fmla="*/ 342900 w 380212"/>
                <a:gd name="connsiteY11" fmla="*/ 57150 h 333375"/>
                <a:gd name="connsiteX12" fmla="*/ 361950 w 380212"/>
                <a:gd name="connsiteY12" fmla="*/ 85725 h 333375"/>
                <a:gd name="connsiteX13" fmla="*/ 361950 w 380212"/>
                <a:gd name="connsiteY13" fmla="*/ 238125 h 333375"/>
                <a:gd name="connsiteX14" fmla="*/ 352425 w 380212"/>
                <a:gd name="connsiteY14" fmla="*/ 266700 h 333375"/>
                <a:gd name="connsiteX15" fmla="*/ 266700 w 380212"/>
                <a:gd name="connsiteY15" fmla="*/ 314325 h 333375"/>
                <a:gd name="connsiteX16" fmla="*/ 171450 w 380212"/>
                <a:gd name="connsiteY16" fmla="*/ 295275 h 333375"/>
                <a:gd name="connsiteX17" fmla="*/ 85725 w 380212"/>
                <a:gd name="connsiteY17" fmla="*/ 304800 h 333375"/>
                <a:gd name="connsiteX18" fmla="*/ 28575 w 380212"/>
                <a:gd name="connsiteY18" fmla="*/ 323850 h 333375"/>
                <a:gd name="connsiteX19" fmla="*/ 0 w 380212"/>
                <a:gd name="connsiteY19" fmla="*/ 333375 h 333375"/>
                <a:gd name="connsiteX20" fmla="*/ 0 w 380212"/>
                <a:gd name="connsiteY20" fmla="*/ 314325 h 333375"/>
                <a:gd name="connsiteX0" fmla="*/ 0 w 682808"/>
                <a:gd name="connsiteY0" fmla="*/ 663323 h 663323"/>
                <a:gd name="connsiteX1" fmla="*/ 302596 w 682808"/>
                <a:gd name="connsiteY1" fmla="*/ 314325 h 663323"/>
                <a:gd name="connsiteX2" fmla="*/ 321646 w 682808"/>
                <a:gd name="connsiteY2" fmla="*/ 228600 h 663323"/>
                <a:gd name="connsiteX3" fmla="*/ 331171 w 682808"/>
                <a:gd name="connsiteY3" fmla="*/ 161925 h 663323"/>
                <a:gd name="connsiteX4" fmla="*/ 369271 w 682808"/>
                <a:gd name="connsiteY4" fmla="*/ 76200 h 663323"/>
                <a:gd name="connsiteX5" fmla="*/ 397846 w 682808"/>
                <a:gd name="connsiteY5" fmla="*/ 47625 h 663323"/>
                <a:gd name="connsiteX6" fmla="*/ 426421 w 682808"/>
                <a:gd name="connsiteY6" fmla="*/ 28575 h 663323"/>
                <a:gd name="connsiteX7" fmla="*/ 483571 w 682808"/>
                <a:gd name="connsiteY7" fmla="*/ 9525 h 663323"/>
                <a:gd name="connsiteX8" fmla="*/ 559771 w 682808"/>
                <a:gd name="connsiteY8" fmla="*/ 0 h 663323"/>
                <a:gd name="connsiteX9" fmla="*/ 597871 w 682808"/>
                <a:gd name="connsiteY9" fmla="*/ 9525 h 663323"/>
                <a:gd name="connsiteX10" fmla="*/ 616921 w 682808"/>
                <a:gd name="connsiteY10" fmla="*/ 38100 h 663323"/>
                <a:gd name="connsiteX11" fmla="*/ 645496 w 682808"/>
                <a:gd name="connsiteY11" fmla="*/ 57150 h 663323"/>
                <a:gd name="connsiteX12" fmla="*/ 664546 w 682808"/>
                <a:gd name="connsiteY12" fmla="*/ 85725 h 663323"/>
                <a:gd name="connsiteX13" fmla="*/ 664546 w 682808"/>
                <a:gd name="connsiteY13" fmla="*/ 238125 h 663323"/>
                <a:gd name="connsiteX14" fmla="*/ 655021 w 682808"/>
                <a:gd name="connsiteY14" fmla="*/ 266700 h 663323"/>
                <a:gd name="connsiteX15" fmla="*/ 569296 w 682808"/>
                <a:gd name="connsiteY15" fmla="*/ 314325 h 663323"/>
                <a:gd name="connsiteX16" fmla="*/ 474046 w 682808"/>
                <a:gd name="connsiteY16" fmla="*/ 295275 h 663323"/>
                <a:gd name="connsiteX17" fmla="*/ 388321 w 682808"/>
                <a:gd name="connsiteY17" fmla="*/ 304800 h 663323"/>
                <a:gd name="connsiteX18" fmla="*/ 331171 w 682808"/>
                <a:gd name="connsiteY18" fmla="*/ 323850 h 663323"/>
                <a:gd name="connsiteX19" fmla="*/ 302596 w 682808"/>
                <a:gd name="connsiteY19" fmla="*/ 333375 h 663323"/>
                <a:gd name="connsiteX20" fmla="*/ 0 w 682808"/>
                <a:gd name="connsiteY20" fmla="*/ 663323 h 663323"/>
                <a:gd name="connsiteX0" fmla="*/ 0 w 682808"/>
                <a:gd name="connsiteY0" fmla="*/ 663323 h 663323"/>
                <a:gd name="connsiteX1" fmla="*/ 302596 w 682808"/>
                <a:gd name="connsiteY1" fmla="*/ 314325 h 663323"/>
                <a:gd name="connsiteX2" fmla="*/ 321646 w 682808"/>
                <a:gd name="connsiteY2" fmla="*/ 228600 h 663323"/>
                <a:gd name="connsiteX3" fmla="*/ 331171 w 682808"/>
                <a:gd name="connsiteY3" fmla="*/ 161925 h 663323"/>
                <a:gd name="connsiteX4" fmla="*/ 369271 w 682808"/>
                <a:gd name="connsiteY4" fmla="*/ 76200 h 663323"/>
                <a:gd name="connsiteX5" fmla="*/ 397846 w 682808"/>
                <a:gd name="connsiteY5" fmla="*/ 47625 h 663323"/>
                <a:gd name="connsiteX6" fmla="*/ 426421 w 682808"/>
                <a:gd name="connsiteY6" fmla="*/ 28575 h 663323"/>
                <a:gd name="connsiteX7" fmla="*/ 483571 w 682808"/>
                <a:gd name="connsiteY7" fmla="*/ 9525 h 663323"/>
                <a:gd name="connsiteX8" fmla="*/ 559771 w 682808"/>
                <a:gd name="connsiteY8" fmla="*/ 0 h 663323"/>
                <a:gd name="connsiteX9" fmla="*/ 597871 w 682808"/>
                <a:gd name="connsiteY9" fmla="*/ 9525 h 663323"/>
                <a:gd name="connsiteX10" fmla="*/ 616921 w 682808"/>
                <a:gd name="connsiteY10" fmla="*/ 38100 h 663323"/>
                <a:gd name="connsiteX11" fmla="*/ 645496 w 682808"/>
                <a:gd name="connsiteY11" fmla="*/ 57150 h 663323"/>
                <a:gd name="connsiteX12" fmla="*/ 664546 w 682808"/>
                <a:gd name="connsiteY12" fmla="*/ 85725 h 663323"/>
                <a:gd name="connsiteX13" fmla="*/ 664546 w 682808"/>
                <a:gd name="connsiteY13" fmla="*/ 238125 h 663323"/>
                <a:gd name="connsiteX14" fmla="*/ 655021 w 682808"/>
                <a:gd name="connsiteY14" fmla="*/ 266700 h 663323"/>
                <a:gd name="connsiteX15" fmla="*/ 569296 w 682808"/>
                <a:gd name="connsiteY15" fmla="*/ 314325 h 663323"/>
                <a:gd name="connsiteX16" fmla="*/ 474046 w 682808"/>
                <a:gd name="connsiteY16" fmla="*/ 295275 h 663323"/>
                <a:gd name="connsiteX17" fmla="*/ 388321 w 682808"/>
                <a:gd name="connsiteY17" fmla="*/ 304800 h 663323"/>
                <a:gd name="connsiteX18" fmla="*/ 302596 w 682808"/>
                <a:gd name="connsiteY18" fmla="*/ 333375 h 663323"/>
                <a:gd name="connsiteX19" fmla="*/ 0 w 682808"/>
                <a:gd name="connsiteY19" fmla="*/ 663323 h 663323"/>
                <a:gd name="connsiteX0" fmla="*/ 0 w 682808"/>
                <a:gd name="connsiteY0" fmla="*/ 663323 h 663323"/>
                <a:gd name="connsiteX1" fmla="*/ 302596 w 682808"/>
                <a:gd name="connsiteY1" fmla="*/ 314325 h 663323"/>
                <a:gd name="connsiteX2" fmla="*/ 331171 w 682808"/>
                <a:gd name="connsiteY2" fmla="*/ 161925 h 663323"/>
                <a:gd name="connsiteX3" fmla="*/ 369271 w 682808"/>
                <a:gd name="connsiteY3" fmla="*/ 76200 h 663323"/>
                <a:gd name="connsiteX4" fmla="*/ 397846 w 682808"/>
                <a:gd name="connsiteY4" fmla="*/ 47625 h 663323"/>
                <a:gd name="connsiteX5" fmla="*/ 426421 w 682808"/>
                <a:gd name="connsiteY5" fmla="*/ 28575 h 663323"/>
                <a:gd name="connsiteX6" fmla="*/ 483571 w 682808"/>
                <a:gd name="connsiteY6" fmla="*/ 9525 h 663323"/>
                <a:gd name="connsiteX7" fmla="*/ 559771 w 682808"/>
                <a:gd name="connsiteY7" fmla="*/ 0 h 663323"/>
                <a:gd name="connsiteX8" fmla="*/ 597871 w 682808"/>
                <a:gd name="connsiteY8" fmla="*/ 9525 h 663323"/>
                <a:gd name="connsiteX9" fmla="*/ 616921 w 682808"/>
                <a:gd name="connsiteY9" fmla="*/ 38100 h 663323"/>
                <a:gd name="connsiteX10" fmla="*/ 645496 w 682808"/>
                <a:gd name="connsiteY10" fmla="*/ 57150 h 663323"/>
                <a:gd name="connsiteX11" fmla="*/ 664546 w 682808"/>
                <a:gd name="connsiteY11" fmla="*/ 85725 h 663323"/>
                <a:gd name="connsiteX12" fmla="*/ 664546 w 682808"/>
                <a:gd name="connsiteY12" fmla="*/ 238125 h 663323"/>
                <a:gd name="connsiteX13" fmla="*/ 655021 w 682808"/>
                <a:gd name="connsiteY13" fmla="*/ 266700 h 663323"/>
                <a:gd name="connsiteX14" fmla="*/ 569296 w 682808"/>
                <a:gd name="connsiteY14" fmla="*/ 314325 h 663323"/>
                <a:gd name="connsiteX15" fmla="*/ 474046 w 682808"/>
                <a:gd name="connsiteY15" fmla="*/ 295275 h 663323"/>
                <a:gd name="connsiteX16" fmla="*/ 388321 w 682808"/>
                <a:gd name="connsiteY16" fmla="*/ 304800 h 663323"/>
                <a:gd name="connsiteX17" fmla="*/ 302596 w 682808"/>
                <a:gd name="connsiteY17" fmla="*/ 333375 h 663323"/>
                <a:gd name="connsiteX18" fmla="*/ 0 w 682808"/>
                <a:gd name="connsiteY18" fmla="*/ 663323 h 663323"/>
                <a:gd name="connsiteX0" fmla="*/ 0 w 682808"/>
                <a:gd name="connsiteY0" fmla="*/ 663323 h 663323"/>
                <a:gd name="connsiteX1" fmla="*/ 302596 w 682808"/>
                <a:gd name="connsiteY1" fmla="*/ 314325 h 663323"/>
                <a:gd name="connsiteX2" fmla="*/ 369271 w 682808"/>
                <a:gd name="connsiteY2" fmla="*/ 76200 h 663323"/>
                <a:gd name="connsiteX3" fmla="*/ 397846 w 682808"/>
                <a:gd name="connsiteY3" fmla="*/ 47625 h 663323"/>
                <a:gd name="connsiteX4" fmla="*/ 426421 w 682808"/>
                <a:gd name="connsiteY4" fmla="*/ 28575 h 663323"/>
                <a:gd name="connsiteX5" fmla="*/ 483571 w 682808"/>
                <a:gd name="connsiteY5" fmla="*/ 9525 h 663323"/>
                <a:gd name="connsiteX6" fmla="*/ 559771 w 682808"/>
                <a:gd name="connsiteY6" fmla="*/ 0 h 663323"/>
                <a:gd name="connsiteX7" fmla="*/ 597871 w 682808"/>
                <a:gd name="connsiteY7" fmla="*/ 9525 h 663323"/>
                <a:gd name="connsiteX8" fmla="*/ 616921 w 682808"/>
                <a:gd name="connsiteY8" fmla="*/ 38100 h 663323"/>
                <a:gd name="connsiteX9" fmla="*/ 645496 w 682808"/>
                <a:gd name="connsiteY9" fmla="*/ 57150 h 663323"/>
                <a:gd name="connsiteX10" fmla="*/ 664546 w 682808"/>
                <a:gd name="connsiteY10" fmla="*/ 85725 h 663323"/>
                <a:gd name="connsiteX11" fmla="*/ 664546 w 682808"/>
                <a:gd name="connsiteY11" fmla="*/ 238125 h 663323"/>
                <a:gd name="connsiteX12" fmla="*/ 655021 w 682808"/>
                <a:gd name="connsiteY12" fmla="*/ 266700 h 663323"/>
                <a:gd name="connsiteX13" fmla="*/ 569296 w 682808"/>
                <a:gd name="connsiteY13" fmla="*/ 314325 h 663323"/>
                <a:gd name="connsiteX14" fmla="*/ 474046 w 682808"/>
                <a:gd name="connsiteY14" fmla="*/ 295275 h 663323"/>
                <a:gd name="connsiteX15" fmla="*/ 388321 w 682808"/>
                <a:gd name="connsiteY15" fmla="*/ 304800 h 663323"/>
                <a:gd name="connsiteX16" fmla="*/ 302596 w 682808"/>
                <a:gd name="connsiteY16" fmla="*/ 333375 h 663323"/>
                <a:gd name="connsiteX17" fmla="*/ 0 w 682808"/>
                <a:gd name="connsiteY17" fmla="*/ 663323 h 663323"/>
                <a:gd name="connsiteX0" fmla="*/ 0 w 682808"/>
                <a:gd name="connsiteY0" fmla="*/ 663323 h 663323"/>
                <a:gd name="connsiteX1" fmla="*/ 302596 w 682808"/>
                <a:gd name="connsiteY1" fmla="*/ 314325 h 663323"/>
                <a:gd name="connsiteX2" fmla="*/ 369271 w 682808"/>
                <a:gd name="connsiteY2" fmla="*/ 76200 h 663323"/>
                <a:gd name="connsiteX3" fmla="*/ 397846 w 682808"/>
                <a:gd name="connsiteY3" fmla="*/ 47625 h 663323"/>
                <a:gd name="connsiteX4" fmla="*/ 426421 w 682808"/>
                <a:gd name="connsiteY4" fmla="*/ 28575 h 663323"/>
                <a:gd name="connsiteX5" fmla="*/ 483571 w 682808"/>
                <a:gd name="connsiteY5" fmla="*/ 9525 h 663323"/>
                <a:gd name="connsiteX6" fmla="*/ 559771 w 682808"/>
                <a:gd name="connsiteY6" fmla="*/ 0 h 663323"/>
                <a:gd name="connsiteX7" fmla="*/ 597871 w 682808"/>
                <a:gd name="connsiteY7" fmla="*/ 9525 h 663323"/>
                <a:gd name="connsiteX8" fmla="*/ 616921 w 682808"/>
                <a:gd name="connsiteY8" fmla="*/ 38100 h 663323"/>
                <a:gd name="connsiteX9" fmla="*/ 645496 w 682808"/>
                <a:gd name="connsiteY9" fmla="*/ 57150 h 663323"/>
                <a:gd name="connsiteX10" fmla="*/ 664546 w 682808"/>
                <a:gd name="connsiteY10" fmla="*/ 85725 h 663323"/>
                <a:gd name="connsiteX11" fmla="*/ 664546 w 682808"/>
                <a:gd name="connsiteY11" fmla="*/ 238125 h 663323"/>
                <a:gd name="connsiteX12" fmla="*/ 655021 w 682808"/>
                <a:gd name="connsiteY12" fmla="*/ 266700 h 663323"/>
                <a:gd name="connsiteX13" fmla="*/ 569296 w 682808"/>
                <a:gd name="connsiteY13" fmla="*/ 314325 h 663323"/>
                <a:gd name="connsiteX14" fmla="*/ 474046 w 682808"/>
                <a:gd name="connsiteY14" fmla="*/ 295275 h 663323"/>
                <a:gd name="connsiteX15" fmla="*/ 388321 w 682808"/>
                <a:gd name="connsiteY15" fmla="*/ 304800 h 663323"/>
                <a:gd name="connsiteX16" fmla="*/ 0 w 682808"/>
                <a:gd name="connsiteY16" fmla="*/ 663323 h 663323"/>
                <a:gd name="connsiteX0" fmla="*/ 0 w 682808"/>
                <a:gd name="connsiteY0" fmla="*/ 663323 h 663323"/>
                <a:gd name="connsiteX1" fmla="*/ 151298 w 682808"/>
                <a:gd name="connsiteY1" fmla="*/ 442215 h 663323"/>
                <a:gd name="connsiteX2" fmla="*/ 369271 w 682808"/>
                <a:gd name="connsiteY2" fmla="*/ 76200 h 663323"/>
                <a:gd name="connsiteX3" fmla="*/ 397846 w 682808"/>
                <a:gd name="connsiteY3" fmla="*/ 47625 h 663323"/>
                <a:gd name="connsiteX4" fmla="*/ 426421 w 682808"/>
                <a:gd name="connsiteY4" fmla="*/ 28575 h 663323"/>
                <a:gd name="connsiteX5" fmla="*/ 483571 w 682808"/>
                <a:gd name="connsiteY5" fmla="*/ 9525 h 663323"/>
                <a:gd name="connsiteX6" fmla="*/ 559771 w 682808"/>
                <a:gd name="connsiteY6" fmla="*/ 0 h 663323"/>
                <a:gd name="connsiteX7" fmla="*/ 597871 w 682808"/>
                <a:gd name="connsiteY7" fmla="*/ 9525 h 663323"/>
                <a:gd name="connsiteX8" fmla="*/ 616921 w 682808"/>
                <a:gd name="connsiteY8" fmla="*/ 38100 h 663323"/>
                <a:gd name="connsiteX9" fmla="*/ 645496 w 682808"/>
                <a:gd name="connsiteY9" fmla="*/ 57150 h 663323"/>
                <a:gd name="connsiteX10" fmla="*/ 664546 w 682808"/>
                <a:gd name="connsiteY10" fmla="*/ 85725 h 663323"/>
                <a:gd name="connsiteX11" fmla="*/ 664546 w 682808"/>
                <a:gd name="connsiteY11" fmla="*/ 238125 h 663323"/>
                <a:gd name="connsiteX12" fmla="*/ 655021 w 682808"/>
                <a:gd name="connsiteY12" fmla="*/ 266700 h 663323"/>
                <a:gd name="connsiteX13" fmla="*/ 569296 w 682808"/>
                <a:gd name="connsiteY13" fmla="*/ 314325 h 663323"/>
                <a:gd name="connsiteX14" fmla="*/ 474046 w 682808"/>
                <a:gd name="connsiteY14" fmla="*/ 295275 h 663323"/>
                <a:gd name="connsiteX15" fmla="*/ 388321 w 682808"/>
                <a:gd name="connsiteY15" fmla="*/ 304800 h 663323"/>
                <a:gd name="connsiteX16" fmla="*/ 0 w 682808"/>
                <a:gd name="connsiteY16" fmla="*/ 663323 h 663323"/>
                <a:gd name="connsiteX0" fmla="*/ 0 w 682808"/>
                <a:gd name="connsiteY0" fmla="*/ 663323 h 663323"/>
                <a:gd name="connsiteX1" fmla="*/ 151298 w 682808"/>
                <a:gd name="connsiteY1" fmla="*/ 442215 h 663323"/>
                <a:gd name="connsiteX2" fmla="*/ 302596 w 682808"/>
                <a:gd name="connsiteY2" fmla="*/ 221108 h 663323"/>
                <a:gd name="connsiteX3" fmla="*/ 397846 w 682808"/>
                <a:gd name="connsiteY3" fmla="*/ 47625 h 663323"/>
                <a:gd name="connsiteX4" fmla="*/ 426421 w 682808"/>
                <a:gd name="connsiteY4" fmla="*/ 28575 h 663323"/>
                <a:gd name="connsiteX5" fmla="*/ 483571 w 682808"/>
                <a:gd name="connsiteY5" fmla="*/ 9525 h 663323"/>
                <a:gd name="connsiteX6" fmla="*/ 559771 w 682808"/>
                <a:gd name="connsiteY6" fmla="*/ 0 h 663323"/>
                <a:gd name="connsiteX7" fmla="*/ 597871 w 682808"/>
                <a:gd name="connsiteY7" fmla="*/ 9525 h 663323"/>
                <a:gd name="connsiteX8" fmla="*/ 616921 w 682808"/>
                <a:gd name="connsiteY8" fmla="*/ 38100 h 663323"/>
                <a:gd name="connsiteX9" fmla="*/ 645496 w 682808"/>
                <a:gd name="connsiteY9" fmla="*/ 57150 h 663323"/>
                <a:gd name="connsiteX10" fmla="*/ 664546 w 682808"/>
                <a:gd name="connsiteY10" fmla="*/ 85725 h 663323"/>
                <a:gd name="connsiteX11" fmla="*/ 664546 w 682808"/>
                <a:gd name="connsiteY11" fmla="*/ 238125 h 663323"/>
                <a:gd name="connsiteX12" fmla="*/ 655021 w 682808"/>
                <a:gd name="connsiteY12" fmla="*/ 266700 h 663323"/>
                <a:gd name="connsiteX13" fmla="*/ 569296 w 682808"/>
                <a:gd name="connsiteY13" fmla="*/ 314325 h 663323"/>
                <a:gd name="connsiteX14" fmla="*/ 474046 w 682808"/>
                <a:gd name="connsiteY14" fmla="*/ 295275 h 663323"/>
                <a:gd name="connsiteX15" fmla="*/ 388321 w 682808"/>
                <a:gd name="connsiteY15" fmla="*/ 304800 h 663323"/>
                <a:gd name="connsiteX16" fmla="*/ 0 w 682808"/>
                <a:gd name="connsiteY16" fmla="*/ 663323 h 663323"/>
                <a:gd name="connsiteX0" fmla="*/ 0 w 682808"/>
                <a:gd name="connsiteY0" fmla="*/ 663323 h 663323"/>
                <a:gd name="connsiteX1" fmla="*/ 151298 w 682808"/>
                <a:gd name="connsiteY1" fmla="*/ 442215 h 663323"/>
                <a:gd name="connsiteX2" fmla="*/ 302596 w 682808"/>
                <a:gd name="connsiteY2" fmla="*/ 221108 h 663323"/>
                <a:gd name="connsiteX3" fmla="*/ 397846 w 682808"/>
                <a:gd name="connsiteY3" fmla="*/ 47625 h 663323"/>
                <a:gd name="connsiteX4" fmla="*/ 426421 w 682808"/>
                <a:gd name="connsiteY4" fmla="*/ 28575 h 663323"/>
                <a:gd name="connsiteX5" fmla="*/ 483571 w 682808"/>
                <a:gd name="connsiteY5" fmla="*/ 9525 h 663323"/>
                <a:gd name="connsiteX6" fmla="*/ 559771 w 682808"/>
                <a:gd name="connsiteY6" fmla="*/ 0 h 663323"/>
                <a:gd name="connsiteX7" fmla="*/ 597871 w 682808"/>
                <a:gd name="connsiteY7" fmla="*/ 9525 h 663323"/>
                <a:gd name="connsiteX8" fmla="*/ 616921 w 682808"/>
                <a:gd name="connsiteY8" fmla="*/ 38100 h 663323"/>
                <a:gd name="connsiteX9" fmla="*/ 645496 w 682808"/>
                <a:gd name="connsiteY9" fmla="*/ 57150 h 663323"/>
                <a:gd name="connsiteX10" fmla="*/ 664546 w 682808"/>
                <a:gd name="connsiteY10" fmla="*/ 85725 h 663323"/>
                <a:gd name="connsiteX11" fmla="*/ 664546 w 682808"/>
                <a:gd name="connsiteY11" fmla="*/ 238125 h 663323"/>
                <a:gd name="connsiteX12" fmla="*/ 655021 w 682808"/>
                <a:gd name="connsiteY12" fmla="*/ 266700 h 663323"/>
                <a:gd name="connsiteX13" fmla="*/ 569296 w 682808"/>
                <a:gd name="connsiteY13" fmla="*/ 314325 h 663323"/>
                <a:gd name="connsiteX14" fmla="*/ 474046 w 682808"/>
                <a:gd name="connsiteY14" fmla="*/ 295275 h 663323"/>
                <a:gd name="connsiteX15" fmla="*/ 151298 w 682808"/>
                <a:gd name="connsiteY15" fmla="*/ 442215 h 663323"/>
                <a:gd name="connsiteX16" fmla="*/ 0 w 682808"/>
                <a:gd name="connsiteY16" fmla="*/ 663323 h 663323"/>
                <a:gd name="connsiteX0" fmla="*/ 0 w 682808"/>
                <a:gd name="connsiteY0" fmla="*/ 663323 h 663323"/>
                <a:gd name="connsiteX1" fmla="*/ 151298 w 682808"/>
                <a:gd name="connsiteY1" fmla="*/ 442215 h 663323"/>
                <a:gd name="connsiteX2" fmla="*/ 302596 w 682808"/>
                <a:gd name="connsiteY2" fmla="*/ 221108 h 663323"/>
                <a:gd name="connsiteX3" fmla="*/ 397846 w 682808"/>
                <a:gd name="connsiteY3" fmla="*/ 47625 h 663323"/>
                <a:gd name="connsiteX4" fmla="*/ 426421 w 682808"/>
                <a:gd name="connsiteY4" fmla="*/ 28575 h 663323"/>
                <a:gd name="connsiteX5" fmla="*/ 483571 w 682808"/>
                <a:gd name="connsiteY5" fmla="*/ 9525 h 663323"/>
                <a:gd name="connsiteX6" fmla="*/ 559771 w 682808"/>
                <a:gd name="connsiteY6" fmla="*/ 0 h 663323"/>
                <a:gd name="connsiteX7" fmla="*/ 597871 w 682808"/>
                <a:gd name="connsiteY7" fmla="*/ 9525 h 663323"/>
                <a:gd name="connsiteX8" fmla="*/ 616921 w 682808"/>
                <a:gd name="connsiteY8" fmla="*/ 38100 h 663323"/>
                <a:gd name="connsiteX9" fmla="*/ 645496 w 682808"/>
                <a:gd name="connsiteY9" fmla="*/ 57150 h 663323"/>
                <a:gd name="connsiteX10" fmla="*/ 664546 w 682808"/>
                <a:gd name="connsiteY10" fmla="*/ 85725 h 663323"/>
                <a:gd name="connsiteX11" fmla="*/ 664546 w 682808"/>
                <a:gd name="connsiteY11" fmla="*/ 238125 h 663323"/>
                <a:gd name="connsiteX12" fmla="*/ 655021 w 682808"/>
                <a:gd name="connsiteY12" fmla="*/ 266700 h 663323"/>
                <a:gd name="connsiteX13" fmla="*/ 569296 w 682808"/>
                <a:gd name="connsiteY13" fmla="*/ 314325 h 663323"/>
                <a:gd name="connsiteX14" fmla="*/ 151298 w 682808"/>
                <a:gd name="connsiteY14" fmla="*/ 442215 h 663323"/>
                <a:gd name="connsiteX15" fmla="*/ 0 w 682808"/>
                <a:gd name="connsiteY15" fmla="*/ 663323 h 663323"/>
                <a:gd name="connsiteX0" fmla="*/ 0 w 682808"/>
                <a:gd name="connsiteY0" fmla="*/ 663323 h 663323"/>
                <a:gd name="connsiteX1" fmla="*/ 151298 w 682808"/>
                <a:gd name="connsiteY1" fmla="*/ 442215 h 663323"/>
                <a:gd name="connsiteX2" fmla="*/ 302596 w 682808"/>
                <a:gd name="connsiteY2" fmla="*/ 221108 h 663323"/>
                <a:gd name="connsiteX3" fmla="*/ 397846 w 682808"/>
                <a:gd name="connsiteY3" fmla="*/ 47625 h 663323"/>
                <a:gd name="connsiteX4" fmla="*/ 426421 w 682808"/>
                <a:gd name="connsiteY4" fmla="*/ 28575 h 663323"/>
                <a:gd name="connsiteX5" fmla="*/ 483571 w 682808"/>
                <a:gd name="connsiteY5" fmla="*/ 9525 h 663323"/>
                <a:gd name="connsiteX6" fmla="*/ 559771 w 682808"/>
                <a:gd name="connsiteY6" fmla="*/ 0 h 663323"/>
                <a:gd name="connsiteX7" fmla="*/ 597871 w 682808"/>
                <a:gd name="connsiteY7" fmla="*/ 9525 h 663323"/>
                <a:gd name="connsiteX8" fmla="*/ 616921 w 682808"/>
                <a:gd name="connsiteY8" fmla="*/ 38100 h 663323"/>
                <a:gd name="connsiteX9" fmla="*/ 645496 w 682808"/>
                <a:gd name="connsiteY9" fmla="*/ 57150 h 663323"/>
                <a:gd name="connsiteX10" fmla="*/ 664546 w 682808"/>
                <a:gd name="connsiteY10" fmla="*/ 85725 h 663323"/>
                <a:gd name="connsiteX11" fmla="*/ 664546 w 682808"/>
                <a:gd name="connsiteY11" fmla="*/ 238125 h 663323"/>
                <a:gd name="connsiteX12" fmla="*/ 655021 w 682808"/>
                <a:gd name="connsiteY12" fmla="*/ 266700 h 663323"/>
                <a:gd name="connsiteX13" fmla="*/ 569296 w 682808"/>
                <a:gd name="connsiteY13" fmla="*/ 314325 h 663323"/>
                <a:gd name="connsiteX14" fmla="*/ 0 w 682808"/>
                <a:gd name="connsiteY14" fmla="*/ 663323 h 663323"/>
                <a:gd name="connsiteX15" fmla="*/ 0 w 682808"/>
                <a:gd name="connsiteY15" fmla="*/ 663323 h 663323"/>
                <a:gd name="connsiteX0" fmla="*/ 0 w 682808"/>
                <a:gd name="connsiteY0" fmla="*/ 663323 h 663323"/>
                <a:gd name="connsiteX1" fmla="*/ 151298 w 682808"/>
                <a:gd name="connsiteY1" fmla="*/ 442215 h 663323"/>
                <a:gd name="connsiteX2" fmla="*/ 302596 w 682808"/>
                <a:gd name="connsiteY2" fmla="*/ 221108 h 663323"/>
                <a:gd name="connsiteX3" fmla="*/ 397846 w 682808"/>
                <a:gd name="connsiteY3" fmla="*/ 47625 h 663323"/>
                <a:gd name="connsiteX4" fmla="*/ 426421 w 682808"/>
                <a:gd name="connsiteY4" fmla="*/ 28575 h 663323"/>
                <a:gd name="connsiteX5" fmla="*/ 483571 w 682808"/>
                <a:gd name="connsiteY5" fmla="*/ 9525 h 663323"/>
                <a:gd name="connsiteX6" fmla="*/ 559771 w 682808"/>
                <a:gd name="connsiteY6" fmla="*/ 0 h 663323"/>
                <a:gd name="connsiteX7" fmla="*/ 597871 w 682808"/>
                <a:gd name="connsiteY7" fmla="*/ 9525 h 663323"/>
                <a:gd name="connsiteX8" fmla="*/ 616921 w 682808"/>
                <a:gd name="connsiteY8" fmla="*/ 38100 h 663323"/>
                <a:gd name="connsiteX9" fmla="*/ 645496 w 682808"/>
                <a:gd name="connsiteY9" fmla="*/ 57150 h 663323"/>
                <a:gd name="connsiteX10" fmla="*/ 664546 w 682808"/>
                <a:gd name="connsiteY10" fmla="*/ 85725 h 663323"/>
                <a:gd name="connsiteX11" fmla="*/ 664546 w 682808"/>
                <a:gd name="connsiteY11" fmla="*/ 238125 h 663323"/>
                <a:gd name="connsiteX12" fmla="*/ 655021 w 682808"/>
                <a:gd name="connsiteY12" fmla="*/ 266700 h 663323"/>
                <a:gd name="connsiteX13" fmla="*/ 455205 w 682808"/>
                <a:gd name="connsiteY13" fmla="*/ 331662 h 663323"/>
                <a:gd name="connsiteX14" fmla="*/ 0 w 682808"/>
                <a:gd name="connsiteY14" fmla="*/ 663323 h 663323"/>
                <a:gd name="connsiteX15" fmla="*/ 0 w 682808"/>
                <a:gd name="connsiteY15" fmla="*/ 663323 h 663323"/>
                <a:gd name="connsiteX0" fmla="*/ 0 w 682808"/>
                <a:gd name="connsiteY0" fmla="*/ 663323 h 663323"/>
                <a:gd name="connsiteX1" fmla="*/ 151298 w 682808"/>
                <a:gd name="connsiteY1" fmla="*/ 442215 h 663323"/>
                <a:gd name="connsiteX2" fmla="*/ 227603 w 682808"/>
                <a:gd name="connsiteY2" fmla="*/ 331662 h 663323"/>
                <a:gd name="connsiteX3" fmla="*/ 397846 w 682808"/>
                <a:gd name="connsiteY3" fmla="*/ 47625 h 663323"/>
                <a:gd name="connsiteX4" fmla="*/ 426421 w 682808"/>
                <a:gd name="connsiteY4" fmla="*/ 28575 h 663323"/>
                <a:gd name="connsiteX5" fmla="*/ 483571 w 682808"/>
                <a:gd name="connsiteY5" fmla="*/ 9525 h 663323"/>
                <a:gd name="connsiteX6" fmla="*/ 559771 w 682808"/>
                <a:gd name="connsiteY6" fmla="*/ 0 h 663323"/>
                <a:gd name="connsiteX7" fmla="*/ 597871 w 682808"/>
                <a:gd name="connsiteY7" fmla="*/ 9525 h 663323"/>
                <a:gd name="connsiteX8" fmla="*/ 616921 w 682808"/>
                <a:gd name="connsiteY8" fmla="*/ 38100 h 663323"/>
                <a:gd name="connsiteX9" fmla="*/ 645496 w 682808"/>
                <a:gd name="connsiteY9" fmla="*/ 57150 h 663323"/>
                <a:gd name="connsiteX10" fmla="*/ 664546 w 682808"/>
                <a:gd name="connsiteY10" fmla="*/ 85725 h 663323"/>
                <a:gd name="connsiteX11" fmla="*/ 664546 w 682808"/>
                <a:gd name="connsiteY11" fmla="*/ 238125 h 663323"/>
                <a:gd name="connsiteX12" fmla="*/ 655021 w 682808"/>
                <a:gd name="connsiteY12" fmla="*/ 266700 h 663323"/>
                <a:gd name="connsiteX13" fmla="*/ 455205 w 682808"/>
                <a:gd name="connsiteY13" fmla="*/ 331662 h 663323"/>
                <a:gd name="connsiteX14" fmla="*/ 0 w 682808"/>
                <a:gd name="connsiteY14" fmla="*/ 663323 h 663323"/>
                <a:gd name="connsiteX15" fmla="*/ 0 w 682808"/>
                <a:gd name="connsiteY15" fmla="*/ 663323 h 663323"/>
                <a:gd name="connsiteX0" fmla="*/ 0 w 682808"/>
                <a:gd name="connsiteY0" fmla="*/ 663323 h 663323"/>
                <a:gd name="connsiteX1" fmla="*/ 151298 w 682808"/>
                <a:gd name="connsiteY1" fmla="*/ 442215 h 663323"/>
                <a:gd name="connsiteX2" fmla="*/ 227603 w 682808"/>
                <a:gd name="connsiteY2" fmla="*/ 331662 h 663323"/>
                <a:gd name="connsiteX3" fmla="*/ 397846 w 682808"/>
                <a:gd name="connsiteY3" fmla="*/ 47625 h 663323"/>
                <a:gd name="connsiteX4" fmla="*/ 426421 w 682808"/>
                <a:gd name="connsiteY4" fmla="*/ 28575 h 663323"/>
                <a:gd name="connsiteX5" fmla="*/ 483571 w 682808"/>
                <a:gd name="connsiteY5" fmla="*/ 9525 h 663323"/>
                <a:gd name="connsiteX6" fmla="*/ 559771 w 682808"/>
                <a:gd name="connsiteY6" fmla="*/ 0 h 663323"/>
                <a:gd name="connsiteX7" fmla="*/ 597871 w 682808"/>
                <a:gd name="connsiteY7" fmla="*/ 9525 h 663323"/>
                <a:gd name="connsiteX8" fmla="*/ 616921 w 682808"/>
                <a:gd name="connsiteY8" fmla="*/ 38100 h 663323"/>
                <a:gd name="connsiteX9" fmla="*/ 645496 w 682808"/>
                <a:gd name="connsiteY9" fmla="*/ 57150 h 663323"/>
                <a:gd name="connsiteX10" fmla="*/ 664546 w 682808"/>
                <a:gd name="connsiteY10" fmla="*/ 85725 h 663323"/>
                <a:gd name="connsiteX11" fmla="*/ 664546 w 682808"/>
                <a:gd name="connsiteY11" fmla="*/ 238125 h 663323"/>
                <a:gd name="connsiteX12" fmla="*/ 655021 w 682808"/>
                <a:gd name="connsiteY12" fmla="*/ 266700 h 663323"/>
                <a:gd name="connsiteX13" fmla="*/ 455205 w 682808"/>
                <a:gd name="connsiteY13" fmla="*/ 331662 h 663323"/>
                <a:gd name="connsiteX14" fmla="*/ 0 w 682808"/>
                <a:gd name="connsiteY14" fmla="*/ 663323 h 663323"/>
                <a:gd name="connsiteX15" fmla="*/ 0 w 682808"/>
                <a:gd name="connsiteY15" fmla="*/ 663323 h 663323"/>
                <a:gd name="connsiteX0" fmla="*/ 0 w 682808"/>
                <a:gd name="connsiteY0" fmla="*/ 663323 h 663323"/>
                <a:gd name="connsiteX1" fmla="*/ 151298 w 682808"/>
                <a:gd name="connsiteY1" fmla="*/ 442215 h 663323"/>
                <a:gd name="connsiteX2" fmla="*/ 227603 w 682808"/>
                <a:gd name="connsiteY2" fmla="*/ 331662 h 663323"/>
                <a:gd name="connsiteX3" fmla="*/ 397846 w 682808"/>
                <a:gd name="connsiteY3" fmla="*/ 47625 h 663323"/>
                <a:gd name="connsiteX4" fmla="*/ 426421 w 682808"/>
                <a:gd name="connsiteY4" fmla="*/ 28575 h 663323"/>
                <a:gd name="connsiteX5" fmla="*/ 483571 w 682808"/>
                <a:gd name="connsiteY5" fmla="*/ 9525 h 663323"/>
                <a:gd name="connsiteX6" fmla="*/ 559771 w 682808"/>
                <a:gd name="connsiteY6" fmla="*/ 0 h 663323"/>
                <a:gd name="connsiteX7" fmla="*/ 597871 w 682808"/>
                <a:gd name="connsiteY7" fmla="*/ 9525 h 663323"/>
                <a:gd name="connsiteX8" fmla="*/ 616921 w 682808"/>
                <a:gd name="connsiteY8" fmla="*/ 38100 h 663323"/>
                <a:gd name="connsiteX9" fmla="*/ 645496 w 682808"/>
                <a:gd name="connsiteY9" fmla="*/ 57150 h 663323"/>
                <a:gd name="connsiteX10" fmla="*/ 664546 w 682808"/>
                <a:gd name="connsiteY10" fmla="*/ 85725 h 663323"/>
                <a:gd name="connsiteX11" fmla="*/ 664546 w 682808"/>
                <a:gd name="connsiteY11" fmla="*/ 238125 h 663323"/>
                <a:gd name="connsiteX12" fmla="*/ 655021 w 682808"/>
                <a:gd name="connsiteY12" fmla="*/ 266700 h 663323"/>
                <a:gd name="connsiteX13" fmla="*/ 455205 w 682808"/>
                <a:gd name="connsiteY13" fmla="*/ 331662 h 663323"/>
                <a:gd name="connsiteX14" fmla="*/ 0 w 682808"/>
                <a:gd name="connsiteY14" fmla="*/ 663323 h 663323"/>
                <a:gd name="connsiteX15" fmla="*/ 0 w 682808"/>
                <a:gd name="connsiteY15" fmla="*/ 663323 h 663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82808" h="663323">
                  <a:moveTo>
                    <a:pt x="0" y="663323"/>
                  </a:moveTo>
                  <a:lnTo>
                    <a:pt x="151298" y="442215"/>
                  </a:lnTo>
                  <a:cubicBezTo>
                    <a:pt x="212843" y="344361"/>
                    <a:pt x="211728" y="376112"/>
                    <a:pt x="227603" y="331662"/>
                  </a:cubicBezTo>
                  <a:cubicBezTo>
                    <a:pt x="236227" y="321314"/>
                    <a:pt x="387498" y="56249"/>
                    <a:pt x="397846" y="47625"/>
                  </a:cubicBezTo>
                  <a:cubicBezTo>
                    <a:pt x="406640" y="40296"/>
                    <a:pt x="415960" y="33224"/>
                    <a:pt x="426421" y="28575"/>
                  </a:cubicBezTo>
                  <a:cubicBezTo>
                    <a:pt x="444771" y="20420"/>
                    <a:pt x="463646" y="12016"/>
                    <a:pt x="483571" y="9525"/>
                  </a:cubicBezTo>
                  <a:lnTo>
                    <a:pt x="559771" y="0"/>
                  </a:lnTo>
                  <a:cubicBezTo>
                    <a:pt x="572471" y="3175"/>
                    <a:pt x="586979" y="2263"/>
                    <a:pt x="597871" y="9525"/>
                  </a:cubicBezTo>
                  <a:cubicBezTo>
                    <a:pt x="607396" y="15875"/>
                    <a:pt x="608826" y="30005"/>
                    <a:pt x="616921" y="38100"/>
                  </a:cubicBezTo>
                  <a:cubicBezTo>
                    <a:pt x="625016" y="46195"/>
                    <a:pt x="635971" y="50800"/>
                    <a:pt x="645496" y="57150"/>
                  </a:cubicBezTo>
                  <a:cubicBezTo>
                    <a:pt x="651846" y="66675"/>
                    <a:pt x="660526" y="75006"/>
                    <a:pt x="664546" y="85725"/>
                  </a:cubicBezTo>
                  <a:cubicBezTo>
                    <a:pt x="682808" y="134425"/>
                    <a:pt x="671508" y="189390"/>
                    <a:pt x="664546" y="238125"/>
                  </a:cubicBezTo>
                  <a:cubicBezTo>
                    <a:pt x="663126" y="248064"/>
                    <a:pt x="662121" y="259600"/>
                    <a:pt x="655021" y="266700"/>
                  </a:cubicBezTo>
                  <a:cubicBezTo>
                    <a:pt x="622269" y="299452"/>
                    <a:pt x="491138" y="319684"/>
                    <a:pt x="455205" y="331662"/>
                  </a:cubicBezTo>
                  <a:cubicBezTo>
                    <a:pt x="296299" y="375768"/>
                    <a:pt x="94883" y="605157"/>
                    <a:pt x="0" y="663323"/>
                  </a:cubicBezTo>
                  <a:lnTo>
                    <a:pt x="0" y="663323"/>
                  </a:lnTo>
                  <a:close/>
                </a:path>
              </a:pathLst>
            </a:custGeom>
            <a:solidFill>
              <a:srgbClr val="00B0F0"/>
            </a:solidFill>
            <a:ln w="31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dirty="0"/>
            </a:p>
          </p:txBody>
        </p:sp>
        <p:sp>
          <p:nvSpPr>
            <p:cNvPr id="196" name="Freeform 195"/>
            <p:cNvSpPr/>
            <p:nvPr/>
          </p:nvSpPr>
          <p:spPr>
            <a:xfrm rot="1605782">
              <a:off x="4722361" y="2361436"/>
              <a:ext cx="68086" cy="46040"/>
            </a:xfrm>
            <a:custGeom>
              <a:avLst/>
              <a:gdLst>
                <a:gd name="connsiteX0" fmla="*/ 0 w 380212"/>
                <a:gd name="connsiteY0" fmla="*/ 314325 h 333375"/>
                <a:gd name="connsiteX1" fmla="*/ 0 w 380212"/>
                <a:gd name="connsiteY1" fmla="*/ 314325 h 333375"/>
                <a:gd name="connsiteX2" fmla="*/ 19050 w 380212"/>
                <a:gd name="connsiteY2" fmla="*/ 228600 h 333375"/>
                <a:gd name="connsiteX3" fmla="*/ 28575 w 380212"/>
                <a:gd name="connsiteY3" fmla="*/ 161925 h 333375"/>
                <a:gd name="connsiteX4" fmla="*/ 66675 w 380212"/>
                <a:gd name="connsiteY4" fmla="*/ 76200 h 333375"/>
                <a:gd name="connsiteX5" fmla="*/ 95250 w 380212"/>
                <a:gd name="connsiteY5" fmla="*/ 47625 h 333375"/>
                <a:gd name="connsiteX6" fmla="*/ 123825 w 380212"/>
                <a:gd name="connsiteY6" fmla="*/ 28575 h 333375"/>
                <a:gd name="connsiteX7" fmla="*/ 180975 w 380212"/>
                <a:gd name="connsiteY7" fmla="*/ 9525 h 333375"/>
                <a:gd name="connsiteX8" fmla="*/ 257175 w 380212"/>
                <a:gd name="connsiteY8" fmla="*/ 0 h 333375"/>
                <a:gd name="connsiteX9" fmla="*/ 295275 w 380212"/>
                <a:gd name="connsiteY9" fmla="*/ 9525 h 333375"/>
                <a:gd name="connsiteX10" fmla="*/ 314325 w 380212"/>
                <a:gd name="connsiteY10" fmla="*/ 38100 h 333375"/>
                <a:gd name="connsiteX11" fmla="*/ 342900 w 380212"/>
                <a:gd name="connsiteY11" fmla="*/ 57150 h 333375"/>
                <a:gd name="connsiteX12" fmla="*/ 361950 w 380212"/>
                <a:gd name="connsiteY12" fmla="*/ 85725 h 333375"/>
                <a:gd name="connsiteX13" fmla="*/ 361950 w 380212"/>
                <a:gd name="connsiteY13" fmla="*/ 238125 h 333375"/>
                <a:gd name="connsiteX14" fmla="*/ 352425 w 380212"/>
                <a:gd name="connsiteY14" fmla="*/ 266700 h 333375"/>
                <a:gd name="connsiteX15" fmla="*/ 266700 w 380212"/>
                <a:gd name="connsiteY15" fmla="*/ 314325 h 333375"/>
                <a:gd name="connsiteX16" fmla="*/ 171450 w 380212"/>
                <a:gd name="connsiteY16" fmla="*/ 295275 h 333375"/>
                <a:gd name="connsiteX17" fmla="*/ 85725 w 380212"/>
                <a:gd name="connsiteY17" fmla="*/ 304800 h 333375"/>
                <a:gd name="connsiteX18" fmla="*/ 28575 w 380212"/>
                <a:gd name="connsiteY18" fmla="*/ 323850 h 333375"/>
                <a:gd name="connsiteX19" fmla="*/ 0 w 380212"/>
                <a:gd name="connsiteY19" fmla="*/ 333375 h 333375"/>
                <a:gd name="connsiteX20" fmla="*/ 0 w 380212"/>
                <a:gd name="connsiteY20" fmla="*/ 314325 h 333375"/>
                <a:gd name="connsiteX0" fmla="*/ 0 w 682808"/>
                <a:gd name="connsiteY0" fmla="*/ 663323 h 663323"/>
                <a:gd name="connsiteX1" fmla="*/ 302596 w 682808"/>
                <a:gd name="connsiteY1" fmla="*/ 314325 h 663323"/>
                <a:gd name="connsiteX2" fmla="*/ 321646 w 682808"/>
                <a:gd name="connsiteY2" fmla="*/ 228600 h 663323"/>
                <a:gd name="connsiteX3" fmla="*/ 331171 w 682808"/>
                <a:gd name="connsiteY3" fmla="*/ 161925 h 663323"/>
                <a:gd name="connsiteX4" fmla="*/ 369271 w 682808"/>
                <a:gd name="connsiteY4" fmla="*/ 76200 h 663323"/>
                <a:gd name="connsiteX5" fmla="*/ 397846 w 682808"/>
                <a:gd name="connsiteY5" fmla="*/ 47625 h 663323"/>
                <a:gd name="connsiteX6" fmla="*/ 426421 w 682808"/>
                <a:gd name="connsiteY6" fmla="*/ 28575 h 663323"/>
                <a:gd name="connsiteX7" fmla="*/ 483571 w 682808"/>
                <a:gd name="connsiteY7" fmla="*/ 9525 h 663323"/>
                <a:gd name="connsiteX8" fmla="*/ 559771 w 682808"/>
                <a:gd name="connsiteY8" fmla="*/ 0 h 663323"/>
                <a:gd name="connsiteX9" fmla="*/ 597871 w 682808"/>
                <a:gd name="connsiteY9" fmla="*/ 9525 h 663323"/>
                <a:gd name="connsiteX10" fmla="*/ 616921 w 682808"/>
                <a:gd name="connsiteY10" fmla="*/ 38100 h 663323"/>
                <a:gd name="connsiteX11" fmla="*/ 645496 w 682808"/>
                <a:gd name="connsiteY11" fmla="*/ 57150 h 663323"/>
                <a:gd name="connsiteX12" fmla="*/ 664546 w 682808"/>
                <a:gd name="connsiteY12" fmla="*/ 85725 h 663323"/>
                <a:gd name="connsiteX13" fmla="*/ 664546 w 682808"/>
                <a:gd name="connsiteY13" fmla="*/ 238125 h 663323"/>
                <a:gd name="connsiteX14" fmla="*/ 655021 w 682808"/>
                <a:gd name="connsiteY14" fmla="*/ 266700 h 663323"/>
                <a:gd name="connsiteX15" fmla="*/ 569296 w 682808"/>
                <a:gd name="connsiteY15" fmla="*/ 314325 h 663323"/>
                <a:gd name="connsiteX16" fmla="*/ 474046 w 682808"/>
                <a:gd name="connsiteY16" fmla="*/ 295275 h 663323"/>
                <a:gd name="connsiteX17" fmla="*/ 388321 w 682808"/>
                <a:gd name="connsiteY17" fmla="*/ 304800 h 663323"/>
                <a:gd name="connsiteX18" fmla="*/ 331171 w 682808"/>
                <a:gd name="connsiteY18" fmla="*/ 323850 h 663323"/>
                <a:gd name="connsiteX19" fmla="*/ 302596 w 682808"/>
                <a:gd name="connsiteY19" fmla="*/ 333375 h 663323"/>
                <a:gd name="connsiteX20" fmla="*/ 0 w 682808"/>
                <a:gd name="connsiteY20" fmla="*/ 663323 h 663323"/>
                <a:gd name="connsiteX0" fmla="*/ 0 w 682808"/>
                <a:gd name="connsiteY0" fmla="*/ 663323 h 663323"/>
                <a:gd name="connsiteX1" fmla="*/ 302596 w 682808"/>
                <a:gd name="connsiteY1" fmla="*/ 314325 h 663323"/>
                <a:gd name="connsiteX2" fmla="*/ 321646 w 682808"/>
                <a:gd name="connsiteY2" fmla="*/ 228600 h 663323"/>
                <a:gd name="connsiteX3" fmla="*/ 331171 w 682808"/>
                <a:gd name="connsiteY3" fmla="*/ 161925 h 663323"/>
                <a:gd name="connsiteX4" fmla="*/ 369271 w 682808"/>
                <a:gd name="connsiteY4" fmla="*/ 76200 h 663323"/>
                <a:gd name="connsiteX5" fmla="*/ 397846 w 682808"/>
                <a:gd name="connsiteY5" fmla="*/ 47625 h 663323"/>
                <a:gd name="connsiteX6" fmla="*/ 426421 w 682808"/>
                <a:gd name="connsiteY6" fmla="*/ 28575 h 663323"/>
                <a:gd name="connsiteX7" fmla="*/ 483571 w 682808"/>
                <a:gd name="connsiteY7" fmla="*/ 9525 h 663323"/>
                <a:gd name="connsiteX8" fmla="*/ 559771 w 682808"/>
                <a:gd name="connsiteY8" fmla="*/ 0 h 663323"/>
                <a:gd name="connsiteX9" fmla="*/ 597871 w 682808"/>
                <a:gd name="connsiteY9" fmla="*/ 9525 h 663323"/>
                <a:gd name="connsiteX10" fmla="*/ 616921 w 682808"/>
                <a:gd name="connsiteY10" fmla="*/ 38100 h 663323"/>
                <a:gd name="connsiteX11" fmla="*/ 645496 w 682808"/>
                <a:gd name="connsiteY11" fmla="*/ 57150 h 663323"/>
                <a:gd name="connsiteX12" fmla="*/ 664546 w 682808"/>
                <a:gd name="connsiteY12" fmla="*/ 85725 h 663323"/>
                <a:gd name="connsiteX13" fmla="*/ 664546 w 682808"/>
                <a:gd name="connsiteY13" fmla="*/ 238125 h 663323"/>
                <a:gd name="connsiteX14" fmla="*/ 655021 w 682808"/>
                <a:gd name="connsiteY14" fmla="*/ 266700 h 663323"/>
                <a:gd name="connsiteX15" fmla="*/ 569296 w 682808"/>
                <a:gd name="connsiteY15" fmla="*/ 314325 h 663323"/>
                <a:gd name="connsiteX16" fmla="*/ 474046 w 682808"/>
                <a:gd name="connsiteY16" fmla="*/ 295275 h 663323"/>
                <a:gd name="connsiteX17" fmla="*/ 388321 w 682808"/>
                <a:gd name="connsiteY17" fmla="*/ 304800 h 663323"/>
                <a:gd name="connsiteX18" fmla="*/ 302596 w 682808"/>
                <a:gd name="connsiteY18" fmla="*/ 333375 h 663323"/>
                <a:gd name="connsiteX19" fmla="*/ 0 w 682808"/>
                <a:gd name="connsiteY19" fmla="*/ 663323 h 663323"/>
                <a:gd name="connsiteX0" fmla="*/ 0 w 682808"/>
                <a:gd name="connsiteY0" fmla="*/ 663323 h 663323"/>
                <a:gd name="connsiteX1" fmla="*/ 302596 w 682808"/>
                <a:gd name="connsiteY1" fmla="*/ 314325 h 663323"/>
                <a:gd name="connsiteX2" fmla="*/ 331171 w 682808"/>
                <a:gd name="connsiteY2" fmla="*/ 161925 h 663323"/>
                <a:gd name="connsiteX3" fmla="*/ 369271 w 682808"/>
                <a:gd name="connsiteY3" fmla="*/ 76200 h 663323"/>
                <a:gd name="connsiteX4" fmla="*/ 397846 w 682808"/>
                <a:gd name="connsiteY4" fmla="*/ 47625 h 663323"/>
                <a:gd name="connsiteX5" fmla="*/ 426421 w 682808"/>
                <a:gd name="connsiteY5" fmla="*/ 28575 h 663323"/>
                <a:gd name="connsiteX6" fmla="*/ 483571 w 682808"/>
                <a:gd name="connsiteY6" fmla="*/ 9525 h 663323"/>
                <a:gd name="connsiteX7" fmla="*/ 559771 w 682808"/>
                <a:gd name="connsiteY7" fmla="*/ 0 h 663323"/>
                <a:gd name="connsiteX8" fmla="*/ 597871 w 682808"/>
                <a:gd name="connsiteY8" fmla="*/ 9525 h 663323"/>
                <a:gd name="connsiteX9" fmla="*/ 616921 w 682808"/>
                <a:gd name="connsiteY9" fmla="*/ 38100 h 663323"/>
                <a:gd name="connsiteX10" fmla="*/ 645496 w 682808"/>
                <a:gd name="connsiteY10" fmla="*/ 57150 h 663323"/>
                <a:gd name="connsiteX11" fmla="*/ 664546 w 682808"/>
                <a:gd name="connsiteY11" fmla="*/ 85725 h 663323"/>
                <a:gd name="connsiteX12" fmla="*/ 664546 w 682808"/>
                <a:gd name="connsiteY12" fmla="*/ 238125 h 663323"/>
                <a:gd name="connsiteX13" fmla="*/ 655021 w 682808"/>
                <a:gd name="connsiteY13" fmla="*/ 266700 h 663323"/>
                <a:gd name="connsiteX14" fmla="*/ 569296 w 682808"/>
                <a:gd name="connsiteY14" fmla="*/ 314325 h 663323"/>
                <a:gd name="connsiteX15" fmla="*/ 474046 w 682808"/>
                <a:gd name="connsiteY15" fmla="*/ 295275 h 663323"/>
                <a:gd name="connsiteX16" fmla="*/ 388321 w 682808"/>
                <a:gd name="connsiteY16" fmla="*/ 304800 h 663323"/>
                <a:gd name="connsiteX17" fmla="*/ 302596 w 682808"/>
                <a:gd name="connsiteY17" fmla="*/ 333375 h 663323"/>
                <a:gd name="connsiteX18" fmla="*/ 0 w 682808"/>
                <a:gd name="connsiteY18" fmla="*/ 663323 h 663323"/>
                <a:gd name="connsiteX0" fmla="*/ 0 w 682808"/>
                <a:gd name="connsiteY0" fmla="*/ 663323 h 663323"/>
                <a:gd name="connsiteX1" fmla="*/ 302596 w 682808"/>
                <a:gd name="connsiteY1" fmla="*/ 314325 h 663323"/>
                <a:gd name="connsiteX2" fmla="*/ 369271 w 682808"/>
                <a:gd name="connsiteY2" fmla="*/ 76200 h 663323"/>
                <a:gd name="connsiteX3" fmla="*/ 397846 w 682808"/>
                <a:gd name="connsiteY3" fmla="*/ 47625 h 663323"/>
                <a:gd name="connsiteX4" fmla="*/ 426421 w 682808"/>
                <a:gd name="connsiteY4" fmla="*/ 28575 h 663323"/>
                <a:gd name="connsiteX5" fmla="*/ 483571 w 682808"/>
                <a:gd name="connsiteY5" fmla="*/ 9525 h 663323"/>
                <a:gd name="connsiteX6" fmla="*/ 559771 w 682808"/>
                <a:gd name="connsiteY6" fmla="*/ 0 h 663323"/>
                <a:gd name="connsiteX7" fmla="*/ 597871 w 682808"/>
                <a:gd name="connsiteY7" fmla="*/ 9525 h 663323"/>
                <a:gd name="connsiteX8" fmla="*/ 616921 w 682808"/>
                <a:gd name="connsiteY8" fmla="*/ 38100 h 663323"/>
                <a:gd name="connsiteX9" fmla="*/ 645496 w 682808"/>
                <a:gd name="connsiteY9" fmla="*/ 57150 h 663323"/>
                <a:gd name="connsiteX10" fmla="*/ 664546 w 682808"/>
                <a:gd name="connsiteY10" fmla="*/ 85725 h 663323"/>
                <a:gd name="connsiteX11" fmla="*/ 664546 w 682808"/>
                <a:gd name="connsiteY11" fmla="*/ 238125 h 663323"/>
                <a:gd name="connsiteX12" fmla="*/ 655021 w 682808"/>
                <a:gd name="connsiteY12" fmla="*/ 266700 h 663323"/>
                <a:gd name="connsiteX13" fmla="*/ 569296 w 682808"/>
                <a:gd name="connsiteY13" fmla="*/ 314325 h 663323"/>
                <a:gd name="connsiteX14" fmla="*/ 474046 w 682808"/>
                <a:gd name="connsiteY14" fmla="*/ 295275 h 663323"/>
                <a:gd name="connsiteX15" fmla="*/ 388321 w 682808"/>
                <a:gd name="connsiteY15" fmla="*/ 304800 h 663323"/>
                <a:gd name="connsiteX16" fmla="*/ 302596 w 682808"/>
                <a:gd name="connsiteY16" fmla="*/ 333375 h 663323"/>
                <a:gd name="connsiteX17" fmla="*/ 0 w 682808"/>
                <a:gd name="connsiteY17" fmla="*/ 663323 h 663323"/>
                <a:gd name="connsiteX0" fmla="*/ 0 w 682808"/>
                <a:gd name="connsiteY0" fmla="*/ 663323 h 663323"/>
                <a:gd name="connsiteX1" fmla="*/ 302596 w 682808"/>
                <a:gd name="connsiteY1" fmla="*/ 314325 h 663323"/>
                <a:gd name="connsiteX2" fmla="*/ 369271 w 682808"/>
                <a:gd name="connsiteY2" fmla="*/ 76200 h 663323"/>
                <a:gd name="connsiteX3" fmla="*/ 397846 w 682808"/>
                <a:gd name="connsiteY3" fmla="*/ 47625 h 663323"/>
                <a:gd name="connsiteX4" fmla="*/ 426421 w 682808"/>
                <a:gd name="connsiteY4" fmla="*/ 28575 h 663323"/>
                <a:gd name="connsiteX5" fmla="*/ 483571 w 682808"/>
                <a:gd name="connsiteY5" fmla="*/ 9525 h 663323"/>
                <a:gd name="connsiteX6" fmla="*/ 559771 w 682808"/>
                <a:gd name="connsiteY6" fmla="*/ 0 h 663323"/>
                <a:gd name="connsiteX7" fmla="*/ 597871 w 682808"/>
                <a:gd name="connsiteY7" fmla="*/ 9525 h 663323"/>
                <a:gd name="connsiteX8" fmla="*/ 616921 w 682808"/>
                <a:gd name="connsiteY8" fmla="*/ 38100 h 663323"/>
                <a:gd name="connsiteX9" fmla="*/ 645496 w 682808"/>
                <a:gd name="connsiteY9" fmla="*/ 57150 h 663323"/>
                <a:gd name="connsiteX10" fmla="*/ 664546 w 682808"/>
                <a:gd name="connsiteY10" fmla="*/ 85725 h 663323"/>
                <a:gd name="connsiteX11" fmla="*/ 664546 w 682808"/>
                <a:gd name="connsiteY11" fmla="*/ 238125 h 663323"/>
                <a:gd name="connsiteX12" fmla="*/ 655021 w 682808"/>
                <a:gd name="connsiteY12" fmla="*/ 266700 h 663323"/>
                <a:gd name="connsiteX13" fmla="*/ 569296 w 682808"/>
                <a:gd name="connsiteY13" fmla="*/ 314325 h 663323"/>
                <a:gd name="connsiteX14" fmla="*/ 474046 w 682808"/>
                <a:gd name="connsiteY14" fmla="*/ 295275 h 663323"/>
                <a:gd name="connsiteX15" fmla="*/ 388321 w 682808"/>
                <a:gd name="connsiteY15" fmla="*/ 304800 h 663323"/>
                <a:gd name="connsiteX16" fmla="*/ 0 w 682808"/>
                <a:gd name="connsiteY16" fmla="*/ 663323 h 663323"/>
                <a:gd name="connsiteX0" fmla="*/ 0 w 682808"/>
                <a:gd name="connsiteY0" fmla="*/ 663323 h 663323"/>
                <a:gd name="connsiteX1" fmla="*/ 151298 w 682808"/>
                <a:gd name="connsiteY1" fmla="*/ 442215 h 663323"/>
                <a:gd name="connsiteX2" fmla="*/ 369271 w 682808"/>
                <a:gd name="connsiteY2" fmla="*/ 76200 h 663323"/>
                <a:gd name="connsiteX3" fmla="*/ 397846 w 682808"/>
                <a:gd name="connsiteY3" fmla="*/ 47625 h 663323"/>
                <a:gd name="connsiteX4" fmla="*/ 426421 w 682808"/>
                <a:gd name="connsiteY4" fmla="*/ 28575 h 663323"/>
                <a:gd name="connsiteX5" fmla="*/ 483571 w 682808"/>
                <a:gd name="connsiteY5" fmla="*/ 9525 h 663323"/>
                <a:gd name="connsiteX6" fmla="*/ 559771 w 682808"/>
                <a:gd name="connsiteY6" fmla="*/ 0 h 663323"/>
                <a:gd name="connsiteX7" fmla="*/ 597871 w 682808"/>
                <a:gd name="connsiteY7" fmla="*/ 9525 h 663323"/>
                <a:gd name="connsiteX8" fmla="*/ 616921 w 682808"/>
                <a:gd name="connsiteY8" fmla="*/ 38100 h 663323"/>
                <a:gd name="connsiteX9" fmla="*/ 645496 w 682808"/>
                <a:gd name="connsiteY9" fmla="*/ 57150 h 663323"/>
                <a:gd name="connsiteX10" fmla="*/ 664546 w 682808"/>
                <a:gd name="connsiteY10" fmla="*/ 85725 h 663323"/>
                <a:gd name="connsiteX11" fmla="*/ 664546 w 682808"/>
                <a:gd name="connsiteY11" fmla="*/ 238125 h 663323"/>
                <a:gd name="connsiteX12" fmla="*/ 655021 w 682808"/>
                <a:gd name="connsiteY12" fmla="*/ 266700 h 663323"/>
                <a:gd name="connsiteX13" fmla="*/ 569296 w 682808"/>
                <a:gd name="connsiteY13" fmla="*/ 314325 h 663323"/>
                <a:gd name="connsiteX14" fmla="*/ 474046 w 682808"/>
                <a:gd name="connsiteY14" fmla="*/ 295275 h 663323"/>
                <a:gd name="connsiteX15" fmla="*/ 388321 w 682808"/>
                <a:gd name="connsiteY15" fmla="*/ 304800 h 663323"/>
                <a:gd name="connsiteX16" fmla="*/ 0 w 682808"/>
                <a:gd name="connsiteY16" fmla="*/ 663323 h 663323"/>
                <a:gd name="connsiteX0" fmla="*/ 0 w 682808"/>
                <a:gd name="connsiteY0" fmla="*/ 663323 h 663323"/>
                <a:gd name="connsiteX1" fmla="*/ 151298 w 682808"/>
                <a:gd name="connsiteY1" fmla="*/ 442215 h 663323"/>
                <a:gd name="connsiteX2" fmla="*/ 302596 w 682808"/>
                <a:gd name="connsiteY2" fmla="*/ 221108 h 663323"/>
                <a:gd name="connsiteX3" fmla="*/ 397846 w 682808"/>
                <a:gd name="connsiteY3" fmla="*/ 47625 h 663323"/>
                <a:gd name="connsiteX4" fmla="*/ 426421 w 682808"/>
                <a:gd name="connsiteY4" fmla="*/ 28575 h 663323"/>
                <a:gd name="connsiteX5" fmla="*/ 483571 w 682808"/>
                <a:gd name="connsiteY5" fmla="*/ 9525 h 663323"/>
                <a:gd name="connsiteX6" fmla="*/ 559771 w 682808"/>
                <a:gd name="connsiteY6" fmla="*/ 0 h 663323"/>
                <a:gd name="connsiteX7" fmla="*/ 597871 w 682808"/>
                <a:gd name="connsiteY7" fmla="*/ 9525 h 663323"/>
                <a:gd name="connsiteX8" fmla="*/ 616921 w 682808"/>
                <a:gd name="connsiteY8" fmla="*/ 38100 h 663323"/>
                <a:gd name="connsiteX9" fmla="*/ 645496 w 682808"/>
                <a:gd name="connsiteY9" fmla="*/ 57150 h 663323"/>
                <a:gd name="connsiteX10" fmla="*/ 664546 w 682808"/>
                <a:gd name="connsiteY10" fmla="*/ 85725 h 663323"/>
                <a:gd name="connsiteX11" fmla="*/ 664546 w 682808"/>
                <a:gd name="connsiteY11" fmla="*/ 238125 h 663323"/>
                <a:gd name="connsiteX12" fmla="*/ 655021 w 682808"/>
                <a:gd name="connsiteY12" fmla="*/ 266700 h 663323"/>
                <a:gd name="connsiteX13" fmla="*/ 569296 w 682808"/>
                <a:gd name="connsiteY13" fmla="*/ 314325 h 663323"/>
                <a:gd name="connsiteX14" fmla="*/ 474046 w 682808"/>
                <a:gd name="connsiteY14" fmla="*/ 295275 h 663323"/>
                <a:gd name="connsiteX15" fmla="*/ 388321 w 682808"/>
                <a:gd name="connsiteY15" fmla="*/ 304800 h 663323"/>
                <a:gd name="connsiteX16" fmla="*/ 0 w 682808"/>
                <a:gd name="connsiteY16" fmla="*/ 663323 h 663323"/>
                <a:gd name="connsiteX0" fmla="*/ 0 w 682808"/>
                <a:gd name="connsiteY0" fmla="*/ 663323 h 663323"/>
                <a:gd name="connsiteX1" fmla="*/ 151298 w 682808"/>
                <a:gd name="connsiteY1" fmla="*/ 442215 h 663323"/>
                <a:gd name="connsiteX2" fmla="*/ 302596 w 682808"/>
                <a:gd name="connsiteY2" fmla="*/ 221108 h 663323"/>
                <a:gd name="connsiteX3" fmla="*/ 397846 w 682808"/>
                <a:gd name="connsiteY3" fmla="*/ 47625 h 663323"/>
                <a:gd name="connsiteX4" fmla="*/ 426421 w 682808"/>
                <a:gd name="connsiteY4" fmla="*/ 28575 h 663323"/>
                <a:gd name="connsiteX5" fmla="*/ 483571 w 682808"/>
                <a:gd name="connsiteY5" fmla="*/ 9525 h 663323"/>
                <a:gd name="connsiteX6" fmla="*/ 559771 w 682808"/>
                <a:gd name="connsiteY6" fmla="*/ 0 h 663323"/>
                <a:gd name="connsiteX7" fmla="*/ 597871 w 682808"/>
                <a:gd name="connsiteY7" fmla="*/ 9525 h 663323"/>
                <a:gd name="connsiteX8" fmla="*/ 616921 w 682808"/>
                <a:gd name="connsiteY8" fmla="*/ 38100 h 663323"/>
                <a:gd name="connsiteX9" fmla="*/ 645496 w 682808"/>
                <a:gd name="connsiteY9" fmla="*/ 57150 h 663323"/>
                <a:gd name="connsiteX10" fmla="*/ 664546 w 682808"/>
                <a:gd name="connsiteY10" fmla="*/ 85725 h 663323"/>
                <a:gd name="connsiteX11" fmla="*/ 664546 w 682808"/>
                <a:gd name="connsiteY11" fmla="*/ 238125 h 663323"/>
                <a:gd name="connsiteX12" fmla="*/ 655021 w 682808"/>
                <a:gd name="connsiteY12" fmla="*/ 266700 h 663323"/>
                <a:gd name="connsiteX13" fmla="*/ 569296 w 682808"/>
                <a:gd name="connsiteY13" fmla="*/ 314325 h 663323"/>
                <a:gd name="connsiteX14" fmla="*/ 474046 w 682808"/>
                <a:gd name="connsiteY14" fmla="*/ 295275 h 663323"/>
                <a:gd name="connsiteX15" fmla="*/ 151298 w 682808"/>
                <a:gd name="connsiteY15" fmla="*/ 442215 h 663323"/>
                <a:gd name="connsiteX16" fmla="*/ 0 w 682808"/>
                <a:gd name="connsiteY16" fmla="*/ 663323 h 663323"/>
                <a:gd name="connsiteX0" fmla="*/ 0 w 682808"/>
                <a:gd name="connsiteY0" fmla="*/ 663323 h 663323"/>
                <a:gd name="connsiteX1" fmla="*/ 151298 w 682808"/>
                <a:gd name="connsiteY1" fmla="*/ 442215 h 663323"/>
                <a:gd name="connsiteX2" fmla="*/ 302596 w 682808"/>
                <a:gd name="connsiteY2" fmla="*/ 221108 h 663323"/>
                <a:gd name="connsiteX3" fmla="*/ 397846 w 682808"/>
                <a:gd name="connsiteY3" fmla="*/ 47625 h 663323"/>
                <a:gd name="connsiteX4" fmla="*/ 426421 w 682808"/>
                <a:gd name="connsiteY4" fmla="*/ 28575 h 663323"/>
                <a:gd name="connsiteX5" fmla="*/ 483571 w 682808"/>
                <a:gd name="connsiteY5" fmla="*/ 9525 h 663323"/>
                <a:gd name="connsiteX6" fmla="*/ 559771 w 682808"/>
                <a:gd name="connsiteY6" fmla="*/ 0 h 663323"/>
                <a:gd name="connsiteX7" fmla="*/ 597871 w 682808"/>
                <a:gd name="connsiteY7" fmla="*/ 9525 h 663323"/>
                <a:gd name="connsiteX8" fmla="*/ 616921 w 682808"/>
                <a:gd name="connsiteY8" fmla="*/ 38100 h 663323"/>
                <a:gd name="connsiteX9" fmla="*/ 645496 w 682808"/>
                <a:gd name="connsiteY9" fmla="*/ 57150 h 663323"/>
                <a:gd name="connsiteX10" fmla="*/ 664546 w 682808"/>
                <a:gd name="connsiteY10" fmla="*/ 85725 h 663323"/>
                <a:gd name="connsiteX11" fmla="*/ 664546 w 682808"/>
                <a:gd name="connsiteY11" fmla="*/ 238125 h 663323"/>
                <a:gd name="connsiteX12" fmla="*/ 655021 w 682808"/>
                <a:gd name="connsiteY12" fmla="*/ 266700 h 663323"/>
                <a:gd name="connsiteX13" fmla="*/ 569296 w 682808"/>
                <a:gd name="connsiteY13" fmla="*/ 314325 h 663323"/>
                <a:gd name="connsiteX14" fmla="*/ 151298 w 682808"/>
                <a:gd name="connsiteY14" fmla="*/ 442215 h 663323"/>
                <a:gd name="connsiteX15" fmla="*/ 0 w 682808"/>
                <a:gd name="connsiteY15" fmla="*/ 663323 h 663323"/>
                <a:gd name="connsiteX0" fmla="*/ 0 w 682808"/>
                <a:gd name="connsiteY0" fmla="*/ 663323 h 663323"/>
                <a:gd name="connsiteX1" fmla="*/ 151298 w 682808"/>
                <a:gd name="connsiteY1" fmla="*/ 442215 h 663323"/>
                <a:gd name="connsiteX2" fmla="*/ 302596 w 682808"/>
                <a:gd name="connsiteY2" fmla="*/ 221108 h 663323"/>
                <a:gd name="connsiteX3" fmla="*/ 397846 w 682808"/>
                <a:gd name="connsiteY3" fmla="*/ 47625 h 663323"/>
                <a:gd name="connsiteX4" fmla="*/ 426421 w 682808"/>
                <a:gd name="connsiteY4" fmla="*/ 28575 h 663323"/>
                <a:gd name="connsiteX5" fmla="*/ 483571 w 682808"/>
                <a:gd name="connsiteY5" fmla="*/ 9525 h 663323"/>
                <a:gd name="connsiteX6" fmla="*/ 559771 w 682808"/>
                <a:gd name="connsiteY6" fmla="*/ 0 h 663323"/>
                <a:gd name="connsiteX7" fmla="*/ 597871 w 682808"/>
                <a:gd name="connsiteY7" fmla="*/ 9525 h 663323"/>
                <a:gd name="connsiteX8" fmla="*/ 616921 w 682808"/>
                <a:gd name="connsiteY8" fmla="*/ 38100 h 663323"/>
                <a:gd name="connsiteX9" fmla="*/ 645496 w 682808"/>
                <a:gd name="connsiteY9" fmla="*/ 57150 h 663323"/>
                <a:gd name="connsiteX10" fmla="*/ 664546 w 682808"/>
                <a:gd name="connsiteY10" fmla="*/ 85725 h 663323"/>
                <a:gd name="connsiteX11" fmla="*/ 664546 w 682808"/>
                <a:gd name="connsiteY11" fmla="*/ 238125 h 663323"/>
                <a:gd name="connsiteX12" fmla="*/ 655021 w 682808"/>
                <a:gd name="connsiteY12" fmla="*/ 266700 h 663323"/>
                <a:gd name="connsiteX13" fmla="*/ 569296 w 682808"/>
                <a:gd name="connsiteY13" fmla="*/ 314325 h 663323"/>
                <a:gd name="connsiteX14" fmla="*/ 0 w 682808"/>
                <a:gd name="connsiteY14" fmla="*/ 663323 h 663323"/>
                <a:gd name="connsiteX15" fmla="*/ 0 w 682808"/>
                <a:gd name="connsiteY15" fmla="*/ 663323 h 663323"/>
                <a:gd name="connsiteX0" fmla="*/ 0 w 682808"/>
                <a:gd name="connsiteY0" fmla="*/ 663323 h 663323"/>
                <a:gd name="connsiteX1" fmla="*/ 151298 w 682808"/>
                <a:gd name="connsiteY1" fmla="*/ 442215 h 663323"/>
                <a:gd name="connsiteX2" fmla="*/ 302596 w 682808"/>
                <a:gd name="connsiteY2" fmla="*/ 221108 h 663323"/>
                <a:gd name="connsiteX3" fmla="*/ 397846 w 682808"/>
                <a:gd name="connsiteY3" fmla="*/ 47625 h 663323"/>
                <a:gd name="connsiteX4" fmla="*/ 426421 w 682808"/>
                <a:gd name="connsiteY4" fmla="*/ 28575 h 663323"/>
                <a:gd name="connsiteX5" fmla="*/ 483571 w 682808"/>
                <a:gd name="connsiteY5" fmla="*/ 9525 h 663323"/>
                <a:gd name="connsiteX6" fmla="*/ 559771 w 682808"/>
                <a:gd name="connsiteY6" fmla="*/ 0 h 663323"/>
                <a:gd name="connsiteX7" fmla="*/ 597871 w 682808"/>
                <a:gd name="connsiteY7" fmla="*/ 9525 h 663323"/>
                <a:gd name="connsiteX8" fmla="*/ 616921 w 682808"/>
                <a:gd name="connsiteY8" fmla="*/ 38100 h 663323"/>
                <a:gd name="connsiteX9" fmla="*/ 645496 w 682808"/>
                <a:gd name="connsiteY9" fmla="*/ 57150 h 663323"/>
                <a:gd name="connsiteX10" fmla="*/ 664546 w 682808"/>
                <a:gd name="connsiteY10" fmla="*/ 85725 h 663323"/>
                <a:gd name="connsiteX11" fmla="*/ 664546 w 682808"/>
                <a:gd name="connsiteY11" fmla="*/ 238125 h 663323"/>
                <a:gd name="connsiteX12" fmla="*/ 655021 w 682808"/>
                <a:gd name="connsiteY12" fmla="*/ 266700 h 663323"/>
                <a:gd name="connsiteX13" fmla="*/ 455205 w 682808"/>
                <a:gd name="connsiteY13" fmla="*/ 331662 h 663323"/>
                <a:gd name="connsiteX14" fmla="*/ 0 w 682808"/>
                <a:gd name="connsiteY14" fmla="*/ 663323 h 663323"/>
                <a:gd name="connsiteX15" fmla="*/ 0 w 682808"/>
                <a:gd name="connsiteY15" fmla="*/ 663323 h 663323"/>
                <a:gd name="connsiteX0" fmla="*/ 0 w 682808"/>
                <a:gd name="connsiteY0" fmla="*/ 663323 h 663323"/>
                <a:gd name="connsiteX1" fmla="*/ 151298 w 682808"/>
                <a:gd name="connsiteY1" fmla="*/ 442215 h 663323"/>
                <a:gd name="connsiteX2" fmla="*/ 227603 w 682808"/>
                <a:gd name="connsiteY2" fmla="*/ 331662 h 663323"/>
                <a:gd name="connsiteX3" fmla="*/ 397846 w 682808"/>
                <a:gd name="connsiteY3" fmla="*/ 47625 h 663323"/>
                <a:gd name="connsiteX4" fmla="*/ 426421 w 682808"/>
                <a:gd name="connsiteY4" fmla="*/ 28575 h 663323"/>
                <a:gd name="connsiteX5" fmla="*/ 483571 w 682808"/>
                <a:gd name="connsiteY5" fmla="*/ 9525 h 663323"/>
                <a:gd name="connsiteX6" fmla="*/ 559771 w 682808"/>
                <a:gd name="connsiteY6" fmla="*/ 0 h 663323"/>
                <a:gd name="connsiteX7" fmla="*/ 597871 w 682808"/>
                <a:gd name="connsiteY7" fmla="*/ 9525 h 663323"/>
                <a:gd name="connsiteX8" fmla="*/ 616921 w 682808"/>
                <a:gd name="connsiteY8" fmla="*/ 38100 h 663323"/>
                <a:gd name="connsiteX9" fmla="*/ 645496 w 682808"/>
                <a:gd name="connsiteY9" fmla="*/ 57150 h 663323"/>
                <a:gd name="connsiteX10" fmla="*/ 664546 w 682808"/>
                <a:gd name="connsiteY10" fmla="*/ 85725 h 663323"/>
                <a:gd name="connsiteX11" fmla="*/ 664546 w 682808"/>
                <a:gd name="connsiteY11" fmla="*/ 238125 h 663323"/>
                <a:gd name="connsiteX12" fmla="*/ 655021 w 682808"/>
                <a:gd name="connsiteY12" fmla="*/ 266700 h 663323"/>
                <a:gd name="connsiteX13" fmla="*/ 455205 w 682808"/>
                <a:gd name="connsiteY13" fmla="*/ 331662 h 663323"/>
                <a:gd name="connsiteX14" fmla="*/ 0 w 682808"/>
                <a:gd name="connsiteY14" fmla="*/ 663323 h 663323"/>
                <a:gd name="connsiteX15" fmla="*/ 0 w 682808"/>
                <a:gd name="connsiteY15" fmla="*/ 663323 h 663323"/>
                <a:gd name="connsiteX0" fmla="*/ 0 w 682808"/>
                <a:gd name="connsiteY0" fmla="*/ 663323 h 663323"/>
                <a:gd name="connsiteX1" fmla="*/ 151298 w 682808"/>
                <a:gd name="connsiteY1" fmla="*/ 442215 h 663323"/>
                <a:gd name="connsiteX2" fmla="*/ 227603 w 682808"/>
                <a:gd name="connsiteY2" fmla="*/ 331662 h 663323"/>
                <a:gd name="connsiteX3" fmla="*/ 397846 w 682808"/>
                <a:gd name="connsiteY3" fmla="*/ 47625 h 663323"/>
                <a:gd name="connsiteX4" fmla="*/ 426421 w 682808"/>
                <a:gd name="connsiteY4" fmla="*/ 28575 h 663323"/>
                <a:gd name="connsiteX5" fmla="*/ 483571 w 682808"/>
                <a:gd name="connsiteY5" fmla="*/ 9525 h 663323"/>
                <a:gd name="connsiteX6" fmla="*/ 559771 w 682808"/>
                <a:gd name="connsiteY6" fmla="*/ 0 h 663323"/>
                <a:gd name="connsiteX7" fmla="*/ 597871 w 682808"/>
                <a:gd name="connsiteY7" fmla="*/ 9525 h 663323"/>
                <a:gd name="connsiteX8" fmla="*/ 616921 w 682808"/>
                <a:gd name="connsiteY8" fmla="*/ 38100 h 663323"/>
                <a:gd name="connsiteX9" fmla="*/ 645496 w 682808"/>
                <a:gd name="connsiteY9" fmla="*/ 57150 h 663323"/>
                <a:gd name="connsiteX10" fmla="*/ 664546 w 682808"/>
                <a:gd name="connsiteY10" fmla="*/ 85725 h 663323"/>
                <a:gd name="connsiteX11" fmla="*/ 664546 w 682808"/>
                <a:gd name="connsiteY11" fmla="*/ 238125 h 663323"/>
                <a:gd name="connsiteX12" fmla="*/ 655021 w 682808"/>
                <a:gd name="connsiteY12" fmla="*/ 266700 h 663323"/>
                <a:gd name="connsiteX13" fmla="*/ 455205 w 682808"/>
                <a:gd name="connsiteY13" fmla="*/ 331662 h 663323"/>
                <a:gd name="connsiteX14" fmla="*/ 0 w 682808"/>
                <a:gd name="connsiteY14" fmla="*/ 663323 h 663323"/>
                <a:gd name="connsiteX15" fmla="*/ 0 w 682808"/>
                <a:gd name="connsiteY15" fmla="*/ 663323 h 663323"/>
                <a:gd name="connsiteX0" fmla="*/ 0 w 682808"/>
                <a:gd name="connsiteY0" fmla="*/ 663323 h 663323"/>
                <a:gd name="connsiteX1" fmla="*/ 151298 w 682808"/>
                <a:gd name="connsiteY1" fmla="*/ 442215 h 663323"/>
                <a:gd name="connsiteX2" fmla="*/ 227603 w 682808"/>
                <a:gd name="connsiteY2" fmla="*/ 331662 h 663323"/>
                <a:gd name="connsiteX3" fmla="*/ 397846 w 682808"/>
                <a:gd name="connsiteY3" fmla="*/ 47625 h 663323"/>
                <a:gd name="connsiteX4" fmla="*/ 426421 w 682808"/>
                <a:gd name="connsiteY4" fmla="*/ 28575 h 663323"/>
                <a:gd name="connsiteX5" fmla="*/ 483571 w 682808"/>
                <a:gd name="connsiteY5" fmla="*/ 9525 h 663323"/>
                <a:gd name="connsiteX6" fmla="*/ 559771 w 682808"/>
                <a:gd name="connsiteY6" fmla="*/ 0 h 663323"/>
                <a:gd name="connsiteX7" fmla="*/ 597871 w 682808"/>
                <a:gd name="connsiteY7" fmla="*/ 9525 h 663323"/>
                <a:gd name="connsiteX8" fmla="*/ 616921 w 682808"/>
                <a:gd name="connsiteY8" fmla="*/ 38100 h 663323"/>
                <a:gd name="connsiteX9" fmla="*/ 645496 w 682808"/>
                <a:gd name="connsiteY9" fmla="*/ 57150 h 663323"/>
                <a:gd name="connsiteX10" fmla="*/ 664546 w 682808"/>
                <a:gd name="connsiteY10" fmla="*/ 85725 h 663323"/>
                <a:gd name="connsiteX11" fmla="*/ 664546 w 682808"/>
                <a:gd name="connsiteY11" fmla="*/ 238125 h 663323"/>
                <a:gd name="connsiteX12" fmla="*/ 655021 w 682808"/>
                <a:gd name="connsiteY12" fmla="*/ 266700 h 663323"/>
                <a:gd name="connsiteX13" fmla="*/ 455205 w 682808"/>
                <a:gd name="connsiteY13" fmla="*/ 331662 h 663323"/>
                <a:gd name="connsiteX14" fmla="*/ 0 w 682808"/>
                <a:gd name="connsiteY14" fmla="*/ 663323 h 663323"/>
                <a:gd name="connsiteX15" fmla="*/ 0 w 682808"/>
                <a:gd name="connsiteY15" fmla="*/ 663323 h 663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82808" h="663323">
                  <a:moveTo>
                    <a:pt x="0" y="663323"/>
                  </a:moveTo>
                  <a:lnTo>
                    <a:pt x="151298" y="442215"/>
                  </a:lnTo>
                  <a:cubicBezTo>
                    <a:pt x="212843" y="344361"/>
                    <a:pt x="211728" y="376112"/>
                    <a:pt x="227603" y="331662"/>
                  </a:cubicBezTo>
                  <a:cubicBezTo>
                    <a:pt x="236227" y="321314"/>
                    <a:pt x="387498" y="56249"/>
                    <a:pt x="397846" y="47625"/>
                  </a:cubicBezTo>
                  <a:cubicBezTo>
                    <a:pt x="406640" y="40296"/>
                    <a:pt x="415960" y="33224"/>
                    <a:pt x="426421" y="28575"/>
                  </a:cubicBezTo>
                  <a:cubicBezTo>
                    <a:pt x="444771" y="20420"/>
                    <a:pt x="463646" y="12016"/>
                    <a:pt x="483571" y="9525"/>
                  </a:cubicBezTo>
                  <a:lnTo>
                    <a:pt x="559771" y="0"/>
                  </a:lnTo>
                  <a:cubicBezTo>
                    <a:pt x="572471" y="3175"/>
                    <a:pt x="586979" y="2263"/>
                    <a:pt x="597871" y="9525"/>
                  </a:cubicBezTo>
                  <a:cubicBezTo>
                    <a:pt x="607396" y="15875"/>
                    <a:pt x="608826" y="30005"/>
                    <a:pt x="616921" y="38100"/>
                  </a:cubicBezTo>
                  <a:cubicBezTo>
                    <a:pt x="625016" y="46195"/>
                    <a:pt x="635971" y="50800"/>
                    <a:pt x="645496" y="57150"/>
                  </a:cubicBezTo>
                  <a:cubicBezTo>
                    <a:pt x="651846" y="66675"/>
                    <a:pt x="660526" y="75006"/>
                    <a:pt x="664546" y="85725"/>
                  </a:cubicBezTo>
                  <a:cubicBezTo>
                    <a:pt x="682808" y="134425"/>
                    <a:pt x="671508" y="189390"/>
                    <a:pt x="664546" y="238125"/>
                  </a:cubicBezTo>
                  <a:cubicBezTo>
                    <a:pt x="663126" y="248064"/>
                    <a:pt x="662121" y="259600"/>
                    <a:pt x="655021" y="266700"/>
                  </a:cubicBezTo>
                  <a:cubicBezTo>
                    <a:pt x="622269" y="299452"/>
                    <a:pt x="491138" y="319684"/>
                    <a:pt x="455205" y="331662"/>
                  </a:cubicBezTo>
                  <a:cubicBezTo>
                    <a:pt x="296299" y="375768"/>
                    <a:pt x="94883" y="605157"/>
                    <a:pt x="0" y="663323"/>
                  </a:cubicBezTo>
                  <a:lnTo>
                    <a:pt x="0" y="663323"/>
                  </a:lnTo>
                  <a:close/>
                </a:path>
              </a:pathLst>
            </a:custGeom>
            <a:solidFill>
              <a:srgbClr val="00B0F0"/>
            </a:solidFill>
            <a:ln w="31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dirty="0"/>
            </a:p>
          </p:txBody>
        </p:sp>
        <p:sp>
          <p:nvSpPr>
            <p:cNvPr id="197" name="Freeform 196"/>
            <p:cNvSpPr/>
            <p:nvPr/>
          </p:nvSpPr>
          <p:spPr>
            <a:xfrm rot="1605782">
              <a:off x="4722361" y="2433985"/>
              <a:ext cx="68086" cy="45343"/>
            </a:xfrm>
            <a:custGeom>
              <a:avLst/>
              <a:gdLst>
                <a:gd name="connsiteX0" fmla="*/ 0 w 380212"/>
                <a:gd name="connsiteY0" fmla="*/ 314325 h 333375"/>
                <a:gd name="connsiteX1" fmla="*/ 0 w 380212"/>
                <a:gd name="connsiteY1" fmla="*/ 314325 h 333375"/>
                <a:gd name="connsiteX2" fmla="*/ 19050 w 380212"/>
                <a:gd name="connsiteY2" fmla="*/ 228600 h 333375"/>
                <a:gd name="connsiteX3" fmla="*/ 28575 w 380212"/>
                <a:gd name="connsiteY3" fmla="*/ 161925 h 333375"/>
                <a:gd name="connsiteX4" fmla="*/ 66675 w 380212"/>
                <a:gd name="connsiteY4" fmla="*/ 76200 h 333375"/>
                <a:gd name="connsiteX5" fmla="*/ 95250 w 380212"/>
                <a:gd name="connsiteY5" fmla="*/ 47625 h 333375"/>
                <a:gd name="connsiteX6" fmla="*/ 123825 w 380212"/>
                <a:gd name="connsiteY6" fmla="*/ 28575 h 333375"/>
                <a:gd name="connsiteX7" fmla="*/ 180975 w 380212"/>
                <a:gd name="connsiteY7" fmla="*/ 9525 h 333375"/>
                <a:gd name="connsiteX8" fmla="*/ 257175 w 380212"/>
                <a:gd name="connsiteY8" fmla="*/ 0 h 333375"/>
                <a:gd name="connsiteX9" fmla="*/ 295275 w 380212"/>
                <a:gd name="connsiteY9" fmla="*/ 9525 h 333375"/>
                <a:gd name="connsiteX10" fmla="*/ 314325 w 380212"/>
                <a:gd name="connsiteY10" fmla="*/ 38100 h 333375"/>
                <a:gd name="connsiteX11" fmla="*/ 342900 w 380212"/>
                <a:gd name="connsiteY11" fmla="*/ 57150 h 333375"/>
                <a:gd name="connsiteX12" fmla="*/ 361950 w 380212"/>
                <a:gd name="connsiteY12" fmla="*/ 85725 h 333375"/>
                <a:gd name="connsiteX13" fmla="*/ 361950 w 380212"/>
                <a:gd name="connsiteY13" fmla="*/ 238125 h 333375"/>
                <a:gd name="connsiteX14" fmla="*/ 352425 w 380212"/>
                <a:gd name="connsiteY14" fmla="*/ 266700 h 333375"/>
                <a:gd name="connsiteX15" fmla="*/ 266700 w 380212"/>
                <a:gd name="connsiteY15" fmla="*/ 314325 h 333375"/>
                <a:gd name="connsiteX16" fmla="*/ 171450 w 380212"/>
                <a:gd name="connsiteY16" fmla="*/ 295275 h 333375"/>
                <a:gd name="connsiteX17" fmla="*/ 85725 w 380212"/>
                <a:gd name="connsiteY17" fmla="*/ 304800 h 333375"/>
                <a:gd name="connsiteX18" fmla="*/ 28575 w 380212"/>
                <a:gd name="connsiteY18" fmla="*/ 323850 h 333375"/>
                <a:gd name="connsiteX19" fmla="*/ 0 w 380212"/>
                <a:gd name="connsiteY19" fmla="*/ 333375 h 333375"/>
                <a:gd name="connsiteX20" fmla="*/ 0 w 380212"/>
                <a:gd name="connsiteY20" fmla="*/ 314325 h 333375"/>
                <a:gd name="connsiteX0" fmla="*/ 0 w 682808"/>
                <a:gd name="connsiteY0" fmla="*/ 663323 h 663323"/>
                <a:gd name="connsiteX1" fmla="*/ 302596 w 682808"/>
                <a:gd name="connsiteY1" fmla="*/ 314325 h 663323"/>
                <a:gd name="connsiteX2" fmla="*/ 321646 w 682808"/>
                <a:gd name="connsiteY2" fmla="*/ 228600 h 663323"/>
                <a:gd name="connsiteX3" fmla="*/ 331171 w 682808"/>
                <a:gd name="connsiteY3" fmla="*/ 161925 h 663323"/>
                <a:gd name="connsiteX4" fmla="*/ 369271 w 682808"/>
                <a:gd name="connsiteY4" fmla="*/ 76200 h 663323"/>
                <a:gd name="connsiteX5" fmla="*/ 397846 w 682808"/>
                <a:gd name="connsiteY5" fmla="*/ 47625 h 663323"/>
                <a:gd name="connsiteX6" fmla="*/ 426421 w 682808"/>
                <a:gd name="connsiteY6" fmla="*/ 28575 h 663323"/>
                <a:gd name="connsiteX7" fmla="*/ 483571 w 682808"/>
                <a:gd name="connsiteY7" fmla="*/ 9525 h 663323"/>
                <a:gd name="connsiteX8" fmla="*/ 559771 w 682808"/>
                <a:gd name="connsiteY8" fmla="*/ 0 h 663323"/>
                <a:gd name="connsiteX9" fmla="*/ 597871 w 682808"/>
                <a:gd name="connsiteY9" fmla="*/ 9525 h 663323"/>
                <a:gd name="connsiteX10" fmla="*/ 616921 w 682808"/>
                <a:gd name="connsiteY10" fmla="*/ 38100 h 663323"/>
                <a:gd name="connsiteX11" fmla="*/ 645496 w 682808"/>
                <a:gd name="connsiteY11" fmla="*/ 57150 h 663323"/>
                <a:gd name="connsiteX12" fmla="*/ 664546 w 682808"/>
                <a:gd name="connsiteY12" fmla="*/ 85725 h 663323"/>
                <a:gd name="connsiteX13" fmla="*/ 664546 w 682808"/>
                <a:gd name="connsiteY13" fmla="*/ 238125 h 663323"/>
                <a:gd name="connsiteX14" fmla="*/ 655021 w 682808"/>
                <a:gd name="connsiteY14" fmla="*/ 266700 h 663323"/>
                <a:gd name="connsiteX15" fmla="*/ 569296 w 682808"/>
                <a:gd name="connsiteY15" fmla="*/ 314325 h 663323"/>
                <a:gd name="connsiteX16" fmla="*/ 474046 w 682808"/>
                <a:gd name="connsiteY16" fmla="*/ 295275 h 663323"/>
                <a:gd name="connsiteX17" fmla="*/ 388321 w 682808"/>
                <a:gd name="connsiteY17" fmla="*/ 304800 h 663323"/>
                <a:gd name="connsiteX18" fmla="*/ 331171 w 682808"/>
                <a:gd name="connsiteY18" fmla="*/ 323850 h 663323"/>
                <a:gd name="connsiteX19" fmla="*/ 302596 w 682808"/>
                <a:gd name="connsiteY19" fmla="*/ 333375 h 663323"/>
                <a:gd name="connsiteX20" fmla="*/ 0 w 682808"/>
                <a:gd name="connsiteY20" fmla="*/ 663323 h 663323"/>
                <a:gd name="connsiteX0" fmla="*/ 0 w 682808"/>
                <a:gd name="connsiteY0" fmla="*/ 663323 h 663323"/>
                <a:gd name="connsiteX1" fmla="*/ 302596 w 682808"/>
                <a:gd name="connsiteY1" fmla="*/ 314325 h 663323"/>
                <a:gd name="connsiteX2" fmla="*/ 321646 w 682808"/>
                <a:gd name="connsiteY2" fmla="*/ 228600 h 663323"/>
                <a:gd name="connsiteX3" fmla="*/ 331171 w 682808"/>
                <a:gd name="connsiteY3" fmla="*/ 161925 h 663323"/>
                <a:gd name="connsiteX4" fmla="*/ 369271 w 682808"/>
                <a:gd name="connsiteY4" fmla="*/ 76200 h 663323"/>
                <a:gd name="connsiteX5" fmla="*/ 397846 w 682808"/>
                <a:gd name="connsiteY5" fmla="*/ 47625 h 663323"/>
                <a:gd name="connsiteX6" fmla="*/ 426421 w 682808"/>
                <a:gd name="connsiteY6" fmla="*/ 28575 h 663323"/>
                <a:gd name="connsiteX7" fmla="*/ 483571 w 682808"/>
                <a:gd name="connsiteY7" fmla="*/ 9525 h 663323"/>
                <a:gd name="connsiteX8" fmla="*/ 559771 w 682808"/>
                <a:gd name="connsiteY8" fmla="*/ 0 h 663323"/>
                <a:gd name="connsiteX9" fmla="*/ 597871 w 682808"/>
                <a:gd name="connsiteY9" fmla="*/ 9525 h 663323"/>
                <a:gd name="connsiteX10" fmla="*/ 616921 w 682808"/>
                <a:gd name="connsiteY10" fmla="*/ 38100 h 663323"/>
                <a:gd name="connsiteX11" fmla="*/ 645496 w 682808"/>
                <a:gd name="connsiteY11" fmla="*/ 57150 h 663323"/>
                <a:gd name="connsiteX12" fmla="*/ 664546 w 682808"/>
                <a:gd name="connsiteY12" fmla="*/ 85725 h 663323"/>
                <a:gd name="connsiteX13" fmla="*/ 664546 w 682808"/>
                <a:gd name="connsiteY13" fmla="*/ 238125 h 663323"/>
                <a:gd name="connsiteX14" fmla="*/ 655021 w 682808"/>
                <a:gd name="connsiteY14" fmla="*/ 266700 h 663323"/>
                <a:gd name="connsiteX15" fmla="*/ 569296 w 682808"/>
                <a:gd name="connsiteY15" fmla="*/ 314325 h 663323"/>
                <a:gd name="connsiteX16" fmla="*/ 474046 w 682808"/>
                <a:gd name="connsiteY16" fmla="*/ 295275 h 663323"/>
                <a:gd name="connsiteX17" fmla="*/ 388321 w 682808"/>
                <a:gd name="connsiteY17" fmla="*/ 304800 h 663323"/>
                <a:gd name="connsiteX18" fmla="*/ 302596 w 682808"/>
                <a:gd name="connsiteY18" fmla="*/ 333375 h 663323"/>
                <a:gd name="connsiteX19" fmla="*/ 0 w 682808"/>
                <a:gd name="connsiteY19" fmla="*/ 663323 h 663323"/>
                <a:gd name="connsiteX0" fmla="*/ 0 w 682808"/>
                <a:gd name="connsiteY0" fmla="*/ 663323 h 663323"/>
                <a:gd name="connsiteX1" fmla="*/ 302596 w 682808"/>
                <a:gd name="connsiteY1" fmla="*/ 314325 h 663323"/>
                <a:gd name="connsiteX2" fmla="*/ 331171 w 682808"/>
                <a:gd name="connsiteY2" fmla="*/ 161925 h 663323"/>
                <a:gd name="connsiteX3" fmla="*/ 369271 w 682808"/>
                <a:gd name="connsiteY3" fmla="*/ 76200 h 663323"/>
                <a:gd name="connsiteX4" fmla="*/ 397846 w 682808"/>
                <a:gd name="connsiteY4" fmla="*/ 47625 h 663323"/>
                <a:gd name="connsiteX5" fmla="*/ 426421 w 682808"/>
                <a:gd name="connsiteY5" fmla="*/ 28575 h 663323"/>
                <a:gd name="connsiteX6" fmla="*/ 483571 w 682808"/>
                <a:gd name="connsiteY6" fmla="*/ 9525 h 663323"/>
                <a:gd name="connsiteX7" fmla="*/ 559771 w 682808"/>
                <a:gd name="connsiteY7" fmla="*/ 0 h 663323"/>
                <a:gd name="connsiteX8" fmla="*/ 597871 w 682808"/>
                <a:gd name="connsiteY8" fmla="*/ 9525 h 663323"/>
                <a:gd name="connsiteX9" fmla="*/ 616921 w 682808"/>
                <a:gd name="connsiteY9" fmla="*/ 38100 h 663323"/>
                <a:gd name="connsiteX10" fmla="*/ 645496 w 682808"/>
                <a:gd name="connsiteY10" fmla="*/ 57150 h 663323"/>
                <a:gd name="connsiteX11" fmla="*/ 664546 w 682808"/>
                <a:gd name="connsiteY11" fmla="*/ 85725 h 663323"/>
                <a:gd name="connsiteX12" fmla="*/ 664546 w 682808"/>
                <a:gd name="connsiteY12" fmla="*/ 238125 h 663323"/>
                <a:gd name="connsiteX13" fmla="*/ 655021 w 682808"/>
                <a:gd name="connsiteY13" fmla="*/ 266700 h 663323"/>
                <a:gd name="connsiteX14" fmla="*/ 569296 w 682808"/>
                <a:gd name="connsiteY14" fmla="*/ 314325 h 663323"/>
                <a:gd name="connsiteX15" fmla="*/ 474046 w 682808"/>
                <a:gd name="connsiteY15" fmla="*/ 295275 h 663323"/>
                <a:gd name="connsiteX16" fmla="*/ 388321 w 682808"/>
                <a:gd name="connsiteY16" fmla="*/ 304800 h 663323"/>
                <a:gd name="connsiteX17" fmla="*/ 302596 w 682808"/>
                <a:gd name="connsiteY17" fmla="*/ 333375 h 663323"/>
                <a:gd name="connsiteX18" fmla="*/ 0 w 682808"/>
                <a:gd name="connsiteY18" fmla="*/ 663323 h 663323"/>
                <a:gd name="connsiteX0" fmla="*/ 0 w 682808"/>
                <a:gd name="connsiteY0" fmla="*/ 663323 h 663323"/>
                <a:gd name="connsiteX1" fmla="*/ 302596 w 682808"/>
                <a:gd name="connsiteY1" fmla="*/ 314325 h 663323"/>
                <a:gd name="connsiteX2" fmla="*/ 369271 w 682808"/>
                <a:gd name="connsiteY2" fmla="*/ 76200 h 663323"/>
                <a:gd name="connsiteX3" fmla="*/ 397846 w 682808"/>
                <a:gd name="connsiteY3" fmla="*/ 47625 h 663323"/>
                <a:gd name="connsiteX4" fmla="*/ 426421 w 682808"/>
                <a:gd name="connsiteY4" fmla="*/ 28575 h 663323"/>
                <a:gd name="connsiteX5" fmla="*/ 483571 w 682808"/>
                <a:gd name="connsiteY5" fmla="*/ 9525 h 663323"/>
                <a:gd name="connsiteX6" fmla="*/ 559771 w 682808"/>
                <a:gd name="connsiteY6" fmla="*/ 0 h 663323"/>
                <a:gd name="connsiteX7" fmla="*/ 597871 w 682808"/>
                <a:gd name="connsiteY7" fmla="*/ 9525 h 663323"/>
                <a:gd name="connsiteX8" fmla="*/ 616921 w 682808"/>
                <a:gd name="connsiteY8" fmla="*/ 38100 h 663323"/>
                <a:gd name="connsiteX9" fmla="*/ 645496 w 682808"/>
                <a:gd name="connsiteY9" fmla="*/ 57150 h 663323"/>
                <a:gd name="connsiteX10" fmla="*/ 664546 w 682808"/>
                <a:gd name="connsiteY10" fmla="*/ 85725 h 663323"/>
                <a:gd name="connsiteX11" fmla="*/ 664546 w 682808"/>
                <a:gd name="connsiteY11" fmla="*/ 238125 h 663323"/>
                <a:gd name="connsiteX12" fmla="*/ 655021 w 682808"/>
                <a:gd name="connsiteY12" fmla="*/ 266700 h 663323"/>
                <a:gd name="connsiteX13" fmla="*/ 569296 w 682808"/>
                <a:gd name="connsiteY13" fmla="*/ 314325 h 663323"/>
                <a:gd name="connsiteX14" fmla="*/ 474046 w 682808"/>
                <a:gd name="connsiteY14" fmla="*/ 295275 h 663323"/>
                <a:gd name="connsiteX15" fmla="*/ 388321 w 682808"/>
                <a:gd name="connsiteY15" fmla="*/ 304800 h 663323"/>
                <a:gd name="connsiteX16" fmla="*/ 302596 w 682808"/>
                <a:gd name="connsiteY16" fmla="*/ 333375 h 663323"/>
                <a:gd name="connsiteX17" fmla="*/ 0 w 682808"/>
                <a:gd name="connsiteY17" fmla="*/ 663323 h 663323"/>
                <a:gd name="connsiteX0" fmla="*/ 0 w 682808"/>
                <a:gd name="connsiteY0" fmla="*/ 663323 h 663323"/>
                <a:gd name="connsiteX1" fmla="*/ 302596 w 682808"/>
                <a:gd name="connsiteY1" fmla="*/ 314325 h 663323"/>
                <a:gd name="connsiteX2" fmla="*/ 369271 w 682808"/>
                <a:gd name="connsiteY2" fmla="*/ 76200 h 663323"/>
                <a:gd name="connsiteX3" fmla="*/ 397846 w 682808"/>
                <a:gd name="connsiteY3" fmla="*/ 47625 h 663323"/>
                <a:gd name="connsiteX4" fmla="*/ 426421 w 682808"/>
                <a:gd name="connsiteY4" fmla="*/ 28575 h 663323"/>
                <a:gd name="connsiteX5" fmla="*/ 483571 w 682808"/>
                <a:gd name="connsiteY5" fmla="*/ 9525 h 663323"/>
                <a:gd name="connsiteX6" fmla="*/ 559771 w 682808"/>
                <a:gd name="connsiteY6" fmla="*/ 0 h 663323"/>
                <a:gd name="connsiteX7" fmla="*/ 597871 w 682808"/>
                <a:gd name="connsiteY7" fmla="*/ 9525 h 663323"/>
                <a:gd name="connsiteX8" fmla="*/ 616921 w 682808"/>
                <a:gd name="connsiteY8" fmla="*/ 38100 h 663323"/>
                <a:gd name="connsiteX9" fmla="*/ 645496 w 682808"/>
                <a:gd name="connsiteY9" fmla="*/ 57150 h 663323"/>
                <a:gd name="connsiteX10" fmla="*/ 664546 w 682808"/>
                <a:gd name="connsiteY10" fmla="*/ 85725 h 663323"/>
                <a:gd name="connsiteX11" fmla="*/ 664546 w 682808"/>
                <a:gd name="connsiteY11" fmla="*/ 238125 h 663323"/>
                <a:gd name="connsiteX12" fmla="*/ 655021 w 682808"/>
                <a:gd name="connsiteY12" fmla="*/ 266700 h 663323"/>
                <a:gd name="connsiteX13" fmla="*/ 569296 w 682808"/>
                <a:gd name="connsiteY13" fmla="*/ 314325 h 663323"/>
                <a:gd name="connsiteX14" fmla="*/ 474046 w 682808"/>
                <a:gd name="connsiteY14" fmla="*/ 295275 h 663323"/>
                <a:gd name="connsiteX15" fmla="*/ 388321 w 682808"/>
                <a:gd name="connsiteY15" fmla="*/ 304800 h 663323"/>
                <a:gd name="connsiteX16" fmla="*/ 0 w 682808"/>
                <a:gd name="connsiteY16" fmla="*/ 663323 h 663323"/>
                <a:gd name="connsiteX0" fmla="*/ 0 w 682808"/>
                <a:gd name="connsiteY0" fmla="*/ 663323 h 663323"/>
                <a:gd name="connsiteX1" fmla="*/ 151298 w 682808"/>
                <a:gd name="connsiteY1" fmla="*/ 442215 h 663323"/>
                <a:gd name="connsiteX2" fmla="*/ 369271 w 682808"/>
                <a:gd name="connsiteY2" fmla="*/ 76200 h 663323"/>
                <a:gd name="connsiteX3" fmla="*/ 397846 w 682808"/>
                <a:gd name="connsiteY3" fmla="*/ 47625 h 663323"/>
                <a:gd name="connsiteX4" fmla="*/ 426421 w 682808"/>
                <a:gd name="connsiteY4" fmla="*/ 28575 h 663323"/>
                <a:gd name="connsiteX5" fmla="*/ 483571 w 682808"/>
                <a:gd name="connsiteY5" fmla="*/ 9525 h 663323"/>
                <a:gd name="connsiteX6" fmla="*/ 559771 w 682808"/>
                <a:gd name="connsiteY6" fmla="*/ 0 h 663323"/>
                <a:gd name="connsiteX7" fmla="*/ 597871 w 682808"/>
                <a:gd name="connsiteY7" fmla="*/ 9525 h 663323"/>
                <a:gd name="connsiteX8" fmla="*/ 616921 w 682808"/>
                <a:gd name="connsiteY8" fmla="*/ 38100 h 663323"/>
                <a:gd name="connsiteX9" fmla="*/ 645496 w 682808"/>
                <a:gd name="connsiteY9" fmla="*/ 57150 h 663323"/>
                <a:gd name="connsiteX10" fmla="*/ 664546 w 682808"/>
                <a:gd name="connsiteY10" fmla="*/ 85725 h 663323"/>
                <a:gd name="connsiteX11" fmla="*/ 664546 w 682808"/>
                <a:gd name="connsiteY11" fmla="*/ 238125 h 663323"/>
                <a:gd name="connsiteX12" fmla="*/ 655021 w 682808"/>
                <a:gd name="connsiteY12" fmla="*/ 266700 h 663323"/>
                <a:gd name="connsiteX13" fmla="*/ 569296 w 682808"/>
                <a:gd name="connsiteY13" fmla="*/ 314325 h 663323"/>
                <a:gd name="connsiteX14" fmla="*/ 474046 w 682808"/>
                <a:gd name="connsiteY14" fmla="*/ 295275 h 663323"/>
                <a:gd name="connsiteX15" fmla="*/ 388321 w 682808"/>
                <a:gd name="connsiteY15" fmla="*/ 304800 h 663323"/>
                <a:gd name="connsiteX16" fmla="*/ 0 w 682808"/>
                <a:gd name="connsiteY16" fmla="*/ 663323 h 663323"/>
                <a:gd name="connsiteX0" fmla="*/ 0 w 682808"/>
                <a:gd name="connsiteY0" fmla="*/ 663323 h 663323"/>
                <a:gd name="connsiteX1" fmla="*/ 151298 w 682808"/>
                <a:gd name="connsiteY1" fmla="*/ 442215 h 663323"/>
                <a:gd name="connsiteX2" fmla="*/ 302596 w 682808"/>
                <a:gd name="connsiteY2" fmla="*/ 221108 h 663323"/>
                <a:gd name="connsiteX3" fmla="*/ 397846 w 682808"/>
                <a:gd name="connsiteY3" fmla="*/ 47625 h 663323"/>
                <a:gd name="connsiteX4" fmla="*/ 426421 w 682808"/>
                <a:gd name="connsiteY4" fmla="*/ 28575 h 663323"/>
                <a:gd name="connsiteX5" fmla="*/ 483571 w 682808"/>
                <a:gd name="connsiteY5" fmla="*/ 9525 h 663323"/>
                <a:gd name="connsiteX6" fmla="*/ 559771 w 682808"/>
                <a:gd name="connsiteY6" fmla="*/ 0 h 663323"/>
                <a:gd name="connsiteX7" fmla="*/ 597871 w 682808"/>
                <a:gd name="connsiteY7" fmla="*/ 9525 h 663323"/>
                <a:gd name="connsiteX8" fmla="*/ 616921 w 682808"/>
                <a:gd name="connsiteY8" fmla="*/ 38100 h 663323"/>
                <a:gd name="connsiteX9" fmla="*/ 645496 w 682808"/>
                <a:gd name="connsiteY9" fmla="*/ 57150 h 663323"/>
                <a:gd name="connsiteX10" fmla="*/ 664546 w 682808"/>
                <a:gd name="connsiteY10" fmla="*/ 85725 h 663323"/>
                <a:gd name="connsiteX11" fmla="*/ 664546 w 682808"/>
                <a:gd name="connsiteY11" fmla="*/ 238125 h 663323"/>
                <a:gd name="connsiteX12" fmla="*/ 655021 w 682808"/>
                <a:gd name="connsiteY12" fmla="*/ 266700 h 663323"/>
                <a:gd name="connsiteX13" fmla="*/ 569296 w 682808"/>
                <a:gd name="connsiteY13" fmla="*/ 314325 h 663323"/>
                <a:gd name="connsiteX14" fmla="*/ 474046 w 682808"/>
                <a:gd name="connsiteY14" fmla="*/ 295275 h 663323"/>
                <a:gd name="connsiteX15" fmla="*/ 388321 w 682808"/>
                <a:gd name="connsiteY15" fmla="*/ 304800 h 663323"/>
                <a:gd name="connsiteX16" fmla="*/ 0 w 682808"/>
                <a:gd name="connsiteY16" fmla="*/ 663323 h 663323"/>
                <a:gd name="connsiteX0" fmla="*/ 0 w 682808"/>
                <a:gd name="connsiteY0" fmla="*/ 663323 h 663323"/>
                <a:gd name="connsiteX1" fmla="*/ 151298 w 682808"/>
                <a:gd name="connsiteY1" fmla="*/ 442215 h 663323"/>
                <a:gd name="connsiteX2" fmla="*/ 302596 w 682808"/>
                <a:gd name="connsiteY2" fmla="*/ 221108 h 663323"/>
                <a:gd name="connsiteX3" fmla="*/ 397846 w 682808"/>
                <a:gd name="connsiteY3" fmla="*/ 47625 h 663323"/>
                <a:gd name="connsiteX4" fmla="*/ 426421 w 682808"/>
                <a:gd name="connsiteY4" fmla="*/ 28575 h 663323"/>
                <a:gd name="connsiteX5" fmla="*/ 483571 w 682808"/>
                <a:gd name="connsiteY5" fmla="*/ 9525 h 663323"/>
                <a:gd name="connsiteX6" fmla="*/ 559771 w 682808"/>
                <a:gd name="connsiteY6" fmla="*/ 0 h 663323"/>
                <a:gd name="connsiteX7" fmla="*/ 597871 w 682808"/>
                <a:gd name="connsiteY7" fmla="*/ 9525 h 663323"/>
                <a:gd name="connsiteX8" fmla="*/ 616921 w 682808"/>
                <a:gd name="connsiteY8" fmla="*/ 38100 h 663323"/>
                <a:gd name="connsiteX9" fmla="*/ 645496 w 682808"/>
                <a:gd name="connsiteY9" fmla="*/ 57150 h 663323"/>
                <a:gd name="connsiteX10" fmla="*/ 664546 w 682808"/>
                <a:gd name="connsiteY10" fmla="*/ 85725 h 663323"/>
                <a:gd name="connsiteX11" fmla="*/ 664546 w 682808"/>
                <a:gd name="connsiteY11" fmla="*/ 238125 h 663323"/>
                <a:gd name="connsiteX12" fmla="*/ 655021 w 682808"/>
                <a:gd name="connsiteY12" fmla="*/ 266700 h 663323"/>
                <a:gd name="connsiteX13" fmla="*/ 569296 w 682808"/>
                <a:gd name="connsiteY13" fmla="*/ 314325 h 663323"/>
                <a:gd name="connsiteX14" fmla="*/ 474046 w 682808"/>
                <a:gd name="connsiteY14" fmla="*/ 295275 h 663323"/>
                <a:gd name="connsiteX15" fmla="*/ 151298 w 682808"/>
                <a:gd name="connsiteY15" fmla="*/ 442215 h 663323"/>
                <a:gd name="connsiteX16" fmla="*/ 0 w 682808"/>
                <a:gd name="connsiteY16" fmla="*/ 663323 h 663323"/>
                <a:gd name="connsiteX0" fmla="*/ 0 w 682808"/>
                <a:gd name="connsiteY0" fmla="*/ 663323 h 663323"/>
                <a:gd name="connsiteX1" fmla="*/ 151298 w 682808"/>
                <a:gd name="connsiteY1" fmla="*/ 442215 h 663323"/>
                <a:gd name="connsiteX2" fmla="*/ 302596 w 682808"/>
                <a:gd name="connsiteY2" fmla="*/ 221108 h 663323"/>
                <a:gd name="connsiteX3" fmla="*/ 397846 w 682808"/>
                <a:gd name="connsiteY3" fmla="*/ 47625 h 663323"/>
                <a:gd name="connsiteX4" fmla="*/ 426421 w 682808"/>
                <a:gd name="connsiteY4" fmla="*/ 28575 h 663323"/>
                <a:gd name="connsiteX5" fmla="*/ 483571 w 682808"/>
                <a:gd name="connsiteY5" fmla="*/ 9525 h 663323"/>
                <a:gd name="connsiteX6" fmla="*/ 559771 w 682808"/>
                <a:gd name="connsiteY6" fmla="*/ 0 h 663323"/>
                <a:gd name="connsiteX7" fmla="*/ 597871 w 682808"/>
                <a:gd name="connsiteY7" fmla="*/ 9525 h 663323"/>
                <a:gd name="connsiteX8" fmla="*/ 616921 w 682808"/>
                <a:gd name="connsiteY8" fmla="*/ 38100 h 663323"/>
                <a:gd name="connsiteX9" fmla="*/ 645496 w 682808"/>
                <a:gd name="connsiteY9" fmla="*/ 57150 h 663323"/>
                <a:gd name="connsiteX10" fmla="*/ 664546 w 682808"/>
                <a:gd name="connsiteY10" fmla="*/ 85725 h 663323"/>
                <a:gd name="connsiteX11" fmla="*/ 664546 w 682808"/>
                <a:gd name="connsiteY11" fmla="*/ 238125 h 663323"/>
                <a:gd name="connsiteX12" fmla="*/ 655021 w 682808"/>
                <a:gd name="connsiteY12" fmla="*/ 266700 h 663323"/>
                <a:gd name="connsiteX13" fmla="*/ 569296 w 682808"/>
                <a:gd name="connsiteY13" fmla="*/ 314325 h 663323"/>
                <a:gd name="connsiteX14" fmla="*/ 151298 w 682808"/>
                <a:gd name="connsiteY14" fmla="*/ 442215 h 663323"/>
                <a:gd name="connsiteX15" fmla="*/ 0 w 682808"/>
                <a:gd name="connsiteY15" fmla="*/ 663323 h 663323"/>
                <a:gd name="connsiteX0" fmla="*/ 0 w 682808"/>
                <a:gd name="connsiteY0" fmla="*/ 663323 h 663323"/>
                <a:gd name="connsiteX1" fmla="*/ 151298 w 682808"/>
                <a:gd name="connsiteY1" fmla="*/ 442215 h 663323"/>
                <a:gd name="connsiteX2" fmla="*/ 302596 w 682808"/>
                <a:gd name="connsiteY2" fmla="*/ 221108 h 663323"/>
                <a:gd name="connsiteX3" fmla="*/ 397846 w 682808"/>
                <a:gd name="connsiteY3" fmla="*/ 47625 h 663323"/>
                <a:gd name="connsiteX4" fmla="*/ 426421 w 682808"/>
                <a:gd name="connsiteY4" fmla="*/ 28575 h 663323"/>
                <a:gd name="connsiteX5" fmla="*/ 483571 w 682808"/>
                <a:gd name="connsiteY5" fmla="*/ 9525 h 663323"/>
                <a:gd name="connsiteX6" fmla="*/ 559771 w 682808"/>
                <a:gd name="connsiteY6" fmla="*/ 0 h 663323"/>
                <a:gd name="connsiteX7" fmla="*/ 597871 w 682808"/>
                <a:gd name="connsiteY7" fmla="*/ 9525 h 663323"/>
                <a:gd name="connsiteX8" fmla="*/ 616921 w 682808"/>
                <a:gd name="connsiteY8" fmla="*/ 38100 h 663323"/>
                <a:gd name="connsiteX9" fmla="*/ 645496 w 682808"/>
                <a:gd name="connsiteY9" fmla="*/ 57150 h 663323"/>
                <a:gd name="connsiteX10" fmla="*/ 664546 w 682808"/>
                <a:gd name="connsiteY10" fmla="*/ 85725 h 663323"/>
                <a:gd name="connsiteX11" fmla="*/ 664546 w 682808"/>
                <a:gd name="connsiteY11" fmla="*/ 238125 h 663323"/>
                <a:gd name="connsiteX12" fmla="*/ 655021 w 682808"/>
                <a:gd name="connsiteY12" fmla="*/ 266700 h 663323"/>
                <a:gd name="connsiteX13" fmla="*/ 569296 w 682808"/>
                <a:gd name="connsiteY13" fmla="*/ 314325 h 663323"/>
                <a:gd name="connsiteX14" fmla="*/ 0 w 682808"/>
                <a:gd name="connsiteY14" fmla="*/ 663323 h 663323"/>
                <a:gd name="connsiteX15" fmla="*/ 0 w 682808"/>
                <a:gd name="connsiteY15" fmla="*/ 663323 h 663323"/>
                <a:gd name="connsiteX0" fmla="*/ 0 w 682808"/>
                <a:gd name="connsiteY0" fmla="*/ 663323 h 663323"/>
                <a:gd name="connsiteX1" fmla="*/ 151298 w 682808"/>
                <a:gd name="connsiteY1" fmla="*/ 442215 h 663323"/>
                <a:gd name="connsiteX2" fmla="*/ 302596 w 682808"/>
                <a:gd name="connsiteY2" fmla="*/ 221108 h 663323"/>
                <a:gd name="connsiteX3" fmla="*/ 397846 w 682808"/>
                <a:gd name="connsiteY3" fmla="*/ 47625 h 663323"/>
                <a:gd name="connsiteX4" fmla="*/ 426421 w 682808"/>
                <a:gd name="connsiteY4" fmla="*/ 28575 h 663323"/>
                <a:gd name="connsiteX5" fmla="*/ 483571 w 682808"/>
                <a:gd name="connsiteY5" fmla="*/ 9525 h 663323"/>
                <a:gd name="connsiteX6" fmla="*/ 559771 w 682808"/>
                <a:gd name="connsiteY6" fmla="*/ 0 h 663323"/>
                <a:gd name="connsiteX7" fmla="*/ 597871 w 682808"/>
                <a:gd name="connsiteY7" fmla="*/ 9525 h 663323"/>
                <a:gd name="connsiteX8" fmla="*/ 616921 w 682808"/>
                <a:gd name="connsiteY8" fmla="*/ 38100 h 663323"/>
                <a:gd name="connsiteX9" fmla="*/ 645496 w 682808"/>
                <a:gd name="connsiteY9" fmla="*/ 57150 h 663323"/>
                <a:gd name="connsiteX10" fmla="*/ 664546 w 682808"/>
                <a:gd name="connsiteY10" fmla="*/ 85725 h 663323"/>
                <a:gd name="connsiteX11" fmla="*/ 664546 w 682808"/>
                <a:gd name="connsiteY11" fmla="*/ 238125 h 663323"/>
                <a:gd name="connsiteX12" fmla="*/ 655021 w 682808"/>
                <a:gd name="connsiteY12" fmla="*/ 266700 h 663323"/>
                <a:gd name="connsiteX13" fmla="*/ 455205 w 682808"/>
                <a:gd name="connsiteY13" fmla="*/ 331662 h 663323"/>
                <a:gd name="connsiteX14" fmla="*/ 0 w 682808"/>
                <a:gd name="connsiteY14" fmla="*/ 663323 h 663323"/>
                <a:gd name="connsiteX15" fmla="*/ 0 w 682808"/>
                <a:gd name="connsiteY15" fmla="*/ 663323 h 663323"/>
                <a:gd name="connsiteX0" fmla="*/ 0 w 682808"/>
                <a:gd name="connsiteY0" fmla="*/ 663323 h 663323"/>
                <a:gd name="connsiteX1" fmla="*/ 151298 w 682808"/>
                <a:gd name="connsiteY1" fmla="*/ 442215 h 663323"/>
                <a:gd name="connsiteX2" fmla="*/ 227603 w 682808"/>
                <a:gd name="connsiteY2" fmla="*/ 331662 h 663323"/>
                <a:gd name="connsiteX3" fmla="*/ 397846 w 682808"/>
                <a:gd name="connsiteY3" fmla="*/ 47625 h 663323"/>
                <a:gd name="connsiteX4" fmla="*/ 426421 w 682808"/>
                <a:gd name="connsiteY4" fmla="*/ 28575 h 663323"/>
                <a:gd name="connsiteX5" fmla="*/ 483571 w 682808"/>
                <a:gd name="connsiteY5" fmla="*/ 9525 h 663323"/>
                <a:gd name="connsiteX6" fmla="*/ 559771 w 682808"/>
                <a:gd name="connsiteY6" fmla="*/ 0 h 663323"/>
                <a:gd name="connsiteX7" fmla="*/ 597871 w 682808"/>
                <a:gd name="connsiteY7" fmla="*/ 9525 h 663323"/>
                <a:gd name="connsiteX8" fmla="*/ 616921 w 682808"/>
                <a:gd name="connsiteY8" fmla="*/ 38100 h 663323"/>
                <a:gd name="connsiteX9" fmla="*/ 645496 w 682808"/>
                <a:gd name="connsiteY9" fmla="*/ 57150 h 663323"/>
                <a:gd name="connsiteX10" fmla="*/ 664546 w 682808"/>
                <a:gd name="connsiteY10" fmla="*/ 85725 h 663323"/>
                <a:gd name="connsiteX11" fmla="*/ 664546 w 682808"/>
                <a:gd name="connsiteY11" fmla="*/ 238125 h 663323"/>
                <a:gd name="connsiteX12" fmla="*/ 655021 w 682808"/>
                <a:gd name="connsiteY12" fmla="*/ 266700 h 663323"/>
                <a:gd name="connsiteX13" fmla="*/ 455205 w 682808"/>
                <a:gd name="connsiteY13" fmla="*/ 331662 h 663323"/>
                <a:gd name="connsiteX14" fmla="*/ 0 w 682808"/>
                <a:gd name="connsiteY14" fmla="*/ 663323 h 663323"/>
                <a:gd name="connsiteX15" fmla="*/ 0 w 682808"/>
                <a:gd name="connsiteY15" fmla="*/ 663323 h 663323"/>
                <a:gd name="connsiteX0" fmla="*/ 0 w 682808"/>
                <a:gd name="connsiteY0" fmla="*/ 663323 h 663323"/>
                <a:gd name="connsiteX1" fmla="*/ 151298 w 682808"/>
                <a:gd name="connsiteY1" fmla="*/ 442215 h 663323"/>
                <a:gd name="connsiteX2" fmla="*/ 227603 w 682808"/>
                <a:gd name="connsiteY2" fmla="*/ 331662 h 663323"/>
                <a:gd name="connsiteX3" fmla="*/ 397846 w 682808"/>
                <a:gd name="connsiteY3" fmla="*/ 47625 h 663323"/>
                <a:gd name="connsiteX4" fmla="*/ 426421 w 682808"/>
                <a:gd name="connsiteY4" fmla="*/ 28575 h 663323"/>
                <a:gd name="connsiteX5" fmla="*/ 483571 w 682808"/>
                <a:gd name="connsiteY5" fmla="*/ 9525 h 663323"/>
                <a:gd name="connsiteX6" fmla="*/ 559771 w 682808"/>
                <a:gd name="connsiteY6" fmla="*/ 0 h 663323"/>
                <a:gd name="connsiteX7" fmla="*/ 597871 w 682808"/>
                <a:gd name="connsiteY7" fmla="*/ 9525 h 663323"/>
                <a:gd name="connsiteX8" fmla="*/ 616921 w 682808"/>
                <a:gd name="connsiteY8" fmla="*/ 38100 h 663323"/>
                <a:gd name="connsiteX9" fmla="*/ 645496 w 682808"/>
                <a:gd name="connsiteY9" fmla="*/ 57150 h 663323"/>
                <a:gd name="connsiteX10" fmla="*/ 664546 w 682808"/>
                <a:gd name="connsiteY10" fmla="*/ 85725 h 663323"/>
                <a:gd name="connsiteX11" fmla="*/ 664546 w 682808"/>
                <a:gd name="connsiteY11" fmla="*/ 238125 h 663323"/>
                <a:gd name="connsiteX12" fmla="*/ 655021 w 682808"/>
                <a:gd name="connsiteY12" fmla="*/ 266700 h 663323"/>
                <a:gd name="connsiteX13" fmla="*/ 455205 w 682808"/>
                <a:gd name="connsiteY13" fmla="*/ 331662 h 663323"/>
                <a:gd name="connsiteX14" fmla="*/ 0 w 682808"/>
                <a:gd name="connsiteY14" fmla="*/ 663323 h 663323"/>
                <a:gd name="connsiteX15" fmla="*/ 0 w 682808"/>
                <a:gd name="connsiteY15" fmla="*/ 663323 h 663323"/>
                <a:gd name="connsiteX0" fmla="*/ 0 w 682808"/>
                <a:gd name="connsiteY0" fmla="*/ 663323 h 663323"/>
                <a:gd name="connsiteX1" fmla="*/ 151298 w 682808"/>
                <a:gd name="connsiteY1" fmla="*/ 442215 h 663323"/>
                <a:gd name="connsiteX2" fmla="*/ 227603 w 682808"/>
                <a:gd name="connsiteY2" fmla="*/ 331662 h 663323"/>
                <a:gd name="connsiteX3" fmla="*/ 397846 w 682808"/>
                <a:gd name="connsiteY3" fmla="*/ 47625 h 663323"/>
                <a:gd name="connsiteX4" fmla="*/ 426421 w 682808"/>
                <a:gd name="connsiteY4" fmla="*/ 28575 h 663323"/>
                <a:gd name="connsiteX5" fmla="*/ 483571 w 682808"/>
                <a:gd name="connsiteY5" fmla="*/ 9525 h 663323"/>
                <a:gd name="connsiteX6" fmla="*/ 559771 w 682808"/>
                <a:gd name="connsiteY6" fmla="*/ 0 h 663323"/>
                <a:gd name="connsiteX7" fmla="*/ 597871 w 682808"/>
                <a:gd name="connsiteY7" fmla="*/ 9525 h 663323"/>
                <a:gd name="connsiteX8" fmla="*/ 616921 w 682808"/>
                <a:gd name="connsiteY8" fmla="*/ 38100 h 663323"/>
                <a:gd name="connsiteX9" fmla="*/ 645496 w 682808"/>
                <a:gd name="connsiteY9" fmla="*/ 57150 h 663323"/>
                <a:gd name="connsiteX10" fmla="*/ 664546 w 682808"/>
                <a:gd name="connsiteY10" fmla="*/ 85725 h 663323"/>
                <a:gd name="connsiteX11" fmla="*/ 664546 w 682808"/>
                <a:gd name="connsiteY11" fmla="*/ 238125 h 663323"/>
                <a:gd name="connsiteX12" fmla="*/ 655021 w 682808"/>
                <a:gd name="connsiteY12" fmla="*/ 266700 h 663323"/>
                <a:gd name="connsiteX13" fmla="*/ 455205 w 682808"/>
                <a:gd name="connsiteY13" fmla="*/ 331662 h 663323"/>
                <a:gd name="connsiteX14" fmla="*/ 0 w 682808"/>
                <a:gd name="connsiteY14" fmla="*/ 663323 h 663323"/>
                <a:gd name="connsiteX15" fmla="*/ 0 w 682808"/>
                <a:gd name="connsiteY15" fmla="*/ 663323 h 663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82808" h="663323">
                  <a:moveTo>
                    <a:pt x="0" y="663323"/>
                  </a:moveTo>
                  <a:lnTo>
                    <a:pt x="151298" y="442215"/>
                  </a:lnTo>
                  <a:cubicBezTo>
                    <a:pt x="212843" y="344361"/>
                    <a:pt x="211728" y="376112"/>
                    <a:pt x="227603" y="331662"/>
                  </a:cubicBezTo>
                  <a:cubicBezTo>
                    <a:pt x="236227" y="321314"/>
                    <a:pt x="387498" y="56249"/>
                    <a:pt x="397846" y="47625"/>
                  </a:cubicBezTo>
                  <a:cubicBezTo>
                    <a:pt x="406640" y="40296"/>
                    <a:pt x="415960" y="33224"/>
                    <a:pt x="426421" y="28575"/>
                  </a:cubicBezTo>
                  <a:cubicBezTo>
                    <a:pt x="444771" y="20420"/>
                    <a:pt x="463646" y="12016"/>
                    <a:pt x="483571" y="9525"/>
                  </a:cubicBezTo>
                  <a:lnTo>
                    <a:pt x="559771" y="0"/>
                  </a:lnTo>
                  <a:cubicBezTo>
                    <a:pt x="572471" y="3175"/>
                    <a:pt x="586979" y="2263"/>
                    <a:pt x="597871" y="9525"/>
                  </a:cubicBezTo>
                  <a:cubicBezTo>
                    <a:pt x="607396" y="15875"/>
                    <a:pt x="608826" y="30005"/>
                    <a:pt x="616921" y="38100"/>
                  </a:cubicBezTo>
                  <a:cubicBezTo>
                    <a:pt x="625016" y="46195"/>
                    <a:pt x="635971" y="50800"/>
                    <a:pt x="645496" y="57150"/>
                  </a:cubicBezTo>
                  <a:cubicBezTo>
                    <a:pt x="651846" y="66675"/>
                    <a:pt x="660526" y="75006"/>
                    <a:pt x="664546" y="85725"/>
                  </a:cubicBezTo>
                  <a:cubicBezTo>
                    <a:pt x="682808" y="134425"/>
                    <a:pt x="671508" y="189390"/>
                    <a:pt x="664546" y="238125"/>
                  </a:cubicBezTo>
                  <a:cubicBezTo>
                    <a:pt x="663126" y="248064"/>
                    <a:pt x="662121" y="259600"/>
                    <a:pt x="655021" y="266700"/>
                  </a:cubicBezTo>
                  <a:cubicBezTo>
                    <a:pt x="622269" y="299452"/>
                    <a:pt x="491138" y="319684"/>
                    <a:pt x="455205" y="331662"/>
                  </a:cubicBezTo>
                  <a:cubicBezTo>
                    <a:pt x="296299" y="375768"/>
                    <a:pt x="94883" y="605157"/>
                    <a:pt x="0" y="663323"/>
                  </a:cubicBezTo>
                  <a:lnTo>
                    <a:pt x="0" y="663323"/>
                  </a:lnTo>
                  <a:close/>
                </a:path>
              </a:pathLst>
            </a:custGeom>
            <a:solidFill>
              <a:srgbClr val="00B0F0"/>
            </a:solidFill>
            <a:ln w="31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dirty="0"/>
            </a:p>
          </p:txBody>
        </p:sp>
      </p:grpSp>
      <p:grpSp>
        <p:nvGrpSpPr>
          <p:cNvPr id="199" name="Group 198"/>
          <p:cNvGrpSpPr>
            <a:grpSpLocks/>
          </p:cNvGrpSpPr>
          <p:nvPr/>
        </p:nvGrpSpPr>
        <p:grpSpPr bwMode="auto">
          <a:xfrm flipH="1">
            <a:off x="3563938" y="1545431"/>
            <a:ext cx="493712" cy="385763"/>
            <a:chOff x="4541044" y="2348880"/>
            <a:chExt cx="249403" cy="226016"/>
          </a:xfrm>
        </p:grpSpPr>
        <p:sp>
          <p:nvSpPr>
            <p:cNvPr id="200" name="Freeform 199"/>
            <p:cNvSpPr/>
            <p:nvPr/>
          </p:nvSpPr>
          <p:spPr>
            <a:xfrm>
              <a:off x="4572319" y="2348880"/>
              <a:ext cx="71373" cy="71851"/>
            </a:xfrm>
            <a:custGeom>
              <a:avLst/>
              <a:gdLst>
                <a:gd name="connsiteX0" fmla="*/ 0 w 380212"/>
                <a:gd name="connsiteY0" fmla="*/ 314325 h 333375"/>
                <a:gd name="connsiteX1" fmla="*/ 0 w 380212"/>
                <a:gd name="connsiteY1" fmla="*/ 314325 h 333375"/>
                <a:gd name="connsiteX2" fmla="*/ 19050 w 380212"/>
                <a:gd name="connsiteY2" fmla="*/ 228600 h 333375"/>
                <a:gd name="connsiteX3" fmla="*/ 28575 w 380212"/>
                <a:gd name="connsiteY3" fmla="*/ 161925 h 333375"/>
                <a:gd name="connsiteX4" fmla="*/ 66675 w 380212"/>
                <a:gd name="connsiteY4" fmla="*/ 76200 h 333375"/>
                <a:gd name="connsiteX5" fmla="*/ 95250 w 380212"/>
                <a:gd name="connsiteY5" fmla="*/ 47625 h 333375"/>
                <a:gd name="connsiteX6" fmla="*/ 123825 w 380212"/>
                <a:gd name="connsiteY6" fmla="*/ 28575 h 333375"/>
                <a:gd name="connsiteX7" fmla="*/ 180975 w 380212"/>
                <a:gd name="connsiteY7" fmla="*/ 9525 h 333375"/>
                <a:gd name="connsiteX8" fmla="*/ 257175 w 380212"/>
                <a:gd name="connsiteY8" fmla="*/ 0 h 333375"/>
                <a:gd name="connsiteX9" fmla="*/ 295275 w 380212"/>
                <a:gd name="connsiteY9" fmla="*/ 9525 h 333375"/>
                <a:gd name="connsiteX10" fmla="*/ 314325 w 380212"/>
                <a:gd name="connsiteY10" fmla="*/ 38100 h 333375"/>
                <a:gd name="connsiteX11" fmla="*/ 342900 w 380212"/>
                <a:gd name="connsiteY11" fmla="*/ 57150 h 333375"/>
                <a:gd name="connsiteX12" fmla="*/ 361950 w 380212"/>
                <a:gd name="connsiteY12" fmla="*/ 85725 h 333375"/>
                <a:gd name="connsiteX13" fmla="*/ 361950 w 380212"/>
                <a:gd name="connsiteY13" fmla="*/ 238125 h 333375"/>
                <a:gd name="connsiteX14" fmla="*/ 352425 w 380212"/>
                <a:gd name="connsiteY14" fmla="*/ 266700 h 333375"/>
                <a:gd name="connsiteX15" fmla="*/ 266700 w 380212"/>
                <a:gd name="connsiteY15" fmla="*/ 314325 h 333375"/>
                <a:gd name="connsiteX16" fmla="*/ 171450 w 380212"/>
                <a:gd name="connsiteY16" fmla="*/ 295275 h 333375"/>
                <a:gd name="connsiteX17" fmla="*/ 85725 w 380212"/>
                <a:gd name="connsiteY17" fmla="*/ 304800 h 333375"/>
                <a:gd name="connsiteX18" fmla="*/ 28575 w 380212"/>
                <a:gd name="connsiteY18" fmla="*/ 323850 h 333375"/>
                <a:gd name="connsiteX19" fmla="*/ 0 w 380212"/>
                <a:gd name="connsiteY19" fmla="*/ 333375 h 333375"/>
                <a:gd name="connsiteX20" fmla="*/ 0 w 380212"/>
                <a:gd name="connsiteY20" fmla="*/ 314325 h 333375"/>
                <a:gd name="connsiteX0" fmla="*/ 0 w 682808"/>
                <a:gd name="connsiteY0" fmla="*/ 663323 h 663323"/>
                <a:gd name="connsiteX1" fmla="*/ 302596 w 682808"/>
                <a:gd name="connsiteY1" fmla="*/ 314325 h 663323"/>
                <a:gd name="connsiteX2" fmla="*/ 321646 w 682808"/>
                <a:gd name="connsiteY2" fmla="*/ 228600 h 663323"/>
                <a:gd name="connsiteX3" fmla="*/ 331171 w 682808"/>
                <a:gd name="connsiteY3" fmla="*/ 161925 h 663323"/>
                <a:gd name="connsiteX4" fmla="*/ 369271 w 682808"/>
                <a:gd name="connsiteY4" fmla="*/ 76200 h 663323"/>
                <a:gd name="connsiteX5" fmla="*/ 397846 w 682808"/>
                <a:gd name="connsiteY5" fmla="*/ 47625 h 663323"/>
                <a:gd name="connsiteX6" fmla="*/ 426421 w 682808"/>
                <a:gd name="connsiteY6" fmla="*/ 28575 h 663323"/>
                <a:gd name="connsiteX7" fmla="*/ 483571 w 682808"/>
                <a:gd name="connsiteY7" fmla="*/ 9525 h 663323"/>
                <a:gd name="connsiteX8" fmla="*/ 559771 w 682808"/>
                <a:gd name="connsiteY8" fmla="*/ 0 h 663323"/>
                <a:gd name="connsiteX9" fmla="*/ 597871 w 682808"/>
                <a:gd name="connsiteY9" fmla="*/ 9525 h 663323"/>
                <a:gd name="connsiteX10" fmla="*/ 616921 w 682808"/>
                <a:gd name="connsiteY10" fmla="*/ 38100 h 663323"/>
                <a:gd name="connsiteX11" fmla="*/ 645496 w 682808"/>
                <a:gd name="connsiteY11" fmla="*/ 57150 h 663323"/>
                <a:gd name="connsiteX12" fmla="*/ 664546 w 682808"/>
                <a:gd name="connsiteY12" fmla="*/ 85725 h 663323"/>
                <a:gd name="connsiteX13" fmla="*/ 664546 w 682808"/>
                <a:gd name="connsiteY13" fmla="*/ 238125 h 663323"/>
                <a:gd name="connsiteX14" fmla="*/ 655021 w 682808"/>
                <a:gd name="connsiteY14" fmla="*/ 266700 h 663323"/>
                <a:gd name="connsiteX15" fmla="*/ 569296 w 682808"/>
                <a:gd name="connsiteY15" fmla="*/ 314325 h 663323"/>
                <a:gd name="connsiteX16" fmla="*/ 474046 w 682808"/>
                <a:gd name="connsiteY16" fmla="*/ 295275 h 663323"/>
                <a:gd name="connsiteX17" fmla="*/ 388321 w 682808"/>
                <a:gd name="connsiteY17" fmla="*/ 304800 h 663323"/>
                <a:gd name="connsiteX18" fmla="*/ 331171 w 682808"/>
                <a:gd name="connsiteY18" fmla="*/ 323850 h 663323"/>
                <a:gd name="connsiteX19" fmla="*/ 302596 w 682808"/>
                <a:gd name="connsiteY19" fmla="*/ 333375 h 663323"/>
                <a:gd name="connsiteX20" fmla="*/ 0 w 682808"/>
                <a:gd name="connsiteY20" fmla="*/ 663323 h 663323"/>
                <a:gd name="connsiteX0" fmla="*/ 0 w 682808"/>
                <a:gd name="connsiteY0" fmla="*/ 663323 h 663323"/>
                <a:gd name="connsiteX1" fmla="*/ 302596 w 682808"/>
                <a:gd name="connsiteY1" fmla="*/ 314325 h 663323"/>
                <a:gd name="connsiteX2" fmla="*/ 321646 w 682808"/>
                <a:gd name="connsiteY2" fmla="*/ 228600 h 663323"/>
                <a:gd name="connsiteX3" fmla="*/ 331171 w 682808"/>
                <a:gd name="connsiteY3" fmla="*/ 161925 h 663323"/>
                <a:gd name="connsiteX4" fmla="*/ 369271 w 682808"/>
                <a:gd name="connsiteY4" fmla="*/ 76200 h 663323"/>
                <a:gd name="connsiteX5" fmla="*/ 397846 w 682808"/>
                <a:gd name="connsiteY5" fmla="*/ 47625 h 663323"/>
                <a:gd name="connsiteX6" fmla="*/ 426421 w 682808"/>
                <a:gd name="connsiteY6" fmla="*/ 28575 h 663323"/>
                <a:gd name="connsiteX7" fmla="*/ 483571 w 682808"/>
                <a:gd name="connsiteY7" fmla="*/ 9525 h 663323"/>
                <a:gd name="connsiteX8" fmla="*/ 559771 w 682808"/>
                <a:gd name="connsiteY8" fmla="*/ 0 h 663323"/>
                <a:gd name="connsiteX9" fmla="*/ 597871 w 682808"/>
                <a:gd name="connsiteY9" fmla="*/ 9525 h 663323"/>
                <a:gd name="connsiteX10" fmla="*/ 616921 w 682808"/>
                <a:gd name="connsiteY10" fmla="*/ 38100 h 663323"/>
                <a:gd name="connsiteX11" fmla="*/ 645496 w 682808"/>
                <a:gd name="connsiteY11" fmla="*/ 57150 h 663323"/>
                <a:gd name="connsiteX12" fmla="*/ 664546 w 682808"/>
                <a:gd name="connsiteY12" fmla="*/ 85725 h 663323"/>
                <a:gd name="connsiteX13" fmla="*/ 664546 w 682808"/>
                <a:gd name="connsiteY13" fmla="*/ 238125 h 663323"/>
                <a:gd name="connsiteX14" fmla="*/ 655021 w 682808"/>
                <a:gd name="connsiteY14" fmla="*/ 266700 h 663323"/>
                <a:gd name="connsiteX15" fmla="*/ 569296 w 682808"/>
                <a:gd name="connsiteY15" fmla="*/ 314325 h 663323"/>
                <a:gd name="connsiteX16" fmla="*/ 474046 w 682808"/>
                <a:gd name="connsiteY16" fmla="*/ 295275 h 663323"/>
                <a:gd name="connsiteX17" fmla="*/ 388321 w 682808"/>
                <a:gd name="connsiteY17" fmla="*/ 304800 h 663323"/>
                <a:gd name="connsiteX18" fmla="*/ 302596 w 682808"/>
                <a:gd name="connsiteY18" fmla="*/ 333375 h 663323"/>
                <a:gd name="connsiteX19" fmla="*/ 0 w 682808"/>
                <a:gd name="connsiteY19" fmla="*/ 663323 h 663323"/>
                <a:gd name="connsiteX0" fmla="*/ 0 w 682808"/>
                <a:gd name="connsiteY0" fmla="*/ 663323 h 663323"/>
                <a:gd name="connsiteX1" fmla="*/ 302596 w 682808"/>
                <a:gd name="connsiteY1" fmla="*/ 314325 h 663323"/>
                <a:gd name="connsiteX2" fmla="*/ 331171 w 682808"/>
                <a:gd name="connsiteY2" fmla="*/ 161925 h 663323"/>
                <a:gd name="connsiteX3" fmla="*/ 369271 w 682808"/>
                <a:gd name="connsiteY3" fmla="*/ 76200 h 663323"/>
                <a:gd name="connsiteX4" fmla="*/ 397846 w 682808"/>
                <a:gd name="connsiteY4" fmla="*/ 47625 h 663323"/>
                <a:gd name="connsiteX5" fmla="*/ 426421 w 682808"/>
                <a:gd name="connsiteY5" fmla="*/ 28575 h 663323"/>
                <a:gd name="connsiteX6" fmla="*/ 483571 w 682808"/>
                <a:gd name="connsiteY6" fmla="*/ 9525 h 663323"/>
                <a:gd name="connsiteX7" fmla="*/ 559771 w 682808"/>
                <a:gd name="connsiteY7" fmla="*/ 0 h 663323"/>
                <a:gd name="connsiteX8" fmla="*/ 597871 w 682808"/>
                <a:gd name="connsiteY8" fmla="*/ 9525 h 663323"/>
                <a:gd name="connsiteX9" fmla="*/ 616921 w 682808"/>
                <a:gd name="connsiteY9" fmla="*/ 38100 h 663323"/>
                <a:gd name="connsiteX10" fmla="*/ 645496 w 682808"/>
                <a:gd name="connsiteY10" fmla="*/ 57150 h 663323"/>
                <a:gd name="connsiteX11" fmla="*/ 664546 w 682808"/>
                <a:gd name="connsiteY11" fmla="*/ 85725 h 663323"/>
                <a:gd name="connsiteX12" fmla="*/ 664546 w 682808"/>
                <a:gd name="connsiteY12" fmla="*/ 238125 h 663323"/>
                <a:gd name="connsiteX13" fmla="*/ 655021 w 682808"/>
                <a:gd name="connsiteY13" fmla="*/ 266700 h 663323"/>
                <a:gd name="connsiteX14" fmla="*/ 569296 w 682808"/>
                <a:gd name="connsiteY14" fmla="*/ 314325 h 663323"/>
                <a:gd name="connsiteX15" fmla="*/ 474046 w 682808"/>
                <a:gd name="connsiteY15" fmla="*/ 295275 h 663323"/>
                <a:gd name="connsiteX16" fmla="*/ 388321 w 682808"/>
                <a:gd name="connsiteY16" fmla="*/ 304800 h 663323"/>
                <a:gd name="connsiteX17" fmla="*/ 302596 w 682808"/>
                <a:gd name="connsiteY17" fmla="*/ 333375 h 663323"/>
                <a:gd name="connsiteX18" fmla="*/ 0 w 682808"/>
                <a:gd name="connsiteY18" fmla="*/ 663323 h 663323"/>
                <a:gd name="connsiteX0" fmla="*/ 0 w 682808"/>
                <a:gd name="connsiteY0" fmla="*/ 663323 h 663323"/>
                <a:gd name="connsiteX1" fmla="*/ 302596 w 682808"/>
                <a:gd name="connsiteY1" fmla="*/ 314325 h 663323"/>
                <a:gd name="connsiteX2" fmla="*/ 369271 w 682808"/>
                <a:gd name="connsiteY2" fmla="*/ 76200 h 663323"/>
                <a:gd name="connsiteX3" fmla="*/ 397846 w 682808"/>
                <a:gd name="connsiteY3" fmla="*/ 47625 h 663323"/>
                <a:gd name="connsiteX4" fmla="*/ 426421 w 682808"/>
                <a:gd name="connsiteY4" fmla="*/ 28575 h 663323"/>
                <a:gd name="connsiteX5" fmla="*/ 483571 w 682808"/>
                <a:gd name="connsiteY5" fmla="*/ 9525 h 663323"/>
                <a:gd name="connsiteX6" fmla="*/ 559771 w 682808"/>
                <a:gd name="connsiteY6" fmla="*/ 0 h 663323"/>
                <a:gd name="connsiteX7" fmla="*/ 597871 w 682808"/>
                <a:gd name="connsiteY7" fmla="*/ 9525 h 663323"/>
                <a:gd name="connsiteX8" fmla="*/ 616921 w 682808"/>
                <a:gd name="connsiteY8" fmla="*/ 38100 h 663323"/>
                <a:gd name="connsiteX9" fmla="*/ 645496 w 682808"/>
                <a:gd name="connsiteY9" fmla="*/ 57150 h 663323"/>
                <a:gd name="connsiteX10" fmla="*/ 664546 w 682808"/>
                <a:gd name="connsiteY10" fmla="*/ 85725 h 663323"/>
                <a:gd name="connsiteX11" fmla="*/ 664546 w 682808"/>
                <a:gd name="connsiteY11" fmla="*/ 238125 h 663323"/>
                <a:gd name="connsiteX12" fmla="*/ 655021 w 682808"/>
                <a:gd name="connsiteY12" fmla="*/ 266700 h 663323"/>
                <a:gd name="connsiteX13" fmla="*/ 569296 w 682808"/>
                <a:gd name="connsiteY13" fmla="*/ 314325 h 663323"/>
                <a:gd name="connsiteX14" fmla="*/ 474046 w 682808"/>
                <a:gd name="connsiteY14" fmla="*/ 295275 h 663323"/>
                <a:gd name="connsiteX15" fmla="*/ 388321 w 682808"/>
                <a:gd name="connsiteY15" fmla="*/ 304800 h 663323"/>
                <a:gd name="connsiteX16" fmla="*/ 302596 w 682808"/>
                <a:gd name="connsiteY16" fmla="*/ 333375 h 663323"/>
                <a:gd name="connsiteX17" fmla="*/ 0 w 682808"/>
                <a:gd name="connsiteY17" fmla="*/ 663323 h 663323"/>
                <a:gd name="connsiteX0" fmla="*/ 0 w 682808"/>
                <a:gd name="connsiteY0" fmla="*/ 663323 h 663323"/>
                <a:gd name="connsiteX1" fmla="*/ 302596 w 682808"/>
                <a:gd name="connsiteY1" fmla="*/ 314325 h 663323"/>
                <a:gd name="connsiteX2" fmla="*/ 369271 w 682808"/>
                <a:gd name="connsiteY2" fmla="*/ 76200 h 663323"/>
                <a:gd name="connsiteX3" fmla="*/ 397846 w 682808"/>
                <a:gd name="connsiteY3" fmla="*/ 47625 h 663323"/>
                <a:gd name="connsiteX4" fmla="*/ 426421 w 682808"/>
                <a:gd name="connsiteY4" fmla="*/ 28575 h 663323"/>
                <a:gd name="connsiteX5" fmla="*/ 483571 w 682808"/>
                <a:gd name="connsiteY5" fmla="*/ 9525 h 663323"/>
                <a:gd name="connsiteX6" fmla="*/ 559771 w 682808"/>
                <a:gd name="connsiteY6" fmla="*/ 0 h 663323"/>
                <a:gd name="connsiteX7" fmla="*/ 597871 w 682808"/>
                <a:gd name="connsiteY7" fmla="*/ 9525 h 663323"/>
                <a:gd name="connsiteX8" fmla="*/ 616921 w 682808"/>
                <a:gd name="connsiteY8" fmla="*/ 38100 h 663323"/>
                <a:gd name="connsiteX9" fmla="*/ 645496 w 682808"/>
                <a:gd name="connsiteY9" fmla="*/ 57150 h 663323"/>
                <a:gd name="connsiteX10" fmla="*/ 664546 w 682808"/>
                <a:gd name="connsiteY10" fmla="*/ 85725 h 663323"/>
                <a:gd name="connsiteX11" fmla="*/ 664546 w 682808"/>
                <a:gd name="connsiteY11" fmla="*/ 238125 h 663323"/>
                <a:gd name="connsiteX12" fmla="*/ 655021 w 682808"/>
                <a:gd name="connsiteY12" fmla="*/ 266700 h 663323"/>
                <a:gd name="connsiteX13" fmla="*/ 569296 w 682808"/>
                <a:gd name="connsiteY13" fmla="*/ 314325 h 663323"/>
                <a:gd name="connsiteX14" fmla="*/ 474046 w 682808"/>
                <a:gd name="connsiteY14" fmla="*/ 295275 h 663323"/>
                <a:gd name="connsiteX15" fmla="*/ 388321 w 682808"/>
                <a:gd name="connsiteY15" fmla="*/ 304800 h 663323"/>
                <a:gd name="connsiteX16" fmla="*/ 0 w 682808"/>
                <a:gd name="connsiteY16" fmla="*/ 663323 h 663323"/>
                <a:gd name="connsiteX0" fmla="*/ 0 w 682808"/>
                <a:gd name="connsiteY0" fmla="*/ 663323 h 663323"/>
                <a:gd name="connsiteX1" fmla="*/ 151298 w 682808"/>
                <a:gd name="connsiteY1" fmla="*/ 442215 h 663323"/>
                <a:gd name="connsiteX2" fmla="*/ 369271 w 682808"/>
                <a:gd name="connsiteY2" fmla="*/ 76200 h 663323"/>
                <a:gd name="connsiteX3" fmla="*/ 397846 w 682808"/>
                <a:gd name="connsiteY3" fmla="*/ 47625 h 663323"/>
                <a:gd name="connsiteX4" fmla="*/ 426421 w 682808"/>
                <a:gd name="connsiteY4" fmla="*/ 28575 h 663323"/>
                <a:gd name="connsiteX5" fmla="*/ 483571 w 682808"/>
                <a:gd name="connsiteY5" fmla="*/ 9525 h 663323"/>
                <a:gd name="connsiteX6" fmla="*/ 559771 w 682808"/>
                <a:gd name="connsiteY6" fmla="*/ 0 h 663323"/>
                <a:gd name="connsiteX7" fmla="*/ 597871 w 682808"/>
                <a:gd name="connsiteY7" fmla="*/ 9525 h 663323"/>
                <a:gd name="connsiteX8" fmla="*/ 616921 w 682808"/>
                <a:gd name="connsiteY8" fmla="*/ 38100 h 663323"/>
                <a:gd name="connsiteX9" fmla="*/ 645496 w 682808"/>
                <a:gd name="connsiteY9" fmla="*/ 57150 h 663323"/>
                <a:gd name="connsiteX10" fmla="*/ 664546 w 682808"/>
                <a:gd name="connsiteY10" fmla="*/ 85725 h 663323"/>
                <a:gd name="connsiteX11" fmla="*/ 664546 w 682808"/>
                <a:gd name="connsiteY11" fmla="*/ 238125 h 663323"/>
                <a:gd name="connsiteX12" fmla="*/ 655021 w 682808"/>
                <a:gd name="connsiteY12" fmla="*/ 266700 h 663323"/>
                <a:gd name="connsiteX13" fmla="*/ 569296 w 682808"/>
                <a:gd name="connsiteY13" fmla="*/ 314325 h 663323"/>
                <a:gd name="connsiteX14" fmla="*/ 474046 w 682808"/>
                <a:gd name="connsiteY14" fmla="*/ 295275 h 663323"/>
                <a:gd name="connsiteX15" fmla="*/ 388321 w 682808"/>
                <a:gd name="connsiteY15" fmla="*/ 304800 h 663323"/>
                <a:gd name="connsiteX16" fmla="*/ 0 w 682808"/>
                <a:gd name="connsiteY16" fmla="*/ 663323 h 663323"/>
                <a:gd name="connsiteX0" fmla="*/ 0 w 682808"/>
                <a:gd name="connsiteY0" fmla="*/ 663323 h 663323"/>
                <a:gd name="connsiteX1" fmla="*/ 151298 w 682808"/>
                <a:gd name="connsiteY1" fmla="*/ 442215 h 663323"/>
                <a:gd name="connsiteX2" fmla="*/ 302596 w 682808"/>
                <a:gd name="connsiteY2" fmla="*/ 221108 h 663323"/>
                <a:gd name="connsiteX3" fmla="*/ 397846 w 682808"/>
                <a:gd name="connsiteY3" fmla="*/ 47625 h 663323"/>
                <a:gd name="connsiteX4" fmla="*/ 426421 w 682808"/>
                <a:gd name="connsiteY4" fmla="*/ 28575 h 663323"/>
                <a:gd name="connsiteX5" fmla="*/ 483571 w 682808"/>
                <a:gd name="connsiteY5" fmla="*/ 9525 h 663323"/>
                <a:gd name="connsiteX6" fmla="*/ 559771 w 682808"/>
                <a:gd name="connsiteY6" fmla="*/ 0 h 663323"/>
                <a:gd name="connsiteX7" fmla="*/ 597871 w 682808"/>
                <a:gd name="connsiteY7" fmla="*/ 9525 h 663323"/>
                <a:gd name="connsiteX8" fmla="*/ 616921 w 682808"/>
                <a:gd name="connsiteY8" fmla="*/ 38100 h 663323"/>
                <a:gd name="connsiteX9" fmla="*/ 645496 w 682808"/>
                <a:gd name="connsiteY9" fmla="*/ 57150 h 663323"/>
                <a:gd name="connsiteX10" fmla="*/ 664546 w 682808"/>
                <a:gd name="connsiteY10" fmla="*/ 85725 h 663323"/>
                <a:gd name="connsiteX11" fmla="*/ 664546 w 682808"/>
                <a:gd name="connsiteY11" fmla="*/ 238125 h 663323"/>
                <a:gd name="connsiteX12" fmla="*/ 655021 w 682808"/>
                <a:gd name="connsiteY12" fmla="*/ 266700 h 663323"/>
                <a:gd name="connsiteX13" fmla="*/ 569296 w 682808"/>
                <a:gd name="connsiteY13" fmla="*/ 314325 h 663323"/>
                <a:gd name="connsiteX14" fmla="*/ 474046 w 682808"/>
                <a:gd name="connsiteY14" fmla="*/ 295275 h 663323"/>
                <a:gd name="connsiteX15" fmla="*/ 388321 w 682808"/>
                <a:gd name="connsiteY15" fmla="*/ 304800 h 663323"/>
                <a:gd name="connsiteX16" fmla="*/ 0 w 682808"/>
                <a:gd name="connsiteY16" fmla="*/ 663323 h 663323"/>
                <a:gd name="connsiteX0" fmla="*/ 0 w 682808"/>
                <a:gd name="connsiteY0" fmla="*/ 663323 h 663323"/>
                <a:gd name="connsiteX1" fmla="*/ 151298 w 682808"/>
                <a:gd name="connsiteY1" fmla="*/ 442215 h 663323"/>
                <a:gd name="connsiteX2" fmla="*/ 302596 w 682808"/>
                <a:gd name="connsiteY2" fmla="*/ 221108 h 663323"/>
                <a:gd name="connsiteX3" fmla="*/ 397846 w 682808"/>
                <a:gd name="connsiteY3" fmla="*/ 47625 h 663323"/>
                <a:gd name="connsiteX4" fmla="*/ 426421 w 682808"/>
                <a:gd name="connsiteY4" fmla="*/ 28575 h 663323"/>
                <a:gd name="connsiteX5" fmla="*/ 483571 w 682808"/>
                <a:gd name="connsiteY5" fmla="*/ 9525 h 663323"/>
                <a:gd name="connsiteX6" fmla="*/ 559771 w 682808"/>
                <a:gd name="connsiteY6" fmla="*/ 0 h 663323"/>
                <a:gd name="connsiteX7" fmla="*/ 597871 w 682808"/>
                <a:gd name="connsiteY7" fmla="*/ 9525 h 663323"/>
                <a:gd name="connsiteX8" fmla="*/ 616921 w 682808"/>
                <a:gd name="connsiteY8" fmla="*/ 38100 h 663323"/>
                <a:gd name="connsiteX9" fmla="*/ 645496 w 682808"/>
                <a:gd name="connsiteY9" fmla="*/ 57150 h 663323"/>
                <a:gd name="connsiteX10" fmla="*/ 664546 w 682808"/>
                <a:gd name="connsiteY10" fmla="*/ 85725 h 663323"/>
                <a:gd name="connsiteX11" fmla="*/ 664546 w 682808"/>
                <a:gd name="connsiteY11" fmla="*/ 238125 h 663323"/>
                <a:gd name="connsiteX12" fmla="*/ 655021 w 682808"/>
                <a:gd name="connsiteY12" fmla="*/ 266700 h 663323"/>
                <a:gd name="connsiteX13" fmla="*/ 569296 w 682808"/>
                <a:gd name="connsiteY13" fmla="*/ 314325 h 663323"/>
                <a:gd name="connsiteX14" fmla="*/ 474046 w 682808"/>
                <a:gd name="connsiteY14" fmla="*/ 295275 h 663323"/>
                <a:gd name="connsiteX15" fmla="*/ 151298 w 682808"/>
                <a:gd name="connsiteY15" fmla="*/ 442215 h 663323"/>
                <a:gd name="connsiteX16" fmla="*/ 0 w 682808"/>
                <a:gd name="connsiteY16" fmla="*/ 663323 h 663323"/>
                <a:gd name="connsiteX0" fmla="*/ 0 w 682808"/>
                <a:gd name="connsiteY0" fmla="*/ 663323 h 663323"/>
                <a:gd name="connsiteX1" fmla="*/ 151298 w 682808"/>
                <a:gd name="connsiteY1" fmla="*/ 442215 h 663323"/>
                <a:gd name="connsiteX2" fmla="*/ 302596 w 682808"/>
                <a:gd name="connsiteY2" fmla="*/ 221108 h 663323"/>
                <a:gd name="connsiteX3" fmla="*/ 397846 w 682808"/>
                <a:gd name="connsiteY3" fmla="*/ 47625 h 663323"/>
                <a:gd name="connsiteX4" fmla="*/ 426421 w 682808"/>
                <a:gd name="connsiteY4" fmla="*/ 28575 h 663323"/>
                <a:gd name="connsiteX5" fmla="*/ 483571 w 682808"/>
                <a:gd name="connsiteY5" fmla="*/ 9525 h 663323"/>
                <a:gd name="connsiteX6" fmla="*/ 559771 w 682808"/>
                <a:gd name="connsiteY6" fmla="*/ 0 h 663323"/>
                <a:gd name="connsiteX7" fmla="*/ 597871 w 682808"/>
                <a:gd name="connsiteY7" fmla="*/ 9525 h 663323"/>
                <a:gd name="connsiteX8" fmla="*/ 616921 w 682808"/>
                <a:gd name="connsiteY8" fmla="*/ 38100 h 663323"/>
                <a:gd name="connsiteX9" fmla="*/ 645496 w 682808"/>
                <a:gd name="connsiteY9" fmla="*/ 57150 h 663323"/>
                <a:gd name="connsiteX10" fmla="*/ 664546 w 682808"/>
                <a:gd name="connsiteY10" fmla="*/ 85725 h 663323"/>
                <a:gd name="connsiteX11" fmla="*/ 664546 w 682808"/>
                <a:gd name="connsiteY11" fmla="*/ 238125 h 663323"/>
                <a:gd name="connsiteX12" fmla="*/ 655021 w 682808"/>
                <a:gd name="connsiteY12" fmla="*/ 266700 h 663323"/>
                <a:gd name="connsiteX13" fmla="*/ 569296 w 682808"/>
                <a:gd name="connsiteY13" fmla="*/ 314325 h 663323"/>
                <a:gd name="connsiteX14" fmla="*/ 151298 w 682808"/>
                <a:gd name="connsiteY14" fmla="*/ 442215 h 663323"/>
                <a:gd name="connsiteX15" fmla="*/ 0 w 682808"/>
                <a:gd name="connsiteY15" fmla="*/ 663323 h 663323"/>
                <a:gd name="connsiteX0" fmla="*/ 0 w 682808"/>
                <a:gd name="connsiteY0" fmla="*/ 663323 h 663323"/>
                <a:gd name="connsiteX1" fmla="*/ 151298 w 682808"/>
                <a:gd name="connsiteY1" fmla="*/ 442215 h 663323"/>
                <a:gd name="connsiteX2" fmla="*/ 302596 w 682808"/>
                <a:gd name="connsiteY2" fmla="*/ 221108 h 663323"/>
                <a:gd name="connsiteX3" fmla="*/ 397846 w 682808"/>
                <a:gd name="connsiteY3" fmla="*/ 47625 h 663323"/>
                <a:gd name="connsiteX4" fmla="*/ 426421 w 682808"/>
                <a:gd name="connsiteY4" fmla="*/ 28575 h 663323"/>
                <a:gd name="connsiteX5" fmla="*/ 483571 w 682808"/>
                <a:gd name="connsiteY5" fmla="*/ 9525 h 663323"/>
                <a:gd name="connsiteX6" fmla="*/ 559771 w 682808"/>
                <a:gd name="connsiteY6" fmla="*/ 0 h 663323"/>
                <a:gd name="connsiteX7" fmla="*/ 597871 w 682808"/>
                <a:gd name="connsiteY7" fmla="*/ 9525 h 663323"/>
                <a:gd name="connsiteX8" fmla="*/ 616921 w 682808"/>
                <a:gd name="connsiteY8" fmla="*/ 38100 h 663323"/>
                <a:gd name="connsiteX9" fmla="*/ 645496 w 682808"/>
                <a:gd name="connsiteY9" fmla="*/ 57150 h 663323"/>
                <a:gd name="connsiteX10" fmla="*/ 664546 w 682808"/>
                <a:gd name="connsiteY10" fmla="*/ 85725 h 663323"/>
                <a:gd name="connsiteX11" fmla="*/ 664546 w 682808"/>
                <a:gd name="connsiteY11" fmla="*/ 238125 h 663323"/>
                <a:gd name="connsiteX12" fmla="*/ 655021 w 682808"/>
                <a:gd name="connsiteY12" fmla="*/ 266700 h 663323"/>
                <a:gd name="connsiteX13" fmla="*/ 569296 w 682808"/>
                <a:gd name="connsiteY13" fmla="*/ 314325 h 663323"/>
                <a:gd name="connsiteX14" fmla="*/ 0 w 682808"/>
                <a:gd name="connsiteY14" fmla="*/ 663323 h 663323"/>
                <a:gd name="connsiteX15" fmla="*/ 0 w 682808"/>
                <a:gd name="connsiteY15" fmla="*/ 663323 h 663323"/>
                <a:gd name="connsiteX0" fmla="*/ 0 w 682808"/>
                <a:gd name="connsiteY0" fmla="*/ 663323 h 663323"/>
                <a:gd name="connsiteX1" fmla="*/ 151298 w 682808"/>
                <a:gd name="connsiteY1" fmla="*/ 442215 h 663323"/>
                <a:gd name="connsiteX2" fmla="*/ 302596 w 682808"/>
                <a:gd name="connsiteY2" fmla="*/ 221108 h 663323"/>
                <a:gd name="connsiteX3" fmla="*/ 397846 w 682808"/>
                <a:gd name="connsiteY3" fmla="*/ 47625 h 663323"/>
                <a:gd name="connsiteX4" fmla="*/ 426421 w 682808"/>
                <a:gd name="connsiteY4" fmla="*/ 28575 h 663323"/>
                <a:gd name="connsiteX5" fmla="*/ 483571 w 682808"/>
                <a:gd name="connsiteY5" fmla="*/ 9525 h 663323"/>
                <a:gd name="connsiteX6" fmla="*/ 559771 w 682808"/>
                <a:gd name="connsiteY6" fmla="*/ 0 h 663323"/>
                <a:gd name="connsiteX7" fmla="*/ 597871 w 682808"/>
                <a:gd name="connsiteY7" fmla="*/ 9525 h 663323"/>
                <a:gd name="connsiteX8" fmla="*/ 616921 w 682808"/>
                <a:gd name="connsiteY8" fmla="*/ 38100 h 663323"/>
                <a:gd name="connsiteX9" fmla="*/ 645496 w 682808"/>
                <a:gd name="connsiteY9" fmla="*/ 57150 h 663323"/>
                <a:gd name="connsiteX10" fmla="*/ 664546 w 682808"/>
                <a:gd name="connsiteY10" fmla="*/ 85725 h 663323"/>
                <a:gd name="connsiteX11" fmla="*/ 664546 w 682808"/>
                <a:gd name="connsiteY11" fmla="*/ 238125 h 663323"/>
                <a:gd name="connsiteX12" fmla="*/ 655021 w 682808"/>
                <a:gd name="connsiteY12" fmla="*/ 266700 h 663323"/>
                <a:gd name="connsiteX13" fmla="*/ 455205 w 682808"/>
                <a:gd name="connsiteY13" fmla="*/ 331662 h 663323"/>
                <a:gd name="connsiteX14" fmla="*/ 0 w 682808"/>
                <a:gd name="connsiteY14" fmla="*/ 663323 h 663323"/>
                <a:gd name="connsiteX15" fmla="*/ 0 w 682808"/>
                <a:gd name="connsiteY15" fmla="*/ 663323 h 663323"/>
                <a:gd name="connsiteX0" fmla="*/ 0 w 682808"/>
                <a:gd name="connsiteY0" fmla="*/ 663323 h 663323"/>
                <a:gd name="connsiteX1" fmla="*/ 151298 w 682808"/>
                <a:gd name="connsiteY1" fmla="*/ 442215 h 663323"/>
                <a:gd name="connsiteX2" fmla="*/ 227603 w 682808"/>
                <a:gd name="connsiteY2" fmla="*/ 331662 h 663323"/>
                <a:gd name="connsiteX3" fmla="*/ 397846 w 682808"/>
                <a:gd name="connsiteY3" fmla="*/ 47625 h 663323"/>
                <a:gd name="connsiteX4" fmla="*/ 426421 w 682808"/>
                <a:gd name="connsiteY4" fmla="*/ 28575 h 663323"/>
                <a:gd name="connsiteX5" fmla="*/ 483571 w 682808"/>
                <a:gd name="connsiteY5" fmla="*/ 9525 h 663323"/>
                <a:gd name="connsiteX6" fmla="*/ 559771 w 682808"/>
                <a:gd name="connsiteY6" fmla="*/ 0 h 663323"/>
                <a:gd name="connsiteX7" fmla="*/ 597871 w 682808"/>
                <a:gd name="connsiteY7" fmla="*/ 9525 h 663323"/>
                <a:gd name="connsiteX8" fmla="*/ 616921 w 682808"/>
                <a:gd name="connsiteY8" fmla="*/ 38100 h 663323"/>
                <a:gd name="connsiteX9" fmla="*/ 645496 w 682808"/>
                <a:gd name="connsiteY9" fmla="*/ 57150 h 663323"/>
                <a:gd name="connsiteX10" fmla="*/ 664546 w 682808"/>
                <a:gd name="connsiteY10" fmla="*/ 85725 h 663323"/>
                <a:gd name="connsiteX11" fmla="*/ 664546 w 682808"/>
                <a:gd name="connsiteY11" fmla="*/ 238125 h 663323"/>
                <a:gd name="connsiteX12" fmla="*/ 655021 w 682808"/>
                <a:gd name="connsiteY12" fmla="*/ 266700 h 663323"/>
                <a:gd name="connsiteX13" fmla="*/ 455205 w 682808"/>
                <a:gd name="connsiteY13" fmla="*/ 331662 h 663323"/>
                <a:gd name="connsiteX14" fmla="*/ 0 w 682808"/>
                <a:gd name="connsiteY14" fmla="*/ 663323 h 663323"/>
                <a:gd name="connsiteX15" fmla="*/ 0 w 682808"/>
                <a:gd name="connsiteY15" fmla="*/ 663323 h 663323"/>
                <a:gd name="connsiteX0" fmla="*/ 0 w 682808"/>
                <a:gd name="connsiteY0" fmla="*/ 663323 h 663323"/>
                <a:gd name="connsiteX1" fmla="*/ 151298 w 682808"/>
                <a:gd name="connsiteY1" fmla="*/ 442215 h 663323"/>
                <a:gd name="connsiteX2" fmla="*/ 227603 w 682808"/>
                <a:gd name="connsiteY2" fmla="*/ 331662 h 663323"/>
                <a:gd name="connsiteX3" fmla="*/ 397846 w 682808"/>
                <a:gd name="connsiteY3" fmla="*/ 47625 h 663323"/>
                <a:gd name="connsiteX4" fmla="*/ 426421 w 682808"/>
                <a:gd name="connsiteY4" fmla="*/ 28575 h 663323"/>
                <a:gd name="connsiteX5" fmla="*/ 483571 w 682808"/>
                <a:gd name="connsiteY5" fmla="*/ 9525 h 663323"/>
                <a:gd name="connsiteX6" fmla="*/ 559771 w 682808"/>
                <a:gd name="connsiteY6" fmla="*/ 0 h 663323"/>
                <a:gd name="connsiteX7" fmla="*/ 597871 w 682808"/>
                <a:gd name="connsiteY7" fmla="*/ 9525 h 663323"/>
                <a:gd name="connsiteX8" fmla="*/ 616921 w 682808"/>
                <a:gd name="connsiteY8" fmla="*/ 38100 h 663323"/>
                <a:gd name="connsiteX9" fmla="*/ 645496 w 682808"/>
                <a:gd name="connsiteY9" fmla="*/ 57150 h 663323"/>
                <a:gd name="connsiteX10" fmla="*/ 664546 w 682808"/>
                <a:gd name="connsiteY10" fmla="*/ 85725 h 663323"/>
                <a:gd name="connsiteX11" fmla="*/ 664546 w 682808"/>
                <a:gd name="connsiteY11" fmla="*/ 238125 h 663323"/>
                <a:gd name="connsiteX12" fmla="*/ 655021 w 682808"/>
                <a:gd name="connsiteY12" fmla="*/ 266700 h 663323"/>
                <a:gd name="connsiteX13" fmla="*/ 455205 w 682808"/>
                <a:gd name="connsiteY13" fmla="*/ 331662 h 663323"/>
                <a:gd name="connsiteX14" fmla="*/ 0 w 682808"/>
                <a:gd name="connsiteY14" fmla="*/ 663323 h 663323"/>
                <a:gd name="connsiteX15" fmla="*/ 0 w 682808"/>
                <a:gd name="connsiteY15" fmla="*/ 663323 h 663323"/>
                <a:gd name="connsiteX0" fmla="*/ 0 w 682808"/>
                <a:gd name="connsiteY0" fmla="*/ 663323 h 663323"/>
                <a:gd name="connsiteX1" fmla="*/ 151298 w 682808"/>
                <a:gd name="connsiteY1" fmla="*/ 442215 h 663323"/>
                <a:gd name="connsiteX2" fmla="*/ 227603 w 682808"/>
                <a:gd name="connsiteY2" fmla="*/ 331662 h 663323"/>
                <a:gd name="connsiteX3" fmla="*/ 397846 w 682808"/>
                <a:gd name="connsiteY3" fmla="*/ 47625 h 663323"/>
                <a:gd name="connsiteX4" fmla="*/ 426421 w 682808"/>
                <a:gd name="connsiteY4" fmla="*/ 28575 h 663323"/>
                <a:gd name="connsiteX5" fmla="*/ 483571 w 682808"/>
                <a:gd name="connsiteY5" fmla="*/ 9525 h 663323"/>
                <a:gd name="connsiteX6" fmla="*/ 559771 w 682808"/>
                <a:gd name="connsiteY6" fmla="*/ 0 h 663323"/>
                <a:gd name="connsiteX7" fmla="*/ 597871 w 682808"/>
                <a:gd name="connsiteY7" fmla="*/ 9525 h 663323"/>
                <a:gd name="connsiteX8" fmla="*/ 616921 w 682808"/>
                <a:gd name="connsiteY8" fmla="*/ 38100 h 663323"/>
                <a:gd name="connsiteX9" fmla="*/ 645496 w 682808"/>
                <a:gd name="connsiteY9" fmla="*/ 57150 h 663323"/>
                <a:gd name="connsiteX10" fmla="*/ 664546 w 682808"/>
                <a:gd name="connsiteY10" fmla="*/ 85725 h 663323"/>
                <a:gd name="connsiteX11" fmla="*/ 664546 w 682808"/>
                <a:gd name="connsiteY11" fmla="*/ 238125 h 663323"/>
                <a:gd name="connsiteX12" fmla="*/ 655021 w 682808"/>
                <a:gd name="connsiteY12" fmla="*/ 266700 h 663323"/>
                <a:gd name="connsiteX13" fmla="*/ 455205 w 682808"/>
                <a:gd name="connsiteY13" fmla="*/ 331662 h 663323"/>
                <a:gd name="connsiteX14" fmla="*/ 0 w 682808"/>
                <a:gd name="connsiteY14" fmla="*/ 663323 h 663323"/>
                <a:gd name="connsiteX15" fmla="*/ 0 w 682808"/>
                <a:gd name="connsiteY15" fmla="*/ 663323 h 663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82808" h="663323">
                  <a:moveTo>
                    <a:pt x="0" y="663323"/>
                  </a:moveTo>
                  <a:lnTo>
                    <a:pt x="151298" y="442215"/>
                  </a:lnTo>
                  <a:cubicBezTo>
                    <a:pt x="212843" y="344361"/>
                    <a:pt x="211728" y="376112"/>
                    <a:pt x="227603" y="331662"/>
                  </a:cubicBezTo>
                  <a:cubicBezTo>
                    <a:pt x="236227" y="321314"/>
                    <a:pt x="387498" y="56249"/>
                    <a:pt x="397846" y="47625"/>
                  </a:cubicBezTo>
                  <a:cubicBezTo>
                    <a:pt x="406640" y="40296"/>
                    <a:pt x="415960" y="33224"/>
                    <a:pt x="426421" y="28575"/>
                  </a:cubicBezTo>
                  <a:cubicBezTo>
                    <a:pt x="444771" y="20420"/>
                    <a:pt x="463646" y="12016"/>
                    <a:pt x="483571" y="9525"/>
                  </a:cubicBezTo>
                  <a:lnTo>
                    <a:pt x="559771" y="0"/>
                  </a:lnTo>
                  <a:cubicBezTo>
                    <a:pt x="572471" y="3175"/>
                    <a:pt x="586979" y="2263"/>
                    <a:pt x="597871" y="9525"/>
                  </a:cubicBezTo>
                  <a:cubicBezTo>
                    <a:pt x="607396" y="15875"/>
                    <a:pt x="608826" y="30005"/>
                    <a:pt x="616921" y="38100"/>
                  </a:cubicBezTo>
                  <a:cubicBezTo>
                    <a:pt x="625016" y="46195"/>
                    <a:pt x="635971" y="50800"/>
                    <a:pt x="645496" y="57150"/>
                  </a:cubicBezTo>
                  <a:cubicBezTo>
                    <a:pt x="651846" y="66675"/>
                    <a:pt x="660526" y="75006"/>
                    <a:pt x="664546" y="85725"/>
                  </a:cubicBezTo>
                  <a:cubicBezTo>
                    <a:pt x="682808" y="134425"/>
                    <a:pt x="671508" y="189390"/>
                    <a:pt x="664546" y="238125"/>
                  </a:cubicBezTo>
                  <a:cubicBezTo>
                    <a:pt x="663126" y="248064"/>
                    <a:pt x="662121" y="259600"/>
                    <a:pt x="655021" y="266700"/>
                  </a:cubicBezTo>
                  <a:cubicBezTo>
                    <a:pt x="622269" y="299452"/>
                    <a:pt x="491138" y="319684"/>
                    <a:pt x="455205" y="331662"/>
                  </a:cubicBezTo>
                  <a:cubicBezTo>
                    <a:pt x="296299" y="375768"/>
                    <a:pt x="94883" y="605157"/>
                    <a:pt x="0" y="663323"/>
                  </a:cubicBezTo>
                  <a:lnTo>
                    <a:pt x="0" y="663323"/>
                  </a:lnTo>
                  <a:close/>
                </a:path>
              </a:pathLst>
            </a:custGeom>
            <a:solidFill>
              <a:srgbClr val="00B0F0"/>
            </a:solidFill>
            <a:ln w="31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dirty="0"/>
            </a:p>
          </p:txBody>
        </p:sp>
        <p:sp>
          <p:nvSpPr>
            <p:cNvPr id="201" name="Freeform 200"/>
            <p:cNvSpPr/>
            <p:nvPr/>
          </p:nvSpPr>
          <p:spPr>
            <a:xfrm>
              <a:off x="4541044" y="2420731"/>
              <a:ext cx="166803" cy="118589"/>
            </a:xfrm>
            <a:custGeom>
              <a:avLst/>
              <a:gdLst>
                <a:gd name="connsiteX0" fmla="*/ 0 w 380212"/>
                <a:gd name="connsiteY0" fmla="*/ 314325 h 333375"/>
                <a:gd name="connsiteX1" fmla="*/ 0 w 380212"/>
                <a:gd name="connsiteY1" fmla="*/ 314325 h 333375"/>
                <a:gd name="connsiteX2" fmla="*/ 19050 w 380212"/>
                <a:gd name="connsiteY2" fmla="*/ 228600 h 333375"/>
                <a:gd name="connsiteX3" fmla="*/ 28575 w 380212"/>
                <a:gd name="connsiteY3" fmla="*/ 161925 h 333375"/>
                <a:gd name="connsiteX4" fmla="*/ 66675 w 380212"/>
                <a:gd name="connsiteY4" fmla="*/ 76200 h 333375"/>
                <a:gd name="connsiteX5" fmla="*/ 95250 w 380212"/>
                <a:gd name="connsiteY5" fmla="*/ 47625 h 333375"/>
                <a:gd name="connsiteX6" fmla="*/ 123825 w 380212"/>
                <a:gd name="connsiteY6" fmla="*/ 28575 h 333375"/>
                <a:gd name="connsiteX7" fmla="*/ 180975 w 380212"/>
                <a:gd name="connsiteY7" fmla="*/ 9525 h 333375"/>
                <a:gd name="connsiteX8" fmla="*/ 257175 w 380212"/>
                <a:gd name="connsiteY8" fmla="*/ 0 h 333375"/>
                <a:gd name="connsiteX9" fmla="*/ 295275 w 380212"/>
                <a:gd name="connsiteY9" fmla="*/ 9525 h 333375"/>
                <a:gd name="connsiteX10" fmla="*/ 314325 w 380212"/>
                <a:gd name="connsiteY10" fmla="*/ 38100 h 333375"/>
                <a:gd name="connsiteX11" fmla="*/ 342900 w 380212"/>
                <a:gd name="connsiteY11" fmla="*/ 57150 h 333375"/>
                <a:gd name="connsiteX12" fmla="*/ 361950 w 380212"/>
                <a:gd name="connsiteY12" fmla="*/ 85725 h 333375"/>
                <a:gd name="connsiteX13" fmla="*/ 361950 w 380212"/>
                <a:gd name="connsiteY13" fmla="*/ 238125 h 333375"/>
                <a:gd name="connsiteX14" fmla="*/ 352425 w 380212"/>
                <a:gd name="connsiteY14" fmla="*/ 266700 h 333375"/>
                <a:gd name="connsiteX15" fmla="*/ 266700 w 380212"/>
                <a:gd name="connsiteY15" fmla="*/ 314325 h 333375"/>
                <a:gd name="connsiteX16" fmla="*/ 171450 w 380212"/>
                <a:gd name="connsiteY16" fmla="*/ 295275 h 333375"/>
                <a:gd name="connsiteX17" fmla="*/ 85725 w 380212"/>
                <a:gd name="connsiteY17" fmla="*/ 304800 h 333375"/>
                <a:gd name="connsiteX18" fmla="*/ 28575 w 380212"/>
                <a:gd name="connsiteY18" fmla="*/ 323850 h 333375"/>
                <a:gd name="connsiteX19" fmla="*/ 0 w 380212"/>
                <a:gd name="connsiteY19" fmla="*/ 333375 h 333375"/>
                <a:gd name="connsiteX20" fmla="*/ 0 w 380212"/>
                <a:gd name="connsiteY20" fmla="*/ 314325 h 333375"/>
                <a:gd name="connsiteX0" fmla="*/ 0 w 682808"/>
                <a:gd name="connsiteY0" fmla="*/ 663323 h 663323"/>
                <a:gd name="connsiteX1" fmla="*/ 302596 w 682808"/>
                <a:gd name="connsiteY1" fmla="*/ 314325 h 663323"/>
                <a:gd name="connsiteX2" fmla="*/ 321646 w 682808"/>
                <a:gd name="connsiteY2" fmla="*/ 228600 h 663323"/>
                <a:gd name="connsiteX3" fmla="*/ 331171 w 682808"/>
                <a:gd name="connsiteY3" fmla="*/ 161925 h 663323"/>
                <a:gd name="connsiteX4" fmla="*/ 369271 w 682808"/>
                <a:gd name="connsiteY4" fmla="*/ 76200 h 663323"/>
                <a:gd name="connsiteX5" fmla="*/ 397846 w 682808"/>
                <a:gd name="connsiteY5" fmla="*/ 47625 h 663323"/>
                <a:gd name="connsiteX6" fmla="*/ 426421 w 682808"/>
                <a:gd name="connsiteY6" fmla="*/ 28575 h 663323"/>
                <a:gd name="connsiteX7" fmla="*/ 483571 w 682808"/>
                <a:gd name="connsiteY7" fmla="*/ 9525 h 663323"/>
                <a:gd name="connsiteX8" fmla="*/ 559771 w 682808"/>
                <a:gd name="connsiteY8" fmla="*/ 0 h 663323"/>
                <a:gd name="connsiteX9" fmla="*/ 597871 w 682808"/>
                <a:gd name="connsiteY9" fmla="*/ 9525 h 663323"/>
                <a:gd name="connsiteX10" fmla="*/ 616921 w 682808"/>
                <a:gd name="connsiteY10" fmla="*/ 38100 h 663323"/>
                <a:gd name="connsiteX11" fmla="*/ 645496 w 682808"/>
                <a:gd name="connsiteY11" fmla="*/ 57150 h 663323"/>
                <a:gd name="connsiteX12" fmla="*/ 664546 w 682808"/>
                <a:gd name="connsiteY12" fmla="*/ 85725 h 663323"/>
                <a:gd name="connsiteX13" fmla="*/ 664546 w 682808"/>
                <a:gd name="connsiteY13" fmla="*/ 238125 h 663323"/>
                <a:gd name="connsiteX14" fmla="*/ 655021 w 682808"/>
                <a:gd name="connsiteY14" fmla="*/ 266700 h 663323"/>
                <a:gd name="connsiteX15" fmla="*/ 569296 w 682808"/>
                <a:gd name="connsiteY15" fmla="*/ 314325 h 663323"/>
                <a:gd name="connsiteX16" fmla="*/ 474046 w 682808"/>
                <a:gd name="connsiteY16" fmla="*/ 295275 h 663323"/>
                <a:gd name="connsiteX17" fmla="*/ 388321 w 682808"/>
                <a:gd name="connsiteY17" fmla="*/ 304800 h 663323"/>
                <a:gd name="connsiteX18" fmla="*/ 331171 w 682808"/>
                <a:gd name="connsiteY18" fmla="*/ 323850 h 663323"/>
                <a:gd name="connsiteX19" fmla="*/ 302596 w 682808"/>
                <a:gd name="connsiteY19" fmla="*/ 333375 h 663323"/>
                <a:gd name="connsiteX20" fmla="*/ 0 w 682808"/>
                <a:gd name="connsiteY20" fmla="*/ 663323 h 663323"/>
                <a:gd name="connsiteX0" fmla="*/ 0 w 682808"/>
                <a:gd name="connsiteY0" fmla="*/ 663323 h 663323"/>
                <a:gd name="connsiteX1" fmla="*/ 302596 w 682808"/>
                <a:gd name="connsiteY1" fmla="*/ 314325 h 663323"/>
                <a:gd name="connsiteX2" fmla="*/ 321646 w 682808"/>
                <a:gd name="connsiteY2" fmla="*/ 228600 h 663323"/>
                <a:gd name="connsiteX3" fmla="*/ 331171 w 682808"/>
                <a:gd name="connsiteY3" fmla="*/ 161925 h 663323"/>
                <a:gd name="connsiteX4" fmla="*/ 369271 w 682808"/>
                <a:gd name="connsiteY4" fmla="*/ 76200 h 663323"/>
                <a:gd name="connsiteX5" fmla="*/ 397846 w 682808"/>
                <a:gd name="connsiteY5" fmla="*/ 47625 h 663323"/>
                <a:gd name="connsiteX6" fmla="*/ 426421 w 682808"/>
                <a:gd name="connsiteY6" fmla="*/ 28575 h 663323"/>
                <a:gd name="connsiteX7" fmla="*/ 483571 w 682808"/>
                <a:gd name="connsiteY7" fmla="*/ 9525 h 663323"/>
                <a:gd name="connsiteX8" fmla="*/ 559771 w 682808"/>
                <a:gd name="connsiteY8" fmla="*/ 0 h 663323"/>
                <a:gd name="connsiteX9" fmla="*/ 597871 w 682808"/>
                <a:gd name="connsiteY9" fmla="*/ 9525 h 663323"/>
                <a:gd name="connsiteX10" fmla="*/ 616921 w 682808"/>
                <a:gd name="connsiteY10" fmla="*/ 38100 h 663323"/>
                <a:gd name="connsiteX11" fmla="*/ 645496 w 682808"/>
                <a:gd name="connsiteY11" fmla="*/ 57150 h 663323"/>
                <a:gd name="connsiteX12" fmla="*/ 664546 w 682808"/>
                <a:gd name="connsiteY12" fmla="*/ 85725 h 663323"/>
                <a:gd name="connsiteX13" fmla="*/ 664546 w 682808"/>
                <a:gd name="connsiteY13" fmla="*/ 238125 h 663323"/>
                <a:gd name="connsiteX14" fmla="*/ 655021 w 682808"/>
                <a:gd name="connsiteY14" fmla="*/ 266700 h 663323"/>
                <a:gd name="connsiteX15" fmla="*/ 569296 w 682808"/>
                <a:gd name="connsiteY15" fmla="*/ 314325 h 663323"/>
                <a:gd name="connsiteX16" fmla="*/ 474046 w 682808"/>
                <a:gd name="connsiteY16" fmla="*/ 295275 h 663323"/>
                <a:gd name="connsiteX17" fmla="*/ 388321 w 682808"/>
                <a:gd name="connsiteY17" fmla="*/ 304800 h 663323"/>
                <a:gd name="connsiteX18" fmla="*/ 302596 w 682808"/>
                <a:gd name="connsiteY18" fmla="*/ 333375 h 663323"/>
                <a:gd name="connsiteX19" fmla="*/ 0 w 682808"/>
                <a:gd name="connsiteY19" fmla="*/ 663323 h 663323"/>
                <a:gd name="connsiteX0" fmla="*/ 0 w 682808"/>
                <a:gd name="connsiteY0" fmla="*/ 663323 h 663323"/>
                <a:gd name="connsiteX1" fmla="*/ 302596 w 682808"/>
                <a:gd name="connsiteY1" fmla="*/ 314325 h 663323"/>
                <a:gd name="connsiteX2" fmla="*/ 331171 w 682808"/>
                <a:gd name="connsiteY2" fmla="*/ 161925 h 663323"/>
                <a:gd name="connsiteX3" fmla="*/ 369271 w 682808"/>
                <a:gd name="connsiteY3" fmla="*/ 76200 h 663323"/>
                <a:gd name="connsiteX4" fmla="*/ 397846 w 682808"/>
                <a:gd name="connsiteY4" fmla="*/ 47625 h 663323"/>
                <a:gd name="connsiteX5" fmla="*/ 426421 w 682808"/>
                <a:gd name="connsiteY5" fmla="*/ 28575 h 663323"/>
                <a:gd name="connsiteX6" fmla="*/ 483571 w 682808"/>
                <a:gd name="connsiteY6" fmla="*/ 9525 h 663323"/>
                <a:gd name="connsiteX7" fmla="*/ 559771 w 682808"/>
                <a:gd name="connsiteY7" fmla="*/ 0 h 663323"/>
                <a:gd name="connsiteX8" fmla="*/ 597871 w 682808"/>
                <a:gd name="connsiteY8" fmla="*/ 9525 h 663323"/>
                <a:gd name="connsiteX9" fmla="*/ 616921 w 682808"/>
                <a:gd name="connsiteY9" fmla="*/ 38100 h 663323"/>
                <a:gd name="connsiteX10" fmla="*/ 645496 w 682808"/>
                <a:gd name="connsiteY10" fmla="*/ 57150 h 663323"/>
                <a:gd name="connsiteX11" fmla="*/ 664546 w 682808"/>
                <a:gd name="connsiteY11" fmla="*/ 85725 h 663323"/>
                <a:gd name="connsiteX12" fmla="*/ 664546 w 682808"/>
                <a:gd name="connsiteY12" fmla="*/ 238125 h 663323"/>
                <a:gd name="connsiteX13" fmla="*/ 655021 w 682808"/>
                <a:gd name="connsiteY13" fmla="*/ 266700 h 663323"/>
                <a:gd name="connsiteX14" fmla="*/ 569296 w 682808"/>
                <a:gd name="connsiteY14" fmla="*/ 314325 h 663323"/>
                <a:gd name="connsiteX15" fmla="*/ 474046 w 682808"/>
                <a:gd name="connsiteY15" fmla="*/ 295275 h 663323"/>
                <a:gd name="connsiteX16" fmla="*/ 388321 w 682808"/>
                <a:gd name="connsiteY16" fmla="*/ 304800 h 663323"/>
                <a:gd name="connsiteX17" fmla="*/ 302596 w 682808"/>
                <a:gd name="connsiteY17" fmla="*/ 333375 h 663323"/>
                <a:gd name="connsiteX18" fmla="*/ 0 w 682808"/>
                <a:gd name="connsiteY18" fmla="*/ 663323 h 663323"/>
                <a:gd name="connsiteX0" fmla="*/ 0 w 682808"/>
                <a:gd name="connsiteY0" fmla="*/ 663323 h 663323"/>
                <a:gd name="connsiteX1" fmla="*/ 302596 w 682808"/>
                <a:gd name="connsiteY1" fmla="*/ 314325 h 663323"/>
                <a:gd name="connsiteX2" fmla="*/ 369271 w 682808"/>
                <a:gd name="connsiteY2" fmla="*/ 76200 h 663323"/>
                <a:gd name="connsiteX3" fmla="*/ 397846 w 682808"/>
                <a:gd name="connsiteY3" fmla="*/ 47625 h 663323"/>
                <a:gd name="connsiteX4" fmla="*/ 426421 w 682808"/>
                <a:gd name="connsiteY4" fmla="*/ 28575 h 663323"/>
                <a:gd name="connsiteX5" fmla="*/ 483571 w 682808"/>
                <a:gd name="connsiteY5" fmla="*/ 9525 h 663323"/>
                <a:gd name="connsiteX6" fmla="*/ 559771 w 682808"/>
                <a:gd name="connsiteY6" fmla="*/ 0 h 663323"/>
                <a:gd name="connsiteX7" fmla="*/ 597871 w 682808"/>
                <a:gd name="connsiteY7" fmla="*/ 9525 h 663323"/>
                <a:gd name="connsiteX8" fmla="*/ 616921 w 682808"/>
                <a:gd name="connsiteY8" fmla="*/ 38100 h 663323"/>
                <a:gd name="connsiteX9" fmla="*/ 645496 w 682808"/>
                <a:gd name="connsiteY9" fmla="*/ 57150 h 663323"/>
                <a:gd name="connsiteX10" fmla="*/ 664546 w 682808"/>
                <a:gd name="connsiteY10" fmla="*/ 85725 h 663323"/>
                <a:gd name="connsiteX11" fmla="*/ 664546 w 682808"/>
                <a:gd name="connsiteY11" fmla="*/ 238125 h 663323"/>
                <a:gd name="connsiteX12" fmla="*/ 655021 w 682808"/>
                <a:gd name="connsiteY12" fmla="*/ 266700 h 663323"/>
                <a:gd name="connsiteX13" fmla="*/ 569296 w 682808"/>
                <a:gd name="connsiteY13" fmla="*/ 314325 h 663323"/>
                <a:gd name="connsiteX14" fmla="*/ 474046 w 682808"/>
                <a:gd name="connsiteY14" fmla="*/ 295275 h 663323"/>
                <a:gd name="connsiteX15" fmla="*/ 388321 w 682808"/>
                <a:gd name="connsiteY15" fmla="*/ 304800 h 663323"/>
                <a:gd name="connsiteX16" fmla="*/ 302596 w 682808"/>
                <a:gd name="connsiteY16" fmla="*/ 333375 h 663323"/>
                <a:gd name="connsiteX17" fmla="*/ 0 w 682808"/>
                <a:gd name="connsiteY17" fmla="*/ 663323 h 663323"/>
                <a:gd name="connsiteX0" fmla="*/ 0 w 682808"/>
                <a:gd name="connsiteY0" fmla="*/ 663323 h 663323"/>
                <a:gd name="connsiteX1" fmla="*/ 302596 w 682808"/>
                <a:gd name="connsiteY1" fmla="*/ 314325 h 663323"/>
                <a:gd name="connsiteX2" fmla="*/ 369271 w 682808"/>
                <a:gd name="connsiteY2" fmla="*/ 76200 h 663323"/>
                <a:gd name="connsiteX3" fmla="*/ 397846 w 682808"/>
                <a:gd name="connsiteY3" fmla="*/ 47625 h 663323"/>
                <a:gd name="connsiteX4" fmla="*/ 426421 w 682808"/>
                <a:gd name="connsiteY4" fmla="*/ 28575 h 663323"/>
                <a:gd name="connsiteX5" fmla="*/ 483571 w 682808"/>
                <a:gd name="connsiteY5" fmla="*/ 9525 h 663323"/>
                <a:gd name="connsiteX6" fmla="*/ 559771 w 682808"/>
                <a:gd name="connsiteY6" fmla="*/ 0 h 663323"/>
                <a:gd name="connsiteX7" fmla="*/ 597871 w 682808"/>
                <a:gd name="connsiteY7" fmla="*/ 9525 h 663323"/>
                <a:gd name="connsiteX8" fmla="*/ 616921 w 682808"/>
                <a:gd name="connsiteY8" fmla="*/ 38100 h 663323"/>
                <a:gd name="connsiteX9" fmla="*/ 645496 w 682808"/>
                <a:gd name="connsiteY9" fmla="*/ 57150 h 663323"/>
                <a:gd name="connsiteX10" fmla="*/ 664546 w 682808"/>
                <a:gd name="connsiteY10" fmla="*/ 85725 h 663323"/>
                <a:gd name="connsiteX11" fmla="*/ 664546 w 682808"/>
                <a:gd name="connsiteY11" fmla="*/ 238125 h 663323"/>
                <a:gd name="connsiteX12" fmla="*/ 655021 w 682808"/>
                <a:gd name="connsiteY12" fmla="*/ 266700 h 663323"/>
                <a:gd name="connsiteX13" fmla="*/ 569296 w 682808"/>
                <a:gd name="connsiteY13" fmla="*/ 314325 h 663323"/>
                <a:gd name="connsiteX14" fmla="*/ 474046 w 682808"/>
                <a:gd name="connsiteY14" fmla="*/ 295275 h 663323"/>
                <a:gd name="connsiteX15" fmla="*/ 388321 w 682808"/>
                <a:gd name="connsiteY15" fmla="*/ 304800 h 663323"/>
                <a:gd name="connsiteX16" fmla="*/ 0 w 682808"/>
                <a:gd name="connsiteY16" fmla="*/ 663323 h 663323"/>
                <a:gd name="connsiteX0" fmla="*/ 0 w 682808"/>
                <a:gd name="connsiteY0" fmla="*/ 663323 h 663323"/>
                <a:gd name="connsiteX1" fmla="*/ 151298 w 682808"/>
                <a:gd name="connsiteY1" fmla="*/ 442215 h 663323"/>
                <a:gd name="connsiteX2" fmla="*/ 369271 w 682808"/>
                <a:gd name="connsiteY2" fmla="*/ 76200 h 663323"/>
                <a:gd name="connsiteX3" fmla="*/ 397846 w 682808"/>
                <a:gd name="connsiteY3" fmla="*/ 47625 h 663323"/>
                <a:gd name="connsiteX4" fmla="*/ 426421 w 682808"/>
                <a:gd name="connsiteY4" fmla="*/ 28575 h 663323"/>
                <a:gd name="connsiteX5" fmla="*/ 483571 w 682808"/>
                <a:gd name="connsiteY5" fmla="*/ 9525 h 663323"/>
                <a:gd name="connsiteX6" fmla="*/ 559771 w 682808"/>
                <a:gd name="connsiteY6" fmla="*/ 0 h 663323"/>
                <a:gd name="connsiteX7" fmla="*/ 597871 w 682808"/>
                <a:gd name="connsiteY7" fmla="*/ 9525 h 663323"/>
                <a:gd name="connsiteX8" fmla="*/ 616921 w 682808"/>
                <a:gd name="connsiteY8" fmla="*/ 38100 h 663323"/>
                <a:gd name="connsiteX9" fmla="*/ 645496 w 682808"/>
                <a:gd name="connsiteY9" fmla="*/ 57150 h 663323"/>
                <a:gd name="connsiteX10" fmla="*/ 664546 w 682808"/>
                <a:gd name="connsiteY10" fmla="*/ 85725 h 663323"/>
                <a:gd name="connsiteX11" fmla="*/ 664546 w 682808"/>
                <a:gd name="connsiteY11" fmla="*/ 238125 h 663323"/>
                <a:gd name="connsiteX12" fmla="*/ 655021 w 682808"/>
                <a:gd name="connsiteY12" fmla="*/ 266700 h 663323"/>
                <a:gd name="connsiteX13" fmla="*/ 569296 w 682808"/>
                <a:gd name="connsiteY13" fmla="*/ 314325 h 663323"/>
                <a:gd name="connsiteX14" fmla="*/ 474046 w 682808"/>
                <a:gd name="connsiteY14" fmla="*/ 295275 h 663323"/>
                <a:gd name="connsiteX15" fmla="*/ 388321 w 682808"/>
                <a:gd name="connsiteY15" fmla="*/ 304800 h 663323"/>
                <a:gd name="connsiteX16" fmla="*/ 0 w 682808"/>
                <a:gd name="connsiteY16" fmla="*/ 663323 h 663323"/>
                <a:gd name="connsiteX0" fmla="*/ 0 w 682808"/>
                <a:gd name="connsiteY0" fmla="*/ 663323 h 663323"/>
                <a:gd name="connsiteX1" fmla="*/ 151298 w 682808"/>
                <a:gd name="connsiteY1" fmla="*/ 442215 h 663323"/>
                <a:gd name="connsiteX2" fmla="*/ 302596 w 682808"/>
                <a:gd name="connsiteY2" fmla="*/ 221108 h 663323"/>
                <a:gd name="connsiteX3" fmla="*/ 397846 w 682808"/>
                <a:gd name="connsiteY3" fmla="*/ 47625 h 663323"/>
                <a:gd name="connsiteX4" fmla="*/ 426421 w 682808"/>
                <a:gd name="connsiteY4" fmla="*/ 28575 h 663323"/>
                <a:gd name="connsiteX5" fmla="*/ 483571 w 682808"/>
                <a:gd name="connsiteY5" fmla="*/ 9525 h 663323"/>
                <a:gd name="connsiteX6" fmla="*/ 559771 w 682808"/>
                <a:gd name="connsiteY6" fmla="*/ 0 h 663323"/>
                <a:gd name="connsiteX7" fmla="*/ 597871 w 682808"/>
                <a:gd name="connsiteY7" fmla="*/ 9525 h 663323"/>
                <a:gd name="connsiteX8" fmla="*/ 616921 w 682808"/>
                <a:gd name="connsiteY8" fmla="*/ 38100 h 663323"/>
                <a:gd name="connsiteX9" fmla="*/ 645496 w 682808"/>
                <a:gd name="connsiteY9" fmla="*/ 57150 h 663323"/>
                <a:gd name="connsiteX10" fmla="*/ 664546 w 682808"/>
                <a:gd name="connsiteY10" fmla="*/ 85725 h 663323"/>
                <a:gd name="connsiteX11" fmla="*/ 664546 w 682808"/>
                <a:gd name="connsiteY11" fmla="*/ 238125 h 663323"/>
                <a:gd name="connsiteX12" fmla="*/ 655021 w 682808"/>
                <a:gd name="connsiteY12" fmla="*/ 266700 h 663323"/>
                <a:gd name="connsiteX13" fmla="*/ 569296 w 682808"/>
                <a:gd name="connsiteY13" fmla="*/ 314325 h 663323"/>
                <a:gd name="connsiteX14" fmla="*/ 474046 w 682808"/>
                <a:gd name="connsiteY14" fmla="*/ 295275 h 663323"/>
                <a:gd name="connsiteX15" fmla="*/ 388321 w 682808"/>
                <a:gd name="connsiteY15" fmla="*/ 304800 h 663323"/>
                <a:gd name="connsiteX16" fmla="*/ 0 w 682808"/>
                <a:gd name="connsiteY16" fmla="*/ 663323 h 663323"/>
                <a:gd name="connsiteX0" fmla="*/ 0 w 682808"/>
                <a:gd name="connsiteY0" fmla="*/ 663323 h 663323"/>
                <a:gd name="connsiteX1" fmla="*/ 151298 w 682808"/>
                <a:gd name="connsiteY1" fmla="*/ 442215 h 663323"/>
                <a:gd name="connsiteX2" fmla="*/ 302596 w 682808"/>
                <a:gd name="connsiteY2" fmla="*/ 221108 h 663323"/>
                <a:gd name="connsiteX3" fmla="*/ 397846 w 682808"/>
                <a:gd name="connsiteY3" fmla="*/ 47625 h 663323"/>
                <a:gd name="connsiteX4" fmla="*/ 426421 w 682808"/>
                <a:gd name="connsiteY4" fmla="*/ 28575 h 663323"/>
                <a:gd name="connsiteX5" fmla="*/ 483571 w 682808"/>
                <a:gd name="connsiteY5" fmla="*/ 9525 h 663323"/>
                <a:gd name="connsiteX6" fmla="*/ 559771 w 682808"/>
                <a:gd name="connsiteY6" fmla="*/ 0 h 663323"/>
                <a:gd name="connsiteX7" fmla="*/ 597871 w 682808"/>
                <a:gd name="connsiteY7" fmla="*/ 9525 h 663323"/>
                <a:gd name="connsiteX8" fmla="*/ 616921 w 682808"/>
                <a:gd name="connsiteY8" fmla="*/ 38100 h 663323"/>
                <a:gd name="connsiteX9" fmla="*/ 645496 w 682808"/>
                <a:gd name="connsiteY9" fmla="*/ 57150 h 663323"/>
                <a:gd name="connsiteX10" fmla="*/ 664546 w 682808"/>
                <a:gd name="connsiteY10" fmla="*/ 85725 h 663323"/>
                <a:gd name="connsiteX11" fmla="*/ 664546 w 682808"/>
                <a:gd name="connsiteY11" fmla="*/ 238125 h 663323"/>
                <a:gd name="connsiteX12" fmla="*/ 655021 w 682808"/>
                <a:gd name="connsiteY12" fmla="*/ 266700 h 663323"/>
                <a:gd name="connsiteX13" fmla="*/ 569296 w 682808"/>
                <a:gd name="connsiteY13" fmla="*/ 314325 h 663323"/>
                <a:gd name="connsiteX14" fmla="*/ 474046 w 682808"/>
                <a:gd name="connsiteY14" fmla="*/ 295275 h 663323"/>
                <a:gd name="connsiteX15" fmla="*/ 151298 w 682808"/>
                <a:gd name="connsiteY15" fmla="*/ 442215 h 663323"/>
                <a:gd name="connsiteX16" fmla="*/ 0 w 682808"/>
                <a:gd name="connsiteY16" fmla="*/ 663323 h 663323"/>
                <a:gd name="connsiteX0" fmla="*/ 0 w 682808"/>
                <a:gd name="connsiteY0" fmla="*/ 663323 h 663323"/>
                <a:gd name="connsiteX1" fmla="*/ 151298 w 682808"/>
                <a:gd name="connsiteY1" fmla="*/ 442215 h 663323"/>
                <a:gd name="connsiteX2" fmla="*/ 302596 w 682808"/>
                <a:gd name="connsiteY2" fmla="*/ 221108 h 663323"/>
                <a:gd name="connsiteX3" fmla="*/ 397846 w 682808"/>
                <a:gd name="connsiteY3" fmla="*/ 47625 h 663323"/>
                <a:gd name="connsiteX4" fmla="*/ 426421 w 682808"/>
                <a:gd name="connsiteY4" fmla="*/ 28575 h 663323"/>
                <a:gd name="connsiteX5" fmla="*/ 483571 w 682808"/>
                <a:gd name="connsiteY5" fmla="*/ 9525 h 663323"/>
                <a:gd name="connsiteX6" fmla="*/ 559771 w 682808"/>
                <a:gd name="connsiteY6" fmla="*/ 0 h 663323"/>
                <a:gd name="connsiteX7" fmla="*/ 597871 w 682808"/>
                <a:gd name="connsiteY7" fmla="*/ 9525 h 663323"/>
                <a:gd name="connsiteX8" fmla="*/ 616921 w 682808"/>
                <a:gd name="connsiteY8" fmla="*/ 38100 h 663323"/>
                <a:gd name="connsiteX9" fmla="*/ 645496 w 682808"/>
                <a:gd name="connsiteY9" fmla="*/ 57150 h 663323"/>
                <a:gd name="connsiteX10" fmla="*/ 664546 w 682808"/>
                <a:gd name="connsiteY10" fmla="*/ 85725 h 663323"/>
                <a:gd name="connsiteX11" fmla="*/ 664546 w 682808"/>
                <a:gd name="connsiteY11" fmla="*/ 238125 h 663323"/>
                <a:gd name="connsiteX12" fmla="*/ 655021 w 682808"/>
                <a:gd name="connsiteY12" fmla="*/ 266700 h 663323"/>
                <a:gd name="connsiteX13" fmla="*/ 569296 w 682808"/>
                <a:gd name="connsiteY13" fmla="*/ 314325 h 663323"/>
                <a:gd name="connsiteX14" fmla="*/ 151298 w 682808"/>
                <a:gd name="connsiteY14" fmla="*/ 442215 h 663323"/>
                <a:gd name="connsiteX15" fmla="*/ 0 w 682808"/>
                <a:gd name="connsiteY15" fmla="*/ 663323 h 663323"/>
                <a:gd name="connsiteX0" fmla="*/ 0 w 682808"/>
                <a:gd name="connsiteY0" fmla="*/ 663323 h 663323"/>
                <a:gd name="connsiteX1" fmla="*/ 151298 w 682808"/>
                <a:gd name="connsiteY1" fmla="*/ 442215 h 663323"/>
                <a:gd name="connsiteX2" fmla="*/ 302596 w 682808"/>
                <a:gd name="connsiteY2" fmla="*/ 221108 h 663323"/>
                <a:gd name="connsiteX3" fmla="*/ 397846 w 682808"/>
                <a:gd name="connsiteY3" fmla="*/ 47625 h 663323"/>
                <a:gd name="connsiteX4" fmla="*/ 426421 w 682808"/>
                <a:gd name="connsiteY4" fmla="*/ 28575 h 663323"/>
                <a:gd name="connsiteX5" fmla="*/ 483571 w 682808"/>
                <a:gd name="connsiteY5" fmla="*/ 9525 h 663323"/>
                <a:gd name="connsiteX6" fmla="*/ 559771 w 682808"/>
                <a:gd name="connsiteY6" fmla="*/ 0 h 663323"/>
                <a:gd name="connsiteX7" fmla="*/ 597871 w 682808"/>
                <a:gd name="connsiteY7" fmla="*/ 9525 h 663323"/>
                <a:gd name="connsiteX8" fmla="*/ 616921 w 682808"/>
                <a:gd name="connsiteY8" fmla="*/ 38100 h 663323"/>
                <a:gd name="connsiteX9" fmla="*/ 645496 w 682808"/>
                <a:gd name="connsiteY9" fmla="*/ 57150 h 663323"/>
                <a:gd name="connsiteX10" fmla="*/ 664546 w 682808"/>
                <a:gd name="connsiteY10" fmla="*/ 85725 h 663323"/>
                <a:gd name="connsiteX11" fmla="*/ 664546 w 682808"/>
                <a:gd name="connsiteY11" fmla="*/ 238125 h 663323"/>
                <a:gd name="connsiteX12" fmla="*/ 655021 w 682808"/>
                <a:gd name="connsiteY12" fmla="*/ 266700 h 663323"/>
                <a:gd name="connsiteX13" fmla="*/ 569296 w 682808"/>
                <a:gd name="connsiteY13" fmla="*/ 314325 h 663323"/>
                <a:gd name="connsiteX14" fmla="*/ 0 w 682808"/>
                <a:gd name="connsiteY14" fmla="*/ 663323 h 663323"/>
                <a:gd name="connsiteX15" fmla="*/ 0 w 682808"/>
                <a:gd name="connsiteY15" fmla="*/ 663323 h 663323"/>
                <a:gd name="connsiteX0" fmla="*/ 0 w 682808"/>
                <a:gd name="connsiteY0" fmla="*/ 663323 h 663323"/>
                <a:gd name="connsiteX1" fmla="*/ 151298 w 682808"/>
                <a:gd name="connsiteY1" fmla="*/ 442215 h 663323"/>
                <a:gd name="connsiteX2" fmla="*/ 302596 w 682808"/>
                <a:gd name="connsiteY2" fmla="*/ 221108 h 663323"/>
                <a:gd name="connsiteX3" fmla="*/ 397846 w 682808"/>
                <a:gd name="connsiteY3" fmla="*/ 47625 h 663323"/>
                <a:gd name="connsiteX4" fmla="*/ 426421 w 682808"/>
                <a:gd name="connsiteY4" fmla="*/ 28575 h 663323"/>
                <a:gd name="connsiteX5" fmla="*/ 483571 w 682808"/>
                <a:gd name="connsiteY5" fmla="*/ 9525 h 663323"/>
                <a:gd name="connsiteX6" fmla="*/ 559771 w 682808"/>
                <a:gd name="connsiteY6" fmla="*/ 0 h 663323"/>
                <a:gd name="connsiteX7" fmla="*/ 597871 w 682808"/>
                <a:gd name="connsiteY7" fmla="*/ 9525 h 663323"/>
                <a:gd name="connsiteX8" fmla="*/ 616921 w 682808"/>
                <a:gd name="connsiteY8" fmla="*/ 38100 h 663323"/>
                <a:gd name="connsiteX9" fmla="*/ 645496 w 682808"/>
                <a:gd name="connsiteY9" fmla="*/ 57150 h 663323"/>
                <a:gd name="connsiteX10" fmla="*/ 664546 w 682808"/>
                <a:gd name="connsiteY10" fmla="*/ 85725 h 663323"/>
                <a:gd name="connsiteX11" fmla="*/ 664546 w 682808"/>
                <a:gd name="connsiteY11" fmla="*/ 238125 h 663323"/>
                <a:gd name="connsiteX12" fmla="*/ 655021 w 682808"/>
                <a:gd name="connsiteY12" fmla="*/ 266700 h 663323"/>
                <a:gd name="connsiteX13" fmla="*/ 455205 w 682808"/>
                <a:gd name="connsiteY13" fmla="*/ 331662 h 663323"/>
                <a:gd name="connsiteX14" fmla="*/ 0 w 682808"/>
                <a:gd name="connsiteY14" fmla="*/ 663323 h 663323"/>
                <a:gd name="connsiteX15" fmla="*/ 0 w 682808"/>
                <a:gd name="connsiteY15" fmla="*/ 663323 h 663323"/>
                <a:gd name="connsiteX0" fmla="*/ 0 w 682808"/>
                <a:gd name="connsiteY0" fmla="*/ 663323 h 663323"/>
                <a:gd name="connsiteX1" fmla="*/ 151298 w 682808"/>
                <a:gd name="connsiteY1" fmla="*/ 442215 h 663323"/>
                <a:gd name="connsiteX2" fmla="*/ 227603 w 682808"/>
                <a:gd name="connsiteY2" fmla="*/ 331662 h 663323"/>
                <a:gd name="connsiteX3" fmla="*/ 397846 w 682808"/>
                <a:gd name="connsiteY3" fmla="*/ 47625 h 663323"/>
                <a:gd name="connsiteX4" fmla="*/ 426421 w 682808"/>
                <a:gd name="connsiteY4" fmla="*/ 28575 h 663323"/>
                <a:gd name="connsiteX5" fmla="*/ 483571 w 682808"/>
                <a:gd name="connsiteY5" fmla="*/ 9525 h 663323"/>
                <a:gd name="connsiteX6" fmla="*/ 559771 w 682808"/>
                <a:gd name="connsiteY6" fmla="*/ 0 h 663323"/>
                <a:gd name="connsiteX7" fmla="*/ 597871 w 682808"/>
                <a:gd name="connsiteY7" fmla="*/ 9525 h 663323"/>
                <a:gd name="connsiteX8" fmla="*/ 616921 w 682808"/>
                <a:gd name="connsiteY8" fmla="*/ 38100 h 663323"/>
                <a:gd name="connsiteX9" fmla="*/ 645496 w 682808"/>
                <a:gd name="connsiteY9" fmla="*/ 57150 h 663323"/>
                <a:gd name="connsiteX10" fmla="*/ 664546 w 682808"/>
                <a:gd name="connsiteY10" fmla="*/ 85725 h 663323"/>
                <a:gd name="connsiteX11" fmla="*/ 664546 w 682808"/>
                <a:gd name="connsiteY11" fmla="*/ 238125 h 663323"/>
                <a:gd name="connsiteX12" fmla="*/ 655021 w 682808"/>
                <a:gd name="connsiteY12" fmla="*/ 266700 h 663323"/>
                <a:gd name="connsiteX13" fmla="*/ 455205 w 682808"/>
                <a:gd name="connsiteY13" fmla="*/ 331662 h 663323"/>
                <a:gd name="connsiteX14" fmla="*/ 0 w 682808"/>
                <a:gd name="connsiteY14" fmla="*/ 663323 h 663323"/>
                <a:gd name="connsiteX15" fmla="*/ 0 w 682808"/>
                <a:gd name="connsiteY15" fmla="*/ 663323 h 663323"/>
                <a:gd name="connsiteX0" fmla="*/ 0 w 682808"/>
                <a:gd name="connsiteY0" fmla="*/ 663323 h 663323"/>
                <a:gd name="connsiteX1" fmla="*/ 151298 w 682808"/>
                <a:gd name="connsiteY1" fmla="*/ 442215 h 663323"/>
                <a:gd name="connsiteX2" fmla="*/ 227603 w 682808"/>
                <a:gd name="connsiteY2" fmla="*/ 331662 h 663323"/>
                <a:gd name="connsiteX3" fmla="*/ 397846 w 682808"/>
                <a:gd name="connsiteY3" fmla="*/ 47625 h 663323"/>
                <a:gd name="connsiteX4" fmla="*/ 426421 w 682808"/>
                <a:gd name="connsiteY4" fmla="*/ 28575 h 663323"/>
                <a:gd name="connsiteX5" fmla="*/ 483571 w 682808"/>
                <a:gd name="connsiteY5" fmla="*/ 9525 h 663323"/>
                <a:gd name="connsiteX6" fmla="*/ 559771 w 682808"/>
                <a:gd name="connsiteY6" fmla="*/ 0 h 663323"/>
                <a:gd name="connsiteX7" fmla="*/ 597871 w 682808"/>
                <a:gd name="connsiteY7" fmla="*/ 9525 h 663323"/>
                <a:gd name="connsiteX8" fmla="*/ 616921 w 682808"/>
                <a:gd name="connsiteY8" fmla="*/ 38100 h 663323"/>
                <a:gd name="connsiteX9" fmla="*/ 645496 w 682808"/>
                <a:gd name="connsiteY9" fmla="*/ 57150 h 663323"/>
                <a:gd name="connsiteX10" fmla="*/ 664546 w 682808"/>
                <a:gd name="connsiteY10" fmla="*/ 85725 h 663323"/>
                <a:gd name="connsiteX11" fmla="*/ 664546 w 682808"/>
                <a:gd name="connsiteY11" fmla="*/ 238125 h 663323"/>
                <a:gd name="connsiteX12" fmla="*/ 655021 w 682808"/>
                <a:gd name="connsiteY12" fmla="*/ 266700 h 663323"/>
                <a:gd name="connsiteX13" fmla="*/ 455205 w 682808"/>
                <a:gd name="connsiteY13" fmla="*/ 331662 h 663323"/>
                <a:gd name="connsiteX14" fmla="*/ 0 w 682808"/>
                <a:gd name="connsiteY14" fmla="*/ 663323 h 663323"/>
                <a:gd name="connsiteX15" fmla="*/ 0 w 682808"/>
                <a:gd name="connsiteY15" fmla="*/ 663323 h 663323"/>
                <a:gd name="connsiteX0" fmla="*/ 0 w 682808"/>
                <a:gd name="connsiteY0" fmla="*/ 663323 h 663323"/>
                <a:gd name="connsiteX1" fmla="*/ 151298 w 682808"/>
                <a:gd name="connsiteY1" fmla="*/ 442215 h 663323"/>
                <a:gd name="connsiteX2" fmla="*/ 227603 w 682808"/>
                <a:gd name="connsiteY2" fmla="*/ 331662 h 663323"/>
                <a:gd name="connsiteX3" fmla="*/ 397846 w 682808"/>
                <a:gd name="connsiteY3" fmla="*/ 47625 h 663323"/>
                <a:gd name="connsiteX4" fmla="*/ 426421 w 682808"/>
                <a:gd name="connsiteY4" fmla="*/ 28575 h 663323"/>
                <a:gd name="connsiteX5" fmla="*/ 483571 w 682808"/>
                <a:gd name="connsiteY5" fmla="*/ 9525 h 663323"/>
                <a:gd name="connsiteX6" fmla="*/ 559771 w 682808"/>
                <a:gd name="connsiteY6" fmla="*/ 0 h 663323"/>
                <a:gd name="connsiteX7" fmla="*/ 597871 w 682808"/>
                <a:gd name="connsiteY7" fmla="*/ 9525 h 663323"/>
                <a:gd name="connsiteX8" fmla="*/ 616921 w 682808"/>
                <a:gd name="connsiteY8" fmla="*/ 38100 h 663323"/>
                <a:gd name="connsiteX9" fmla="*/ 645496 w 682808"/>
                <a:gd name="connsiteY9" fmla="*/ 57150 h 663323"/>
                <a:gd name="connsiteX10" fmla="*/ 664546 w 682808"/>
                <a:gd name="connsiteY10" fmla="*/ 85725 h 663323"/>
                <a:gd name="connsiteX11" fmla="*/ 664546 w 682808"/>
                <a:gd name="connsiteY11" fmla="*/ 238125 h 663323"/>
                <a:gd name="connsiteX12" fmla="*/ 655021 w 682808"/>
                <a:gd name="connsiteY12" fmla="*/ 266700 h 663323"/>
                <a:gd name="connsiteX13" fmla="*/ 455205 w 682808"/>
                <a:gd name="connsiteY13" fmla="*/ 331662 h 663323"/>
                <a:gd name="connsiteX14" fmla="*/ 0 w 682808"/>
                <a:gd name="connsiteY14" fmla="*/ 663323 h 663323"/>
                <a:gd name="connsiteX15" fmla="*/ 0 w 682808"/>
                <a:gd name="connsiteY15" fmla="*/ 663323 h 663323"/>
                <a:gd name="connsiteX0" fmla="*/ 0 w 838649"/>
                <a:gd name="connsiteY0" fmla="*/ 979943 h 979943"/>
                <a:gd name="connsiteX1" fmla="*/ 307139 w 838649"/>
                <a:gd name="connsiteY1" fmla="*/ 442215 h 979943"/>
                <a:gd name="connsiteX2" fmla="*/ 383444 w 838649"/>
                <a:gd name="connsiteY2" fmla="*/ 331662 h 979943"/>
                <a:gd name="connsiteX3" fmla="*/ 553687 w 838649"/>
                <a:gd name="connsiteY3" fmla="*/ 47625 h 979943"/>
                <a:gd name="connsiteX4" fmla="*/ 582262 w 838649"/>
                <a:gd name="connsiteY4" fmla="*/ 28575 h 979943"/>
                <a:gd name="connsiteX5" fmla="*/ 639412 w 838649"/>
                <a:gd name="connsiteY5" fmla="*/ 9525 h 979943"/>
                <a:gd name="connsiteX6" fmla="*/ 715612 w 838649"/>
                <a:gd name="connsiteY6" fmla="*/ 0 h 979943"/>
                <a:gd name="connsiteX7" fmla="*/ 753712 w 838649"/>
                <a:gd name="connsiteY7" fmla="*/ 9525 h 979943"/>
                <a:gd name="connsiteX8" fmla="*/ 772762 w 838649"/>
                <a:gd name="connsiteY8" fmla="*/ 38100 h 979943"/>
                <a:gd name="connsiteX9" fmla="*/ 801337 w 838649"/>
                <a:gd name="connsiteY9" fmla="*/ 57150 h 979943"/>
                <a:gd name="connsiteX10" fmla="*/ 820387 w 838649"/>
                <a:gd name="connsiteY10" fmla="*/ 85725 h 979943"/>
                <a:gd name="connsiteX11" fmla="*/ 820387 w 838649"/>
                <a:gd name="connsiteY11" fmla="*/ 238125 h 979943"/>
                <a:gd name="connsiteX12" fmla="*/ 810862 w 838649"/>
                <a:gd name="connsiteY12" fmla="*/ 266700 h 979943"/>
                <a:gd name="connsiteX13" fmla="*/ 611046 w 838649"/>
                <a:gd name="connsiteY13" fmla="*/ 331662 h 979943"/>
                <a:gd name="connsiteX14" fmla="*/ 155841 w 838649"/>
                <a:gd name="connsiteY14" fmla="*/ 663323 h 979943"/>
                <a:gd name="connsiteX15" fmla="*/ 0 w 838649"/>
                <a:gd name="connsiteY15" fmla="*/ 979943 h 979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38649" h="979943">
                  <a:moveTo>
                    <a:pt x="0" y="979943"/>
                  </a:moveTo>
                  <a:lnTo>
                    <a:pt x="307139" y="442215"/>
                  </a:lnTo>
                  <a:cubicBezTo>
                    <a:pt x="368684" y="344361"/>
                    <a:pt x="367569" y="376112"/>
                    <a:pt x="383444" y="331662"/>
                  </a:cubicBezTo>
                  <a:cubicBezTo>
                    <a:pt x="392068" y="321314"/>
                    <a:pt x="543339" y="56249"/>
                    <a:pt x="553687" y="47625"/>
                  </a:cubicBezTo>
                  <a:cubicBezTo>
                    <a:pt x="562481" y="40296"/>
                    <a:pt x="571801" y="33224"/>
                    <a:pt x="582262" y="28575"/>
                  </a:cubicBezTo>
                  <a:cubicBezTo>
                    <a:pt x="600612" y="20420"/>
                    <a:pt x="619487" y="12016"/>
                    <a:pt x="639412" y="9525"/>
                  </a:cubicBezTo>
                  <a:lnTo>
                    <a:pt x="715612" y="0"/>
                  </a:lnTo>
                  <a:cubicBezTo>
                    <a:pt x="728312" y="3175"/>
                    <a:pt x="742820" y="2263"/>
                    <a:pt x="753712" y="9525"/>
                  </a:cubicBezTo>
                  <a:cubicBezTo>
                    <a:pt x="763237" y="15875"/>
                    <a:pt x="764667" y="30005"/>
                    <a:pt x="772762" y="38100"/>
                  </a:cubicBezTo>
                  <a:cubicBezTo>
                    <a:pt x="780857" y="46195"/>
                    <a:pt x="791812" y="50800"/>
                    <a:pt x="801337" y="57150"/>
                  </a:cubicBezTo>
                  <a:cubicBezTo>
                    <a:pt x="807687" y="66675"/>
                    <a:pt x="816367" y="75006"/>
                    <a:pt x="820387" y="85725"/>
                  </a:cubicBezTo>
                  <a:cubicBezTo>
                    <a:pt x="838649" y="134425"/>
                    <a:pt x="827349" y="189390"/>
                    <a:pt x="820387" y="238125"/>
                  </a:cubicBezTo>
                  <a:cubicBezTo>
                    <a:pt x="818967" y="248064"/>
                    <a:pt x="817962" y="259600"/>
                    <a:pt x="810862" y="266700"/>
                  </a:cubicBezTo>
                  <a:cubicBezTo>
                    <a:pt x="778110" y="299452"/>
                    <a:pt x="646979" y="319684"/>
                    <a:pt x="611046" y="331662"/>
                  </a:cubicBezTo>
                  <a:cubicBezTo>
                    <a:pt x="452140" y="375768"/>
                    <a:pt x="250724" y="605157"/>
                    <a:pt x="155841" y="663323"/>
                  </a:cubicBezTo>
                  <a:lnTo>
                    <a:pt x="0" y="979943"/>
                  </a:lnTo>
                  <a:close/>
                </a:path>
              </a:pathLst>
            </a:custGeom>
            <a:solidFill>
              <a:srgbClr val="00B0F0"/>
            </a:solidFill>
            <a:ln w="31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dirty="0"/>
            </a:p>
          </p:txBody>
        </p:sp>
        <p:sp>
          <p:nvSpPr>
            <p:cNvPr id="202" name="Freeform 201"/>
            <p:cNvSpPr/>
            <p:nvPr/>
          </p:nvSpPr>
          <p:spPr>
            <a:xfrm rot="1605782">
              <a:off x="4650909" y="2528856"/>
              <a:ext cx="67363" cy="46040"/>
            </a:xfrm>
            <a:custGeom>
              <a:avLst/>
              <a:gdLst>
                <a:gd name="connsiteX0" fmla="*/ 0 w 380212"/>
                <a:gd name="connsiteY0" fmla="*/ 314325 h 333375"/>
                <a:gd name="connsiteX1" fmla="*/ 0 w 380212"/>
                <a:gd name="connsiteY1" fmla="*/ 314325 h 333375"/>
                <a:gd name="connsiteX2" fmla="*/ 19050 w 380212"/>
                <a:gd name="connsiteY2" fmla="*/ 228600 h 333375"/>
                <a:gd name="connsiteX3" fmla="*/ 28575 w 380212"/>
                <a:gd name="connsiteY3" fmla="*/ 161925 h 333375"/>
                <a:gd name="connsiteX4" fmla="*/ 66675 w 380212"/>
                <a:gd name="connsiteY4" fmla="*/ 76200 h 333375"/>
                <a:gd name="connsiteX5" fmla="*/ 95250 w 380212"/>
                <a:gd name="connsiteY5" fmla="*/ 47625 h 333375"/>
                <a:gd name="connsiteX6" fmla="*/ 123825 w 380212"/>
                <a:gd name="connsiteY6" fmla="*/ 28575 h 333375"/>
                <a:gd name="connsiteX7" fmla="*/ 180975 w 380212"/>
                <a:gd name="connsiteY7" fmla="*/ 9525 h 333375"/>
                <a:gd name="connsiteX8" fmla="*/ 257175 w 380212"/>
                <a:gd name="connsiteY8" fmla="*/ 0 h 333375"/>
                <a:gd name="connsiteX9" fmla="*/ 295275 w 380212"/>
                <a:gd name="connsiteY9" fmla="*/ 9525 h 333375"/>
                <a:gd name="connsiteX10" fmla="*/ 314325 w 380212"/>
                <a:gd name="connsiteY10" fmla="*/ 38100 h 333375"/>
                <a:gd name="connsiteX11" fmla="*/ 342900 w 380212"/>
                <a:gd name="connsiteY11" fmla="*/ 57150 h 333375"/>
                <a:gd name="connsiteX12" fmla="*/ 361950 w 380212"/>
                <a:gd name="connsiteY12" fmla="*/ 85725 h 333375"/>
                <a:gd name="connsiteX13" fmla="*/ 361950 w 380212"/>
                <a:gd name="connsiteY13" fmla="*/ 238125 h 333375"/>
                <a:gd name="connsiteX14" fmla="*/ 352425 w 380212"/>
                <a:gd name="connsiteY14" fmla="*/ 266700 h 333375"/>
                <a:gd name="connsiteX15" fmla="*/ 266700 w 380212"/>
                <a:gd name="connsiteY15" fmla="*/ 314325 h 333375"/>
                <a:gd name="connsiteX16" fmla="*/ 171450 w 380212"/>
                <a:gd name="connsiteY16" fmla="*/ 295275 h 333375"/>
                <a:gd name="connsiteX17" fmla="*/ 85725 w 380212"/>
                <a:gd name="connsiteY17" fmla="*/ 304800 h 333375"/>
                <a:gd name="connsiteX18" fmla="*/ 28575 w 380212"/>
                <a:gd name="connsiteY18" fmla="*/ 323850 h 333375"/>
                <a:gd name="connsiteX19" fmla="*/ 0 w 380212"/>
                <a:gd name="connsiteY19" fmla="*/ 333375 h 333375"/>
                <a:gd name="connsiteX20" fmla="*/ 0 w 380212"/>
                <a:gd name="connsiteY20" fmla="*/ 314325 h 333375"/>
                <a:gd name="connsiteX0" fmla="*/ 0 w 682808"/>
                <a:gd name="connsiteY0" fmla="*/ 663323 h 663323"/>
                <a:gd name="connsiteX1" fmla="*/ 302596 w 682808"/>
                <a:gd name="connsiteY1" fmla="*/ 314325 h 663323"/>
                <a:gd name="connsiteX2" fmla="*/ 321646 w 682808"/>
                <a:gd name="connsiteY2" fmla="*/ 228600 h 663323"/>
                <a:gd name="connsiteX3" fmla="*/ 331171 w 682808"/>
                <a:gd name="connsiteY3" fmla="*/ 161925 h 663323"/>
                <a:gd name="connsiteX4" fmla="*/ 369271 w 682808"/>
                <a:gd name="connsiteY4" fmla="*/ 76200 h 663323"/>
                <a:gd name="connsiteX5" fmla="*/ 397846 w 682808"/>
                <a:gd name="connsiteY5" fmla="*/ 47625 h 663323"/>
                <a:gd name="connsiteX6" fmla="*/ 426421 w 682808"/>
                <a:gd name="connsiteY6" fmla="*/ 28575 h 663323"/>
                <a:gd name="connsiteX7" fmla="*/ 483571 w 682808"/>
                <a:gd name="connsiteY7" fmla="*/ 9525 h 663323"/>
                <a:gd name="connsiteX8" fmla="*/ 559771 w 682808"/>
                <a:gd name="connsiteY8" fmla="*/ 0 h 663323"/>
                <a:gd name="connsiteX9" fmla="*/ 597871 w 682808"/>
                <a:gd name="connsiteY9" fmla="*/ 9525 h 663323"/>
                <a:gd name="connsiteX10" fmla="*/ 616921 w 682808"/>
                <a:gd name="connsiteY10" fmla="*/ 38100 h 663323"/>
                <a:gd name="connsiteX11" fmla="*/ 645496 w 682808"/>
                <a:gd name="connsiteY11" fmla="*/ 57150 h 663323"/>
                <a:gd name="connsiteX12" fmla="*/ 664546 w 682808"/>
                <a:gd name="connsiteY12" fmla="*/ 85725 h 663323"/>
                <a:gd name="connsiteX13" fmla="*/ 664546 w 682808"/>
                <a:gd name="connsiteY13" fmla="*/ 238125 h 663323"/>
                <a:gd name="connsiteX14" fmla="*/ 655021 w 682808"/>
                <a:gd name="connsiteY14" fmla="*/ 266700 h 663323"/>
                <a:gd name="connsiteX15" fmla="*/ 569296 w 682808"/>
                <a:gd name="connsiteY15" fmla="*/ 314325 h 663323"/>
                <a:gd name="connsiteX16" fmla="*/ 474046 w 682808"/>
                <a:gd name="connsiteY16" fmla="*/ 295275 h 663323"/>
                <a:gd name="connsiteX17" fmla="*/ 388321 w 682808"/>
                <a:gd name="connsiteY17" fmla="*/ 304800 h 663323"/>
                <a:gd name="connsiteX18" fmla="*/ 331171 w 682808"/>
                <a:gd name="connsiteY18" fmla="*/ 323850 h 663323"/>
                <a:gd name="connsiteX19" fmla="*/ 302596 w 682808"/>
                <a:gd name="connsiteY19" fmla="*/ 333375 h 663323"/>
                <a:gd name="connsiteX20" fmla="*/ 0 w 682808"/>
                <a:gd name="connsiteY20" fmla="*/ 663323 h 663323"/>
                <a:gd name="connsiteX0" fmla="*/ 0 w 682808"/>
                <a:gd name="connsiteY0" fmla="*/ 663323 h 663323"/>
                <a:gd name="connsiteX1" fmla="*/ 302596 w 682808"/>
                <a:gd name="connsiteY1" fmla="*/ 314325 h 663323"/>
                <a:gd name="connsiteX2" fmla="*/ 321646 w 682808"/>
                <a:gd name="connsiteY2" fmla="*/ 228600 h 663323"/>
                <a:gd name="connsiteX3" fmla="*/ 331171 w 682808"/>
                <a:gd name="connsiteY3" fmla="*/ 161925 h 663323"/>
                <a:gd name="connsiteX4" fmla="*/ 369271 w 682808"/>
                <a:gd name="connsiteY4" fmla="*/ 76200 h 663323"/>
                <a:gd name="connsiteX5" fmla="*/ 397846 w 682808"/>
                <a:gd name="connsiteY5" fmla="*/ 47625 h 663323"/>
                <a:gd name="connsiteX6" fmla="*/ 426421 w 682808"/>
                <a:gd name="connsiteY6" fmla="*/ 28575 h 663323"/>
                <a:gd name="connsiteX7" fmla="*/ 483571 w 682808"/>
                <a:gd name="connsiteY7" fmla="*/ 9525 h 663323"/>
                <a:gd name="connsiteX8" fmla="*/ 559771 w 682808"/>
                <a:gd name="connsiteY8" fmla="*/ 0 h 663323"/>
                <a:gd name="connsiteX9" fmla="*/ 597871 w 682808"/>
                <a:gd name="connsiteY9" fmla="*/ 9525 h 663323"/>
                <a:gd name="connsiteX10" fmla="*/ 616921 w 682808"/>
                <a:gd name="connsiteY10" fmla="*/ 38100 h 663323"/>
                <a:gd name="connsiteX11" fmla="*/ 645496 w 682808"/>
                <a:gd name="connsiteY11" fmla="*/ 57150 h 663323"/>
                <a:gd name="connsiteX12" fmla="*/ 664546 w 682808"/>
                <a:gd name="connsiteY12" fmla="*/ 85725 h 663323"/>
                <a:gd name="connsiteX13" fmla="*/ 664546 w 682808"/>
                <a:gd name="connsiteY13" fmla="*/ 238125 h 663323"/>
                <a:gd name="connsiteX14" fmla="*/ 655021 w 682808"/>
                <a:gd name="connsiteY14" fmla="*/ 266700 h 663323"/>
                <a:gd name="connsiteX15" fmla="*/ 569296 w 682808"/>
                <a:gd name="connsiteY15" fmla="*/ 314325 h 663323"/>
                <a:gd name="connsiteX16" fmla="*/ 474046 w 682808"/>
                <a:gd name="connsiteY16" fmla="*/ 295275 h 663323"/>
                <a:gd name="connsiteX17" fmla="*/ 388321 w 682808"/>
                <a:gd name="connsiteY17" fmla="*/ 304800 h 663323"/>
                <a:gd name="connsiteX18" fmla="*/ 302596 w 682808"/>
                <a:gd name="connsiteY18" fmla="*/ 333375 h 663323"/>
                <a:gd name="connsiteX19" fmla="*/ 0 w 682808"/>
                <a:gd name="connsiteY19" fmla="*/ 663323 h 663323"/>
                <a:gd name="connsiteX0" fmla="*/ 0 w 682808"/>
                <a:gd name="connsiteY0" fmla="*/ 663323 h 663323"/>
                <a:gd name="connsiteX1" fmla="*/ 302596 w 682808"/>
                <a:gd name="connsiteY1" fmla="*/ 314325 h 663323"/>
                <a:gd name="connsiteX2" fmla="*/ 331171 w 682808"/>
                <a:gd name="connsiteY2" fmla="*/ 161925 h 663323"/>
                <a:gd name="connsiteX3" fmla="*/ 369271 w 682808"/>
                <a:gd name="connsiteY3" fmla="*/ 76200 h 663323"/>
                <a:gd name="connsiteX4" fmla="*/ 397846 w 682808"/>
                <a:gd name="connsiteY4" fmla="*/ 47625 h 663323"/>
                <a:gd name="connsiteX5" fmla="*/ 426421 w 682808"/>
                <a:gd name="connsiteY5" fmla="*/ 28575 h 663323"/>
                <a:gd name="connsiteX6" fmla="*/ 483571 w 682808"/>
                <a:gd name="connsiteY6" fmla="*/ 9525 h 663323"/>
                <a:gd name="connsiteX7" fmla="*/ 559771 w 682808"/>
                <a:gd name="connsiteY7" fmla="*/ 0 h 663323"/>
                <a:gd name="connsiteX8" fmla="*/ 597871 w 682808"/>
                <a:gd name="connsiteY8" fmla="*/ 9525 h 663323"/>
                <a:gd name="connsiteX9" fmla="*/ 616921 w 682808"/>
                <a:gd name="connsiteY9" fmla="*/ 38100 h 663323"/>
                <a:gd name="connsiteX10" fmla="*/ 645496 w 682808"/>
                <a:gd name="connsiteY10" fmla="*/ 57150 h 663323"/>
                <a:gd name="connsiteX11" fmla="*/ 664546 w 682808"/>
                <a:gd name="connsiteY11" fmla="*/ 85725 h 663323"/>
                <a:gd name="connsiteX12" fmla="*/ 664546 w 682808"/>
                <a:gd name="connsiteY12" fmla="*/ 238125 h 663323"/>
                <a:gd name="connsiteX13" fmla="*/ 655021 w 682808"/>
                <a:gd name="connsiteY13" fmla="*/ 266700 h 663323"/>
                <a:gd name="connsiteX14" fmla="*/ 569296 w 682808"/>
                <a:gd name="connsiteY14" fmla="*/ 314325 h 663323"/>
                <a:gd name="connsiteX15" fmla="*/ 474046 w 682808"/>
                <a:gd name="connsiteY15" fmla="*/ 295275 h 663323"/>
                <a:gd name="connsiteX16" fmla="*/ 388321 w 682808"/>
                <a:gd name="connsiteY16" fmla="*/ 304800 h 663323"/>
                <a:gd name="connsiteX17" fmla="*/ 302596 w 682808"/>
                <a:gd name="connsiteY17" fmla="*/ 333375 h 663323"/>
                <a:gd name="connsiteX18" fmla="*/ 0 w 682808"/>
                <a:gd name="connsiteY18" fmla="*/ 663323 h 663323"/>
                <a:gd name="connsiteX0" fmla="*/ 0 w 682808"/>
                <a:gd name="connsiteY0" fmla="*/ 663323 h 663323"/>
                <a:gd name="connsiteX1" fmla="*/ 302596 w 682808"/>
                <a:gd name="connsiteY1" fmla="*/ 314325 h 663323"/>
                <a:gd name="connsiteX2" fmla="*/ 369271 w 682808"/>
                <a:gd name="connsiteY2" fmla="*/ 76200 h 663323"/>
                <a:gd name="connsiteX3" fmla="*/ 397846 w 682808"/>
                <a:gd name="connsiteY3" fmla="*/ 47625 h 663323"/>
                <a:gd name="connsiteX4" fmla="*/ 426421 w 682808"/>
                <a:gd name="connsiteY4" fmla="*/ 28575 h 663323"/>
                <a:gd name="connsiteX5" fmla="*/ 483571 w 682808"/>
                <a:gd name="connsiteY5" fmla="*/ 9525 h 663323"/>
                <a:gd name="connsiteX6" fmla="*/ 559771 w 682808"/>
                <a:gd name="connsiteY6" fmla="*/ 0 h 663323"/>
                <a:gd name="connsiteX7" fmla="*/ 597871 w 682808"/>
                <a:gd name="connsiteY7" fmla="*/ 9525 h 663323"/>
                <a:gd name="connsiteX8" fmla="*/ 616921 w 682808"/>
                <a:gd name="connsiteY8" fmla="*/ 38100 h 663323"/>
                <a:gd name="connsiteX9" fmla="*/ 645496 w 682808"/>
                <a:gd name="connsiteY9" fmla="*/ 57150 h 663323"/>
                <a:gd name="connsiteX10" fmla="*/ 664546 w 682808"/>
                <a:gd name="connsiteY10" fmla="*/ 85725 h 663323"/>
                <a:gd name="connsiteX11" fmla="*/ 664546 w 682808"/>
                <a:gd name="connsiteY11" fmla="*/ 238125 h 663323"/>
                <a:gd name="connsiteX12" fmla="*/ 655021 w 682808"/>
                <a:gd name="connsiteY12" fmla="*/ 266700 h 663323"/>
                <a:gd name="connsiteX13" fmla="*/ 569296 w 682808"/>
                <a:gd name="connsiteY13" fmla="*/ 314325 h 663323"/>
                <a:gd name="connsiteX14" fmla="*/ 474046 w 682808"/>
                <a:gd name="connsiteY14" fmla="*/ 295275 h 663323"/>
                <a:gd name="connsiteX15" fmla="*/ 388321 w 682808"/>
                <a:gd name="connsiteY15" fmla="*/ 304800 h 663323"/>
                <a:gd name="connsiteX16" fmla="*/ 302596 w 682808"/>
                <a:gd name="connsiteY16" fmla="*/ 333375 h 663323"/>
                <a:gd name="connsiteX17" fmla="*/ 0 w 682808"/>
                <a:gd name="connsiteY17" fmla="*/ 663323 h 663323"/>
                <a:gd name="connsiteX0" fmla="*/ 0 w 682808"/>
                <a:gd name="connsiteY0" fmla="*/ 663323 h 663323"/>
                <a:gd name="connsiteX1" fmla="*/ 302596 w 682808"/>
                <a:gd name="connsiteY1" fmla="*/ 314325 h 663323"/>
                <a:gd name="connsiteX2" fmla="*/ 369271 w 682808"/>
                <a:gd name="connsiteY2" fmla="*/ 76200 h 663323"/>
                <a:gd name="connsiteX3" fmla="*/ 397846 w 682808"/>
                <a:gd name="connsiteY3" fmla="*/ 47625 h 663323"/>
                <a:gd name="connsiteX4" fmla="*/ 426421 w 682808"/>
                <a:gd name="connsiteY4" fmla="*/ 28575 h 663323"/>
                <a:gd name="connsiteX5" fmla="*/ 483571 w 682808"/>
                <a:gd name="connsiteY5" fmla="*/ 9525 h 663323"/>
                <a:gd name="connsiteX6" fmla="*/ 559771 w 682808"/>
                <a:gd name="connsiteY6" fmla="*/ 0 h 663323"/>
                <a:gd name="connsiteX7" fmla="*/ 597871 w 682808"/>
                <a:gd name="connsiteY7" fmla="*/ 9525 h 663323"/>
                <a:gd name="connsiteX8" fmla="*/ 616921 w 682808"/>
                <a:gd name="connsiteY8" fmla="*/ 38100 h 663323"/>
                <a:gd name="connsiteX9" fmla="*/ 645496 w 682808"/>
                <a:gd name="connsiteY9" fmla="*/ 57150 h 663323"/>
                <a:gd name="connsiteX10" fmla="*/ 664546 w 682808"/>
                <a:gd name="connsiteY10" fmla="*/ 85725 h 663323"/>
                <a:gd name="connsiteX11" fmla="*/ 664546 w 682808"/>
                <a:gd name="connsiteY11" fmla="*/ 238125 h 663323"/>
                <a:gd name="connsiteX12" fmla="*/ 655021 w 682808"/>
                <a:gd name="connsiteY12" fmla="*/ 266700 h 663323"/>
                <a:gd name="connsiteX13" fmla="*/ 569296 w 682808"/>
                <a:gd name="connsiteY13" fmla="*/ 314325 h 663323"/>
                <a:gd name="connsiteX14" fmla="*/ 474046 w 682808"/>
                <a:gd name="connsiteY14" fmla="*/ 295275 h 663323"/>
                <a:gd name="connsiteX15" fmla="*/ 388321 w 682808"/>
                <a:gd name="connsiteY15" fmla="*/ 304800 h 663323"/>
                <a:gd name="connsiteX16" fmla="*/ 0 w 682808"/>
                <a:gd name="connsiteY16" fmla="*/ 663323 h 663323"/>
                <a:gd name="connsiteX0" fmla="*/ 0 w 682808"/>
                <a:gd name="connsiteY0" fmla="*/ 663323 h 663323"/>
                <a:gd name="connsiteX1" fmla="*/ 151298 w 682808"/>
                <a:gd name="connsiteY1" fmla="*/ 442215 h 663323"/>
                <a:gd name="connsiteX2" fmla="*/ 369271 w 682808"/>
                <a:gd name="connsiteY2" fmla="*/ 76200 h 663323"/>
                <a:gd name="connsiteX3" fmla="*/ 397846 w 682808"/>
                <a:gd name="connsiteY3" fmla="*/ 47625 h 663323"/>
                <a:gd name="connsiteX4" fmla="*/ 426421 w 682808"/>
                <a:gd name="connsiteY4" fmla="*/ 28575 h 663323"/>
                <a:gd name="connsiteX5" fmla="*/ 483571 w 682808"/>
                <a:gd name="connsiteY5" fmla="*/ 9525 h 663323"/>
                <a:gd name="connsiteX6" fmla="*/ 559771 w 682808"/>
                <a:gd name="connsiteY6" fmla="*/ 0 h 663323"/>
                <a:gd name="connsiteX7" fmla="*/ 597871 w 682808"/>
                <a:gd name="connsiteY7" fmla="*/ 9525 h 663323"/>
                <a:gd name="connsiteX8" fmla="*/ 616921 w 682808"/>
                <a:gd name="connsiteY8" fmla="*/ 38100 h 663323"/>
                <a:gd name="connsiteX9" fmla="*/ 645496 w 682808"/>
                <a:gd name="connsiteY9" fmla="*/ 57150 h 663323"/>
                <a:gd name="connsiteX10" fmla="*/ 664546 w 682808"/>
                <a:gd name="connsiteY10" fmla="*/ 85725 h 663323"/>
                <a:gd name="connsiteX11" fmla="*/ 664546 w 682808"/>
                <a:gd name="connsiteY11" fmla="*/ 238125 h 663323"/>
                <a:gd name="connsiteX12" fmla="*/ 655021 w 682808"/>
                <a:gd name="connsiteY12" fmla="*/ 266700 h 663323"/>
                <a:gd name="connsiteX13" fmla="*/ 569296 w 682808"/>
                <a:gd name="connsiteY13" fmla="*/ 314325 h 663323"/>
                <a:gd name="connsiteX14" fmla="*/ 474046 w 682808"/>
                <a:gd name="connsiteY14" fmla="*/ 295275 h 663323"/>
                <a:gd name="connsiteX15" fmla="*/ 388321 w 682808"/>
                <a:gd name="connsiteY15" fmla="*/ 304800 h 663323"/>
                <a:gd name="connsiteX16" fmla="*/ 0 w 682808"/>
                <a:gd name="connsiteY16" fmla="*/ 663323 h 663323"/>
                <a:gd name="connsiteX0" fmla="*/ 0 w 682808"/>
                <a:gd name="connsiteY0" fmla="*/ 663323 h 663323"/>
                <a:gd name="connsiteX1" fmla="*/ 151298 w 682808"/>
                <a:gd name="connsiteY1" fmla="*/ 442215 h 663323"/>
                <a:gd name="connsiteX2" fmla="*/ 302596 w 682808"/>
                <a:gd name="connsiteY2" fmla="*/ 221108 h 663323"/>
                <a:gd name="connsiteX3" fmla="*/ 397846 w 682808"/>
                <a:gd name="connsiteY3" fmla="*/ 47625 h 663323"/>
                <a:gd name="connsiteX4" fmla="*/ 426421 w 682808"/>
                <a:gd name="connsiteY4" fmla="*/ 28575 h 663323"/>
                <a:gd name="connsiteX5" fmla="*/ 483571 w 682808"/>
                <a:gd name="connsiteY5" fmla="*/ 9525 h 663323"/>
                <a:gd name="connsiteX6" fmla="*/ 559771 w 682808"/>
                <a:gd name="connsiteY6" fmla="*/ 0 h 663323"/>
                <a:gd name="connsiteX7" fmla="*/ 597871 w 682808"/>
                <a:gd name="connsiteY7" fmla="*/ 9525 h 663323"/>
                <a:gd name="connsiteX8" fmla="*/ 616921 w 682808"/>
                <a:gd name="connsiteY8" fmla="*/ 38100 h 663323"/>
                <a:gd name="connsiteX9" fmla="*/ 645496 w 682808"/>
                <a:gd name="connsiteY9" fmla="*/ 57150 h 663323"/>
                <a:gd name="connsiteX10" fmla="*/ 664546 w 682808"/>
                <a:gd name="connsiteY10" fmla="*/ 85725 h 663323"/>
                <a:gd name="connsiteX11" fmla="*/ 664546 w 682808"/>
                <a:gd name="connsiteY11" fmla="*/ 238125 h 663323"/>
                <a:gd name="connsiteX12" fmla="*/ 655021 w 682808"/>
                <a:gd name="connsiteY12" fmla="*/ 266700 h 663323"/>
                <a:gd name="connsiteX13" fmla="*/ 569296 w 682808"/>
                <a:gd name="connsiteY13" fmla="*/ 314325 h 663323"/>
                <a:gd name="connsiteX14" fmla="*/ 474046 w 682808"/>
                <a:gd name="connsiteY14" fmla="*/ 295275 h 663323"/>
                <a:gd name="connsiteX15" fmla="*/ 388321 w 682808"/>
                <a:gd name="connsiteY15" fmla="*/ 304800 h 663323"/>
                <a:gd name="connsiteX16" fmla="*/ 0 w 682808"/>
                <a:gd name="connsiteY16" fmla="*/ 663323 h 663323"/>
                <a:gd name="connsiteX0" fmla="*/ 0 w 682808"/>
                <a:gd name="connsiteY0" fmla="*/ 663323 h 663323"/>
                <a:gd name="connsiteX1" fmla="*/ 151298 w 682808"/>
                <a:gd name="connsiteY1" fmla="*/ 442215 h 663323"/>
                <a:gd name="connsiteX2" fmla="*/ 302596 w 682808"/>
                <a:gd name="connsiteY2" fmla="*/ 221108 h 663323"/>
                <a:gd name="connsiteX3" fmla="*/ 397846 w 682808"/>
                <a:gd name="connsiteY3" fmla="*/ 47625 h 663323"/>
                <a:gd name="connsiteX4" fmla="*/ 426421 w 682808"/>
                <a:gd name="connsiteY4" fmla="*/ 28575 h 663323"/>
                <a:gd name="connsiteX5" fmla="*/ 483571 w 682808"/>
                <a:gd name="connsiteY5" fmla="*/ 9525 h 663323"/>
                <a:gd name="connsiteX6" fmla="*/ 559771 w 682808"/>
                <a:gd name="connsiteY6" fmla="*/ 0 h 663323"/>
                <a:gd name="connsiteX7" fmla="*/ 597871 w 682808"/>
                <a:gd name="connsiteY7" fmla="*/ 9525 h 663323"/>
                <a:gd name="connsiteX8" fmla="*/ 616921 w 682808"/>
                <a:gd name="connsiteY8" fmla="*/ 38100 h 663323"/>
                <a:gd name="connsiteX9" fmla="*/ 645496 w 682808"/>
                <a:gd name="connsiteY9" fmla="*/ 57150 h 663323"/>
                <a:gd name="connsiteX10" fmla="*/ 664546 w 682808"/>
                <a:gd name="connsiteY10" fmla="*/ 85725 h 663323"/>
                <a:gd name="connsiteX11" fmla="*/ 664546 w 682808"/>
                <a:gd name="connsiteY11" fmla="*/ 238125 h 663323"/>
                <a:gd name="connsiteX12" fmla="*/ 655021 w 682808"/>
                <a:gd name="connsiteY12" fmla="*/ 266700 h 663323"/>
                <a:gd name="connsiteX13" fmla="*/ 569296 w 682808"/>
                <a:gd name="connsiteY13" fmla="*/ 314325 h 663323"/>
                <a:gd name="connsiteX14" fmla="*/ 474046 w 682808"/>
                <a:gd name="connsiteY14" fmla="*/ 295275 h 663323"/>
                <a:gd name="connsiteX15" fmla="*/ 151298 w 682808"/>
                <a:gd name="connsiteY15" fmla="*/ 442215 h 663323"/>
                <a:gd name="connsiteX16" fmla="*/ 0 w 682808"/>
                <a:gd name="connsiteY16" fmla="*/ 663323 h 663323"/>
                <a:gd name="connsiteX0" fmla="*/ 0 w 682808"/>
                <a:gd name="connsiteY0" fmla="*/ 663323 h 663323"/>
                <a:gd name="connsiteX1" fmla="*/ 151298 w 682808"/>
                <a:gd name="connsiteY1" fmla="*/ 442215 h 663323"/>
                <a:gd name="connsiteX2" fmla="*/ 302596 w 682808"/>
                <a:gd name="connsiteY2" fmla="*/ 221108 h 663323"/>
                <a:gd name="connsiteX3" fmla="*/ 397846 w 682808"/>
                <a:gd name="connsiteY3" fmla="*/ 47625 h 663323"/>
                <a:gd name="connsiteX4" fmla="*/ 426421 w 682808"/>
                <a:gd name="connsiteY4" fmla="*/ 28575 h 663323"/>
                <a:gd name="connsiteX5" fmla="*/ 483571 w 682808"/>
                <a:gd name="connsiteY5" fmla="*/ 9525 h 663323"/>
                <a:gd name="connsiteX6" fmla="*/ 559771 w 682808"/>
                <a:gd name="connsiteY6" fmla="*/ 0 h 663323"/>
                <a:gd name="connsiteX7" fmla="*/ 597871 w 682808"/>
                <a:gd name="connsiteY7" fmla="*/ 9525 h 663323"/>
                <a:gd name="connsiteX8" fmla="*/ 616921 w 682808"/>
                <a:gd name="connsiteY8" fmla="*/ 38100 h 663323"/>
                <a:gd name="connsiteX9" fmla="*/ 645496 w 682808"/>
                <a:gd name="connsiteY9" fmla="*/ 57150 h 663323"/>
                <a:gd name="connsiteX10" fmla="*/ 664546 w 682808"/>
                <a:gd name="connsiteY10" fmla="*/ 85725 h 663323"/>
                <a:gd name="connsiteX11" fmla="*/ 664546 w 682808"/>
                <a:gd name="connsiteY11" fmla="*/ 238125 h 663323"/>
                <a:gd name="connsiteX12" fmla="*/ 655021 w 682808"/>
                <a:gd name="connsiteY12" fmla="*/ 266700 h 663323"/>
                <a:gd name="connsiteX13" fmla="*/ 569296 w 682808"/>
                <a:gd name="connsiteY13" fmla="*/ 314325 h 663323"/>
                <a:gd name="connsiteX14" fmla="*/ 151298 w 682808"/>
                <a:gd name="connsiteY14" fmla="*/ 442215 h 663323"/>
                <a:gd name="connsiteX15" fmla="*/ 0 w 682808"/>
                <a:gd name="connsiteY15" fmla="*/ 663323 h 663323"/>
                <a:gd name="connsiteX0" fmla="*/ 0 w 682808"/>
                <a:gd name="connsiteY0" fmla="*/ 663323 h 663323"/>
                <a:gd name="connsiteX1" fmla="*/ 151298 w 682808"/>
                <a:gd name="connsiteY1" fmla="*/ 442215 h 663323"/>
                <a:gd name="connsiteX2" fmla="*/ 302596 w 682808"/>
                <a:gd name="connsiteY2" fmla="*/ 221108 h 663323"/>
                <a:gd name="connsiteX3" fmla="*/ 397846 w 682808"/>
                <a:gd name="connsiteY3" fmla="*/ 47625 h 663323"/>
                <a:gd name="connsiteX4" fmla="*/ 426421 w 682808"/>
                <a:gd name="connsiteY4" fmla="*/ 28575 h 663323"/>
                <a:gd name="connsiteX5" fmla="*/ 483571 w 682808"/>
                <a:gd name="connsiteY5" fmla="*/ 9525 h 663323"/>
                <a:gd name="connsiteX6" fmla="*/ 559771 w 682808"/>
                <a:gd name="connsiteY6" fmla="*/ 0 h 663323"/>
                <a:gd name="connsiteX7" fmla="*/ 597871 w 682808"/>
                <a:gd name="connsiteY7" fmla="*/ 9525 h 663323"/>
                <a:gd name="connsiteX8" fmla="*/ 616921 w 682808"/>
                <a:gd name="connsiteY8" fmla="*/ 38100 h 663323"/>
                <a:gd name="connsiteX9" fmla="*/ 645496 w 682808"/>
                <a:gd name="connsiteY9" fmla="*/ 57150 h 663323"/>
                <a:gd name="connsiteX10" fmla="*/ 664546 w 682808"/>
                <a:gd name="connsiteY10" fmla="*/ 85725 h 663323"/>
                <a:gd name="connsiteX11" fmla="*/ 664546 w 682808"/>
                <a:gd name="connsiteY11" fmla="*/ 238125 h 663323"/>
                <a:gd name="connsiteX12" fmla="*/ 655021 w 682808"/>
                <a:gd name="connsiteY12" fmla="*/ 266700 h 663323"/>
                <a:gd name="connsiteX13" fmla="*/ 569296 w 682808"/>
                <a:gd name="connsiteY13" fmla="*/ 314325 h 663323"/>
                <a:gd name="connsiteX14" fmla="*/ 0 w 682808"/>
                <a:gd name="connsiteY14" fmla="*/ 663323 h 663323"/>
                <a:gd name="connsiteX15" fmla="*/ 0 w 682808"/>
                <a:gd name="connsiteY15" fmla="*/ 663323 h 663323"/>
                <a:gd name="connsiteX0" fmla="*/ 0 w 682808"/>
                <a:gd name="connsiteY0" fmla="*/ 663323 h 663323"/>
                <a:gd name="connsiteX1" fmla="*/ 151298 w 682808"/>
                <a:gd name="connsiteY1" fmla="*/ 442215 h 663323"/>
                <a:gd name="connsiteX2" fmla="*/ 302596 w 682808"/>
                <a:gd name="connsiteY2" fmla="*/ 221108 h 663323"/>
                <a:gd name="connsiteX3" fmla="*/ 397846 w 682808"/>
                <a:gd name="connsiteY3" fmla="*/ 47625 h 663323"/>
                <a:gd name="connsiteX4" fmla="*/ 426421 w 682808"/>
                <a:gd name="connsiteY4" fmla="*/ 28575 h 663323"/>
                <a:gd name="connsiteX5" fmla="*/ 483571 w 682808"/>
                <a:gd name="connsiteY5" fmla="*/ 9525 h 663323"/>
                <a:gd name="connsiteX6" fmla="*/ 559771 w 682808"/>
                <a:gd name="connsiteY6" fmla="*/ 0 h 663323"/>
                <a:gd name="connsiteX7" fmla="*/ 597871 w 682808"/>
                <a:gd name="connsiteY7" fmla="*/ 9525 h 663323"/>
                <a:gd name="connsiteX8" fmla="*/ 616921 w 682808"/>
                <a:gd name="connsiteY8" fmla="*/ 38100 h 663323"/>
                <a:gd name="connsiteX9" fmla="*/ 645496 w 682808"/>
                <a:gd name="connsiteY9" fmla="*/ 57150 h 663323"/>
                <a:gd name="connsiteX10" fmla="*/ 664546 w 682808"/>
                <a:gd name="connsiteY10" fmla="*/ 85725 h 663323"/>
                <a:gd name="connsiteX11" fmla="*/ 664546 w 682808"/>
                <a:gd name="connsiteY11" fmla="*/ 238125 h 663323"/>
                <a:gd name="connsiteX12" fmla="*/ 655021 w 682808"/>
                <a:gd name="connsiteY12" fmla="*/ 266700 h 663323"/>
                <a:gd name="connsiteX13" fmla="*/ 455205 w 682808"/>
                <a:gd name="connsiteY13" fmla="*/ 331662 h 663323"/>
                <a:gd name="connsiteX14" fmla="*/ 0 w 682808"/>
                <a:gd name="connsiteY14" fmla="*/ 663323 h 663323"/>
                <a:gd name="connsiteX15" fmla="*/ 0 w 682808"/>
                <a:gd name="connsiteY15" fmla="*/ 663323 h 663323"/>
                <a:gd name="connsiteX0" fmla="*/ 0 w 682808"/>
                <a:gd name="connsiteY0" fmla="*/ 663323 h 663323"/>
                <a:gd name="connsiteX1" fmla="*/ 151298 w 682808"/>
                <a:gd name="connsiteY1" fmla="*/ 442215 h 663323"/>
                <a:gd name="connsiteX2" fmla="*/ 227603 w 682808"/>
                <a:gd name="connsiteY2" fmla="*/ 331662 h 663323"/>
                <a:gd name="connsiteX3" fmla="*/ 397846 w 682808"/>
                <a:gd name="connsiteY3" fmla="*/ 47625 h 663323"/>
                <a:gd name="connsiteX4" fmla="*/ 426421 w 682808"/>
                <a:gd name="connsiteY4" fmla="*/ 28575 h 663323"/>
                <a:gd name="connsiteX5" fmla="*/ 483571 w 682808"/>
                <a:gd name="connsiteY5" fmla="*/ 9525 h 663323"/>
                <a:gd name="connsiteX6" fmla="*/ 559771 w 682808"/>
                <a:gd name="connsiteY6" fmla="*/ 0 h 663323"/>
                <a:gd name="connsiteX7" fmla="*/ 597871 w 682808"/>
                <a:gd name="connsiteY7" fmla="*/ 9525 h 663323"/>
                <a:gd name="connsiteX8" fmla="*/ 616921 w 682808"/>
                <a:gd name="connsiteY8" fmla="*/ 38100 h 663323"/>
                <a:gd name="connsiteX9" fmla="*/ 645496 w 682808"/>
                <a:gd name="connsiteY9" fmla="*/ 57150 h 663323"/>
                <a:gd name="connsiteX10" fmla="*/ 664546 w 682808"/>
                <a:gd name="connsiteY10" fmla="*/ 85725 h 663323"/>
                <a:gd name="connsiteX11" fmla="*/ 664546 w 682808"/>
                <a:gd name="connsiteY11" fmla="*/ 238125 h 663323"/>
                <a:gd name="connsiteX12" fmla="*/ 655021 w 682808"/>
                <a:gd name="connsiteY12" fmla="*/ 266700 h 663323"/>
                <a:gd name="connsiteX13" fmla="*/ 455205 w 682808"/>
                <a:gd name="connsiteY13" fmla="*/ 331662 h 663323"/>
                <a:gd name="connsiteX14" fmla="*/ 0 w 682808"/>
                <a:gd name="connsiteY14" fmla="*/ 663323 h 663323"/>
                <a:gd name="connsiteX15" fmla="*/ 0 w 682808"/>
                <a:gd name="connsiteY15" fmla="*/ 663323 h 663323"/>
                <a:gd name="connsiteX0" fmla="*/ 0 w 682808"/>
                <a:gd name="connsiteY0" fmla="*/ 663323 h 663323"/>
                <a:gd name="connsiteX1" fmla="*/ 151298 w 682808"/>
                <a:gd name="connsiteY1" fmla="*/ 442215 h 663323"/>
                <a:gd name="connsiteX2" fmla="*/ 227603 w 682808"/>
                <a:gd name="connsiteY2" fmla="*/ 331662 h 663323"/>
                <a:gd name="connsiteX3" fmla="*/ 397846 w 682808"/>
                <a:gd name="connsiteY3" fmla="*/ 47625 h 663323"/>
                <a:gd name="connsiteX4" fmla="*/ 426421 w 682808"/>
                <a:gd name="connsiteY4" fmla="*/ 28575 h 663323"/>
                <a:gd name="connsiteX5" fmla="*/ 483571 w 682808"/>
                <a:gd name="connsiteY5" fmla="*/ 9525 h 663323"/>
                <a:gd name="connsiteX6" fmla="*/ 559771 w 682808"/>
                <a:gd name="connsiteY6" fmla="*/ 0 h 663323"/>
                <a:gd name="connsiteX7" fmla="*/ 597871 w 682808"/>
                <a:gd name="connsiteY7" fmla="*/ 9525 h 663323"/>
                <a:gd name="connsiteX8" fmla="*/ 616921 w 682808"/>
                <a:gd name="connsiteY8" fmla="*/ 38100 h 663323"/>
                <a:gd name="connsiteX9" fmla="*/ 645496 w 682808"/>
                <a:gd name="connsiteY9" fmla="*/ 57150 h 663323"/>
                <a:gd name="connsiteX10" fmla="*/ 664546 w 682808"/>
                <a:gd name="connsiteY10" fmla="*/ 85725 h 663323"/>
                <a:gd name="connsiteX11" fmla="*/ 664546 w 682808"/>
                <a:gd name="connsiteY11" fmla="*/ 238125 h 663323"/>
                <a:gd name="connsiteX12" fmla="*/ 655021 w 682808"/>
                <a:gd name="connsiteY12" fmla="*/ 266700 h 663323"/>
                <a:gd name="connsiteX13" fmla="*/ 455205 w 682808"/>
                <a:gd name="connsiteY13" fmla="*/ 331662 h 663323"/>
                <a:gd name="connsiteX14" fmla="*/ 0 w 682808"/>
                <a:gd name="connsiteY14" fmla="*/ 663323 h 663323"/>
                <a:gd name="connsiteX15" fmla="*/ 0 w 682808"/>
                <a:gd name="connsiteY15" fmla="*/ 663323 h 663323"/>
                <a:gd name="connsiteX0" fmla="*/ 0 w 682808"/>
                <a:gd name="connsiteY0" fmla="*/ 663323 h 663323"/>
                <a:gd name="connsiteX1" fmla="*/ 151298 w 682808"/>
                <a:gd name="connsiteY1" fmla="*/ 442215 h 663323"/>
                <a:gd name="connsiteX2" fmla="*/ 227603 w 682808"/>
                <a:gd name="connsiteY2" fmla="*/ 331662 h 663323"/>
                <a:gd name="connsiteX3" fmla="*/ 397846 w 682808"/>
                <a:gd name="connsiteY3" fmla="*/ 47625 h 663323"/>
                <a:gd name="connsiteX4" fmla="*/ 426421 w 682808"/>
                <a:gd name="connsiteY4" fmla="*/ 28575 h 663323"/>
                <a:gd name="connsiteX5" fmla="*/ 483571 w 682808"/>
                <a:gd name="connsiteY5" fmla="*/ 9525 h 663323"/>
                <a:gd name="connsiteX6" fmla="*/ 559771 w 682808"/>
                <a:gd name="connsiteY6" fmla="*/ 0 h 663323"/>
                <a:gd name="connsiteX7" fmla="*/ 597871 w 682808"/>
                <a:gd name="connsiteY7" fmla="*/ 9525 h 663323"/>
                <a:gd name="connsiteX8" fmla="*/ 616921 w 682808"/>
                <a:gd name="connsiteY8" fmla="*/ 38100 h 663323"/>
                <a:gd name="connsiteX9" fmla="*/ 645496 w 682808"/>
                <a:gd name="connsiteY9" fmla="*/ 57150 h 663323"/>
                <a:gd name="connsiteX10" fmla="*/ 664546 w 682808"/>
                <a:gd name="connsiteY10" fmla="*/ 85725 h 663323"/>
                <a:gd name="connsiteX11" fmla="*/ 664546 w 682808"/>
                <a:gd name="connsiteY11" fmla="*/ 238125 h 663323"/>
                <a:gd name="connsiteX12" fmla="*/ 655021 w 682808"/>
                <a:gd name="connsiteY12" fmla="*/ 266700 h 663323"/>
                <a:gd name="connsiteX13" fmla="*/ 455205 w 682808"/>
                <a:gd name="connsiteY13" fmla="*/ 331662 h 663323"/>
                <a:gd name="connsiteX14" fmla="*/ 0 w 682808"/>
                <a:gd name="connsiteY14" fmla="*/ 663323 h 663323"/>
                <a:gd name="connsiteX15" fmla="*/ 0 w 682808"/>
                <a:gd name="connsiteY15" fmla="*/ 663323 h 663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82808" h="663323">
                  <a:moveTo>
                    <a:pt x="0" y="663323"/>
                  </a:moveTo>
                  <a:lnTo>
                    <a:pt x="151298" y="442215"/>
                  </a:lnTo>
                  <a:cubicBezTo>
                    <a:pt x="212843" y="344361"/>
                    <a:pt x="211728" y="376112"/>
                    <a:pt x="227603" y="331662"/>
                  </a:cubicBezTo>
                  <a:cubicBezTo>
                    <a:pt x="236227" y="321314"/>
                    <a:pt x="387498" y="56249"/>
                    <a:pt x="397846" y="47625"/>
                  </a:cubicBezTo>
                  <a:cubicBezTo>
                    <a:pt x="406640" y="40296"/>
                    <a:pt x="415960" y="33224"/>
                    <a:pt x="426421" y="28575"/>
                  </a:cubicBezTo>
                  <a:cubicBezTo>
                    <a:pt x="444771" y="20420"/>
                    <a:pt x="463646" y="12016"/>
                    <a:pt x="483571" y="9525"/>
                  </a:cubicBezTo>
                  <a:lnTo>
                    <a:pt x="559771" y="0"/>
                  </a:lnTo>
                  <a:cubicBezTo>
                    <a:pt x="572471" y="3175"/>
                    <a:pt x="586979" y="2263"/>
                    <a:pt x="597871" y="9525"/>
                  </a:cubicBezTo>
                  <a:cubicBezTo>
                    <a:pt x="607396" y="15875"/>
                    <a:pt x="608826" y="30005"/>
                    <a:pt x="616921" y="38100"/>
                  </a:cubicBezTo>
                  <a:cubicBezTo>
                    <a:pt x="625016" y="46195"/>
                    <a:pt x="635971" y="50800"/>
                    <a:pt x="645496" y="57150"/>
                  </a:cubicBezTo>
                  <a:cubicBezTo>
                    <a:pt x="651846" y="66675"/>
                    <a:pt x="660526" y="75006"/>
                    <a:pt x="664546" y="85725"/>
                  </a:cubicBezTo>
                  <a:cubicBezTo>
                    <a:pt x="682808" y="134425"/>
                    <a:pt x="671508" y="189390"/>
                    <a:pt x="664546" y="238125"/>
                  </a:cubicBezTo>
                  <a:cubicBezTo>
                    <a:pt x="663126" y="248064"/>
                    <a:pt x="662121" y="259600"/>
                    <a:pt x="655021" y="266700"/>
                  </a:cubicBezTo>
                  <a:cubicBezTo>
                    <a:pt x="622269" y="299452"/>
                    <a:pt x="491138" y="319684"/>
                    <a:pt x="455205" y="331662"/>
                  </a:cubicBezTo>
                  <a:cubicBezTo>
                    <a:pt x="296299" y="375768"/>
                    <a:pt x="94883" y="605157"/>
                    <a:pt x="0" y="663323"/>
                  </a:cubicBezTo>
                  <a:lnTo>
                    <a:pt x="0" y="663323"/>
                  </a:lnTo>
                  <a:close/>
                </a:path>
              </a:pathLst>
            </a:custGeom>
            <a:solidFill>
              <a:srgbClr val="00B0F0"/>
            </a:solidFill>
            <a:ln w="31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dirty="0"/>
            </a:p>
          </p:txBody>
        </p:sp>
        <p:sp>
          <p:nvSpPr>
            <p:cNvPr id="203" name="Freeform 202"/>
            <p:cNvSpPr/>
            <p:nvPr/>
          </p:nvSpPr>
          <p:spPr>
            <a:xfrm rot="1605782">
              <a:off x="4722282" y="2361436"/>
              <a:ext cx="68165" cy="46040"/>
            </a:xfrm>
            <a:custGeom>
              <a:avLst/>
              <a:gdLst>
                <a:gd name="connsiteX0" fmla="*/ 0 w 380212"/>
                <a:gd name="connsiteY0" fmla="*/ 314325 h 333375"/>
                <a:gd name="connsiteX1" fmla="*/ 0 w 380212"/>
                <a:gd name="connsiteY1" fmla="*/ 314325 h 333375"/>
                <a:gd name="connsiteX2" fmla="*/ 19050 w 380212"/>
                <a:gd name="connsiteY2" fmla="*/ 228600 h 333375"/>
                <a:gd name="connsiteX3" fmla="*/ 28575 w 380212"/>
                <a:gd name="connsiteY3" fmla="*/ 161925 h 333375"/>
                <a:gd name="connsiteX4" fmla="*/ 66675 w 380212"/>
                <a:gd name="connsiteY4" fmla="*/ 76200 h 333375"/>
                <a:gd name="connsiteX5" fmla="*/ 95250 w 380212"/>
                <a:gd name="connsiteY5" fmla="*/ 47625 h 333375"/>
                <a:gd name="connsiteX6" fmla="*/ 123825 w 380212"/>
                <a:gd name="connsiteY6" fmla="*/ 28575 h 333375"/>
                <a:gd name="connsiteX7" fmla="*/ 180975 w 380212"/>
                <a:gd name="connsiteY7" fmla="*/ 9525 h 333375"/>
                <a:gd name="connsiteX8" fmla="*/ 257175 w 380212"/>
                <a:gd name="connsiteY8" fmla="*/ 0 h 333375"/>
                <a:gd name="connsiteX9" fmla="*/ 295275 w 380212"/>
                <a:gd name="connsiteY9" fmla="*/ 9525 h 333375"/>
                <a:gd name="connsiteX10" fmla="*/ 314325 w 380212"/>
                <a:gd name="connsiteY10" fmla="*/ 38100 h 333375"/>
                <a:gd name="connsiteX11" fmla="*/ 342900 w 380212"/>
                <a:gd name="connsiteY11" fmla="*/ 57150 h 333375"/>
                <a:gd name="connsiteX12" fmla="*/ 361950 w 380212"/>
                <a:gd name="connsiteY12" fmla="*/ 85725 h 333375"/>
                <a:gd name="connsiteX13" fmla="*/ 361950 w 380212"/>
                <a:gd name="connsiteY13" fmla="*/ 238125 h 333375"/>
                <a:gd name="connsiteX14" fmla="*/ 352425 w 380212"/>
                <a:gd name="connsiteY14" fmla="*/ 266700 h 333375"/>
                <a:gd name="connsiteX15" fmla="*/ 266700 w 380212"/>
                <a:gd name="connsiteY15" fmla="*/ 314325 h 333375"/>
                <a:gd name="connsiteX16" fmla="*/ 171450 w 380212"/>
                <a:gd name="connsiteY16" fmla="*/ 295275 h 333375"/>
                <a:gd name="connsiteX17" fmla="*/ 85725 w 380212"/>
                <a:gd name="connsiteY17" fmla="*/ 304800 h 333375"/>
                <a:gd name="connsiteX18" fmla="*/ 28575 w 380212"/>
                <a:gd name="connsiteY18" fmla="*/ 323850 h 333375"/>
                <a:gd name="connsiteX19" fmla="*/ 0 w 380212"/>
                <a:gd name="connsiteY19" fmla="*/ 333375 h 333375"/>
                <a:gd name="connsiteX20" fmla="*/ 0 w 380212"/>
                <a:gd name="connsiteY20" fmla="*/ 314325 h 333375"/>
                <a:gd name="connsiteX0" fmla="*/ 0 w 682808"/>
                <a:gd name="connsiteY0" fmla="*/ 663323 h 663323"/>
                <a:gd name="connsiteX1" fmla="*/ 302596 w 682808"/>
                <a:gd name="connsiteY1" fmla="*/ 314325 h 663323"/>
                <a:gd name="connsiteX2" fmla="*/ 321646 w 682808"/>
                <a:gd name="connsiteY2" fmla="*/ 228600 h 663323"/>
                <a:gd name="connsiteX3" fmla="*/ 331171 w 682808"/>
                <a:gd name="connsiteY3" fmla="*/ 161925 h 663323"/>
                <a:gd name="connsiteX4" fmla="*/ 369271 w 682808"/>
                <a:gd name="connsiteY4" fmla="*/ 76200 h 663323"/>
                <a:gd name="connsiteX5" fmla="*/ 397846 w 682808"/>
                <a:gd name="connsiteY5" fmla="*/ 47625 h 663323"/>
                <a:gd name="connsiteX6" fmla="*/ 426421 w 682808"/>
                <a:gd name="connsiteY6" fmla="*/ 28575 h 663323"/>
                <a:gd name="connsiteX7" fmla="*/ 483571 w 682808"/>
                <a:gd name="connsiteY7" fmla="*/ 9525 h 663323"/>
                <a:gd name="connsiteX8" fmla="*/ 559771 w 682808"/>
                <a:gd name="connsiteY8" fmla="*/ 0 h 663323"/>
                <a:gd name="connsiteX9" fmla="*/ 597871 w 682808"/>
                <a:gd name="connsiteY9" fmla="*/ 9525 h 663323"/>
                <a:gd name="connsiteX10" fmla="*/ 616921 w 682808"/>
                <a:gd name="connsiteY10" fmla="*/ 38100 h 663323"/>
                <a:gd name="connsiteX11" fmla="*/ 645496 w 682808"/>
                <a:gd name="connsiteY11" fmla="*/ 57150 h 663323"/>
                <a:gd name="connsiteX12" fmla="*/ 664546 w 682808"/>
                <a:gd name="connsiteY12" fmla="*/ 85725 h 663323"/>
                <a:gd name="connsiteX13" fmla="*/ 664546 w 682808"/>
                <a:gd name="connsiteY13" fmla="*/ 238125 h 663323"/>
                <a:gd name="connsiteX14" fmla="*/ 655021 w 682808"/>
                <a:gd name="connsiteY14" fmla="*/ 266700 h 663323"/>
                <a:gd name="connsiteX15" fmla="*/ 569296 w 682808"/>
                <a:gd name="connsiteY15" fmla="*/ 314325 h 663323"/>
                <a:gd name="connsiteX16" fmla="*/ 474046 w 682808"/>
                <a:gd name="connsiteY16" fmla="*/ 295275 h 663323"/>
                <a:gd name="connsiteX17" fmla="*/ 388321 w 682808"/>
                <a:gd name="connsiteY17" fmla="*/ 304800 h 663323"/>
                <a:gd name="connsiteX18" fmla="*/ 331171 w 682808"/>
                <a:gd name="connsiteY18" fmla="*/ 323850 h 663323"/>
                <a:gd name="connsiteX19" fmla="*/ 302596 w 682808"/>
                <a:gd name="connsiteY19" fmla="*/ 333375 h 663323"/>
                <a:gd name="connsiteX20" fmla="*/ 0 w 682808"/>
                <a:gd name="connsiteY20" fmla="*/ 663323 h 663323"/>
                <a:gd name="connsiteX0" fmla="*/ 0 w 682808"/>
                <a:gd name="connsiteY0" fmla="*/ 663323 h 663323"/>
                <a:gd name="connsiteX1" fmla="*/ 302596 w 682808"/>
                <a:gd name="connsiteY1" fmla="*/ 314325 h 663323"/>
                <a:gd name="connsiteX2" fmla="*/ 321646 w 682808"/>
                <a:gd name="connsiteY2" fmla="*/ 228600 h 663323"/>
                <a:gd name="connsiteX3" fmla="*/ 331171 w 682808"/>
                <a:gd name="connsiteY3" fmla="*/ 161925 h 663323"/>
                <a:gd name="connsiteX4" fmla="*/ 369271 w 682808"/>
                <a:gd name="connsiteY4" fmla="*/ 76200 h 663323"/>
                <a:gd name="connsiteX5" fmla="*/ 397846 w 682808"/>
                <a:gd name="connsiteY5" fmla="*/ 47625 h 663323"/>
                <a:gd name="connsiteX6" fmla="*/ 426421 w 682808"/>
                <a:gd name="connsiteY6" fmla="*/ 28575 h 663323"/>
                <a:gd name="connsiteX7" fmla="*/ 483571 w 682808"/>
                <a:gd name="connsiteY7" fmla="*/ 9525 h 663323"/>
                <a:gd name="connsiteX8" fmla="*/ 559771 w 682808"/>
                <a:gd name="connsiteY8" fmla="*/ 0 h 663323"/>
                <a:gd name="connsiteX9" fmla="*/ 597871 w 682808"/>
                <a:gd name="connsiteY9" fmla="*/ 9525 h 663323"/>
                <a:gd name="connsiteX10" fmla="*/ 616921 w 682808"/>
                <a:gd name="connsiteY10" fmla="*/ 38100 h 663323"/>
                <a:gd name="connsiteX11" fmla="*/ 645496 w 682808"/>
                <a:gd name="connsiteY11" fmla="*/ 57150 h 663323"/>
                <a:gd name="connsiteX12" fmla="*/ 664546 w 682808"/>
                <a:gd name="connsiteY12" fmla="*/ 85725 h 663323"/>
                <a:gd name="connsiteX13" fmla="*/ 664546 w 682808"/>
                <a:gd name="connsiteY13" fmla="*/ 238125 h 663323"/>
                <a:gd name="connsiteX14" fmla="*/ 655021 w 682808"/>
                <a:gd name="connsiteY14" fmla="*/ 266700 h 663323"/>
                <a:gd name="connsiteX15" fmla="*/ 569296 w 682808"/>
                <a:gd name="connsiteY15" fmla="*/ 314325 h 663323"/>
                <a:gd name="connsiteX16" fmla="*/ 474046 w 682808"/>
                <a:gd name="connsiteY16" fmla="*/ 295275 h 663323"/>
                <a:gd name="connsiteX17" fmla="*/ 388321 w 682808"/>
                <a:gd name="connsiteY17" fmla="*/ 304800 h 663323"/>
                <a:gd name="connsiteX18" fmla="*/ 302596 w 682808"/>
                <a:gd name="connsiteY18" fmla="*/ 333375 h 663323"/>
                <a:gd name="connsiteX19" fmla="*/ 0 w 682808"/>
                <a:gd name="connsiteY19" fmla="*/ 663323 h 663323"/>
                <a:gd name="connsiteX0" fmla="*/ 0 w 682808"/>
                <a:gd name="connsiteY0" fmla="*/ 663323 h 663323"/>
                <a:gd name="connsiteX1" fmla="*/ 302596 w 682808"/>
                <a:gd name="connsiteY1" fmla="*/ 314325 h 663323"/>
                <a:gd name="connsiteX2" fmla="*/ 331171 w 682808"/>
                <a:gd name="connsiteY2" fmla="*/ 161925 h 663323"/>
                <a:gd name="connsiteX3" fmla="*/ 369271 w 682808"/>
                <a:gd name="connsiteY3" fmla="*/ 76200 h 663323"/>
                <a:gd name="connsiteX4" fmla="*/ 397846 w 682808"/>
                <a:gd name="connsiteY4" fmla="*/ 47625 h 663323"/>
                <a:gd name="connsiteX5" fmla="*/ 426421 w 682808"/>
                <a:gd name="connsiteY5" fmla="*/ 28575 h 663323"/>
                <a:gd name="connsiteX6" fmla="*/ 483571 w 682808"/>
                <a:gd name="connsiteY6" fmla="*/ 9525 h 663323"/>
                <a:gd name="connsiteX7" fmla="*/ 559771 w 682808"/>
                <a:gd name="connsiteY7" fmla="*/ 0 h 663323"/>
                <a:gd name="connsiteX8" fmla="*/ 597871 w 682808"/>
                <a:gd name="connsiteY8" fmla="*/ 9525 h 663323"/>
                <a:gd name="connsiteX9" fmla="*/ 616921 w 682808"/>
                <a:gd name="connsiteY9" fmla="*/ 38100 h 663323"/>
                <a:gd name="connsiteX10" fmla="*/ 645496 w 682808"/>
                <a:gd name="connsiteY10" fmla="*/ 57150 h 663323"/>
                <a:gd name="connsiteX11" fmla="*/ 664546 w 682808"/>
                <a:gd name="connsiteY11" fmla="*/ 85725 h 663323"/>
                <a:gd name="connsiteX12" fmla="*/ 664546 w 682808"/>
                <a:gd name="connsiteY12" fmla="*/ 238125 h 663323"/>
                <a:gd name="connsiteX13" fmla="*/ 655021 w 682808"/>
                <a:gd name="connsiteY13" fmla="*/ 266700 h 663323"/>
                <a:gd name="connsiteX14" fmla="*/ 569296 w 682808"/>
                <a:gd name="connsiteY14" fmla="*/ 314325 h 663323"/>
                <a:gd name="connsiteX15" fmla="*/ 474046 w 682808"/>
                <a:gd name="connsiteY15" fmla="*/ 295275 h 663323"/>
                <a:gd name="connsiteX16" fmla="*/ 388321 w 682808"/>
                <a:gd name="connsiteY16" fmla="*/ 304800 h 663323"/>
                <a:gd name="connsiteX17" fmla="*/ 302596 w 682808"/>
                <a:gd name="connsiteY17" fmla="*/ 333375 h 663323"/>
                <a:gd name="connsiteX18" fmla="*/ 0 w 682808"/>
                <a:gd name="connsiteY18" fmla="*/ 663323 h 663323"/>
                <a:gd name="connsiteX0" fmla="*/ 0 w 682808"/>
                <a:gd name="connsiteY0" fmla="*/ 663323 h 663323"/>
                <a:gd name="connsiteX1" fmla="*/ 302596 w 682808"/>
                <a:gd name="connsiteY1" fmla="*/ 314325 h 663323"/>
                <a:gd name="connsiteX2" fmla="*/ 369271 w 682808"/>
                <a:gd name="connsiteY2" fmla="*/ 76200 h 663323"/>
                <a:gd name="connsiteX3" fmla="*/ 397846 w 682808"/>
                <a:gd name="connsiteY3" fmla="*/ 47625 h 663323"/>
                <a:gd name="connsiteX4" fmla="*/ 426421 w 682808"/>
                <a:gd name="connsiteY4" fmla="*/ 28575 h 663323"/>
                <a:gd name="connsiteX5" fmla="*/ 483571 w 682808"/>
                <a:gd name="connsiteY5" fmla="*/ 9525 h 663323"/>
                <a:gd name="connsiteX6" fmla="*/ 559771 w 682808"/>
                <a:gd name="connsiteY6" fmla="*/ 0 h 663323"/>
                <a:gd name="connsiteX7" fmla="*/ 597871 w 682808"/>
                <a:gd name="connsiteY7" fmla="*/ 9525 h 663323"/>
                <a:gd name="connsiteX8" fmla="*/ 616921 w 682808"/>
                <a:gd name="connsiteY8" fmla="*/ 38100 h 663323"/>
                <a:gd name="connsiteX9" fmla="*/ 645496 w 682808"/>
                <a:gd name="connsiteY9" fmla="*/ 57150 h 663323"/>
                <a:gd name="connsiteX10" fmla="*/ 664546 w 682808"/>
                <a:gd name="connsiteY10" fmla="*/ 85725 h 663323"/>
                <a:gd name="connsiteX11" fmla="*/ 664546 w 682808"/>
                <a:gd name="connsiteY11" fmla="*/ 238125 h 663323"/>
                <a:gd name="connsiteX12" fmla="*/ 655021 w 682808"/>
                <a:gd name="connsiteY12" fmla="*/ 266700 h 663323"/>
                <a:gd name="connsiteX13" fmla="*/ 569296 w 682808"/>
                <a:gd name="connsiteY13" fmla="*/ 314325 h 663323"/>
                <a:gd name="connsiteX14" fmla="*/ 474046 w 682808"/>
                <a:gd name="connsiteY14" fmla="*/ 295275 h 663323"/>
                <a:gd name="connsiteX15" fmla="*/ 388321 w 682808"/>
                <a:gd name="connsiteY15" fmla="*/ 304800 h 663323"/>
                <a:gd name="connsiteX16" fmla="*/ 302596 w 682808"/>
                <a:gd name="connsiteY16" fmla="*/ 333375 h 663323"/>
                <a:gd name="connsiteX17" fmla="*/ 0 w 682808"/>
                <a:gd name="connsiteY17" fmla="*/ 663323 h 663323"/>
                <a:gd name="connsiteX0" fmla="*/ 0 w 682808"/>
                <a:gd name="connsiteY0" fmla="*/ 663323 h 663323"/>
                <a:gd name="connsiteX1" fmla="*/ 302596 w 682808"/>
                <a:gd name="connsiteY1" fmla="*/ 314325 h 663323"/>
                <a:gd name="connsiteX2" fmla="*/ 369271 w 682808"/>
                <a:gd name="connsiteY2" fmla="*/ 76200 h 663323"/>
                <a:gd name="connsiteX3" fmla="*/ 397846 w 682808"/>
                <a:gd name="connsiteY3" fmla="*/ 47625 h 663323"/>
                <a:gd name="connsiteX4" fmla="*/ 426421 w 682808"/>
                <a:gd name="connsiteY4" fmla="*/ 28575 h 663323"/>
                <a:gd name="connsiteX5" fmla="*/ 483571 w 682808"/>
                <a:gd name="connsiteY5" fmla="*/ 9525 h 663323"/>
                <a:gd name="connsiteX6" fmla="*/ 559771 w 682808"/>
                <a:gd name="connsiteY6" fmla="*/ 0 h 663323"/>
                <a:gd name="connsiteX7" fmla="*/ 597871 w 682808"/>
                <a:gd name="connsiteY7" fmla="*/ 9525 h 663323"/>
                <a:gd name="connsiteX8" fmla="*/ 616921 w 682808"/>
                <a:gd name="connsiteY8" fmla="*/ 38100 h 663323"/>
                <a:gd name="connsiteX9" fmla="*/ 645496 w 682808"/>
                <a:gd name="connsiteY9" fmla="*/ 57150 h 663323"/>
                <a:gd name="connsiteX10" fmla="*/ 664546 w 682808"/>
                <a:gd name="connsiteY10" fmla="*/ 85725 h 663323"/>
                <a:gd name="connsiteX11" fmla="*/ 664546 w 682808"/>
                <a:gd name="connsiteY11" fmla="*/ 238125 h 663323"/>
                <a:gd name="connsiteX12" fmla="*/ 655021 w 682808"/>
                <a:gd name="connsiteY12" fmla="*/ 266700 h 663323"/>
                <a:gd name="connsiteX13" fmla="*/ 569296 w 682808"/>
                <a:gd name="connsiteY13" fmla="*/ 314325 h 663323"/>
                <a:gd name="connsiteX14" fmla="*/ 474046 w 682808"/>
                <a:gd name="connsiteY14" fmla="*/ 295275 h 663323"/>
                <a:gd name="connsiteX15" fmla="*/ 388321 w 682808"/>
                <a:gd name="connsiteY15" fmla="*/ 304800 h 663323"/>
                <a:gd name="connsiteX16" fmla="*/ 0 w 682808"/>
                <a:gd name="connsiteY16" fmla="*/ 663323 h 663323"/>
                <a:gd name="connsiteX0" fmla="*/ 0 w 682808"/>
                <a:gd name="connsiteY0" fmla="*/ 663323 h 663323"/>
                <a:gd name="connsiteX1" fmla="*/ 151298 w 682808"/>
                <a:gd name="connsiteY1" fmla="*/ 442215 h 663323"/>
                <a:gd name="connsiteX2" fmla="*/ 369271 w 682808"/>
                <a:gd name="connsiteY2" fmla="*/ 76200 h 663323"/>
                <a:gd name="connsiteX3" fmla="*/ 397846 w 682808"/>
                <a:gd name="connsiteY3" fmla="*/ 47625 h 663323"/>
                <a:gd name="connsiteX4" fmla="*/ 426421 w 682808"/>
                <a:gd name="connsiteY4" fmla="*/ 28575 h 663323"/>
                <a:gd name="connsiteX5" fmla="*/ 483571 w 682808"/>
                <a:gd name="connsiteY5" fmla="*/ 9525 h 663323"/>
                <a:gd name="connsiteX6" fmla="*/ 559771 w 682808"/>
                <a:gd name="connsiteY6" fmla="*/ 0 h 663323"/>
                <a:gd name="connsiteX7" fmla="*/ 597871 w 682808"/>
                <a:gd name="connsiteY7" fmla="*/ 9525 h 663323"/>
                <a:gd name="connsiteX8" fmla="*/ 616921 w 682808"/>
                <a:gd name="connsiteY8" fmla="*/ 38100 h 663323"/>
                <a:gd name="connsiteX9" fmla="*/ 645496 w 682808"/>
                <a:gd name="connsiteY9" fmla="*/ 57150 h 663323"/>
                <a:gd name="connsiteX10" fmla="*/ 664546 w 682808"/>
                <a:gd name="connsiteY10" fmla="*/ 85725 h 663323"/>
                <a:gd name="connsiteX11" fmla="*/ 664546 w 682808"/>
                <a:gd name="connsiteY11" fmla="*/ 238125 h 663323"/>
                <a:gd name="connsiteX12" fmla="*/ 655021 w 682808"/>
                <a:gd name="connsiteY12" fmla="*/ 266700 h 663323"/>
                <a:gd name="connsiteX13" fmla="*/ 569296 w 682808"/>
                <a:gd name="connsiteY13" fmla="*/ 314325 h 663323"/>
                <a:gd name="connsiteX14" fmla="*/ 474046 w 682808"/>
                <a:gd name="connsiteY14" fmla="*/ 295275 h 663323"/>
                <a:gd name="connsiteX15" fmla="*/ 388321 w 682808"/>
                <a:gd name="connsiteY15" fmla="*/ 304800 h 663323"/>
                <a:gd name="connsiteX16" fmla="*/ 0 w 682808"/>
                <a:gd name="connsiteY16" fmla="*/ 663323 h 663323"/>
                <a:gd name="connsiteX0" fmla="*/ 0 w 682808"/>
                <a:gd name="connsiteY0" fmla="*/ 663323 h 663323"/>
                <a:gd name="connsiteX1" fmla="*/ 151298 w 682808"/>
                <a:gd name="connsiteY1" fmla="*/ 442215 h 663323"/>
                <a:gd name="connsiteX2" fmla="*/ 302596 w 682808"/>
                <a:gd name="connsiteY2" fmla="*/ 221108 h 663323"/>
                <a:gd name="connsiteX3" fmla="*/ 397846 w 682808"/>
                <a:gd name="connsiteY3" fmla="*/ 47625 h 663323"/>
                <a:gd name="connsiteX4" fmla="*/ 426421 w 682808"/>
                <a:gd name="connsiteY4" fmla="*/ 28575 h 663323"/>
                <a:gd name="connsiteX5" fmla="*/ 483571 w 682808"/>
                <a:gd name="connsiteY5" fmla="*/ 9525 h 663323"/>
                <a:gd name="connsiteX6" fmla="*/ 559771 w 682808"/>
                <a:gd name="connsiteY6" fmla="*/ 0 h 663323"/>
                <a:gd name="connsiteX7" fmla="*/ 597871 w 682808"/>
                <a:gd name="connsiteY7" fmla="*/ 9525 h 663323"/>
                <a:gd name="connsiteX8" fmla="*/ 616921 w 682808"/>
                <a:gd name="connsiteY8" fmla="*/ 38100 h 663323"/>
                <a:gd name="connsiteX9" fmla="*/ 645496 w 682808"/>
                <a:gd name="connsiteY9" fmla="*/ 57150 h 663323"/>
                <a:gd name="connsiteX10" fmla="*/ 664546 w 682808"/>
                <a:gd name="connsiteY10" fmla="*/ 85725 h 663323"/>
                <a:gd name="connsiteX11" fmla="*/ 664546 w 682808"/>
                <a:gd name="connsiteY11" fmla="*/ 238125 h 663323"/>
                <a:gd name="connsiteX12" fmla="*/ 655021 w 682808"/>
                <a:gd name="connsiteY12" fmla="*/ 266700 h 663323"/>
                <a:gd name="connsiteX13" fmla="*/ 569296 w 682808"/>
                <a:gd name="connsiteY13" fmla="*/ 314325 h 663323"/>
                <a:gd name="connsiteX14" fmla="*/ 474046 w 682808"/>
                <a:gd name="connsiteY14" fmla="*/ 295275 h 663323"/>
                <a:gd name="connsiteX15" fmla="*/ 388321 w 682808"/>
                <a:gd name="connsiteY15" fmla="*/ 304800 h 663323"/>
                <a:gd name="connsiteX16" fmla="*/ 0 w 682808"/>
                <a:gd name="connsiteY16" fmla="*/ 663323 h 663323"/>
                <a:gd name="connsiteX0" fmla="*/ 0 w 682808"/>
                <a:gd name="connsiteY0" fmla="*/ 663323 h 663323"/>
                <a:gd name="connsiteX1" fmla="*/ 151298 w 682808"/>
                <a:gd name="connsiteY1" fmla="*/ 442215 h 663323"/>
                <a:gd name="connsiteX2" fmla="*/ 302596 w 682808"/>
                <a:gd name="connsiteY2" fmla="*/ 221108 h 663323"/>
                <a:gd name="connsiteX3" fmla="*/ 397846 w 682808"/>
                <a:gd name="connsiteY3" fmla="*/ 47625 h 663323"/>
                <a:gd name="connsiteX4" fmla="*/ 426421 w 682808"/>
                <a:gd name="connsiteY4" fmla="*/ 28575 h 663323"/>
                <a:gd name="connsiteX5" fmla="*/ 483571 w 682808"/>
                <a:gd name="connsiteY5" fmla="*/ 9525 h 663323"/>
                <a:gd name="connsiteX6" fmla="*/ 559771 w 682808"/>
                <a:gd name="connsiteY6" fmla="*/ 0 h 663323"/>
                <a:gd name="connsiteX7" fmla="*/ 597871 w 682808"/>
                <a:gd name="connsiteY7" fmla="*/ 9525 h 663323"/>
                <a:gd name="connsiteX8" fmla="*/ 616921 w 682808"/>
                <a:gd name="connsiteY8" fmla="*/ 38100 h 663323"/>
                <a:gd name="connsiteX9" fmla="*/ 645496 w 682808"/>
                <a:gd name="connsiteY9" fmla="*/ 57150 h 663323"/>
                <a:gd name="connsiteX10" fmla="*/ 664546 w 682808"/>
                <a:gd name="connsiteY10" fmla="*/ 85725 h 663323"/>
                <a:gd name="connsiteX11" fmla="*/ 664546 w 682808"/>
                <a:gd name="connsiteY11" fmla="*/ 238125 h 663323"/>
                <a:gd name="connsiteX12" fmla="*/ 655021 w 682808"/>
                <a:gd name="connsiteY12" fmla="*/ 266700 h 663323"/>
                <a:gd name="connsiteX13" fmla="*/ 569296 w 682808"/>
                <a:gd name="connsiteY13" fmla="*/ 314325 h 663323"/>
                <a:gd name="connsiteX14" fmla="*/ 474046 w 682808"/>
                <a:gd name="connsiteY14" fmla="*/ 295275 h 663323"/>
                <a:gd name="connsiteX15" fmla="*/ 151298 w 682808"/>
                <a:gd name="connsiteY15" fmla="*/ 442215 h 663323"/>
                <a:gd name="connsiteX16" fmla="*/ 0 w 682808"/>
                <a:gd name="connsiteY16" fmla="*/ 663323 h 663323"/>
                <a:gd name="connsiteX0" fmla="*/ 0 w 682808"/>
                <a:gd name="connsiteY0" fmla="*/ 663323 h 663323"/>
                <a:gd name="connsiteX1" fmla="*/ 151298 w 682808"/>
                <a:gd name="connsiteY1" fmla="*/ 442215 h 663323"/>
                <a:gd name="connsiteX2" fmla="*/ 302596 w 682808"/>
                <a:gd name="connsiteY2" fmla="*/ 221108 h 663323"/>
                <a:gd name="connsiteX3" fmla="*/ 397846 w 682808"/>
                <a:gd name="connsiteY3" fmla="*/ 47625 h 663323"/>
                <a:gd name="connsiteX4" fmla="*/ 426421 w 682808"/>
                <a:gd name="connsiteY4" fmla="*/ 28575 h 663323"/>
                <a:gd name="connsiteX5" fmla="*/ 483571 w 682808"/>
                <a:gd name="connsiteY5" fmla="*/ 9525 h 663323"/>
                <a:gd name="connsiteX6" fmla="*/ 559771 w 682808"/>
                <a:gd name="connsiteY6" fmla="*/ 0 h 663323"/>
                <a:gd name="connsiteX7" fmla="*/ 597871 w 682808"/>
                <a:gd name="connsiteY7" fmla="*/ 9525 h 663323"/>
                <a:gd name="connsiteX8" fmla="*/ 616921 w 682808"/>
                <a:gd name="connsiteY8" fmla="*/ 38100 h 663323"/>
                <a:gd name="connsiteX9" fmla="*/ 645496 w 682808"/>
                <a:gd name="connsiteY9" fmla="*/ 57150 h 663323"/>
                <a:gd name="connsiteX10" fmla="*/ 664546 w 682808"/>
                <a:gd name="connsiteY10" fmla="*/ 85725 h 663323"/>
                <a:gd name="connsiteX11" fmla="*/ 664546 w 682808"/>
                <a:gd name="connsiteY11" fmla="*/ 238125 h 663323"/>
                <a:gd name="connsiteX12" fmla="*/ 655021 w 682808"/>
                <a:gd name="connsiteY12" fmla="*/ 266700 h 663323"/>
                <a:gd name="connsiteX13" fmla="*/ 569296 w 682808"/>
                <a:gd name="connsiteY13" fmla="*/ 314325 h 663323"/>
                <a:gd name="connsiteX14" fmla="*/ 151298 w 682808"/>
                <a:gd name="connsiteY14" fmla="*/ 442215 h 663323"/>
                <a:gd name="connsiteX15" fmla="*/ 0 w 682808"/>
                <a:gd name="connsiteY15" fmla="*/ 663323 h 663323"/>
                <a:gd name="connsiteX0" fmla="*/ 0 w 682808"/>
                <a:gd name="connsiteY0" fmla="*/ 663323 h 663323"/>
                <a:gd name="connsiteX1" fmla="*/ 151298 w 682808"/>
                <a:gd name="connsiteY1" fmla="*/ 442215 h 663323"/>
                <a:gd name="connsiteX2" fmla="*/ 302596 w 682808"/>
                <a:gd name="connsiteY2" fmla="*/ 221108 h 663323"/>
                <a:gd name="connsiteX3" fmla="*/ 397846 w 682808"/>
                <a:gd name="connsiteY3" fmla="*/ 47625 h 663323"/>
                <a:gd name="connsiteX4" fmla="*/ 426421 w 682808"/>
                <a:gd name="connsiteY4" fmla="*/ 28575 h 663323"/>
                <a:gd name="connsiteX5" fmla="*/ 483571 w 682808"/>
                <a:gd name="connsiteY5" fmla="*/ 9525 h 663323"/>
                <a:gd name="connsiteX6" fmla="*/ 559771 w 682808"/>
                <a:gd name="connsiteY6" fmla="*/ 0 h 663323"/>
                <a:gd name="connsiteX7" fmla="*/ 597871 w 682808"/>
                <a:gd name="connsiteY7" fmla="*/ 9525 h 663323"/>
                <a:gd name="connsiteX8" fmla="*/ 616921 w 682808"/>
                <a:gd name="connsiteY8" fmla="*/ 38100 h 663323"/>
                <a:gd name="connsiteX9" fmla="*/ 645496 w 682808"/>
                <a:gd name="connsiteY9" fmla="*/ 57150 h 663323"/>
                <a:gd name="connsiteX10" fmla="*/ 664546 w 682808"/>
                <a:gd name="connsiteY10" fmla="*/ 85725 h 663323"/>
                <a:gd name="connsiteX11" fmla="*/ 664546 w 682808"/>
                <a:gd name="connsiteY11" fmla="*/ 238125 h 663323"/>
                <a:gd name="connsiteX12" fmla="*/ 655021 w 682808"/>
                <a:gd name="connsiteY12" fmla="*/ 266700 h 663323"/>
                <a:gd name="connsiteX13" fmla="*/ 569296 w 682808"/>
                <a:gd name="connsiteY13" fmla="*/ 314325 h 663323"/>
                <a:gd name="connsiteX14" fmla="*/ 0 w 682808"/>
                <a:gd name="connsiteY14" fmla="*/ 663323 h 663323"/>
                <a:gd name="connsiteX15" fmla="*/ 0 w 682808"/>
                <a:gd name="connsiteY15" fmla="*/ 663323 h 663323"/>
                <a:gd name="connsiteX0" fmla="*/ 0 w 682808"/>
                <a:gd name="connsiteY0" fmla="*/ 663323 h 663323"/>
                <a:gd name="connsiteX1" fmla="*/ 151298 w 682808"/>
                <a:gd name="connsiteY1" fmla="*/ 442215 h 663323"/>
                <a:gd name="connsiteX2" fmla="*/ 302596 w 682808"/>
                <a:gd name="connsiteY2" fmla="*/ 221108 h 663323"/>
                <a:gd name="connsiteX3" fmla="*/ 397846 w 682808"/>
                <a:gd name="connsiteY3" fmla="*/ 47625 h 663323"/>
                <a:gd name="connsiteX4" fmla="*/ 426421 w 682808"/>
                <a:gd name="connsiteY4" fmla="*/ 28575 h 663323"/>
                <a:gd name="connsiteX5" fmla="*/ 483571 w 682808"/>
                <a:gd name="connsiteY5" fmla="*/ 9525 h 663323"/>
                <a:gd name="connsiteX6" fmla="*/ 559771 w 682808"/>
                <a:gd name="connsiteY6" fmla="*/ 0 h 663323"/>
                <a:gd name="connsiteX7" fmla="*/ 597871 w 682808"/>
                <a:gd name="connsiteY7" fmla="*/ 9525 h 663323"/>
                <a:gd name="connsiteX8" fmla="*/ 616921 w 682808"/>
                <a:gd name="connsiteY8" fmla="*/ 38100 h 663323"/>
                <a:gd name="connsiteX9" fmla="*/ 645496 w 682808"/>
                <a:gd name="connsiteY9" fmla="*/ 57150 h 663323"/>
                <a:gd name="connsiteX10" fmla="*/ 664546 w 682808"/>
                <a:gd name="connsiteY10" fmla="*/ 85725 h 663323"/>
                <a:gd name="connsiteX11" fmla="*/ 664546 w 682808"/>
                <a:gd name="connsiteY11" fmla="*/ 238125 h 663323"/>
                <a:gd name="connsiteX12" fmla="*/ 655021 w 682808"/>
                <a:gd name="connsiteY12" fmla="*/ 266700 h 663323"/>
                <a:gd name="connsiteX13" fmla="*/ 455205 w 682808"/>
                <a:gd name="connsiteY13" fmla="*/ 331662 h 663323"/>
                <a:gd name="connsiteX14" fmla="*/ 0 w 682808"/>
                <a:gd name="connsiteY14" fmla="*/ 663323 h 663323"/>
                <a:gd name="connsiteX15" fmla="*/ 0 w 682808"/>
                <a:gd name="connsiteY15" fmla="*/ 663323 h 663323"/>
                <a:gd name="connsiteX0" fmla="*/ 0 w 682808"/>
                <a:gd name="connsiteY0" fmla="*/ 663323 h 663323"/>
                <a:gd name="connsiteX1" fmla="*/ 151298 w 682808"/>
                <a:gd name="connsiteY1" fmla="*/ 442215 h 663323"/>
                <a:gd name="connsiteX2" fmla="*/ 227603 w 682808"/>
                <a:gd name="connsiteY2" fmla="*/ 331662 h 663323"/>
                <a:gd name="connsiteX3" fmla="*/ 397846 w 682808"/>
                <a:gd name="connsiteY3" fmla="*/ 47625 h 663323"/>
                <a:gd name="connsiteX4" fmla="*/ 426421 w 682808"/>
                <a:gd name="connsiteY4" fmla="*/ 28575 h 663323"/>
                <a:gd name="connsiteX5" fmla="*/ 483571 w 682808"/>
                <a:gd name="connsiteY5" fmla="*/ 9525 h 663323"/>
                <a:gd name="connsiteX6" fmla="*/ 559771 w 682808"/>
                <a:gd name="connsiteY6" fmla="*/ 0 h 663323"/>
                <a:gd name="connsiteX7" fmla="*/ 597871 w 682808"/>
                <a:gd name="connsiteY7" fmla="*/ 9525 h 663323"/>
                <a:gd name="connsiteX8" fmla="*/ 616921 w 682808"/>
                <a:gd name="connsiteY8" fmla="*/ 38100 h 663323"/>
                <a:gd name="connsiteX9" fmla="*/ 645496 w 682808"/>
                <a:gd name="connsiteY9" fmla="*/ 57150 h 663323"/>
                <a:gd name="connsiteX10" fmla="*/ 664546 w 682808"/>
                <a:gd name="connsiteY10" fmla="*/ 85725 h 663323"/>
                <a:gd name="connsiteX11" fmla="*/ 664546 w 682808"/>
                <a:gd name="connsiteY11" fmla="*/ 238125 h 663323"/>
                <a:gd name="connsiteX12" fmla="*/ 655021 w 682808"/>
                <a:gd name="connsiteY12" fmla="*/ 266700 h 663323"/>
                <a:gd name="connsiteX13" fmla="*/ 455205 w 682808"/>
                <a:gd name="connsiteY13" fmla="*/ 331662 h 663323"/>
                <a:gd name="connsiteX14" fmla="*/ 0 w 682808"/>
                <a:gd name="connsiteY14" fmla="*/ 663323 h 663323"/>
                <a:gd name="connsiteX15" fmla="*/ 0 w 682808"/>
                <a:gd name="connsiteY15" fmla="*/ 663323 h 663323"/>
                <a:gd name="connsiteX0" fmla="*/ 0 w 682808"/>
                <a:gd name="connsiteY0" fmla="*/ 663323 h 663323"/>
                <a:gd name="connsiteX1" fmla="*/ 151298 w 682808"/>
                <a:gd name="connsiteY1" fmla="*/ 442215 h 663323"/>
                <a:gd name="connsiteX2" fmla="*/ 227603 w 682808"/>
                <a:gd name="connsiteY2" fmla="*/ 331662 h 663323"/>
                <a:gd name="connsiteX3" fmla="*/ 397846 w 682808"/>
                <a:gd name="connsiteY3" fmla="*/ 47625 h 663323"/>
                <a:gd name="connsiteX4" fmla="*/ 426421 w 682808"/>
                <a:gd name="connsiteY4" fmla="*/ 28575 h 663323"/>
                <a:gd name="connsiteX5" fmla="*/ 483571 w 682808"/>
                <a:gd name="connsiteY5" fmla="*/ 9525 h 663323"/>
                <a:gd name="connsiteX6" fmla="*/ 559771 w 682808"/>
                <a:gd name="connsiteY6" fmla="*/ 0 h 663323"/>
                <a:gd name="connsiteX7" fmla="*/ 597871 w 682808"/>
                <a:gd name="connsiteY7" fmla="*/ 9525 h 663323"/>
                <a:gd name="connsiteX8" fmla="*/ 616921 w 682808"/>
                <a:gd name="connsiteY8" fmla="*/ 38100 h 663323"/>
                <a:gd name="connsiteX9" fmla="*/ 645496 w 682808"/>
                <a:gd name="connsiteY9" fmla="*/ 57150 h 663323"/>
                <a:gd name="connsiteX10" fmla="*/ 664546 w 682808"/>
                <a:gd name="connsiteY10" fmla="*/ 85725 h 663323"/>
                <a:gd name="connsiteX11" fmla="*/ 664546 w 682808"/>
                <a:gd name="connsiteY11" fmla="*/ 238125 h 663323"/>
                <a:gd name="connsiteX12" fmla="*/ 655021 w 682808"/>
                <a:gd name="connsiteY12" fmla="*/ 266700 h 663323"/>
                <a:gd name="connsiteX13" fmla="*/ 455205 w 682808"/>
                <a:gd name="connsiteY13" fmla="*/ 331662 h 663323"/>
                <a:gd name="connsiteX14" fmla="*/ 0 w 682808"/>
                <a:gd name="connsiteY14" fmla="*/ 663323 h 663323"/>
                <a:gd name="connsiteX15" fmla="*/ 0 w 682808"/>
                <a:gd name="connsiteY15" fmla="*/ 663323 h 663323"/>
                <a:gd name="connsiteX0" fmla="*/ 0 w 682808"/>
                <a:gd name="connsiteY0" fmla="*/ 663323 h 663323"/>
                <a:gd name="connsiteX1" fmla="*/ 151298 w 682808"/>
                <a:gd name="connsiteY1" fmla="*/ 442215 h 663323"/>
                <a:gd name="connsiteX2" fmla="*/ 227603 w 682808"/>
                <a:gd name="connsiteY2" fmla="*/ 331662 h 663323"/>
                <a:gd name="connsiteX3" fmla="*/ 397846 w 682808"/>
                <a:gd name="connsiteY3" fmla="*/ 47625 h 663323"/>
                <a:gd name="connsiteX4" fmla="*/ 426421 w 682808"/>
                <a:gd name="connsiteY4" fmla="*/ 28575 h 663323"/>
                <a:gd name="connsiteX5" fmla="*/ 483571 w 682808"/>
                <a:gd name="connsiteY5" fmla="*/ 9525 h 663323"/>
                <a:gd name="connsiteX6" fmla="*/ 559771 w 682808"/>
                <a:gd name="connsiteY6" fmla="*/ 0 h 663323"/>
                <a:gd name="connsiteX7" fmla="*/ 597871 w 682808"/>
                <a:gd name="connsiteY7" fmla="*/ 9525 h 663323"/>
                <a:gd name="connsiteX8" fmla="*/ 616921 w 682808"/>
                <a:gd name="connsiteY8" fmla="*/ 38100 h 663323"/>
                <a:gd name="connsiteX9" fmla="*/ 645496 w 682808"/>
                <a:gd name="connsiteY9" fmla="*/ 57150 h 663323"/>
                <a:gd name="connsiteX10" fmla="*/ 664546 w 682808"/>
                <a:gd name="connsiteY10" fmla="*/ 85725 h 663323"/>
                <a:gd name="connsiteX11" fmla="*/ 664546 w 682808"/>
                <a:gd name="connsiteY11" fmla="*/ 238125 h 663323"/>
                <a:gd name="connsiteX12" fmla="*/ 655021 w 682808"/>
                <a:gd name="connsiteY12" fmla="*/ 266700 h 663323"/>
                <a:gd name="connsiteX13" fmla="*/ 455205 w 682808"/>
                <a:gd name="connsiteY13" fmla="*/ 331662 h 663323"/>
                <a:gd name="connsiteX14" fmla="*/ 0 w 682808"/>
                <a:gd name="connsiteY14" fmla="*/ 663323 h 663323"/>
                <a:gd name="connsiteX15" fmla="*/ 0 w 682808"/>
                <a:gd name="connsiteY15" fmla="*/ 663323 h 663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82808" h="663323">
                  <a:moveTo>
                    <a:pt x="0" y="663323"/>
                  </a:moveTo>
                  <a:lnTo>
                    <a:pt x="151298" y="442215"/>
                  </a:lnTo>
                  <a:cubicBezTo>
                    <a:pt x="212843" y="344361"/>
                    <a:pt x="211728" y="376112"/>
                    <a:pt x="227603" y="331662"/>
                  </a:cubicBezTo>
                  <a:cubicBezTo>
                    <a:pt x="236227" y="321314"/>
                    <a:pt x="387498" y="56249"/>
                    <a:pt x="397846" y="47625"/>
                  </a:cubicBezTo>
                  <a:cubicBezTo>
                    <a:pt x="406640" y="40296"/>
                    <a:pt x="415960" y="33224"/>
                    <a:pt x="426421" y="28575"/>
                  </a:cubicBezTo>
                  <a:cubicBezTo>
                    <a:pt x="444771" y="20420"/>
                    <a:pt x="463646" y="12016"/>
                    <a:pt x="483571" y="9525"/>
                  </a:cubicBezTo>
                  <a:lnTo>
                    <a:pt x="559771" y="0"/>
                  </a:lnTo>
                  <a:cubicBezTo>
                    <a:pt x="572471" y="3175"/>
                    <a:pt x="586979" y="2263"/>
                    <a:pt x="597871" y="9525"/>
                  </a:cubicBezTo>
                  <a:cubicBezTo>
                    <a:pt x="607396" y="15875"/>
                    <a:pt x="608826" y="30005"/>
                    <a:pt x="616921" y="38100"/>
                  </a:cubicBezTo>
                  <a:cubicBezTo>
                    <a:pt x="625016" y="46195"/>
                    <a:pt x="635971" y="50800"/>
                    <a:pt x="645496" y="57150"/>
                  </a:cubicBezTo>
                  <a:cubicBezTo>
                    <a:pt x="651846" y="66675"/>
                    <a:pt x="660526" y="75006"/>
                    <a:pt x="664546" y="85725"/>
                  </a:cubicBezTo>
                  <a:cubicBezTo>
                    <a:pt x="682808" y="134425"/>
                    <a:pt x="671508" y="189390"/>
                    <a:pt x="664546" y="238125"/>
                  </a:cubicBezTo>
                  <a:cubicBezTo>
                    <a:pt x="663126" y="248064"/>
                    <a:pt x="662121" y="259600"/>
                    <a:pt x="655021" y="266700"/>
                  </a:cubicBezTo>
                  <a:cubicBezTo>
                    <a:pt x="622269" y="299452"/>
                    <a:pt x="491138" y="319684"/>
                    <a:pt x="455205" y="331662"/>
                  </a:cubicBezTo>
                  <a:cubicBezTo>
                    <a:pt x="296299" y="375768"/>
                    <a:pt x="94883" y="605157"/>
                    <a:pt x="0" y="663323"/>
                  </a:cubicBezTo>
                  <a:lnTo>
                    <a:pt x="0" y="663323"/>
                  </a:lnTo>
                  <a:close/>
                </a:path>
              </a:pathLst>
            </a:custGeom>
            <a:solidFill>
              <a:srgbClr val="00B0F0"/>
            </a:solidFill>
            <a:ln w="31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dirty="0"/>
            </a:p>
          </p:txBody>
        </p:sp>
        <p:sp>
          <p:nvSpPr>
            <p:cNvPr id="204" name="Freeform 203"/>
            <p:cNvSpPr/>
            <p:nvPr/>
          </p:nvSpPr>
          <p:spPr>
            <a:xfrm rot="1605782">
              <a:off x="4722282" y="2433985"/>
              <a:ext cx="68165" cy="45343"/>
            </a:xfrm>
            <a:custGeom>
              <a:avLst/>
              <a:gdLst>
                <a:gd name="connsiteX0" fmla="*/ 0 w 380212"/>
                <a:gd name="connsiteY0" fmla="*/ 314325 h 333375"/>
                <a:gd name="connsiteX1" fmla="*/ 0 w 380212"/>
                <a:gd name="connsiteY1" fmla="*/ 314325 h 333375"/>
                <a:gd name="connsiteX2" fmla="*/ 19050 w 380212"/>
                <a:gd name="connsiteY2" fmla="*/ 228600 h 333375"/>
                <a:gd name="connsiteX3" fmla="*/ 28575 w 380212"/>
                <a:gd name="connsiteY3" fmla="*/ 161925 h 333375"/>
                <a:gd name="connsiteX4" fmla="*/ 66675 w 380212"/>
                <a:gd name="connsiteY4" fmla="*/ 76200 h 333375"/>
                <a:gd name="connsiteX5" fmla="*/ 95250 w 380212"/>
                <a:gd name="connsiteY5" fmla="*/ 47625 h 333375"/>
                <a:gd name="connsiteX6" fmla="*/ 123825 w 380212"/>
                <a:gd name="connsiteY6" fmla="*/ 28575 h 333375"/>
                <a:gd name="connsiteX7" fmla="*/ 180975 w 380212"/>
                <a:gd name="connsiteY7" fmla="*/ 9525 h 333375"/>
                <a:gd name="connsiteX8" fmla="*/ 257175 w 380212"/>
                <a:gd name="connsiteY8" fmla="*/ 0 h 333375"/>
                <a:gd name="connsiteX9" fmla="*/ 295275 w 380212"/>
                <a:gd name="connsiteY9" fmla="*/ 9525 h 333375"/>
                <a:gd name="connsiteX10" fmla="*/ 314325 w 380212"/>
                <a:gd name="connsiteY10" fmla="*/ 38100 h 333375"/>
                <a:gd name="connsiteX11" fmla="*/ 342900 w 380212"/>
                <a:gd name="connsiteY11" fmla="*/ 57150 h 333375"/>
                <a:gd name="connsiteX12" fmla="*/ 361950 w 380212"/>
                <a:gd name="connsiteY12" fmla="*/ 85725 h 333375"/>
                <a:gd name="connsiteX13" fmla="*/ 361950 w 380212"/>
                <a:gd name="connsiteY13" fmla="*/ 238125 h 333375"/>
                <a:gd name="connsiteX14" fmla="*/ 352425 w 380212"/>
                <a:gd name="connsiteY14" fmla="*/ 266700 h 333375"/>
                <a:gd name="connsiteX15" fmla="*/ 266700 w 380212"/>
                <a:gd name="connsiteY15" fmla="*/ 314325 h 333375"/>
                <a:gd name="connsiteX16" fmla="*/ 171450 w 380212"/>
                <a:gd name="connsiteY16" fmla="*/ 295275 h 333375"/>
                <a:gd name="connsiteX17" fmla="*/ 85725 w 380212"/>
                <a:gd name="connsiteY17" fmla="*/ 304800 h 333375"/>
                <a:gd name="connsiteX18" fmla="*/ 28575 w 380212"/>
                <a:gd name="connsiteY18" fmla="*/ 323850 h 333375"/>
                <a:gd name="connsiteX19" fmla="*/ 0 w 380212"/>
                <a:gd name="connsiteY19" fmla="*/ 333375 h 333375"/>
                <a:gd name="connsiteX20" fmla="*/ 0 w 380212"/>
                <a:gd name="connsiteY20" fmla="*/ 314325 h 333375"/>
                <a:gd name="connsiteX0" fmla="*/ 0 w 682808"/>
                <a:gd name="connsiteY0" fmla="*/ 663323 h 663323"/>
                <a:gd name="connsiteX1" fmla="*/ 302596 w 682808"/>
                <a:gd name="connsiteY1" fmla="*/ 314325 h 663323"/>
                <a:gd name="connsiteX2" fmla="*/ 321646 w 682808"/>
                <a:gd name="connsiteY2" fmla="*/ 228600 h 663323"/>
                <a:gd name="connsiteX3" fmla="*/ 331171 w 682808"/>
                <a:gd name="connsiteY3" fmla="*/ 161925 h 663323"/>
                <a:gd name="connsiteX4" fmla="*/ 369271 w 682808"/>
                <a:gd name="connsiteY4" fmla="*/ 76200 h 663323"/>
                <a:gd name="connsiteX5" fmla="*/ 397846 w 682808"/>
                <a:gd name="connsiteY5" fmla="*/ 47625 h 663323"/>
                <a:gd name="connsiteX6" fmla="*/ 426421 w 682808"/>
                <a:gd name="connsiteY6" fmla="*/ 28575 h 663323"/>
                <a:gd name="connsiteX7" fmla="*/ 483571 w 682808"/>
                <a:gd name="connsiteY7" fmla="*/ 9525 h 663323"/>
                <a:gd name="connsiteX8" fmla="*/ 559771 w 682808"/>
                <a:gd name="connsiteY8" fmla="*/ 0 h 663323"/>
                <a:gd name="connsiteX9" fmla="*/ 597871 w 682808"/>
                <a:gd name="connsiteY9" fmla="*/ 9525 h 663323"/>
                <a:gd name="connsiteX10" fmla="*/ 616921 w 682808"/>
                <a:gd name="connsiteY10" fmla="*/ 38100 h 663323"/>
                <a:gd name="connsiteX11" fmla="*/ 645496 w 682808"/>
                <a:gd name="connsiteY11" fmla="*/ 57150 h 663323"/>
                <a:gd name="connsiteX12" fmla="*/ 664546 w 682808"/>
                <a:gd name="connsiteY12" fmla="*/ 85725 h 663323"/>
                <a:gd name="connsiteX13" fmla="*/ 664546 w 682808"/>
                <a:gd name="connsiteY13" fmla="*/ 238125 h 663323"/>
                <a:gd name="connsiteX14" fmla="*/ 655021 w 682808"/>
                <a:gd name="connsiteY14" fmla="*/ 266700 h 663323"/>
                <a:gd name="connsiteX15" fmla="*/ 569296 w 682808"/>
                <a:gd name="connsiteY15" fmla="*/ 314325 h 663323"/>
                <a:gd name="connsiteX16" fmla="*/ 474046 w 682808"/>
                <a:gd name="connsiteY16" fmla="*/ 295275 h 663323"/>
                <a:gd name="connsiteX17" fmla="*/ 388321 w 682808"/>
                <a:gd name="connsiteY17" fmla="*/ 304800 h 663323"/>
                <a:gd name="connsiteX18" fmla="*/ 331171 w 682808"/>
                <a:gd name="connsiteY18" fmla="*/ 323850 h 663323"/>
                <a:gd name="connsiteX19" fmla="*/ 302596 w 682808"/>
                <a:gd name="connsiteY19" fmla="*/ 333375 h 663323"/>
                <a:gd name="connsiteX20" fmla="*/ 0 w 682808"/>
                <a:gd name="connsiteY20" fmla="*/ 663323 h 663323"/>
                <a:gd name="connsiteX0" fmla="*/ 0 w 682808"/>
                <a:gd name="connsiteY0" fmla="*/ 663323 h 663323"/>
                <a:gd name="connsiteX1" fmla="*/ 302596 w 682808"/>
                <a:gd name="connsiteY1" fmla="*/ 314325 h 663323"/>
                <a:gd name="connsiteX2" fmla="*/ 321646 w 682808"/>
                <a:gd name="connsiteY2" fmla="*/ 228600 h 663323"/>
                <a:gd name="connsiteX3" fmla="*/ 331171 w 682808"/>
                <a:gd name="connsiteY3" fmla="*/ 161925 h 663323"/>
                <a:gd name="connsiteX4" fmla="*/ 369271 w 682808"/>
                <a:gd name="connsiteY4" fmla="*/ 76200 h 663323"/>
                <a:gd name="connsiteX5" fmla="*/ 397846 w 682808"/>
                <a:gd name="connsiteY5" fmla="*/ 47625 h 663323"/>
                <a:gd name="connsiteX6" fmla="*/ 426421 w 682808"/>
                <a:gd name="connsiteY6" fmla="*/ 28575 h 663323"/>
                <a:gd name="connsiteX7" fmla="*/ 483571 w 682808"/>
                <a:gd name="connsiteY7" fmla="*/ 9525 h 663323"/>
                <a:gd name="connsiteX8" fmla="*/ 559771 w 682808"/>
                <a:gd name="connsiteY8" fmla="*/ 0 h 663323"/>
                <a:gd name="connsiteX9" fmla="*/ 597871 w 682808"/>
                <a:gd name="connsiteY9" fmla="*/ 9525 h 663323"/>
                <a:gd name="connsiteX10" fmla="*/ 616921 w 682808"/>
                <a:gd name="connsiteY10" fmla="*/ 38100 h 663323"/>
                <a:gd name="connsiteX11" fmla="*/ 645496 w 682808"/>
                <a:gd name="connsiteY11" fmla="*/ 57150 h 663323"/>
                <a:gd name="connsiteX12" fmla="*/ 664546 w 682808"/>
                <a:gd name="connsiteY12" fmla="*/ 85725 h 663323"/>
                <a:gd name="connsiteX13" fmla="*/ 664546 w 682808"/>
                <a:gd name="connsiteY13" fmla="*/ 238125 h 663323"/>
                <a:gd name="connsiteX14" fmla="*/ 655021 w 682808"/>
                <a:gd name="connsiteY14" fmla="*/ 266700 h 663323"/>
                <a:gd name="connsiteX15" fmla="*/ 569296 w 682808"/>
                <a:gd name="connsiteY15" fmla="*/ 314325 h 663323"/>
                <a:gd name="connsiteX16" fmla="*/ 474046 w 682808"/>
                <a:gd name="connsiteY16" fmla="*/ 295275 h 663323"/>
                <a:gd name="connsiteX17" fmla="*/ 388321 w 682808"/>
                <a:gd name="connsiteY17" fmla="*/ 304800 h 663323"/>
                <a:gd name="connsiteX18" fmla="*/ 302596 w 682808"/>
                <a:gd name="connsiteY18" fmla="*/ 333375 h 663323"/>
                <a:gd name="connsiteX19" fmla="*/ 0 w 682808"/>
                <a:gd name="connsiteY19" fmla="*/ 663323 h 663323"/>
                <a:gd name="connsiteX0" fmla="*/ 0 w 682808"/>
                <a:gd name="connsiteY0" fmla="*/ 663323 h 663323"/>
                <a:gd name="connsiteX1" fmla="*/ 302596 w 682808"/>
                <a:gd name="connsiteY1" fmla="*/ 314325 h 663323"/>
                <a:gd name="connsiteX2" fmla="*/ 331171 w 682808"/>
                <a:gd name="connsiteY2" fmla="*/ 161925 h 663323"/>
                <a:gd name="connsiteX3" fmla="*/ 369271 w 682808"/>
                <a:gd name="connsiteY3" fmla="*/ 76200 h 663323"/>
                <a:gd name="connsiteX4" fmla="*/ 397846 w 682808"/>
                <a:gd name="connsiteY4" fmla="*/ 47625 h 663323"/>
                <a:gd name="connsiteX5" fmla="*/ 426421 w 682808"/>
                <a:gd name="connsiteY5" fmla="*/ 28575 h 663323"/>
                <a:gd name="connsiteX6" fmla="*/ 483571 w 682808"/>
                <a:gd name="connsiteY6" fmla="*/ 9525 h 663323"/>
                <a:gd name="connsiteX7" fmla="*/ 559771 w 682808"/>
                <a:gd name="connsiteY7" fmla="*/ 0 h 663323"/>
                <a:gd name="connsiteX8" fmla="*/ 597871 w 682808"/>
                <a:gd name="connsiteY8" fmla="*/ 9525 h 663323"/>
                <a:gd name="connsiteX9" fmla="*/ 616921 w 682808"/>
                <a:gd name="connsiteY9" fmla="*/ 38100 h 663323"/>
                <a:gd name="connsiteX10" fmla="*/ 645496 w 682808"/>
                <a:gd name="connsiteY10" fmla="*/ 57150 h 663323"/>
                <a:gd name="connsiteX11" fmla="*/ 664546 w 682808"/>
                <a:gd name="connsiteY11" fmla="*/ 85725 h 663323"/>
                <a:gd name="connsiteX12" fmla="*/ 664546 w 682808"/>
                <a:gd name="connsiteY12" fmla="*/ 238125 h 663323"/>
                <a:gd name="connsiteX13" fmla="*/ 655021 w 682808"/>
                <a:gd name="connsiteY13" fmla="*/ 266700 h 663323"/>
                <a:gd name="connsiteX14" fmla="*/ 569296 w 682808"/>
                <a:gd name="connsiteY14" fmla="*/ 314325 h 663323"/>
                <a:gd name="connsiteX15" fmla="*/ 474046 w 682808"/>
                <a:gd name="connsiteY15" fmla="*/ 295275 h 663323"/>
                <a:gd name="connsiteX16" fmla="*/ 388321 w 682808"/>
                <a:gd name="connsiteY16" fmla="*/ 304800 h 663323"/>
                <a:gd name="connsiteX17" fmla="*/ 302596 w 682808"/>
                <a:gd name="connsiteY17" fmla="*/ 333375 h 663323"/>
                <a:gd name="connsiteX18" fmla="*/ 0 w 682808"/>
                <a:gd name="connsiteY18" fmla="*/ 663323 h 663323"/>
                <a:gd name="connsiteX0" fmla="*/ 0 w 682808"/>
                <a:gd name="connsiteY0" fmla="*/ 663323 h 663323"/>
                <a:gd name="connsiteX1" fmla="*/ 302596 w 682808"/>
                <a:gd name="connsiteY1" fmla="*/ 314325 h 663323"/>
                <a:gd name="connsiteX2" fmla="*/ 369271 w 682808"/>
                <a:gd name="connsiteY2" fmla="*/ 76200 h 663323"/>
                <a:gd name="connsiteX3" fmla="*/ 397846 w 682808"/>
                <a:gd name="connsiteY3" fmla="*/ 47625 h 663323"/>
                <a:gd name="connsiteX4" fmla="*/ 426421 w 682808"/>
                <a:gd name="connsiteY4" fmla="*/ 28575 h 663323"/>
                <a:gd name="connsiteX5" fmla="*/ 483571 w 682808"/>
                <a:gd name="connsiteY5" fmla="*/ 9525 h 663323"/>
                <a:gd name="connsiteX6" fmla="*/ 559771 w 682808"/>
                <a:gd name="connsiteY6" fmla="*/ 0 h 663323"/>
                <a:gd name="connsiteX7" fmla="*/ 597871 w 682808"/>
                <a:gd name="connsiteY7" fmla="*/ 9525 h 663323"/>
                <a:gd name="connsiteX8" fmla="*/ 616921 w 682808"/>
                <a:gd name="connsiteY8" fmla="*/ 38100 h 663323"/>
                <a:gd name="connsiteX9" fmla="*/ 645496 w 682808"/>
                <a:gd name="connsiteY9" fmla="*/ 57150 h 663323"/>
                <a:gd name="connsiteX10" fmla="*/ 664546 w 682808"/>
                <a:gd name="connsiteY10" fmla="*/ 85725 h 663323"/>
                <a:gd name="connsiteX11" fmla="*/ 664546 w 682808"/>
                <a:gd name="connsiteY11" fmla="*/ 238125 h 663323"/>
                <a:gd name="connsiteX12" fmla="*/ 655021 w 682808"/>
                <a:gd name="connsiteY12" fmla="*/ 266700 h 663323"/>
                <a:gd name="connsiteX13" fmla="*/ 569296 w 682808"/>
                <a:gd name="connsiteY13" fmla="*/ 314325 h 663323"/>
                <a:gd name="connsiteX14" fmla="*/ 474046 w 682808"/>
                <a:gd name="connsiteY14" fmla="*/ 295275 h 663323"/>
                <a:gd name="connsiteX15" fmla="*/ 388321 w 682808"/>
                <a:gd name="connsiteY15" fmla="*/ 304800 h 663323"/>
                <a:gd name="connsiteX16" fmla="*/ 302596 w 682808"/>
                <a:gd name="connsiteY16" fmla="*/ 333375 h 663323"/>
                <a:gd name="connsiteX17" fmla="*/ 0 w 682808"/>
                <a:gd name="connsiteY17" fmla="*/ 663323 h 663323"/>
                <a:gd name="connsiteX0" fmla="*/ 0 w 682808"/>
                <a:gd name="connsiteY0" fmla="*/ 663323 h 663323"/>
                <a:gd name="connsiteX1" fmla="*/ 302596 w 682808"/>
                <a:gd name="connsiteY1" fmla="*/ 314325 h 663323"/>
                <a:gd name="connsiteX2" fmla="*/ 369271 w 682808"/>
                <a:gd name="connsiteY2" fmla="*/ 76200 h 663323"/>
                <a:gd name="connsiteX3" fmla="*/ 397846 w 682808"/>
                <a:gd name="connsiteY3" fmla="*/ 47625 h 663323"/>
                <a:gd name="connsiteX4" fmla="*/ 426421 w 682808"/>
                <a:gd name="connsiteY4" fmla="*/ 28575 h 663323"/>
                <a:gd name="connsiteX5" fmla="*/ 483571 w 682808"/>
                <a:gd name="connsiteY5" fmla="*/ 9525 h 663323"/>
                <a:gd name="connsiteX6" fmla="*/ 559771 w 682808"/>
                <a:gd name="connsiteY6" fmla="*/ 0 h 663323"/>
                <a:gd name="connsiteX7" fmla="*/ 597871 w 682808"/>
                <a:gd name="connsiteY7" fmla="*/ 9525 h 663323"/>
                <a:gd name="connsiteX8" fmla="*/ 616921 w 682808"/>
                <a:gd name="connsiteY8" fmla="*/ 38100 h 663323"/>
                <a:gd name="connsiteX9" fmla="*/ 645496 w 682808"/>
                <a:gd name="connsiteY9" fmla="*/ 57150 h 663323"/>
                <a:gd name="connsiteX10" fmla="*/ 664546 w 682808"/>
                <a:gd name="connsiteY10" fmla="*/ 85725 h 663323"/>
                <a:gd name="connsiteX11" fmla="*/ 664546 w 682808"/>
                <a:gd name="connsiteY11" fmla="*/ 238125 h 663323"/>
                <a:gd name="connsiteX12" fmla="*/ 655021 w 682808"/>
                <a:gd name="connsiteY12" fmla="*/ 266700 h 663323"/>
                <a:gd name="connsiteX13" fmla="*/ 569296 w 682808"/>
                <a:gd name="connsiteY13" fmla="*/ 314325 h 663323"/>
                <a:gd name="connsiteX14" fmla="*/ 474046 w 682808"/>
                <a:gd name="connsiteY14" fmla="*/ 295275 h 663323"/>
                <a:gd name="connsiteX15" fmla="*/ 388321 w 682808"/>
                <a:gd name="connsiteY15" fmla="*/ 304800 h 663323"/>
                <a:gd name="connsiteX16" fmla="*/ 0 w 682808"/>
                <a:gd name="connsiteY16" fmla="*/ 663323 h 663323"/>
                <a:gd name="connsiteX0" fmla="*/ 0 w 682808"/>
                <a:gd name="connsiteY0" fmla="*/ 663323 h 663323"/>
                <a:gd name="connsiteX1" fmla="*/ 151298 w 682808"/>
                <a:gd name="connsiteY1" fmla="*/ 442215 h 663323"/>
                <a:gd name="connsiteX2" fmla="*/ 369271 w 682808"/>
                <a:gd name="connsiteY2" fmla="*/ 76200 h 663323"/>
                <a:gd name="connsiteX3" fmla="*/ 397846 w 682808"/>
                <a:gd name="connsiteY3" fmla="*/ 47625 h 663323"/>
                <a:gd name="connsiteX4" fmla="*/ 426421 w 682808"/>
                <a:gd name="connsiteY4" fmla="*/ 28575 h 663323"/>
                <a:gd name="connsiteX5" fmla="*/ 483571 w 682808"/>
                <a:gd name="connsiteY5" fmla="*/ 9525 h 663323"/>
                <a:gd name="connsiteX6" fmla="*/ 559771 w 682808"/>
                <a:gd name="connsiteY6" fmla="*/ 0 h 663323"/>
                <a:gd name="connsiteX7" fmla="*/ 597871 w 682808"/>
                <a:gd name="connsiteY7" fmla="*/ 9525 h 663323"/>
                <a:gd name="connsiteX8" fmla="*/ 616921 w 682808"/>
                <a:gd name="connsiteY8" fmla="*/ 38100 h 663323"/>
                <a:gd name="connsiteX9" fmla="*/ 645496 w 682808"/>
                <a:gd name="connsiteY9" fmla="*/ 57150 h 663323"/>
                <a:gd name="connsiteX10" fmla="*/ 664546 w 682808"/>
                <a:gd name="connsiteY10" fmla="*/ 85725 h 663323"/>
                <a:gd name="connsiteX11" fmla="*/ 664546 w 682808"/>
                <a:gd name="connsiteY11" fmla="*/ 238125 h 663323"/>
                <a:gd name="connsiteX12" fmla="*/ 655021 w 682808"/>
                <a:gd name="connsiteY12" fmla="*/ 266700 h 663323"/>
                <a:gd name="connsiteX13" fmla="*/ 569296 w 682808"/>
                <a:gd name="connsiteY13" fmla="*/ 314325 h 663323"/>
                <a:gd name="connsiteX14" fmla="*/ 474046 w 682808"/>
                <a:gd name="connsiteY14" fmla="*/ 295275 h 663323"/>
                <a:gd name="connsiteX15" fmla="*/ 388321 w 682808"/>
                <a:gd name="connsiteY15" fmla="*/ 304800 h 663323"/>
                <a:gd name="connsiteX16" fmla="*/ 0 w 682808"/>
                <a:gd name="connsiteY16" fmla="*/ 663323 h 663323"/>
                <a:gd name="connsiteX0" fmla="*/ 0 w 682808"/>
                <a:gd name="connsiteY0" fmla="*/ 663323 h 663323"/>
                <a:gd name="connsiteX1" fmla="*/ 151298 w 682808"/>
                <a:gd name="connsiteY1" fmla="*/ 442215 h 663323"/>
                <a:gd name="connsiteX2" fmla="*/ 302596 w 682808"/>
                <a:gd name="connsiteY2" fmla="*/ 221108 h 663323"/>
                <a:gd name="connsiteX3" fmla="*/ 397846 w 682808"/>
                <a:gd name="connsiteY3" fmla="*/ 47625 h 663323"/>
                <a:gd name="connsiteX4" fmla="*/ 426421 w 682808"/>
                <a:gd name="connsiteY4" fmla="*/ 28575 h 663323"/>
                <a:gd name="connsiteX5" fmla="*/ 483571 w 682808"/>
                <a:gd name="connsiteY5" fmla="*/ 9525 h 663323"/>
                <a:gd name="connsiteX6" fmla="*/ 559771 w 682808"/>
                <a:gd name="connsiteY6" fmla="*/ 0 h 663323"/>
                <a:gd name="connsiteX7" fmla="*/ 597871 w 682808"/>
                <a:gd name="connsiteY7" fmla="*/ 9525 h 663323"/>
                <a:gd name="connsiteX8" fmla="*/ 616921 w 682808"/>
                <a:gd name="connsiteY8" fmla="*/ 38100 h 663323"/>
                <a:gd name="connsiteX9" fmla="*/ 645496 w 682808"/>
                <a:gd name="connsiteY9" fmla="*/ 57150 h 663323"/>
                <a:gd name="connsiteX10" fmla="*/ 664546 w 682808"/>
                <a:gd name="connsiteY10" fmla="*/ 85725 h 663323"/>
                <a:gd name="connsiteX11" fmla="*/ 664546 w 682808"/>
                <a:gd name="connsiteY11" fmla="*/ 238125 h 663323"/>
                <a:gd name="connsiteX12" fmla="*/ 655021 w 682808"/>
                <a:gd name="connsiteY12" fmla="*/ 266700 h 663323"/>
                <a:gd name="connsiteX13" fmla="*/ 569296 w 682808"/>
                <a:gd name="connsiteY13" fmla="*/ 314325 h 663323"/>
                <a:gd name="connsiteX14" fmla="*/ 474046 w 682808"/>
                <a:gd name="connsiteY14" fmla="*/ 295275 h 663323"/>
                <a:gd name="connsiteX15" fmla="*/ 388321 w 682808"/>
                <a:gd name="connsiteY15" fmla="*/ 304800 h 663323"/>
                <a:gd name="connsiteX16" fmla="*/ 0 w 682808"/>
                <a:gd name="connsiteY16" fmla="*/ 663323 h 663323"/>
                <a:gd name="connsiteX0" fmla="*/ 0 w 682808"/>
                <a:gd name="connsiteY0" fmla="*/ 663323 h 663323"/>
                <a:gd name="connsiteX1" fmla="*/ 151298 w 682808"/>
                <a:gd name="connsiteY1" fmla="*/ 442215 h 663323"/>
                <a:gd name="connsiteX2" fmla="*/ 302596 w 682808"/>
                <a:gd name="connsiteY2" fmla="*/ 221108 h 663323"/>
                <a:gd name="connsiteX3" fmla="*/ 397846 w 682808"/>
                <a:gd name="connsiteY3" fmla="*/ 47625 h 663323"/>
                <a:gd name="connsiteX4" fmla="*/ 426421 w 682808"/>
                <a:gd name="connsiteY4" fmla="*/ 28575 h 663323"/>
                <a:gd name="connsiteX5" fmla="*/ 483571 w 682808"/>
                <a:gd name="connsiteY5" fmla="*/ 9525 h 663323"/>
                <a:gd name="connsiteX6" fmla="*/ 559771 w 682808"/>
                <a:gd name="connsiteY6" fmla="*/ 0 h 663323"/>
                <a:gd name="connsiteX7" fmla="*/ 597871 w 682808"/>
                <a:gd name="connsiteY7" fmla="*/ 9525 h 663323"/>
                <a:gd name="connsiteX8" fmla="*/ 616921 w 682808"/>
                <a:gd name="connsiteY8" fmla="*/ 38100 h 663323"/>
                <a:gd name="connsiteX9" fmla="*/ 645496 w 682808"/>
                <a:gd name="connsiteY9" fmla="*/ 57150 h 663323"/>
                <a:gd name="connsiteX10" fmla="*/ 664546 w 682808"/>
                <a:gd name="connsiteY10" fmla="*/ 85725 h 663323"/>
                <a:gd name="connsiteX11" fmla="*/ 664546 w 682808"/>
                <a:gd name="connsiteY11" fmla="*/ 238125 h 663323"/>
                <a:gd name="connsiteX12" fmla="*/ 655021 w 682808"/>
                <a:gd name="connsiteY12" fmla="*/ 266700 h 663323"/>
                <a:gd name="connsiteX13" fmla="*/ 569296 w 682808"/>
                <a:gd name="connsiteY13" fmla="*/ 314325 h 663323"/>
                <a:gd name="connsiteX14" fmla="*/ 474046 w 682808"/>
                <a:gd name="connsiteY14" fmla="*/ 295275 h 663323"/>
                <a:gd name="connsiteX15" fmla="*/ 151298 w 682808"/>
                <a:gd name="connsiteY15" fmla="*/ 442215 h 663323"/>
                <a:gd name="connsiteX16" fmla="*/ 0 w 682808"/>
                <a:gd name="connsiteY16" fmla="*/ 663323 h 663323"/>
                <a:gd name="connsiteX0" fmla="*/ 0 w 682808"/>
                <a:gd name="connsiteY0" fmla="*/ 663323 h 663323"/>
                <a:gd name="connsiteX1" fmla="*/ 151298 w 682808"/>
                <a:gd name="connsiteY1" fmla="*/ 442215 h 663323"/>
                <a:gd name="connsiteX2" fmla="*/ 302596 w 682808"/>
                <a:gd name="connsiteY2" fmla="*/ 221108 h 663323"/>
                <a:gd name="connsiteX3" fmla="*/ 397846 w 682808"/>
                <a:gd name="connsiteY3" fmla="*/ 47625 h 663323"/>
                <a:gd name="connsiteX4" fmla="*/ 426421 w 682808"/>
                <a:gd name="connsiteY4" fmla="*/ 28575 h 663323"/>
                <a:gd name="connsiteX5" fmla="*/ 483571 w 682808"/>
                <a:gd name="connsiteY5" fmla="*/ 9525 h 663323"/>
                <a:gd name="connsiteX6" fmla="*/ 559771 w 682808"/>
                <a:gd name="connsiteY6" fmla="*/ 0 h 663323"/>
                <a:gd name="connsiteX7" fmla="*/ 597871 w 682808"/>
                <a:gd name="connsiteY7" fmla="*/ 9525 h 663323"/>
                <a:gd name="connsiteX8" fmla="*/ 616921 w 682808"/>
                <a:gd name="connsiteY8" fmla="*/ 38100 h 663323"/>
                <a:gd name="connsiteX9" fmla="*/ 645496 w 682808"/>
                <a:gd name="connsiteY9" fmla="*/ 57150 h 663323"/>
                <a:gd name="connsiteX10" fmla="*/ 664546 w 682808"/>
                <a:gd name="connsiteY10" fmla="*/ 85725 h 663323"/>
                <a:gd name="connsiteX11" fmla="*/ 664546 w 682808"/>
                <a:gd name="connsiteY11" fmla="*/ 238125 h 663323"/>
                <a:gd name="connsiteX12" fmla="*/ 655021 w 682808"/>
                <a:gd name="connsiteY12" fmla="*/ 266700 h 663323"/>
                <a:gd name="connsiteX13" fmla="*/ 569296 w 682808"/>
                <a:gd name="connsiteY13" fmla="*/ 314325 h 663323"/>
                <a:gd name="connsiteX14" fmla="*/ 151298 w 682808"/>
                <a:gd name="connsiteY14" fmla="*/ 442215 h 663323"/>
                <a:gd name="connsiteX15" fmla="*/ 0 w 682808"/>
                <a:gd name="connsiteY15" fmla="*/ 663323 h 663323"/>
                <a:gd name="connsiteX0" fmla="*/ 0 w 682808"/>
                <a:gd name="connsiteY0" fmla="*/ 663323 h 663323"/>
                <a:gd name="connsiteX1" fmla="*/ 151298 w 682808"/>
                <a:gd name="connsiteY1" fmla="*/ 442215 h 663323"/>
                <a:gd name="connsiteX2" fmla="*/ 302596 w 682808"/>
                <a:gd name="connsiteY2" fmla="*/ 221108 h 663323"/>
                <a:gd name="connsiteX3" fmla="*/ 397846 w 682808"/>
                <a:gd name="connsiteY3" fmla="*/ 47625 h 663323"/>
                <a:gd name="connsiteX4" fmla="*/ 426421 w 682808"/>
                <a:gd name="connsiteY4" fmla="*/ 28575 h 663323"/>
                <a:gd name="connsiteX5" fmla="*/ 483571 w 682808"/>
                <a:gd name="connsiteY5" fmla="*/ 9525 h 663323"/>
                <a:gd name="connsiteX6" fmla="*/ 559771 w 682808"/>
                <a:gd name="connsiteY6" fmla="*/ 0 h 663323"/>
                <a:gd name="connsiteX7" fmla="*/ 597871 w 682808"/>
                <a:gd name="connsiteY7" fmla="*/ 9525 h 663323"/>
                <a:gd name="connsiteX8" fmla="*/ 616921 w 682808"/>
                <a:gd name="connsiteY8" fmla="*/ 38100 h 663323"/>
                <a:gd name="connsiteX9" fmla="*/ 645496 w 682808"/>
                <a:gd name="connsiteY9" fmla="*/ 57150 h 663323"/>
                <a:gd name="connsiteX10" fmla="*/ 664546 w 682808"/>
                <a:gd name="connsiteY10" fmla="*/ 85725 h 663323"/>
                <a:gd name="connsiteX11" fmla="*/ 664546 w 682808"/>
                <a:gd name="connsiteY11" fmla="*/ 238125 h 663323"/>
                <a:gd name="connsiteX12" fmla="*/ 655021 w 682808"/>
                <a:gd name="connsiteY12" fmla="*/ 266700 h 663323"/>
                <a:gd name="connsiteX13" fmla="*/ 569296 w 682808"/>
                <a:gd name="connsiteY13" fmla="*/ 314325 h 663323"/>
                <a:gd name="connsiteX14" fmla="*/ 0 w 682808"/>
                <a:gd name="connsiteY14" fmla="*/ 663323 h 663323"/>
                <a:gd name="connsiteX15" fmla="*/ 0 w 682808"/>
                <a:gd name="connsiteY15" fmla="*/ 663323 h 663323"/>
                <a:gd name="connsiteX0" fmla="*/ 0 w 682808"/>
                <a:gd name="connsiteY0" fmla="*/ 663323 h 663323"/>
                <a:gd name="connsiteX1" fmla="*/ 151298 w 682808"/>
                <a:gd name="connsiteY1" fmla="*/ 442215 h 663323"/>
                <a:gd name="connsiteX2" fmla="*/ 302596 w 682808"/>
                <a:gd name="connsiteY2" fmla="*/ 221108 h 663323"/>
                <a:gd name="connsiteX3" fmla="*/ 397846 w 682808"/>
                <a:gd name="connsiteY3" fmla="*/ 47625 h 663323"/>
                <a:gd name="connsiteX4" fmla="*/ 426421 w 682808"/>
                <a:gd name="connsiteY4" fmla="*/ 28575 h 663323"/>
                <a:gd name="connsiteX5" fmla="*/ 483571 w 682808"/>
                <a:gd name="connsiteY5" fmla="*/ 9525 h 663323"/>
                <a:gd name="connsiteX6" fmla="*/ 559771 w 682808"/>
                <a:gd name="connsiteY6" fmla="*/ 0 h 663323"/>
                <a:gd name="connsiteX7" fmla="*/ 597871 w 682808"/>
                <a:gd name="connsiteY7" fmla="*/ 9525 h 663323"/>
                <a:gd name="connsiteX8" fmla="*/ 616921 w 682808"/>
                <a:gd name="connsiteY8" fmla="*/ 38100 h 663323"/>
                <a:gd name="connsiteX9" fmla="*/ 645496 w 682808"/>
                <a:gd name="connsiteY9" fmla="*/ 57150 h 663323"/>
                <a:gd name="connsiteX10" fmla="*/ 664546 w 682808"/>
                <a:gd name="connsiteY10" fmla="*/ 85725 h 663323"/>
                <a:gd name="connsiteX11" fmla="*/ 664546 w 682808"/>
                <a:gd name="connsiteY11" fmla="*/ 238125 h 663323"/>
                <a:gd name="connsiteX12" fmla="*/ 655021 w 682808"/>
                <a:gd name="connsiteY12" fmla="*/ 266700 h 663323"/>
                <a:gd name="connsiteX13" fmla="*/ 455205 w 682808"/>
                <a:gd name="connsiteY13" fmla="*/ 331662 h 663323"/>
                <a:gd name="connsiteX14" fmla="*/ 0 w 682808"/>
                <a:gd name="connsiteY14" fmla="*/ 663323 h 663323"/>
                <a:gd name="connsiteX15" fmla="*/ 0 w 682808"/>
                <a:gd name="connsiteY15" fmla="*/ 663323 h 663323"/>
                <a:gd name="connsiteX0" fmla="*/ 0 w 682808"/>
                <a:gd name="connsiteY0" fmla="*/ 663323 h 663323"/>
                <a:gd name="connsiteX1" fmla="*/ 151298 w 682808"/>
                <a:gd name="connsiteY1" fmla="*/ 442215 h 663323"/>
                <a:gd name="connsiteX2" fmla="*/ 227603 w 682808"/>
                <a:gd name="connsiteY2" fmla="*/ 331662 h 663323"/>
                <a:gd name="connsiteX3" fmla="*/ 397846 w 682808"/>
                <a:gd name="connsiteY3" fmla="*/ 47625 h 663323"/>
                <a:gd name="connsiteX4" fmla="*/ 426421 w 682808"/>
                <a:gd name="connsiteY4" fmla="*/ 28575 h 663323"/>
                <a:gd name="connsiteX5" fmla="*/ 483571 w 682808"/>
                <a:gd name="connsiteY5" fmla="*/ 9525 h 663323"/>
                <a:gd name="connsiteX6" fmla="*/ 559771 w 682808"/>
                <a:gd name="connsiteY6" fmla="*/ 0 h 663323"/>
                <a:gd name="connsiteX7" fmla="*/ 597871 w 682808"/>
                <a:gd name="connsiteY7" fmla="*/ 9525 h 663323"/>
                <a:gd name="connsiteX8" fmla="*/ 616921 w 682808"/>
                <a:gd name="connsiteY8" fmla="*/ 38100 h 663323"/>
                <a:gd name="connsiteX9" fmla="*/ 645496 w 682808"/>
                <a:gd name="connsiteY9" fmla="*/ 57150 h 663323"/>
                <a:gd name="connsiteX10" fmla="*/ 664546 w 682808"/>
                <a:gd name="connsiteY10" fmla="*/ 85725 h 663323"/>
                <a:gd name="connsiteX11" fmla="*/ 664546 w 682808"/>
                <a:gd name="connsiteY11" fmla="*/ 238125 h 663323"/>
                <a:gd name="connsiteX12" fmla="*/ 655021 w 682808"/>
                <a:gd name="connsiteY12" fmla="*/ 266700 h 663323"/>
                <a:gd name="connsiteX13" fmla="*/ 455205 w 682808"/>
                <a:gd name="connsiteY13" fmla="*/ 331662 h 663323"/>
                <a:gd name="connsiteX14" fmla="*/ 0 w 682808"/>
                <a:gd name="connsiteY14" fmla="*/ 663323 h 663323"/>
                <a:gd name="connsiteX15" fmla="*/ 0 w 682808"/>
                <a:gd name="connsiteY15" fmla="*/ 663323 h 663323"/>
                <a:gd name="connsiteX0" fmla="*/ 0 w 682808"/>
                <a:gd name="connsiteY0" fmla="*/ 663323 h 663323"/>
                <a:gd name="connsiteX1" fmla="*/ 151298 w 682808"/>
                <a:gd name="connsiteY1" fmla="*/ 442215 h 663323"/>
                <a:gd name="connsiteX2" fmla="*/ 227603 w 682808"/>
                <a:gd name="connsiteY2" fmla="*/ 331662 h 663323"/>
                <a:gd name="connsiteX3" fmla="*/ 397846 w 682808"/>
                <a:gd name="connsiteY3" fmla="*/ 47625 h 663323"/>
                <a:gd name="connsiteX4" fmla="*/ 426421 w 682808"/>
                <a:gd name="connsiteY4" fmla="*/ 28575 h 663323"/>
                <a:gd name="connsiteX5" fmla="*/ 483571 w 682808"/>
                <a:gd name="connsiteY5" fmla="*/ 9525 h 663323"/>
                <a:gd name="connsiteX6" fmla="*/ 559771 w 682808"/>
                <a:gd name="connsiteY6" fmla="*/ 0 h 663323"/>
                <a:gd name="connsiteX7" fmla="*/ 597871 w 682808"/>
                <a:gd name="connsiteY7" fmla="*/ 9525 h 663323"/>
                <a:gd name="connsiteX8" fmla="*/ 616921 w 682808"/>
                <a:gd name="connsiteY8" fmla="*/ 38100 h 663323"/>
                <a:gd name="connsiteX9" fmla="*/ 645496 w 682808"/>
                <a:gd name="connsiteY9" fmla="*/ 57150 h 663323"/>
                <a:gd name="connsiteX10" fmla="*/ 664546 w 682808"/>
                <a:gd name="connsiteY10" fmla="*/ 85725 h 663323"/>
                <a:gd name="connsiteX11" fmla="*/ 664546 w 682808"/>
                <a:gd name="connsiteY11" fmla="*/ 238125 h 663323"/>
                <a:gd name="connsiteX12" fmla="*/ 655021 w 682808"/>
                <a:gd name="connsiteY12" fmla="*/ 266700 h 663323"/>
                <a:gd name="connsiteX13" fmla="*/ 455205 w 682808"/>
                <a:gd name="connsiteY13" fmla="*/ 331662 h 663323"/>
                <a:gd name="connsiteX14" fmla="*/ 0 w 682808"/>
                <a:gd name="connsiteY14" fmla="*/ 663323 h 663323"/>
                <a:gd name="connsiteX15" fmla="*/ 0 w 682808"/>
                <a:gd name="connsiteY15" fmla="*/ 663323 h 663323"/>
                <a:gd name="connsiteX0" fmla="*/ 0 w 682808"/>
                <a:gd name="connsiteY0" fmla="*/ 663323 h 663323"/>
                <a:gd name="connsiteX1" fmla="*/ 151298 w 682808"/>
                <a:gd name="connsiteY1" fmla="*/ 442215 h 663323"/>
                <a:gd name="connsiteX2" fmla="*/ 227603 w 682808"/>
                <a:gd name="connsiteY2" fmla="*/ 331662 h 663323"/>
                <a:gd name="connsiteX3" fmla="*/ 397846 w 682808"/>
                <a:gd name="connsiteY3" fmla="*/ 47625 h 663323"/>
                <a:gd name="connsiteX4" fmla="*/ 426421 w 682808"/>
                <a:gd name="connsiteY4" fmla="*/ 28575 h 663323"/>
                <a:gd name="connsiteX5" fmla="*/ 483571 w 682808"/>
                <a:gd name="connsiteY5" fmla="*/ 9525 h 663323"/>
                <a:gd name="connsiteX6" fmla="*/ 559771 w 682808"/>
                <a:gd name="connsiteY6" fmla="*/ 0 h 663323"/>
                <a:gd name="connsiteX7" fmla="*/ 597871 w 682808"/>
                <a:gd name="connsiteY7" fmla="*/ 9525 h 663323"/>
                <a:gd name="connsiteX8" fmla="*/ 616921 w 682808"/>
                <a:gd name="connsiteY8" fmla="*/ 38100 h 663323"/>
                <a:gd name="connsiteX9" fmla="*/ 645496 w 682808"/>
                <a:gd name="connsiteY9" fmla="*/ 57150 h 663323"/>
                <a:gd name="connsiteX10" fmla="*/ 664546 w 682808"/>
                <a:gd name="connsiteY10" fmla="*/ 85725 h 663323"/>
                <a:gd name="connsiteX11" fmla="*/ 664546 w 682808"/>
                <a:gd name="connsiteY11" fmla="*/ 238125 h 663323"/>
                <a:gd name="connsiteX12" fmla="*/ 655021 w 682808"/>
                <a:gd name="connsiteY12" fmla="*/ 266700 h 663323"/>
                <a:gd name="connsiteX13" fmla="*/ 455205 w 682808"/>
                <a:gd name="connsiteY13" fmla="*/ 331662 h 663323"/>
                <a:gd name="connsiteX14" fmla="*/ 0 w 682808"/>
                <a:gd name="connsiteY14" fmla="*/ 663323 h 663323"/>
                <a:gd name="connsiteX15" fmla="*/ 0 w 682808"/>
                <a:gd name="connsiteY15" fmla="*/ 663323 h 663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82808" h="663323">
                  <a:moveTo>
                    <a:pt x="0" y="663323"/>
                  </a:moveTo>
                  <a:lnTo>
                    <a:pt x="151298" y="442215"/>
                  </a:lnTo>
                  <a:cubicBezTo>
                    <a:pt x="212843" y="344361"/>
                    <a:pt x="211728" y="376112"/>
                    <a:pt x="227603" y="331662"/>
                  </a:cubicBezTo>
                  <a:cubicBezTo>
                    <a:pt x="236227" y="321314"/>
                    <a:pt x="387498" y="56249"/>
                    <a:pt x="397846" y="47625"/>
                  </a:cubicBezTo>
                  <a:cubicBezTo>
                    <a:pt x="406640" y="40296"/>
                    <a:pt x="415960" y="33224"/>
                    <a:pt x="426421" y="28575"/>
                  </a:cubicBezTo>
                  <a:cubicBezTo>
                    <a:pt x="444771" y="20420"/>
                    <a:pt x="463646" y="12016"/>
                    <a:pt x="483571" y="9525"/>
                  </a:cubicBezTo>
                  <a:lnTo>
                    <a:pt x="559771" y="0"/>
                  </a:lnTo>
                  <a:cubicBezTo>
                    <a:pt x="572471" y="3175"/>
                    <a:pt x="586979" y="2263"/>
                    <a:pt x="597871" y="9525"/>
                  </a:cubicBezTo>
                  <a:cubicBezTo>
                    <a:pt x="607396" y="15875"/>
                    <a:pt x="608826" y="30005"/>
                    <a:pt x="616921" y="38100"/>
                  </a:cubicBezTo>
                  <a:cubicBezTo>
                    <a:pt x="625016" y="46195"/>
                    <a:pt x="635971" y="50800"/>
                    <a:pt x="645496" y="57150"/>
                  </a:cubicBezTo>
                  <a:cubicBezTo>
                    <a:pt x="651846" y="66675"/>
                    <a:pt x="660526" y="75006"/>
                    <a:pt x="664546" y="85725"/>
                  </a:cubicBezTo>
                  <a:cubicBezTo>
                    <a:pt x="682808" y="134425"/>
                    <a:pt x="671508" y="189390"/>
                    <a:pt x="664546" y="238125"/>
                  </a:cubicBezTo>
                  <a:cubicBezTo>
                    <a:pt x="663126" y="248064"/>
                    <a:pt x="662121" y="259600"/>
                    <a:pt x="655021" y="266700"/>
                  </a:cubicBezTo>
                  <a:cubicBezTo>
                    <a:pt x="622269" y="299452"/>
                    <a:pt x="491138" y="319684"/>
                    <a:pt x="455205" y="331662"/>
                  </a:cubicBezTo>
                  <a:cubicBezTo>
                    <a:pt x="296299" y="375768"/>
                    <a:pt x="94883" y="605157"/>
                    <a:pt x="0" y="663323"/>
                  </a:cubicBezTo>
                  <a:lnTo>
                    <a:pt x="0" y="663323"/>
                  </a:lnTo>
                  <a:close/>
                </a:path>
              </a:pathLst>
            </a:custGeom>
            <a:solidFill>
              <a:srgbClr val="00B0F0"/>
            </a:solidFill>
            <a:ln w="31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dirty="0"/>
            </a:p>
          </p:txBody>
        </p:sp>
      </p:grpSp>
      <p:sp>
        <p:nvSpPr>
          <p:cNvPr id="206" name="Rectangle 205"/>
          <p:cNvSpPr/>
          <p:nvPr/>
        </p:nvSpPr>
        <p:spPr>
          <a:xfrm>
            <a:off x="3132138" y="951310"/>
            <a:ext cx="215900" cy="54769"/>
          </a:xfrm>
          <a:prstGeom prst="rect">
            <a:avLst/>
          </a:prstGeom>
          <a:solidFill>
            <a:schemeClr val="bg1">
              <a:lumMod val="9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dirty="0"/>
          </a:p>
        </p:txBody>
      </p:sp>
      <p:sp>
        <p:nvSpPr>
          <p:cNvPr id="207" name="Rectangle 206"/>
          <p:cNvSpPr/>
          <p:nvPr/>
        </p:nvSpPr>
        <p:spPr>
          <a:xfrm>
            <a:off x="3203575" y="1059656"/>
            <a:ext cx="863600" cy="53579"/>
          </a:xfrm>
          <a:prstGeom prst="rect">
            <a:avLst/>
          </a:prstGeom>
          <a:solidFill>
            <a:srgbClr val="FF0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dirty="0"/>
          </a:p>
        </p:txBody>
      </p:sp>
      <p:sp>
        <p:nvSpPr>
          <p:cNvPr id="223" name="Rectangle 222"/>
          <p:cNvSpPr/>
          <p:nvPr/>
        </p:nvSpPr>
        <p:spPr>
          <a:xfrm rot="16200000">
            <a:off x="3159126" y="942181"/>
            <a:ext cx="161925" cy="73025"/>
          </a:xfrm>
          <a:prstGeom prst="rect">
            <a:avLst/>
          </a:prstGeom>
          <a:solidFill>
            <a:srgbClr val="FF0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dirty="0"/>
          </a:p>
        </p:txBody>
      </p:sp>
      <p:grpSp>
        <p:nvGrpSpPr>
          <p:cNvPr id="226" name="Group 225"/>
          <p:cNvGrpSpPr/>
          <p:nvPr/>
        </p:nvGrpSpPr>
        <p:grpSpPr>
          <a:xfrm>
            <a:off x="4067944" y="3057804"/>
            <a:ext cx="432048" cy="1620180"/>
            <a:chOff x="4067944" y="4077072"/>
            <a:chExt cx="432048" cy="2160240"/>
          </a:xfrm>
          <a:solidFill>
            <a:schemeClr val="bg1"/>
          </a:solidFill>
        </p:grpSpPr>
        <p:sp>
          <p:nvSpPr>
            <p:cNvPr id="224" name="Rectangle 223"/>
            <p:cNvSpPr/>
            <p:nvPr/>
          </p:nvSpPr>
          <p:spPr>
            <a:xfrm rot="5400000">
              <a:off x="3347864" y="5085184"/>
              <a:ext cx="2160240" cy="144016"/>
            </a:xfrm>
            <a:prstGeom prst="rect">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dirty="0"/>
            </a:p>
          </p:txBody>
        </p:sp>
        <p:sp>
          <p:nvSpPr>
            <p:cNvPr id="225" name="Rectangle 224"/>
            <p:cNvSpPr/>
            <p:nvPr/>
          </p:nvSpPr>
          <p:spPr>
            <a:xfrm rot="5400000">
              <a:off x="3059832" y="5085184"/>
              <a:ext cx="2160240" cy="144016"/>
            </a:xfrm>
            <a:prstGeom prst="rect">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dirty="0"/>
            </a:p>
          </p:txBody>
        </p:sp>
      </p:grpSp>
      <p:grpSp>
        <p:nvGrpSpPr>
          <p:cNvPr id="208" name="Group 207"/>
          <p:cNvGrpSpPr>
            <a:grpSpLocks/>
          </p:cNvGrpSpPr>
          <p:nvPr/>
        </p:nvGrpSpPr>
        <p:grpSpPr bwMode="auto">
          <a:xfrm>
            <a:off x="4140200" y="1168003"/>
            <a:ext cx="287338" cy="3456384"/>
            <a:chOff x="4139952" y="0"/>
            <a:chExt cx="288032" cy="5345832"/>
          </a:xfrm>
        </p:grpSpPr>
        <p:cxnSp>
          <p:nvCxnSpPr>
            <p:cNvPr id="209" name="Straight Arrow Connector 208"/>
            <p:cNvCxnSpPr/>
            <p:nvPr/>
          </p:nvCxnSpPr>
          <p:spPr>
            <a:xfrm>
              <a:off x="4427984" y="0"/>
              <a:ext cx="0" cy="620580"/>
            </a:xfrm>
            <a:prstGeom prst="straightConnector1">
              <a:avLst/>
            </a:prstGeom>
            <a:ln w="952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10" name="Straight Arrow Connector 209"/>
            <p:cNvCxnSpPr/>
            <p:nvPr/>
          </p:nvCxnSpPr>
          <p:spPr>
            <a:xfrm>
              <a:off x="4427984" y="764216"/>
              <a:ext cx="0" cy="620581"/>
            </a:xfrm>
            <a:prstGeom prst="straightConnector1">
              <a:avLst/>
            </a:prstGeom>
            <a:ln w="952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11" name="Straight Arrow Connector 210"/>
            <p:cNvCxnSpPr/>
            <p:nvPr/>
          </p:nvCxnSpPr>
          <p:spPr>
            <a:xfrm>
              <a:off x="4427984" y="1556055"/>
              <a:ext cx="0" cy="620581"/>
            </a:xfrm>
            <a:prstGeom prst="straightConnector1">
              <a:avLst/>
            </a:prstGeom>
            <a:ln w="952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12" name="Straight Arrow Connector 211"/>
            <p:cNvCxnSpPr/>
            <p:nvPr/>
          </p:nvCxnSpPr>
          <p:spPr>
            <a:xfrm>
              <a:off x="4427984" y="2349736"/>
              <a:ext cx="0" cy="620580"/>
            </a:xfrm>
            <a:prstGeom prst="straightConnector1">
              <a:avLst/>
            </a:prstGeom>
            <a:ln w="952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13" name="Straight Arrow Connector 212"/>
            <p:cNvCxnSpPr/>
            <p:nvPr/>
          </p:nvCxnSpPr>
          <p:spPr>
            <a:xfrm>
              <a:off x="4427984" y="3141574"/>
              <a:ext cx="0" cy="620580"/>
            </a:xfrm>
            <a:prstGeom prst="straightConnector1">
              <a:avLst/>
            </a:prstGeom>
            <a:ln w="952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14" name="Straight Arrow Connector 213"/>
            <p:cNvCxnSpPr/>
            <p:nvPr/>
          </p:nvCxnSpPr>
          <p:spPr>
            <a:xfrm>
              <a:off x="4427984" y="3933413"/>
              <a:ext cx="0" cy="620580"/>
            </a:xfrm>
            <a:prstGeom prst="straightConnector1">
              <a:avLst/>
            </a:prstGeom>
            <a:ln w="952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15" name="Straight Arrow Connector 214"/>
            <p:cNvCxnSpPr/>
            <p:nvPr/>
          </p:nvCxnSpPr>
          <p:spPr>
            <a:xfrm>
              <a:off x="4427984" y="4725252"/>
              <a:ext cx="0" cy="620580"/>
            </a:xfrm>
            <a:prstGeom prst="straightConnector1">
              <a:avLst/>
            </a:prstGeom>
            <a:ln w="952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16" name="Straight Arrow Connector 215"/>
            <p:cNvCxnSpPr/>
            <p:nvPr/>
          </p:nvCxnSpPr>
          <p:spPr>
            <a:xfrm>
              <a:off x="4139952" y="764216"/>
              <a:ext cx="0" cy="620581"/>
            </a:xfrm>
            <a:prstGeom prst="straightConnector1">
              <a:avLst/>
            </a:prstGeom>
            <a:ln w="952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17" name="Straight Arrow Connector 216"/>
            <p:cNvCxnSpPr/>
            <p:nvPr/>
          </p:nvCxnSpPr>
          <p:spPr>
            <a:xfrm>
              <a:off x="4139952" y="0"/>
              <a:ext cx="0" cy="620580"/>
            </a:xfrm>
            <a:prstGeom prst="straightConnector1">
              <a:avLst/>
            </a:prstGeom>
            <a:ln w="952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18" name="Straight Arrow Connector 217"/>
            <p:cNvCxnSpPr/>
            <p:nvPr/>
          </p:nvCxnSpPr>
          <p:spPr>
            <a:xfrm>
              <a:off x="4139952" y="1556055"/>
              <a:ext cx="0" cy="620581"/>
            </a:xfrm>
            <a:prstGeom prst="straightConnector1">
              <a:avLst/>
            </a:prstGeom>
            <a:ln w="952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19" name="Straight Arrow Connector 218"/>
            <p:cNvCxnSpPr/>
            <p:nvPr/>
          </p:nvCxnSpPr>
          <p:spPr>
            <a:xfrm>
              <a:off x="4139952" y="2349736"/>
              <a:ext cx="0" cy="620580"/>
            </a:xfrm>
            <a:prstGeom prst="straightConnector1">
              <a:avLst/>
            </a:prstGeom>
            <a:ln w="952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20" name="Straight Arrow Connector 219"/>
            <p:cNvCxnSpPr/>
            <p:nvPr/>
          </p:nvCxnSpPr>
          <p:spPr>
            <a:xfrm>
              <a:off x="4139952" y="3141574"/>
              <a:ext cx="0" cy="620580"/>
            </a:xfrm>
            <a:prstGeom prst="straightConnector1">
              <a:avLst/>
            </a:prstGeom>
            <a:ln w="952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21" name="Straight Arrow Connector 220"/>
            <p:cNvCxnSpPr/>
            <p:nvPr/>
          </p:nvCxnSpPr>
          <p:spPr>
            <a:xfrm>
              <a:off x="4139952" y="3933413"/>
              <a:ext cx="0" cy="620580"/>
            </a:xfrm>
            <a:prstGeom prst="straightConnector1">
              <a:avLst/>
            </a:prstGeom>
            <a:ln w="952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22" name="Straight Arrow Connector 221"/>
            <p:cNvCxnSpPr/>
            <p:nvPr/>
          </p:nvCxnSpPr>
          <p:spPr>
            <a:xfrm>
              <a:off x="4139952" y="4725252"/>
              <a:ext cx="0" cy="620580"/>
            </a:xfrm>
            <a:prstGeom prst="straightConnector1">
              <a:avLst/>
            </a:prstGeom>
            <a:ln w="9525">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227" name="Rectangle 3" descr="Paper bag"/>
          <p:cNvSpPr>
            <a:spLocks noChangeArrowheads="1"/>
          </p:cNvSpPr>
          <p:nvPr/>
        </p:nvSpPr>
        <p:spPr bwMode="auto">
          <a:xfrm>
            <a:off x="3995738" y="4677966"/>
            <a:ext cx="576262" cy="323850"/>
          </a:xfrm>
          <a:prstGeom prst="rect">
            <a:avLst/>
          </a:prstGeom>
          <a:solidFill>
            <a:srgbClr val="00B0F0">
              <a:alpha val="70195"/>
            </a:srgbClr>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AU" dirty="0"/>
          </a:p>
        </p:txBody>
      </p:sp>
      <p:sp>
        <p:nvSpPr>
          <p:cNvPr id="228" name="TextBox 227"/>
          <p:cNvSpPr txBox="1">
            <a:spLocks noChangeArrowheads="1"/>
          </p:cNvSpPr>
          <p:nvPr/>
        </p:nvSpPr>
        <p:spPr bwMode="auto">
          <a:xfrm>
            <a:off x="2627314" y="3381375"/>
            <a:ext cx="1296987"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AU" sz="1400" dirty="0">
                <a:latin typeface="Arial Black" pitchFamily="34" charset="0"/>
                <a:cs typeface="Arial" charset="0"/>
              </a:rPr>
              <a:t>Ground Water Floods Hole, Inner-Tube &amp; Annulus</a:t>
            </a:r>
          </a:p>
        </p:txBody>
      </p:sp>
      <p:grpSp>
        <p:nvGrpSpPr>
          <p:cNvPr id="178" name="Group 177"/>
          <p:cNvGrpSpPr>
            <a:grpSpLocks/>
          </p:cNvGrpSpPr>
          <p:nvPr/>
        </p:nvGrpSpPr>
        <p:grpSpPr bwMode="auto">
          <a:xfrm>
            <a:off x="4067176" y="4677966"/>
            <a:ext cx="423863" cy="270272"/>
            <a:chOff x="4067944" y="6237312"/>
            <a:chExt cx="423664" cy="360040"/>
          </a:xfrm>
        </p:grpSpPr>
        <p:sp>
          <p:nvSpPr>
            <p:cNvPr id="176" name="Parallelogram 175"/>
            <p:cNvSpPr/>
            <p:nvPr/>
          </p:nvSpPr>
          <p:spPr>
            <a:xfrm flipH="1">
              <a:off x="4212339" y="6237312"/>
              <a:ext cx="279269" cy="360040"/>
            </a:xfrm>
            <a:prstGeom prst="parallelogram">
              <a:avLst>
                <a:gd name="adj" fmla="val 76807"/>
              </a:avLst>
            </a:prstGeom>
            <a:solidFill>
              <a:srgbClr val="FF0000"/>
            </a:solid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dirty="0"/>
            </a:p>
          </p:txBody>
        </p:sp>
        <p:sp>
          <p:nvSpPr>
            <p:cNvPr id="177" name="Parallelogram 176"/>
            <p:cNvSpPr/>
            <p:nvPr/>
          </p:nvSpPr>
          <p:spPr>
            <a:xfrm>
              <a:off x="4067944" y="6237312"/>
              <a:ext cx="288789" cy="360040"/>
            </a:xfrm>
            <a:prstGeom prst="parallelogram">
              <a:avLst>
                <a:gd name="adj" fmla="val 76807"/>
              </a:avLst>
            </a:prstGeom>
            <a:solidFill>
              <a:srgbClr val="FF0000"/>
            </a:solid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dirty="0"/>
            </a:p>
          </p:txBody>
        </p:sp>
      </p:grpSp>
      <p:sp>
        <p:nvSpPr>
          <p:cNvPr id="118" name="Rounded Rectangle 117"/>
          <p:cNvSpPr/>
          <p:nvPr/>
        </p:nvSpPr>
        <p:spPr>
          <a:xfrm>
            <a:off x="3563938" y="519113"/>
            <a:ext cx="1439862" cy="378619"/>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AU" dirty="0">
                <a:solidFill>
                  <a:schemeClr val="bg1"/>
                </a:solidFill>
              </a:rPr>
              <a:t>Drive Head</a:t>
            </a:r>
          </a:p>
        </p:txBody>
      </p:sp>
      <p:sp>
        <p:nvSpPr>
          <p:cNvPr id="3175" name="Text Box 3"/>
          <p:cNvSpPr txBox="1">
            <a:spLocks noChangeArrowheads="1"/>
          </p:cNvSpPr>
          <p:nvPr/>
        </p:nvSpPr>
        <p:spPr bwMode="auto">
          <a:xfrm>
            <a:off x="5422900" y="582544"/>
            <a:ext cx="350361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GB" sz="2800" dirty="0">
                <a:solidFill>
                  <a:srgbClr val="00B0F0"/>
                </a:solidFill>
                <a:latin typeface="Arial" pitchFamily="34" charset="0"/>
                <a:cs typeface="Arial" pitchFamily="34" charset="0"/>
              </a:rPr>
              <a:t>RC Blowdown Valve</a:t>
            </a:r>
          </a:p>
        </p:txBody>
      </p:sp>
      <p:pic>
        <p:nvPicPr>
          <p:cNvPr id="3178" name="Picture 2" descr="C:\Documents and Settings\tm9472\Desktop\ON The Road\Old Sandvik Files\Logo's\Sandvik.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42200" y="4594623"/>
            <a:ext cx="1519238" cy="416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477935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9"/>
                                        </p:tgtEl>
                                        <p:attrNameLst>
                                          <p:attrName>style.visibility</p:attrName>
                                        </p:attrNameLst>
                                      </p:cBhvr>
                                      <p:to>
                                        <p:strVal val="visible"/>
                                      </p:to>
                                    </p:set>
                                    <p:animEffect transition="in" filter="fade">
                                      <p:cBhvr>
                                        <p:cTn id="7" dur="3700"/>
                                        <p:tgtEl>
                                          <p:spTgt spid="149"/>
                                        </p:tgtEl>
                                      </p:cBhvr>
                                    </p:animEffect>
                                  </p:childTnLst>
                                  <p:subTnLst>
                                    <p:set>
                                      <p:cBhvr override="childStyle">
                                        <p:cTn dur="1" fill="hold" display="0" masterRel="sameClick" afterEffect="1">
                                          <p:stCondLst>
                                            <p:cond evt="end" delay="0">
                                              <p:tn val="5"/>
                                            </p:cond>
                                          </p:stCondLst>
                                        </p:cTn>
                                        <p:tgtEl>
                                          <p:spTgt spid="149"/>
                                        </p:tgtEl>
                                        <p:attrNameLst>
                                          <p:attrName>style.visibility</p:attrName>
                                        </p:attrNameLst>
                                      </p:cBhvr>
                                      <p:to>
                                        <p:strVal val="hidden"/>
                                      </p:to>
                                    </p:set>
                                  </p:subTnLst>
                                </p:cTn>
                              </p:par>
                              <p:par>
                                <p:cTn id="8" presetID="63" presetClass="path" presetSubtype="0" accel="50000" decel="50000" autoRev="1" fill="hold" nodeType="withEffect">
                                  <p:stCondLst>
                                    <p:cond delay="0"/>
                                  </p:stCondLst>
                                  <p:childTnLst>
                                    <p:animMotion origin="layout" path="M 0 0  L 0.25 0  E" pathEditMode="relative" ptsTypes="">
                                      <p:cBhvr>
                                        <p:cTn id="9" dur="5400" fill="hold"/>
                                        <p:tgtEl>
                                          <p:spTgt spid="139"/>
                                        </p:tgtEl>
                                        <p:attrNameLst>
                                          <p:attrName>ppt_x</p:attrName>
                                          <p:attrName>ppt_y</p:attrName>
                                        </p:attrNameLst>
                                      </p:cBhvr>
                                    </p:animMotion>
                                  </p:childTnLst>
                                </p:cTn>
                              </p:par>
                              <p:par>
                                <p:cTn id="10" presetID="10" presetClass="entr" presetSubtype="0" fill="hold" grpId="0" nodeType="withEffect">
                                  <p:stCondLst>
                                    <p:cond delay="2400"/>
                                  </p:stCondLst>
                                  <p:childTnLst>
                                    <p:set>
                                      <p:cBhvr>
                                        <p:cTn id="11" dur="1" fill="hold">
                                          <p:stCondLst>
                                            <p:cond delay="0"/>
                                          </p:stCondLst>
                                        </p:cTn>
                                        <p:tgtEl>
                                          <p:spTgt spid="228"/>
                                        </p:tgtEl>
                                        <p:attrNameLst>
                                          <p:attrName>style.visibility</p:attrName>
                                        </p:attrNameLst>
                                      </p:cBhvr>
                                      <p:to>
                                        <p:strVal val="visible"/>
                                      </p:to>
                                    </p:set>
                                    <p:animEffect transition="in" filter="fade">
                                      <p:cBhvr>
                                        <p:cTn id="12" dur="4600"/>
                                        <p:tgtEl>
                                          <p:spTgt spid="228"/>
                                        </p:tgtEl>
                                      </p:cBhvr>
                                    </p:animEffect>
                                  </p:childTnLst>
                                </p:cTn>
                              </p:par>
                              <p:par>
                                <p:cTn id="13" presetID="22" presetClass="entr" presetSubtype="4" fill="hold" grpId="0" nodeType="withEffect">
                                  <p:stCondLst>
                                    <p:cond delay="2400"/>
                                  </p:stCondLst>
                                  <p:childTnLst>
                                    <p:set>
                                      <p:cBhvr>
                                        <p:cTn id="14" dur="1" fill="hold">
                                          <p:stCondLst>
                                            <p:cond delay="0"/>
                                          </p:stCondLst>
                                        </p:cTn>
                                        <p:tgtEl>
                                          <p:spTgt spid="227"/>
                                        </p:tgtEl>
                                        <p:attrNameLst>
                                          <p:attrName>style.visibility</p:attrName>
                                        </p:attrNameLst>
                                      </p:cBhvr>
                                      <p:to>
                                        <p:strVal val="visible"/>
                                      </p:to>
                                    </p:set>
                                    <p:animEffect transition="in" filter="wipe(down)">
                                      <p:cBhvr>
                                        <p:cTn id="15" dur="500"/>
                                        <p:tgtEl>
                                          <p:spTgt spid="227"/>
                                        </p:tgtEl>
                                      </p:cBhvr>
                                    </p:animEffect>
                                  </p:childTnLst>
                                </p:cTn>
                              </p:par>
                              <p:par>
                                <p:cTn id="16" presetID="22" presetClass="entr" presetSubtype="4" fill="hold" nodeType="withEffect">
                                  <p:stCondLst>
                                    <p:cond delay="2800"/>
                                  </p:stCondLst>
                                  <p:childTnLst>
                                    <p:set>
                                      <p:cBhvr>
                                        <p:cTn id="17" dur="1" fill="hold">
                                          <p:stCondLst>
                                            <p:cond delay="0"/>
                                          </p:stCondLst>
                                        </p:cTn>
                                        <p:tgtEl>
                                          <p:spTgt spid="174"/>
                                        </p:tgtEl>
                                        <p:attrNameLst>
                                          <p:attrName>style.visibility</p:attrName>
                                        </p:attrNameLst>
                                      </p:cBhvr>
                                      <p:to>
                                        <p:strVal val="visible"/>
                                      </p:to>
                                    </p:set>
                                    <p:animEffect transition="in" filter="wipe(down)">
                                      <p:cBhvr>
                                        <p:cTn id="18" dur="5000"/>
                                        <p:tgtEl>
                                          <p:spTgt spid="174"/>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35" presetClass="emph" presetSubtype="0" repeatCount="indefinite" nodeType="clickEffect">
                                  <p:stCondLst>
                                    <p:cond delay="0"/>
                                  </p:stCondLst>
                                  <p:endCondLst>
                                    <p:cond evt="onNext" delay="0">
                                      <p:tgtEl>
                                        <p:sldTgt/>
                                      </p:tgtEl>
                                    </p:cond>
                                  </p:endCondLst>
                                  <p:childTnLst>
                                    <p:anim calcmode="discrete" valueType="str">
                                      <p:cBhvr>
                                        <p:cTn id="22" dur="1000" fill="hold"/>
                                        <p:tgtEl>
                                          <p:spTgt spid="129"/>
                                        </p:tgtEl>
                                        <p:attrNameLst>
                                          <p:attrName>style.visibility</p:attrName>
                                        </p:attrNameLst>
                                      </p:cBhvr>
                                      <p:tavLst>
                                        <p:tav tm="0">
                                          <p:val>
                                            <p:strVal val="hidden"/>
                                          </p:val>
                                        </p:tav>
                                        <p:tav tm="50000">
                                          <p:val>
                                            <p:strVal val="visible"/>
                                          </p:val>
                                        </p:tav>
                                      </p:tavLst>
                                    </p:anim>
                                  </p:childTnLst>
                                </p:cTn>
                              </p:par>
                            </p:childTnLst>
                          </p:cTn>
                        </p:par>
                        <p:par>
                          <p:cTn id="23" fill="hold" nodeType="afterGroup">
                            <p:stCondLst>
                              <p:cond delay="3000"/>
                            </p:stCondLst>
                            <p:childTnLst>
                              <p:par>
                                <p:cTn id="24" presetID="22" presetClass="entr" presetSubtype="8" fill="hold" grpId="0" nodeType="afterEffect">
                                  <p:stCondLst>
                                    <p:cond delay="0"/>
                                  </p:stCondLst>
                                  <p:childTnLst>
                                    <p:set>
                                      <p:cBhvr>
                                        <p:cTn id="25" dur="1" fill="hold">
                                          <p:stCondLst>
                                            <p:cond delay="0"/>
                                          </p:stCondLst>
                                        </p:cTn>
                                        <p:tgtEl>
                                          <p:spTgt spid="132"/>
                                        </p:tgtEl>
                                        <p:attrNameLst>
                                          <p:attrName>style.visibility</p:attrName>
                                        </p:attrNameLst>
                                      </p:cBhvr>
                                      <p:to>
                                        <p:strVal val="visible"/>
                                      </p:to>
                                    </p:set>
                                    <p:animEffect transition="in" filter="wipe(left)">
                                      <p:cBhvr>
                                        <p:cTn id="26" dur="500"/>
                                        <p:tgtEl>
                                          <p:spTgt spid="132"/>
                                        </p:tgtEl>
                                      </p:cBhvr>
                                    </p:animEffect>
                                  </p:childTnLst>
                                </p:cTn>
                              </p:par>
                            </p:childTnLst>
                          </p:cTn>
                        </p:par>
                        <p:par>
                          <p:cTn id="27" fill="hold" nodeType="afterGroup">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133"/>
                                        </p:tgtEl>
                                        <p:attrNameLst>
                                          <p:attrName>style.visibility</p:attrName>
                                        </p:attrNameLst>
                                      </p:cBhvr>
                                      <p:to>
                                        <p:strVal val="visible"/>
                                      </p:to>
                                    </p:set>
                                    <p:animEffect transition="in" filter="wipe(left)">
                                      <p:cBhvr>
                                        <p:cTn id="30" dur="500"/>
                                        <p:tgtEl>
                                          <p:spTgt spid="133"/>
                                        </p:tgtEl>
                                      </p:cBhvr>
                                    </p:animEffect>
                                  </p:childTnLst>
                                </p:cTn>
                              </p:par>
                            </p:childTnLst>
                          </p:cTn>
                        </p:par>
                        <p:par>
                          <p:cTn id="31" fill="hold" nodeType="afterGroup">
                            <p:stCondLst>
                              <p:cond delay="4000"/>
                            </p:stCondLst>
                            <p:childTnLst>
                              <p:par>
                                <p:cTn id="32" presetID="8" presetClass="emph" presetSubtype="0" fill="hold" grpId="0" nodeType="afterEffect">
                                  <p:stCondLst>
                                    <p:cond delay="0"/>
                                  </p:stCondLst>
                                  <p:childTnLst>
                                    <p:animRot by="5400000">
                                      <p:cBhvr>
                                        <p:cTn id="33" dur="2000" fill="hold"/>
                                        <p:tgtEl>
                                          <p:spTgt spid="125"/>
                                        </p:tgtEl>
                                        <p:attrNameLst>
                                          <p:attrName>r</p:attrName>
                                        </p:attrNameLst>
                                      </p:cBhvr>
                                    </p:animRot>
                                  </p:childTnLst>
                                </p:cTn>
                              </p:par>
                            </p:childTnLst>
                          </p:cTn>
                        </p:par>
                        <p:par>
                          <p:cTn id="34" fill="hold" nodeType="afterGroup">
                            <p:stCondLst>
                              <p:cond delay="6000"/>
                            </p:stCondLst>
                            <p:childTnLst>
                              <p:par>
                                <p:cTn id="35" presetID="22" presetClass="entr" presetSubtype="4" fill="hold" grpId="0" nodeType="afterEffect">
                                  <p:stCondLst>
                                    <p:cond delay="0"/>
                                  </p:stCondLst>
                                  <p:childTnLst>
                                    <p:set>
                                      <p:cBhvr>
                                        <p:cTn id="36" dur="1" fill="hold">
                                          <p:stCondLst>
                                            <p:cond delay="0"/>
                                          </p:stCondLst>
                                        </p:cTn>
                                        <p:tgtEl>
                                          <p:spTgt spid="135"/>
                                        </p:tgtEl>
                                        <p:attrNameLst>
                                          <p:attrName>style.visibility</p:attrName>
                                        </p:attrNameLst>
                                      </p:cBhvr>
                                      <p:to>
                                        <p:strVal val="visible"/>
                                      </p:to>
                                    </p:set>
                                    <p:animEffect transition="in" filter="wipe(down)">
                                      <p:cBhvr>
                                        <p:cTn id="37" dur="200"/>
                                        <p:tgtEl>
                                          <p:spTgt spid="135"/>
                                        </p:tgtEl>
                                      </p:cBhvr>
                                    </p:animEffect>
                                  </p:childTnLst>
                                </p:cTn>
                              </p:par>
                            </p:childTnLst>
                          </p:cTn>
                        </p:par>
                        <p:par>
                          <p:cTn id="38" fill="hold" nodeType="afterGroup">
                            <p:stCondLst>
                              <p:cond delay="6200"/>
                            </p:stCondLst>
                            <p:childTnLst>
                              <p:par>
                                <p:cTn id="39" presetID="22" presetClass="entr" presetSubtype="4" fill="hold" grpId="0" nodeType="afterEffect">
                                  <p:stCondLst>
                                    <p:cond delay="0"/>
                                  </p:stCondLst>
                                  <p:childTnLst>
                                    <p:set>
                                      <p:cBhvr>
                                        <p:cTn id="40" dur="1" fill="hold">
                                          <p:stCondLst>
                                            <p:cond delay="0"/>
                                          </p:stCondLst>
                                        </p:cTn>
                                        <p:tgtEl>
                                          <p:spTgt spid="134"/>
                                        </p:tgtEl>
                                        <p:attrNameLst>
                                          <p:attrName>style.visibility</p:attrName>
                                        </p:attrNameLst>
                                      </p:cBhvr>
                                      <p:to>
                                        <p:strVal val="visible"/>
                                      </p:to>
                                    </p:set>
                                    <p:animEffect transition="in" filter="wipe(down)">
                                      <p:cBhvr>
                                        <p:cTn id="41" dur="200"/>
                                        <p:tgtEl>
                                          <p:spTgt spid="134"/>
                                        </p:tgtEl>
                                      </p:cBhvr>
                                    </p:animEffect>
                                  </p:childTnLst>
                                </p:cTn>
                              </p:par>
                            </p:childTnLst>
                          </p:cTn>
                        </p:par>
                        <p:par>
                          <p:cTn id="42" fill="hold" nodeType="afterGroup">
                            <p:stCondLst>
                              <p:cond delay="6400"/>
                            </p:stCondLst>
                            <p:childTnLst>
                              <p:par>
                                <p:cTn id="43" presetID="22" presetClass="entr" presetSubtype="8" fill="hold" grpId="0" nodeType="afterEffect">
                                  <p:stCondLst>
                                    <p:cond delay="0"/>
                                  </p:stCondLst>
                                  <p:childTnLst>
                                    <p:set>
                                      <p:cBhvr>
                                        <p:cTn id="44" dur="1" fill="hold">
                                          <p:stCondLst>
                                            <p:cond delay="0"/>
                                          </p:stCondLst>
                                        </p:cTn>
                                        <p:tgtEl>
                                          <p:spTgt spid="141"/>
                                        </p:tgtEl>
                                        <p:attrNameLst>
                                          <p:attrName>style.visibility</p:attrName>
                                        </p:attrNameLst>
                                      </p:cBhvr>
                                      <p:to>
                                        <p:strVal val="visible"/>
                                      </p:to>
                                    </p:set>
                                    <p:animEffect transition="in" filter="wipe(left)">
                                      <p:cBhvr>
                                        <p:cTn id="45" dur="600"/>
                                        <p:tgtEl>
                                          <p:spTgt spid="141"/>
                                        </p:tgtEl>
                                      </p:cBhvr>
                                    </p:animEffect>
                                  </p:childTnLst>
                                </p:cTn>
                              </p:par>
                            </p:childTnLst>
                          </p:cTn>
                        </p:par>
                        <p:par>
                          <p:cTn id="46" fill="hold" nodeType="afterGroup">
                            <p:stCondLst>
                              <p:cond delay="7000"/>
                            </p:stCondLst>
                            <p:childTnLst>
                              <p:par>
                                <p:cTn id="47" presetID="8" presetClass="emph" presetSubtype="0" fill="hold" grpId="0" nodeType="afterEffect">
                                  <p:stCondLst>
                                    <p:cond delay="0"/>
                                  </p:stCondLst>
                                  <p:childTnLst>
                                    <p:animRot by="-5400000">
                                      <p:cBhvr>
                                        <p:cTn id="48" dur="2000" fill="hold"/>
                                        <p:tgtEl>
                                          <p:spTgt spid="143"/>
                                        </p:tgtEl>
                                        <p:attrNameLst>
                                          <p:attrName>r</p:attrName>
                                        </p:attrNameLst>
                                      </p:cBhvr>
                                    </p:animRot>
                                  </p:childTnLst>
                                </p:cTn>
                              </p:par>
                              <p:par>
                                <p:cTn id="49" presetID="10" presetClass="exit" presetSubtype="0" fill="hold" grpId="1" nodeType="withEffect">
                                  <p:stCondLst>
                                    <p:cond delay="0"/>
                                  </p:stCondLst>
                                  <p:childTnLst>
                                    <p:animEffect transition="out" filter="fade">
                                      <p:cBhvr>
                                        <p:cTn id="50" dur="2000"/>
                                        <p:tgtEl>
                                          <p:spTgt spid="228"/>
                                        </p:tgtEl>
                                      </p:cBhvr>
                                    </p:animEffect>
                                    <p:set>
                                      <p:cBhvr>
                                        <p:cTn id="51" dur="1" fill="hold">
                                          <p:stCondLst>
                                            <p:cond delay="1999"/>
                                          </p:stCondLst>
                                        </p:cTn>
                                        <p:tgtEl>
                                          <p:spTgt spid="228"/>
                                        </p:tgtEl>
                                        <p:attrNameLst>
                                          <p:attrName>style.visibility</p:attrName>
                                        </p:attrNameLst>
                                      </p:cBhvr>
                                      <p:to>
                                        <p:strVal val="hidden"/>
                                      </p:to>
                                    </p:set>
                                  </p:childTnLst>
                                </p:cTn>
                              </p:par>
                            </p:childTnLst>
                          </p:cTn>
                        </p:par>
                        <p:par>
                          <p:cTn id="52" fill="hold" nodeType="afterGroup">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145"/>
                                        </p:tgtEl>
                                        <p:attrNameLst>
                                          <p:attrName>style.visibility</p:attrName>
                                        </p:attrNameLst>
                                      </p:cBhvr>
                                      <p:to>
                                        <p:strVal val="visible"/>
                                      </p:to>
                                    </p:set>
                                    <p:animEffect transition="in" filter="wipe(left)">
                                      <p:cBhvr>
                                        <p:cTn id="55" dur="500"/>
                                        <p:tgtEl>
                                          <p:spTgt spid="145"/>
                                        </p:tgtEl>
                                      </p:cBhvr>
                                    </p:animEffect>
                                  </p:childTnLst>
                                </p:cTn>
                              </p:par>
                            </p:childTnLst>
                          </p:cTn>
                        </p:par>
                        <p:par>
                          <p:cTn id="56" fill="hold" nodeType="afterGroup">
                            <p:stCondLst>
                              <p:cond delay="9500"/>
                            </p:stCondLst>
                            <p:childTnLst>
                              <p:par>
                                <p:cTn id="57" presetID="22" presetClass="entr" presetSubtype="2" fill="hold" nodeType="afterEffect">
                                  <p:stCondLst>
                                    <p:cond delay="1200"/>
                                  </p:stCondLst>
                                  <p:childTnLst>
                                    <p:set>
                                      <p:cBhvr>
                                        <p:cTn id="58" dur="1" fill="hold">
                                          <p:stCondLst>
                                            <p:cond delay="0"/>
                                          </p:stCondLst>
                                        </p:cTn>
                                        <p:tgtEl>
                                          <p:spTgt spid="188"/>
                                        </p:tgtEl>
                                        <p:attrNameLst>
                                          <p:attrName>style.visibility</p:attrName>
                                        </p:attrNameLst>
                                      </p:cBhvr>
                                      <p:to>
                                        <p:strVal val="visible"/>
                                      </p:to>
                                    </p:set>
                                    <p:animEffect transition="in" filter="wipe(right)">
                                      <p:cBhvr>
                                        <p:cTn id="59" dur="500"/>
                                        <p:tgtEl>
                                          <p:spTgt spid="188"/>
                                        </p:tgtEl>
                                      </p:cBhvr>
                                    </p:animEffect>
                                  </p:childTnLst>
                                </p:cTn>
                              </p:par>
                              <p:par>
                                <p:cTn id="60" presetID="22" presetClass="entr" presetSubtype="8" fill="hold" nodeType="withEffect">
                                  <p:stCondLst>
                                    <p:cond delay="1200"/>
                                  </p:stCondLst>
                                  <p:childTnLst>
                                    <p:set>
                                      <p:cBhvr>
                                        <p:cTn id="61" dur="1" fill="hold">
                                          <p:stCondLst>
                                            <p:cond delay="0"/>
                                          </p:stCondLst>
                                        </p:cTn>
                                        <p:tgtEl>
                                          <p:spTgt spid="187"/>
                                        </p:tgtEl>
                                        <p:attrNameLst>
                                          <p:attrName>style.visibility</p:attrName>
                                        </p:attrNameLst>
                                      </p:cBhvr>
                                      <p:to>
                                        <p:strVal val="visible"/>
                                      </p:to>
                                    </p:set>
                                    <p:animEffect transition="in" filter="wipe(left)">
                                      <p:cBhvr>
                                        <p:cTn id="62" dur="1700"/>
                                        <p:tgtEl>
                                          <p:spTgt spid="187"/>
                                        </p:tgtEl>
                                      </p:cBhvr>
                                    </p:animEffect>
                                  </p:childTnLst>
                                </p:cTn>
                              </p:par>
                              <p:par>
                                <p:cTn id="63" presetID="22" presetClass="entr" presetSubtype="4" fill="hold" nodeType="withEffect">
                                  <p:stCondLst>
                                    <p:cond delay="1200"/>
                                  </p:stCondLst>
                                  <p:childTnLst>
                                    <p:set>
                                      <p:cBhvr>
                                        <p:cTn id="64" dur="1" fill="hold">
                                          <p:stCondLst>
                                            <p:cond delay="0"/>
                                          </p:stCondLst>
                                        </p:cTn>
                                        <p:tgtEl>
                                          <p:spTgt spid="191"/>
                                        </p:tgtEl>
                                        <p:attrNameLst>
                                          <p:attrName>style.visibility</p:attrName>
                                        </p:attrNameLst>
                                      </p:cBhvr>
                                      <p:to>
                                        <p:strVal val="visible"/>
                                      </p:to>
                                    </p:set>
                                    <p:animEffect transition="in" filter="wipe(down)">
                                      <p:cBhvr>
                                        <p:cTn id="65" dur="2000"/>
                                        <p:tgtEl>
                                          <p:spTgt spid="191"/>
                                        </p:tgtEl>
                                      </p:cBhvr>
                                    </p:animEffect>
                                  </p:childTnLst>
                                </p:cTn>
                              </p:par>
                              <p:par>
                                <p:cTn id="66" presetID="22" presetClass="entr" presetSubtype="1" fill="hold" grpId="0" nodeType="withEffect">
                                  <p:stCondLst>
                                    <p:cond delay="0"/>
                                  </p:stCondLst>
                                  <p:childTnLst>
                                    <p:set>
                                      <p:cBhvr>
                                        <p:cTn id="67" dur="1" fill="hold">
                                          <p:stCondLst>
                                            <p:cond delay="0"/>
                                          </p:stCondLst>
                                        </p:cTn>
                                        <p:tgtEl>
                                          <p:spTgt spid="175"/>
                                        </p:tgtEl>
                                        <p:attrNameLst>
                                          <p:attrName>style.visibility</p:attrName>
                                        </p:attrNameLst>
                                      </p:cBhvr>
                                      <p:to>
                                        <p:strVal val="visible"/>
                                      </p:to>
                                    </p:set>
                                    <p:animEffect transition="in" filter="wipe(up)">
                                      <p:cBhvr>
                                        <p:cTn id="68" dur="2000"/>
                                        <p:tgtEl>
                                          <p:spTgt spid="175"/>
                                        </p:tgtEl>
                                      </p:cBhvr>
                                    </p:animEffect>
                                  </p:childTnLst>
                                </p:cTn>
                              </p:par>
                              <p:par>
                                <p:cTn id="69" presetID="22" presetClass="entr" presetSubtype="1" fill="hold" nodeType="withEffect">
                                  <p:stCondLst>
                                    <p:cond delay="2000"/>
                                  </p:stCondLst>
                                  <p:childTnLst>
                                    <p:set>
                                      <p:cBhvr>
                                        <p:cTn id="70" dur="1" fill="hold">
                                          <p:stCondLst>
                                            <p:cond delay="0"/>
                                          </p:stCondLst>
                                        </p:cTn>
                                        <p:tgtEl>
                                          <p:spTgt spid="178"/>
                                        </p:tgtEl>
                                        <p:attrNameLst>
                                          <p:attrName>style.visibility</p:attrName>
                                        </p:attrNameLst>
                                      </p:cBhvr>
                                      <p:to>
                                        <p:strVal val="visible"/>
                                      </p:to>
                                    </p:set>
                                    <p:animEffect transition="in" filter="wipe(up)">
                                      <p:cBhvr>
                                        <p:cTn id="71" dur="300"/>
                                        <p:tgtEl>
                                          <p:spTgt spid="178"/>
                                        </p:tgtEl>
                                      </p:cBhvr>
                                    </p:animEffect>
                                  </p:childTnLst>
                                </p:cTn>
                              </p:par>
                            </p:childTnLst>
                          </p:cTn>
                        </p:par>
                        <p:par>
                          <p:cTn id="72" fill="hold" nodeType="afterGroup">
                            <p:stCondLst>
                              <p:cond delay="12700"/>
                            </p:stCondLst>
                            <p:childTnLst>
                              <p:par>
                                <p:cTn id="73" presetID="22" presetClass="entr" presetSubtype="4" repeatCount="indefinite" fill="hold" nodeType="afterEffect">
                                  <p:stCondLst>
                                    <p:cond delay="0"/>
                                  </p:stCondLst>
                                  <p:childTnLst>
                                    <p:set>
                                      <p:cBhvr>
                                        <p:cTn id="74" dur="1" fill="hold">
                                          <p:stCondLst>
                                            <p:cond delay="0"/>
                                          </p:stCondLst>
                                        </p:cTn>
                                        <p:tgtEl>
                                          <p:spTgt spid="199"/>
                                        </p:tgtEl>
                                        <p:attrNameLst>
                                          <p:attrName>style.visibility</p:attrName>
                                        </p:attrNameLst>
                                      </p:cBhvr>
                                      <p:to>
                                        <p:strVal val="visible"/>
                                      </p:to>
                                    </p:set>
                                    <p:animEffect transition="in" filter="wipe(down)">
                                      <p:cBhvr>
                                        <p:cTn id="75" dur="500"/>
                                        <p:tgtEl>
                                          <p:spTgt spid="199"/>
                                        </p:tgtEl>
                                      </p:cBhvr>
                                    </p:animEffect>
                                  </p:childTnLst>
                                </p:cTn>
                              </p:par>
                              <p:par>
                                <p:cTn id="76" presetID="22" presetClass="entr" presetSubtype="4" repeatCount="indefinite" fill="hold" nodeType="withEffect">
                                  <p:stCondLst>
                                    <p:cond delay="0"/>
                                  </p:stCondLst>
                                  <p:childTnLst>
                                    <p:set>
                                      <p:cBhvr>
                                        <p:cTn id="77" dur="1" fill="hold">
                                          <p:stCondLst>
                                            <p:cond delay="0"/>
                                          </p:stCondLst>
                                        </p:cTn>
                                        <p:tgtEl>
                                          <p:spTgt spid="198"/>
                                        </p:tgtEl>
                                        <p:attrNameLst>
                                          <p:attrName>style.visibility</p:attrName>
                                        </p:attrNameLst>
                                      </p:cBhvr>
                                      <p:to>
                                        <p:strVal val="visible"/>
                                      </p:to>
                                    </p:set>
                                    <p:animEffect transition="in" filter="wipe(down)">
                                      <p:cBhvr>
                                        <p:cTn id="78" dur="500"/>
                                        <p:tgtEl>
                                          <p:spTgt spid="198"/>
                                        </p:tgtEl>
                                      </p:cBhvr>
                                    </p:animEffect>
                                  </p:childTnLst>
                                </p:cTn>
                              </p:par>
                            </p:childTnLst>
                          </p:cTn>
                        </p:par>
                      </p:childTnLst>
                    </p:cTn>
                  </p:par>
                  <p:par>
                    <p:cTn id="79" fill="hold" nodeType="clickPar">
                      <p:stCondLst>
                        <p:cond delay="indefinite"/>
                      </p:stCondLst>
                      <p:childTnLst>
                        <p:par>
                          <p:cTn id="80" fill="hold" nodeType="withGroup">
                            <p:stCondLst>
                              <p:cond delay="0"/>
                            </p:stCondLst>
                            <p:childTnLst>
                              <p:par>
                                <p:cTn id="81" presetID="8" presetClass="emph" presetSubtype="0" fill="hold" grpId="0" nodeType="clickEffect">
                                  <p:stCondLst>
                                    <p:cond delay="0"/>
                                  </p:stCondLst>
                                  <p:childTnLst>
                                    <p:animRot by="5400000">
                                      <p:cBhvr>
                                        <p:cTn id="82" dur="2000" fill="hold"/>
                                        <p:tgtEl>
                                          <p:spTgt spid="206"/>
                                        </p:tgtEl>
                                        <p:attrNameLst>
                                          <p:attrName>r</p:attrName>
                                        </p:attrNameLst>
                                      </p:cBhvr>
                                    </p:animRot>
                                  </p:childTnLst>
                                </p:cTn>
                              </p:par>
                            </p:childTnLst>
                          </p:cTn>
                        </p:par>
                        <p:par>
                          <p:cTn id="83" fill="hold" nodeType="afterGroup">
                            <p:stCondLst>
                              <p:cond delay="2000"/>
                            </p:stCondLst>
                            <p:childTnLst>
                              <p:par>
                                <p:cTn id="84" presetID="22" presetClass="entr" presetSubtype="1" fill="hold" grpId="0" nodeType="afterEffect">
                                  <p:stCondLst>
                                    <p:cond delay="0"/>
                                  </p:stCondLst>
                                  <p:childTnLst>
                                    <p:set>
                                      <p:cBhvr>
                                        <p:cTn id="85" dur="1" fill="hold">
                                          <p:stCondLst>
                                            <p:cond delay="0"/>
                                          </p:stCondLst>
                                        </p:cTn>
                                        <p:tgtEl>
                                          <p:spTgt spid="223"/>
                                        </p:tgtEl>
                                        <p:attrNameLst>
                                          <p:attrName>style.visibility</p:attrName>
                                        </p:attrNameLst>
                                      </p:cBhvr>
                                      <p:to>
                                        <p:strVal val="visible"/>
                                      </p:to>
                                    </p:set>
                                    <p:animEffect transition="in" filter="wipe(up)">
                                      <p:cBhvr>
                                        <p:cTn id="86" dur="500"/>
                                        <p:tgtEl>
                                          <p:spTgt spid="223"/>
                                        </p:tgtEl>
                                      </p:cBhvr>
                                    </p:animEffect>
                                  </p:childTnLst>
                                </p:cTn>
                              </p:par>
                            </p:childTnLst>
                          </p:cTn>
                        </p:par>
                        <p:par>
                          <p:cTn id="87" fill="hold" nodeType="afterGroup">
                            <p:stCondLst>
                              <p:cond delay="2500"/>
                            </p:stCondLst>
                            <p:childTnLst>
                              <p:par>
                                <p:cTn id="88" presetID="22" presetClass="entr" presetSubtype="8" fill="hold" grpId="0" nodeType="afterEffect">
                                  <p:stCondLst>
                                    <p:cond delay="0"/>
                                  </p:stCondLst>
                                  <p:childTnLst>
                                    <p:set>
                                      <p:cBhvr>
                                        <p:cTn id="89" dur="1" fill="hold">
                                          <p:stCondLst>
                                            <p:cond delay="0"/>
                                          </p:stCondLst>
                                        </p:cTn>
                                        <p:tgtEl>
                                          <p:spTgt spid="207"/>
                                        </p:tgtEl>
                                        <p:attrNameLst>
                                          <p:attrName>style.visibility</p:attrName>
                                        </p:attrNameLst>
                                      </p:cBhvr>
                                      <p:to>
                                        <p:strVal val="visible"/>
                                      </p:to>
                                    </p:set>
                                    <p:animEffect transition="in" filter="wipe(left)">
                                      <p:cBhvr>
                                        <p:cTn id="90" dur="500"/>
                                        <p:tgtEl>
                                          <p:spTgt spid="207"/>
                                        </p:tgtEl>
                                      </p:cBhvr>
                                    </p:animEffect>
                                  </p:childTnLst>
                                </p:cTn>
                              </p:par>
                            </p:childTnLst>
                          </p:cTn>
                        </p:par>
                        <p:par>
                          <p:cTn id="91" fill="hold" nodeType="afterGroup">
                            <p:stCondLst>
                              <p:cond delay="3000"/>
                            </p:stCondLst>
                            <p:childTnLst>
                              <p:par>
                                <p:cTn id="92" presetID="22" presetClass="entr" presetSubtype="1" fill="hold" nodeType="afterEffect">
                                  <p:stCondLst>
                                    <p:cond delay="0"/>
                                  </p:stCondLst>
                                  <p:childTnLst>
                                    <p:set>
                                      <p:cBhvr>
                                        <p:cTn id="93" dur="1" fill="hold">
                                          <p:stCondLst>
                                            <p:cond delay="0"/>
                                          </p:stCondLst>
                                        </p:cTn>
                                        <p:tgtEl>
                                          <p:spTgt spid="208"/>
                                        </p:tgtEl>
                                        <p:attrNameLst>
                                          <p:attrName>style.visibility</p:attrName>
                                        </p:attrNameLst>
                                      </p:cBhvr>
                                      <p:to>
                                        <p:strVal val="visible"/>
                                      </p:to>
                                    </p:set>
                                    <p:animEffect transition="in" filter="wipe(up)">
                                      <p:cBhvr>
                                        <p:cTn id="94" dur="1500"/>
                                        <p:tgtEl>
                                          <p:spTgt spid="208"/>
                                        </p:tgtEl>
                                      </p:cBhvr>
                                    </p:animEffect>
                                  </p:childTnLst>
                                </p:cTn>
                              </p:par>
                              <p:par>
                                <p:cTn id="95" presetID="22" presetClass="entr" presetSubtype="1" fill="hold" nodeType="withEffect">
                                  <p:stCondLst>
                                    <p:cond delay="900"/>
                                  </p:stCondLst>
                                  <p:childTnLst>
                                    <p:set>
                                      <p:cBhvr>
                                        <p:cTn id="96" dur="1" fill="hold">
                                          <p:stCondLst>
                                            <p:cond delay="0"/>
                                          </p:stCondLst>
                                        </p:cTn>
                                        <p:tgtEl>
                                          <p:spTgt spid="226"/>
                                        </p:tgtEl>
                                        <p:attrNameLst>
                                          <p:attrName>style.visibility</p:attrName>
                                        </p:attrNameLst>
                                      </p:cBhvr>
                                      <p:to>
                                        <p:strVal val="visible"/>
                                      </p:to>
                                    </p:set>
                                    <p:animEffect transition="in" filter="wipe(up)">
                                      <p:cBhvr>
                                        <p:cTn id="97" dur="700"/>
                                        <p:tgtEl>
                                          <p:spTgt spid="226"/>
                                        </p:tgtEl>
                                      </p:cBhvr>
                                    </p:animEffect>
                                  </p:childTnLst>
                                </p:cTn>
                              </p:par>
                              <p:par>
                                <p:cTn id="98" presetID="9" presetClass="exit" presetSubtype="0" fill="hold" grpId="1" nodeType="withEffect">
                                  <p:stCondLst>
                                    <p:cond delay="1500"/>
                                  </p:stCondLst>
                                  <p:childTnLst>
                                    <p:animEffect transition="out" filter="dissolve">
                                      <p:cBhvr>
                                        <p:cTn id="99" dur="500"/>
                                        <p:tgtEl>
                                          <p:spTgt spid="227"/>
                                        </p:tgtEl>
                                      </p:cBhvr>
                                    </p:animEffect>
                                    <p:set>
                                      <p:cBhvr>
                                        <p:cTn id="100" dur="1" fill="hold">
                                          <p:stCondLst>
                                            <p:cond delay="499"/>
                                          </p:stCondLst>
                                        </p:cTn>
                                        <p:tgtEl>
                                          <p:spTgt spid="22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 grpId="0" animBg="1"/>
      <p:bldP spid="133" grpId="0" animBg="1"/>
      <p:bldP spid="125" grpId="0" animBg="1"/>
      <p:bldP spid="135" grpId="0" animBg="1"/>
      <p:bldP spid="134" grpId="0" animBg="1"/>
      <p:bldP spid="141" grpId="0" animBg="1"/>
      <p:bldP spid="143" grpId="0" animBg="1"/>
      <p:bldP spid="145" grpId="0" animBg="1"/>
      <p:bldP spid="149" grpId="0"/>
      <p:bldP spid="175" grpId="0" animBg="1"/>
      <p:bldP spid="206" grpId="0" animBg="1"/>
      <p:bldP spid="207" grpId="0" animBg="1"/>
      <p:bldP spid="223" grpId="0" animBg="1"/>
      <p:bldP spid="227" grpId="0" animBg="1"/>
      <p:bldP spid="227" grpId="1" animBg="1"/>
      <p:bldP spid="228" grpId="0"/>
      <p:bldP spid="228" grpId="1"/>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Rectangle 3" descr="Paper bag"/>
          <p:cNvSpPr>
            <a:spLocks noChangeArrowheads="1"/>
          </p:cNvSpPr>
          <p:nvPr/>
        </p:nvSpPr>
        <p:spPr bwMode="auto">
          <a:xfrm>
            <a:off x="3924300" y="1930003"/>
            <a:ext cx="719138" cy="3071813"/>
          </a:xfrm>
          <a:prstGeom prst="rect">
            <a:avLst/>
          </a:prstGeom>
          <a:solidFill>
            <a:srgbClr val="9966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AU" dirty="0"/>
          </a:p>
        </p:txBody>
      </p:sp>
      <p:sp>
        <p:nvSpPr>
          <p:cNvPr id="4099" name="Rectangle 5"/>
          <p:cNvSpPr>
            <a:spLocks noChangeArrowheads="1"/>
          </p:cNvSpPr>
          <p:nvPr/>
        </p:nvSpPr>
        <p:spPr bwMode="auto">
          <a:xfrm>
            <a:off x="3924300" y="0"/>
            <a:ext cx="719138" cy="193000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AU" dirty="0"/>
          </a:p>
        </p:txBody>
      </p:sp>
      <p:sp>
        <p:nvSpPr>
          <p:cNvPr id="4100" name="Freeform 6" descr="Paper bag"/>
          <p:cNvSpPr>
            <a:spLocks/>
          </p:cNvSpPr>
          <p:nvPr/>
        </p:nvSpPr>
        <p:spPr bwMode="auto">
          <a:xfrm>
            <a:off x="4572000" y="1887141"/>
            <a:ext cx="4572000" cy="3256359"/>
          </a:xfrm>
          <a:custGeom>
            <a:avLst/>
            <a:gdLst>
              <a:gd name="T0" fmla="*/ 0 w 2843"/>
              <a:gd name="T1" fmla="*/ 2147483647 h 2151"/>
              <a:gd name="T2" fmla="*/ 2147483647 w 2843"/>
              <a:gd name="T3" fmla="*/ 2147483647 h 2151"/>
              <a:gd name="T4" fmla="*/ 2147483647 w 2843"/>
              <a:gd name="T5" fmla="*/ 2147483647 h 2151"/>
              <a:gd name="T6" fmla="*/ 2147483647 w 2843"/>
              <a:gd name="T7" fmla="*/ 2147483647 h 2151"/>
              <a:gd name="T8" fmla="*/ 2147483647 w 2843"/>
              <a:gd name="T9" fmla="*/ 2147483647 h 2151"/>
              <a:gd name="T10" fmla="*/ 2147483647 w 2843"/>
              <a:gd name="T11" fmla="*/ 2147483647 h 2151"/>
              <a:gd name="T12" fmla="*/ 2147483647 w 2843"/>
              <a:gd name="T13" fmla="*/ 0 h 2151"/>
              <a:gd name="T14" fmla="*/ 2147483647 w 2843"/>
              <a:gd name="T15" fmla="*/ 2147483647 h 2151"/>
              <a:gd name="T16" fmla="*/ 2147483647 w 2843"/>
              <a:gd name="T17" fmla="*/ 2147483647 h 2151"/>
              <a:gd name="T18" fmla="*/ 2147483647 w 2843"/>
              <a:gd name="T19" fmla="*/ 2147483647 h 2151"/>
              <a:gd name="T20" fmla="*/ 2147483647 w 2843"/>
              <a:gd name="T21" fmla="*/ 2147483647 h 2151"/>
              <a:gd name="T22" fmla="*/ 2147483647 w 2843"/>
              <a:gd name="T23" fmla="*/ 2147483647 h 2151"/>
              <a:gd name="T24" fmla="*/ 2147483647 w 2843"/>
              <a:gd name="T25" fmla="*/ 2147483647 h 2151"/>
              <a:gd name="T26" fmla="*/ 2147483647 w 2843"/>
              <a:gd name="T27" fmla="*/ 2147483647 h 2151"/>
              <a:gd name="T28" fmla="*/ 2147483647 w 2843"/>
              <a:gd name="T29" fmla="*/ 2147483647 h 2151"/>
              <a:gd name="T30" fmla="*/ 2147483647 w 2843"/>
              <a:gd name="T31" fmla="*/ 2147483647 h 2151"/>
              <a:gd name="T32" fmla="*/ 0 w 2843"/>
              <a:gd name="T33" fmla="*/ 2147483647 h 2151"/>
              <a:gd name="T34" fmla="*/ 0 w 2843"/>
              <a:gd name="T35" fmla="*/ 2147483647 h 215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843" h="2151">
                <a:moveTo>
                  <a:pt x="0" y="35"/>
                </a:moveTo>
                <a:cubicBezTo>
                  <a:pt x="131" y="51"/>
                  <a:pt x="118" y="50"/>
                  <a:pt x="171" y="71"/>
                </a:cubicBezTo>
                <a:cubicBezTo>
                  <a:pt x="337" y="60"/>
                  <a:pt x="433" y="94"/>
                  <a:pt x="603" y="87"/>
                </a:cubicBezTo>
                <a:cubicBezTo>
                  <a:pt x="687" y="53"/>
                  <a:pt x="639" y="52"/>
                  <a:pt x="867" y="63"/>
                </a:cubicBezTo>
                <a:cubicBezTo>
                  <a:pt x="985" y="63"/>
                  <a:pt x="1069" y="99"/>
                  <a:pt x="1187" y="95"/>
                </a:cubicBezTo>
                <a:cubicBezTo>
                  <a:pt x="1371" y="23"/>
                  <a:pt x="1243" y="79"/>
                  <a:pt x="1386" y="46"/>
                </a:cubicBezTo>
                <a:cubicBezTo>
                  <a:pt x="1488" y="43"/>
                  <a:pt x="1567" y="0"/>
                  <a:pt x="1625" y="0"/>
                </a:cubicBezTo>
                <a:cubicBezTo>
                  <a:pt x="1683" y="0"/>
                  <a:pt x="1704" y="40"/>
                  <a:pt x="1735" y="46"/>
                </a:cubicBezTo>
                <a:cubicBezTo>
                  <a:pt x="1744" y="50"/>
                  <a:pt x="1809" y="37"/>
                  <a:pt x="1818" y="37"/>
                </a:cubicBezTo>
                <a:cubicBezTo>
                  <a:pt x="1829" y="39"/>
                  <a:pt x="1972" y="14"/>
                  <a:pt x="2048" y="18"/>
                </a:cubicBezTo>
                <a:cubicBezTo>
                  <a:pt x="2124" y="23"/>
                  <a:pt x="2188" y="59"/>
                  <a:pt x="2269" y="64"/>
                </a:cubicBezTo>
                <a:cubicBezTo>
                  <a:pt x="2350" y="69"/>
                  <a:pt x="2441" y="51"/>
                  <a:pt x="2535" y="51"/>
                </a:cubicBezTo>
                <a:lnTo>
                  <a:pt x="2835" y="63"/>
                </a:lnTo>
                <a:lnTo>
                  <a:pt x="2835" y="1035"/>
                </a:lnTo>
                <a:lnTo>
                  <a:pt x="2843" y="2151"/>
                </a:lnTo>
                <a:lnTo>
                  <a:pt x="759" y="2151"/>
                </a:lnTo>
                <a:lnTo>
                  <a:pt x="0" y="2145"/>
                </a:lnTo>
                <a:lnTo>
                  <a:pt x="0" y="35"/>
                </a:lnTo>
                <a:close/>
              </a:path>
            </a:pathLst>
          </a:custGeom>
          <a:blipFill dpi="0" rotWithShape="1">
            <a:blip r:embed="rId3"/>
            <a:srcRect/>
            <a:tile tx="0" ty="0" sx="100000" sy="100000" flip="none" algn="tl"/>
          </a:blip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nchor="ctr"/>
          <a:lstStyle/>
          <a:p>
            <a:endParaRPr lang="en-AU" dirty="0"/>
          </a:p>
        </p:txBody>
      </p:sp>
      <p:sp>
        <p:nvSpPr>
          <p:cNvPr id="4101" name="Freeform 7" descr="Paper bag"/>
          <p:cNvSpPr>
            <a:spLocks/>
          </p:cNvSpPr>
          <p:nvPr/>
        </p:nvSpPr>
        <p:spPr bwMode="auto">
          <a:xfrm>
            <a:off x="-75182" y="1870473"/>
            <a:ext cx="4104258" cy="3365574"/>
          </a:xfrm>
          <a:custGeom>
            <a:avLst/>
            <a:gdLst>
              <a:gd name="T0" fmla="*/ 2147483647 w 2532"/>
              <a:gd name="T1" fmla="*/ 2147483647 h 2229"/>
              <a:gd name="T2" fmla="*/ 2147483647 w 2532"/>
              <a:gd name="T3" fmla="*/ 2147483647 h 2229"/>
              <a:gd name="T4" fmla="*/ 2147483647 w 2532"/>
              <a:gd name="T5" fmla="*/ 2147483647 h 2229"/>
              <a:gd name="T6" fmla="*/ 2147483647 w 2532"/>
              <a:gd name="T7" fmla="*/ 2147483647 h 2229"/>
              <a:gd name="T8" fmla="*/ 2147483647 w 2532"/>
              <a:gd name="T9" fmla="*/ 2147483647 h 2229"/>
              <a:gd name="T10" fmla="*/ 2147483647 w 2532"/>
              <a:gd name="T11" fmla="*/ 2147483647 h 2229"/>
              <a:gd name="T12" fmla="*/ 2147483647 w 2532"/>
              <a:gd name="T13" fmla="*/ 2147483647 h 2229"/>
              <a:gd name="T14" fmla="*/ 2147483647 w 2532"/>
              <a:gd name="T15" fmla="*/ 2147483647 h 2229"/>
              <a:gd name="T16" fmla="*/ 2147483647 w 2532"/>
              <a:gd name="T17" fmla="*/ 2147483647 h 2229"/>
              <a:gd name="T18" fmla="*/ 2147483647 w 2532"/>
              <a:gd name="T19" fmla="*/ 0 h 2229"/>
              <a:gd name="T20" fmla="*/ 2147483647 w 2532"/>
              <a:gd name="T21" fmla="*/ 2147483647 h 2229"/>
              <a:gd name="T22" fmla="*/ 2147483647 w 2532"/>
              <a:gd name="T23" fmla="*/ 2147483647 h 2229"/>
              <a:gd name="T24" fmla="*/ 2147483647 w 2532"/>
              <a:gd name="T25" fmla="*/ 2147483647 h 2229"/>
              <a:gd name="T26" fmla="*/ 2147483647 w 2532"/>
              <a:gd name="T27" fmla="*/ 2147483647 h 2229"/>
              <a:gd name="T28" fmla="*/ 2147483647 w 2532"/>
              <a:gd name="T29" fmla="*/ 2147483647 h 2229"/>
              <a:gd name="T30" fmla="*/ 2147483647 w 2532"/>
              <a:gd name="T31" fmla="*/ 2147483647 h 2229"/>
              <a:gd name="T32" fmla="*/ 2147483647 w 2532"/>
              <a:gd name="T33" fmla="*/ 2147483647 h 22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532" h="2229">
                <a:moveTo>
                  <a:pt x="2530" y="2148"/>
                </a:moveTo>
                <a:cubicBezTo>
                  <a:pt x="2447" y="2229"/>
                  <a:pt x="1887" y="2191"/>
                  <a:pt x="1834" y="2172"/>
                </a:cubicBezTo>
                <a:cubicBezTo>
                  <a:pt x="1718" y="2178"/>
                  <a:pt x="2130" y="2184"/>
                  <a:pt x="1834" y="2184"/>
                </a:cubicBezTo>
                <a:cubicBezTo>
                  <a:pt x="1825" y="2180"/>
                  <a:pt x="68" y="2172"/>
                  <a:pt x="58" y="2172"/>
                </a:cubicBezTo>
                <a:cubicBezTo>
                  <a:pt x="0" y="2168"/>
                  <a:pt x="48" y="1582"/>
                  <a:pt x="46" y="1368"/>
                </a:cubicBezTo>
                <a:lnTo>
                  <a:pt x="46" y="888"/>
                </a:lnTo>
                <a:lnTo>
                  <a:pt x="46" y="504"/>
                </a:lnTo>
                <a:lnTo>
                  <a:pt x="58" y="120"/>
                </a:lnTo>
                <a:lnTo>
                  <a:pt x="411" y="81"/>
                </a:lnTo>
                <a:lnTo>
                  <a:pt x="625" y="0"/>
                </a:lnTo>
                <a:lnTo>
                  <a:pt x="933" y="63"/>
                </a:lnTo>
                <a:lnTo>
                  <a:pt x="1278" y="81"/>
                </a:lnTo>
                <a:lnTo>
                  <a:pt x="1576" y="27"/>
                </a:lnTo>
                <a:lnTo>
                  <a:pt x="1968" y="9"/>
                </a:lnTo>
                <a:lnTo>
                  <a:pt x="2275" y="38"/>
                </a:lnTo>
                <a:lnTo>
                  <a:pt x="2532" y="48"/>
                </a:lnTo>
                <a:lnTo>
                  <a:pt x="2530" y="2148"/>
                </a:lnTo>
                <a:close/>
              </a:path>
            </a:pathLst>
          </a:custGeom>
          <a:blipFill dpi="0" rotWithShape="1">
            <a:blip r:embed="rId3"/>
            <a:srcRect/>
            <a:tile tx="0" ty="0" sx="100000" sy="100000" flip="none" algn="tl"/>
          </a:blip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nchor="ctr"/>
          <a:lstStyle/>
          <a:p>
            <a:endParaRPr lang="en-AU" dirty="0"/>
          </a:p>
        </p:txBody>
      </p:sp>
      <p:sp>
        <p:nvSpPr>
          <p:cNvPr id="4102" name="Rectangle 8" descr="Paper bag"/>
          <p:cNvSpPr>
            <a:spLocks noChangeArrowheads="1"/>
          </p:cNvSpPr>
          <p:nvPr/>
        </p:nvSpPr>
        <p:spPr bwMode="auto">
          <a:xfrm>
            <a:off x="3995738" y="5001816"/>
            <a:ext cx="576262" cy="141684"/>
          </a:xfrm>
          <a:prstGeom prst="rect">
            <a:avLst/>
          </a:prstGeom>
          <a:blipFill dpi="0" rotWithShape="1">
            <a:blip r:embed="rId3"/>
            <a:srcRect/>
            <a:tile tx="0" ty="0" sx="100000" sy="100000" flip="none" algn="tl"/>
          </a:blip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AU" dirty="0"/>
          </a:p>
        </p:txBody>
      </p:sp>
      <p:sp>
        <p:nvSpPr>
          <p:cNvPr id="4103" name="Rectangle 11"/>
          <p:cNvSpPr>
            <a:spLocks noChangeArrowheads="1"/>
          </p:cNvSpPr>
          <p:nvPr/>
        </p:nvSpPr>
        <p:spPr bwMode="auto">
          <a:xfrm>
            <a:off x="4067175" y="897732"/>
            <a:ext cx="433388" cy="3888581"/>
          </a:xfrm>
          <a:prstGeom prst="rect">
            <a:avLst/>
          </a:prstGeom>
          <a:solidFill>
            <a:schemeClr val="bg1"/>
          </a:solidFill>
          <a:ln w="9525">
            <a:solidFill>
              <a:schemeClr val="tx1"/>
            </a:solidFill>
            <a:miter lim="800000"/>
            <a:headEnd/>
            <a:tailEnd/>
          </a:ln>
        </p:spPr>
        <p:txBody>
          <a:bodyPr wrap="none" anchor="ctr"/>
          <a:lstStyle/>
          <a:p>
            <a:endParaRPr lang="en-AU" dirty="0"/>
          </a:p>
        </p:txBody>
      </p:sp>
      <p:sp>
        <p:nvSpPr>
          <p:cNvPr id="453645" name="Rectangle 13"/>
          <p:cNvSpPr>
            <a:spLocks noChangeArrowheads="1"/>
          </p:cNvSpPr>
          <p:nvPr/>
        </p:nvSpPr>
        <p:spPr bwMode="auto">
          <a:xfrm>
            <a:off x="4211638" y="0"/>
            <a:ext cx="144462" cy="4786313"/>
          </a:xfrm>
          <a:prstGeom prst="rect">
            <a:avLst/>
          </a:prstGeom>
          <a:gradFill rotWithShape="1">
            <a:gsLst>
              <a:gs pos="0">
                <a:schemeClr val="bg2"/>
              </a:gs>
              <a:gs pos="50000">
                <a:schemeClr val="bg1"/>
              </a:gs>
              <a:gs pos="100000">
                <a:schemeClr val="bg2"/>
              </a:gs>
            </a:gsLst>
            <a:lin ang="0" scaled="1"/>
          </a:gradFill>
          <a:ln w="3175">
            <a:solidFill>
              <a:schemeClr val="tx1"/>
            </a:solidFill>
            <a:miter lim="800000"/>
            <a:headEnd/>
            <a:tailEnd/>
          </a:ln>
          <a:effectLst/>
        </p:spPr>
        <p:txBody>
          <a:bodyPr wrap="none" anchor="ctr"/>
          <a:lstStyle/>
          <a:p>
            <a:pPr>
              <a:defRPr/>
            </a:pPr>
            <a:endParaRPr lang="en-AU" dirty="0"/>
          </a:p>
        </p:txBody>
      </p:sp>
      <p:sp>
        <p:nvSpPr>
          <p:cNvPr id="4105" name="AutoShape 14"/>
          <p:cNvSpPr>
            <a:spLocks noChangeArrowheads="1"/>
          </p:cNvSpPr>
          <p:nvPr/>
        </p:nvSpPr>
        <p:spPr bwMode="auto">
          <a:xfrm>
            <a:off x="3419476" y="3820716"/>
            <a:ext cx="142875" cy="416719"/>
          </a:xfrm>
          <a:prstGeom prst="lightningBolt">
            <a:avLst/>
          </a:prstGeom>
          <a:gradFill rotWithShape="1">
            <a:gsLst>
              <a:gs pos="0">
                <a:srgbClr val="FF6600"/>
              </a:gs>
              <a:gs pos="100000">
                <a:srgbClr val="FFCC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AU" dirty="0"/>
          </a:p>
        </p:txBody>
      </p:sp>
      <p:sp>
        <p:nvSpPr>
          <p:cNvPr id="4106" name="AutoShape 15"/>
          <p:cNvSpPr>
            <a:spLocks noChangeArrowheads="1"/>
          </p:cNvSpPr>
          <p:nvPr/>
        </p:nvSpPr>
        <p:spPr bwMode="auto">
          <a:xfrm>
            <a:off x="755650" y="3173016"/>
            <a:ext cx="142875" cy="416719"/>
          </a:xfrm>
          <a:prstGeom prst="lightningBolt">
            <a:avLst/>
          </a:prstGeom>
          <a:gradFill rotWithShape="1">
            <a:gsLst>
              <a:gs pos="0">
                <a:srgbClr val="FF6600"/>
              </a:gs>
              <a:gs pos="100000">
                <a:srgbClr val="FFCC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AU" dirty="0"/>
          </a:p>
        </p:txBody>
      </p:sp>
      <p:sp>
        <p:nvSpPr>
          <p:cNvPr id="4107" name="AutoShape 16"/>
          <p:cNvSpPr>
            <a:spLocks noChangeArrowheads="1"/>
          </p:cNvSpPr>
          <p:nvPr/>
        </p:nvSpPr>
        <p:spPr bwMode="auto">
          <a:xfrm>
            <a:off x="1547814" y="3712369"/>
            <a:ext cx="142875" cy="416719"/>
          </a:xfrm>
          <a:prstGeom prst="lightningBolt">
            <a:avLst/>
          </a:prstGeom>
          <a:gradFill rotWithShape="1">
            <a:gsLst>
              <a:gs pos="0">
                <a:srgbClr val="FF6600"/>
              </a:gs>
              <a:gs pos="100000">
                <a:srgbClr val="FFCC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AU" dirty="0"/>
          </a:p>
        </p:txBody>
      </p:sp>
      <p:sp>
        <p:nvSpPr>
          <p:cNvPr id="4108" name="AutoShape 17"/>
          <p:cNvSpPr>
            <a:spLocks noChangeArrowheads="1"/>
          </p:cNvSpPr>
          <p:nvPr/>
        </p:nvSpPr>
        <p:spPr bwMode="auto">
          <a:xfrm>
            <a:off x="3059114" y="3388519"/>
            <a:ext cx="142875" cy="416719"/>
          </a:xfrm>
          <a:prstGeom prst="lightningBolt">
            <a:avLst/>
          </a:prstGeom>
          <a:gradFill rotWithShape="1">
            <a:gsLst>
              <a:gs pos="0">
                <a:srgbClr val="FF6600"/>
              </a:gs>
              <a:gs pos="100000">
                <a:srgbClr val="FFCC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AU" dirty="0"/>
          </a:p>
        </p:txBody>
      </p:sp>
      <p:sp>
        <p:nvSpPr>
          <p:cNvPr id="4109" name="AutoShape 18"/>
          <p:cNvSpPr>
            <a:spLocks noChangeArrowheads="1"/>
          </p:cNvSpPr>
          <p:nvPr/>
        </p:nvSpPr>
        <p:spPr bwMode="auto">
          <a:xfrm>
            <a:off x="3492501" y="2956323"/>
            <a:ext cx="142875" cy="416719"/>
          </a:xfrm>
          <a:prstGeom prst="lightningBolt">
            <a:avLst/>
          </a:prstGeom>
          <a:gradFill rotWithShape="1">
            <a:gsLst>
              <a:gs pos="0">
                <a:srgbClr val="FF6600"/>
              </a:gs>
              <a:gs pos="100000">
                <a:srgbClr val="FFCC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AU" dirty="0"/>
          </a:p>
        </p:txBody>
      </p:sp>
      <p:sp>
        <p:nvSpPr>
          <p:cNvPr id="4110" name="AutoShape 19"/>
          <p:cNvSpPr>
            <a:spLocks noChangeArrowheads="1"/>
          </p:cNvSpPr>
          <p:nvPr/>
        </p:nvSpPr>
        <p:spPr bwMode="auto">
          <a:xfrm>
            <a:off x="2339976" y="1984772"/>
            <a:ext cx="142875" cy="416719"/>
          </a:xfrm>
          <a:prstGeom prst="lightningBolt">
            <a:avLst/>
          </a:prstGeom>
          <a:gradFill rotWithShape="1">
            <a:gsLst>
              <a:gs pos="0">
                <a:srgbClr val="FF6600"/>
              </a:gs>
              <a:gs pos="100000">
                <a:srgbClr val="FFCC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AU" dirty="0"/>
          </a:p>
        </p:txBody>
      </p:sp>
      <p:sp>
        <p:nvSpPr>
          <p:cNvPr id="4111" name="AutoShape 20"/>
          <p:cNvSpPr>
            <a:spLocks noChangeArrowheads="1"/>
          </p:cNvSpPr>
          <p:nvPr/>
        </p:nvSpPr>
        <p:spPr bwMode="auto">
          <a:xfrm>
            <a:off x="2627314" y="2200275"/>
            <a:ext cx="142875" cy="416719"/>
          </a:xfrm>
          <a:prstGeom prst="lightningBolt">
            <a:avLst/>
          </a:prstGeom>
          <a:gradFill rotWithShape="1">
            <a:gsLst>
              <a:gs pos="0">
                <a:srgbClr val="FF6600"/>
              </a:gs>
              <a:gs pos="100000">
                <a:srgbClr val="FFCC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AU" dirty="0"/>
          </a:p>
        </p:txBody>
      </p:sp>
      <p:sp>
        <p:nvSpPr>
          <p:cNvPr id="4112" name="AutoShape 21"/>
          <p:cNvSpPr>
            <a:spLocks noChangeArrowheads="1"/>
          </p:cNvSpPr>
          <p:nvPr/>
        </p:nvSpPr>
        <p:spPr bwMode="auto">
          <a:xfrm>
            <a:off x="4787901" y="2362200"/>
            <a:ext cx="142875" cy="416719"/>
          </a:xfrm>
          <a:prstGeom prst="lightningBolt">
            <a:avLst/>
          </a:prstGeom>
          <a:gradFill rotWithShape="1">
            <a:gsLst>
              <a:gs pos="0">
                <a:srgbClr val="FF6600"/>
              </a:gs>
              <a:gs pos="100000">
                <a:srgbClr val="FFCC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AU" dirty="0"/>
          </a:p>
        </p:txBody>
      </p:sp>
      <p:sp>
        <p:nvSpPr>
          <p:cNvPr id="4113" name="AutoShape 22"/>
          <p:cNvSpPr>
            <a:spLocks noChangeArrowheads="1"/>
          </p:cNvSpPr>
          <p:nvPr/>
        </p:nvSpPr>
        <p:spPr bwMode="auto">
          <a:xfrm>
            <a:off x="8243889" y="2255044"/>
            <a:ext cx="142875" cy="416719"/>
          </a:xfrm>
          <a:prstGeom prst="lightningBolt">
            <a:avLst/>
          </a:prstGeom>
          <a:gradFill rotWithShape="1">
            <a:gsLst>
              <a:gs pos="0">
                <a:srgbClr val="FF6600"/>
              </a:gs>
              <a:gs pos="100000">
                <a:srgbClr val="FFCC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AU" dirty="0"/>
          </a:p>
        </p:txBody>
      </p:sp>
      <p:sp>
        <p:nvSpPr>
          <p:cNvPr id="4114" name="AutoShape 23"/>
          <p:cNvSpPr>
            <a:spLocks noChangeArrowheads="1"/>
          </p:cNvSpPr>
          <p:nvPr/>
        </p:nvSpPr>
        <p:spPr bwMode="auto">
          <a:xfrm>
            <a:off x="8532814" y="3064669"/>
            <a:ext cx="142875" cy="416719"/>
          </a:xfrm>
          <a:prstGeom prst="lightningBolt">
            <a:avLst/>
          </a:prstGeom>
          <a:gradFill rotWithShape="1">
            <a:gsLst>
              <a:gs pos="0">
                <a:srgbClr val="FF6600"/>
              </a:gs>
              <a:gs pos="100000">
                <a:srgbClr val="FFCC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AU" dirty="0"/>
          </a:p>
        </p:txBody>
      </p:sp>
      <p:sp>
        <p:nvSpPr>
          <p:cNvPr id="4115" name="AutoShape 24"/>
          <p:cNvSpPr>
            <a:spLocks noChangeArrowheads="1"/>
          </p:cNvSpPr>
          <p:nvPr/>
        </p:nvSpPr>
        <p:spPr bwMode="auto">
          <a:xfrm>
            <a:off x="2916239" y="2416969"/>
            <a:ext cx="142875" cy="416719"/>
          </a:xfrm>
          <a:prstGeom prst="lightningBolt">
            <a:avLst/>
          </a:prstGeom>
          <a:gradFill rotWithShape="1">
            <a:gsLst>
              <a:gs pos="0">
                <a:srgbClr val="FF6600"/>
              </a:gs>
              <a:gs pos="100000">
                <a:srgbClr val="FFCC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AU" dirty="0"/>
          </a:p>
        </p:txBody>
      </p:sp>
      <p:sp>
        <p:nvSpPr>
          <p:cNvPr id="4116" name="AutoShape 25"/>
          <p:cNvSpPr>
            <a:spLocks noChangeArrowheads="1"/>
          </p:cNvSpPr>
          <p:nvPr/>
        </p:nvSpPr>
        <p:spPr bwMode="auto">
          <a:xfrm>
            <a:off x="5003801" y="2578894"/>
            <a:ext cx="142875" cy="416719"/>
          </a:xfrm>
          <a:prstGeom prst="lightningBolt">
            <a:avLst/>
          </a:prstGeom>
          <a:gradFill rotWithShape="1">
            <a:gsLst>
              <a:gs pos="0">
                <a:srgbClr val="FF6600"/>
              </a:gs>
              <a:gs pos="100000">
                <a:srgbClr val="FFCC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AU" dirty="0"/>
          </a:p>
        </p:txBody>
      </p:sp>
      <p:sp>
        <p:nvSpPr>
          <p:cNvPr id="4117" name="AutoShape 26"/>
          <p:cNvSpPr>
            <a:spLocks noChangeArrowheads="1"/>
          </p:cNvSpPr>
          <p:nvPr/>
        </p:nvSpPr>
        <p:spPr bwMode="auto">
          <a:xfrm>
            <a:off x="971551" y="3442098"/>
            <a:ext cx="142875" cy="416719"/>
          </a:xfrm>
          <a:prstGeom prst="lightningBolt">
            <a:avLst/>
          </a:prstGeom>
          <a:gradFill rotWithShape="1">
            <a:gsLst>
              <a:gs pos="0">
                <a:srgbClr val="FF6600"/>
              </a:gs>
              <a:gs pos="100000">
                <a:srgbClr val="FFCC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AU" dirty="0"/>
          </a:p>
        </p:txBody>
      </p:sp>
      <p:sp>
        <p:nvSpPr>
          <p:cNvPr id="4118" name="AutoShape 27"/>
          <p:cNvSpPr>
            <a:spLocks noChangeArrowheads="1"/>
          </p:cNvSpPr>
          <p:nvPr/>
        </p:nvSpPr>
        <p:spPr bwMode="auto">
          <a:xfrm>
            <a:off x="971551" y="3767138"/>
            <a:ext cx="142875" cy="416719"/>
          </a:xfrm>
          <a:prstGeom prst="lightningBolt">
            <a:avLst/>
          </a:prstGeom>
          <a:gradFill rotWithShape="1">
            <a:gsLst>
              <a:gs pos="0">
                <a:srgbClr val="FF6600"/>
              </a:gs>
              <a:gs pos="100000">
                <a:srgbClr val="FFCC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AU" dirty="0"/>
          </a:p>
        </p:txBody>
      </p:sp>
      <p:sp>
        <p:nvSpPr>
          <p:cNvPr id="4119" name="AutoShape 28"/>
          <p:cNvSpPr>
            <a:spLocks noChangeArrowheads="1"/>
          </p:cNvSpPr>
          <p:nvPr/>
        </p:nvSpPr>
        <p:spPr bwMode="auto">
          <a:xfrm>
            <a:off x="0" y="2362200"/>
            <a:ext cx="142875" cy="416719"/>
          </a:xfrm>
          <a:prstGeom prst="lightningBolt">
            <a:avLst/>
          </a:prstGeom>
          <a:gradFill rotWithShape="1">
            <a:gsLst>
              <a:gs pos="0">
                <a:srgbClr val="FF6600"/>
              </a:gs>
              <a:gs pos="100000">
                <a:srgbClr val="FFCC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AU" dirty="0"/>
          </a:p>
        </p:txBody>
      </p:sp>
      <p:sp>
        <p:nvSpPr>
          <p:cNvPr id="4120" name="AutoShape 29"/>
          <p:cNvSpPr>
            <a:spLocks noChangeArrowheads="1"/>
          </p:cNvSpPr>
          <p:nvPr/>
        </p:nvSpPr>
        <p:spPr bwMode="auto">
          <a:xfrm>
            <a:off x="1908176" y="4031456"/>
            <a:ext cx="142875" cy="416719"/>
          </a:xfrm>
          <a:prstGeom prst="lightningBolt">
            <a:avLst/>
          </a:prstGeom>
          <a:gradFill rotWithShape="1">
            <a:gsLst>
              <a:gs pos="0">
                <a:srgbClr val="FF6600"/>
              </a:gs>
              <a:gs pos="100000">
                <a:srgbClr val="FFCC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AU" dirty="0"/>
          </a:p>
        </p:txBody>
      </p:sp>
      <p:sp>
        <p:nvSpPr>
          <p:cNvPr id="4121" name="AutoShape 30"/>
          <p:cNvSpPr>
            <a:spLocks noChangeArrowheads="1"/>
          </p:cNvSpPr>
          <p:nvPr/>
        </p:nvSpPr>
        <p:spPr bwMode="auto">
          <a:xfrm>
            <a:off x="3348039" y="2794397"/>
            <a:ext cx="142875" cy="416719"/>
          </a:xfrm>
          <a:prstGeom prst="lightningBolt">
            <a:avLst/>
          </a:prstGeom>
          <a:gradFill rotWithShape="1">
            <a:gsLst>
              <a:gs pos="0">
                <a:srgbClr val="FF6600"/>
              </a:gs>
              <a:gs pos="100000">
                <a:srgbClr val="FFCC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AU" dirty="0"/>
          </a:p>
        </p:txBody>
      </p:sp>
      <p:sp>
        <p:nvSpPr>
          <p:cNvPr id="4122" name="AutoShape 31"/>
          <p:cNvSpPr>
            <a:spLocks noChangeArrowheads="1"/>
          </p:cNvSpPr>
          <p:nvPr/>
        </p:nvSpPr>
        <p:spPr bwMode="auto">
          <a:xfrm>
            <a:off x="6156326" y="4031456"/>
            <a:ext cx="142875" cy="416719"/>
          </a:xfrm>
          <a:prstGeom prst="lightningBolt">
            <a:avLst/>
          </a:prstGeom>
          <a:gradFill rotWithShape="1">
            <a:gsLst>
              <a:gs pos="0">
                <a:srgbClr val="FF6600"/>
              </a:gs>
              <a:gs pos="100000">
                <a:srgbClr val="FFCC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AU" dirty="0"/>
          </a:p>
        </p:txBody>
      </p:sp>
      <p:sp>
        <p:nvSpPr>
          <p:cNvPr id="4123" name="AutoShape 32"/>
          <p:cNvSpPr>
            <a:spLocks noChangeArrowheads="1"/>
          </p:cNvSpPr>
          <p:nvPr/>
        </p:nvSpPr>
        <p:spPr bwMode="auto">
          <a:xfrm>
            <a:off x="4859339" y="3820716"/>
            <a:ext cx="142875" cy="416719"/>
          </a:xfrm>
          <a:prstGeom prst="lightningBolt">
            <a:avLst/>
          </a:prstGeom>
          <a:gradFill rotWithShape="1">
            <a:gsLst>
              <a:gs pos="0">
                <a:srgbClr val="FF6600"/>
              </a:gs>
              <a:gs pos="100000">
                <a:srgbClr val="FFCC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AU" dirty="0"/>
          </a:p>
        </p:txBody>
      </p:sp>
      <p:sp>
        <p:nvSpPr>
          <p:cNvPr id="4124" name="AutoShape 33"/>
          <p:cNvSpPr>
            <a:spLocks noChangeArrowheads="1"/>
          </p:cNvSpPr>
          <p:nvPr/>
        </p:nvSpPr>
        <p:spPr bwMode="auto">
          <a:xfrm>
            <a:off x="215901" y="2524125"/>
            <a:ext cx="142875" cy="416719"/>
          </a:xfrm>
          <a:prstGeom prst="lightningBolt">
            <a:avLst/>
          </a:prstGeom>
          <a:gradFill rotWithShape="1">
            <a:gsLst>
              <a:gs pos="0">
                <a:srgbClr val="FF6600"/>
              </a:gs>
              <a:gs pos="100000">
                <a:srgbClr val="FFCC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AU" dirty="0"/>
          </a:p>
        </p:txBody>
      </p:sp>
      <p:sp>
        <p:nvSpPr>
          <p:cNvPr id="4125" name="AutoShape 34"/>
          <p:cNvSpPr>
            <a:spLocks noChangeArrowheads="1"/>
          </p:cNvSpPr>
          <p:nvPr/>
        </p:nvSpPr>
        <p:spPr bwMode="auto">
          <a:xfrm>
            <a:off x="431801" y="2686050"/>
            <a:ext cx="142875" cy="416719"/>
          </a:xfrm>
          <a:prstGeom prst="lightningBolt">
            <a:avLst/>
          </a:prstGeom>
          <a:gradFill rotWithShape="1">
            <a:gsLst>
              <a:gs pos="0">
                <a:srgbClr val="FF6600"/>
              </a:gs>
              <a:gs pos="100000">
                <a:srgbClr val="FFCC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AU" dirty="0"/>
          </a:p>
        </p:txBody>
      </p:sp>
      <p:sp>
        <p:nvSpPr>
          <p:cNvPr id="4126" name="AutoShape 35"/>
          <p:cNvSpPr>
            <a:spLocks noChangeArrowheads="1"/>
          </p:cNvSpPr>
          <p:nvPr/>
        </p:nvSpPr>
        <p:spPr bwMode="auto">
          <a:xfrm>
            <a:off x="647701" y="2847975"/>
            <a:ext cx="142875" cy="416719"/>
          </a:xfrm>
          <a:prstGeom prst="lightningBolt">
            <a:avLst/>
          </a:prstGeom>
          <a:gradFill rotWithShape="1">
            <a:gsLst>
              <a:gs pos="0">
                <a:srgbClr val="FF6600"/>
              </a:gs>
              <a:gs pos="100000">
                <a:srgbClr val="FFCC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AU" dirty="0"/>
          </a:p>
        </p:txBody>
      </p:sp>
      <p:sp>
        <p:nvSpPr>
          <p:cNvPr id="4127" name="AutoShape 36"/>
          <p:cNvSpPr>
            <a:spLocks noChangeArrowheads="1"/>
          </p:cNvSpPr>
          <p:nvPr/>
        </p:nvSpPr>
        <p:spPr bwMode="auto">
          <a:xfrm>
            <a:off x="4859338" y="3874293"/>
            <a:ext cx="101600" cy="91679"/>
          </a:xfrm>
          <a:prstGeom prst="irregularSeal1">
            <a:avLst/>
          </a:prstGeom>
          <a:gradFill rotWithShape="1">
            <a:gsLst>
              <a:gs pos="0">
                <a:srgbClr val="FFCC00"/>
              </a:gs>
              <a:gs pos="100000">
                <a:srgbClr val="FFFF99"/>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AU" dirty="0"/>
          </a:p>
        </p:txBody>
      </p:sp>
      <p:sp>
        <p:nvSpPr>
          <p:cNvPr id="4128" name="AutoShape 37"/>
          <p:cNvSpPr>
            <a:spLocks noChangeArrowheads="1"/>
          </p:cNvSpPr>
          <p:nvPr/>
        </p:nvSpPr>
        <p:spPr bwMode="auto">
          <a:xfrm>
            <a:off x="5076825" y="2740819"/>
            <a:ext cx="101600" cy="91679"/>
          </a:xfrm>
          <a:prstGeom prst="irregularSeal1">
            <a:avLst/>
          </a:prstGeom>
          <a:gradFill rotWithShape="1">
            <a:gsLst>
              <a:gs pos="0">
                <a:srgbClr val="FFCC00"/>
              </a:gs>
              <a:gs pos="100000">
                <a:srgbClr val="FFFF99"/>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AU" dirty="0"/>
          </a:p>
        </p:txBody>
      </p:sp>
      <p:sp>
        <p:nvSpPr>
          <p:cNvPr id="4129" name="AutoShape 38"/>
          <p:cNvSpPr>
            <a:spLocks noChangeArrowheads="1"/>
          </p:cNvSpPr>
          <p:nvPr/>
        </p:nvSpPr>
        <p:spPr bwMode="auto">
          <a:xfrm>
            <a:off x="6084888" y="4356498"/>
            <a:ext cx="101600" cy="91678"/>
          </a:xfrm>
          <a:prstGeom prst="irregularSeal1">
            <a:avLst/>
          </a:prstGeom>
          <a:gradFill rotWithShape="1">
            <a:gsLst>
              <a:gs pos="0">
                <a:srgbClr val="FFCC00"/>
              </a:gs>
              <a:gs pos="100000">
                <a:srgbClr val="FFFF99"/>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AU" dirty="0"/>
          </a:p>
        </p:txBody>
      </p:sp>
      <p:sp>
        <p:nvSpPr>
          <p:cNvPr id="4130" name="AutoShape 39"/>
          <p:cNvSpPr>
            <a:spLocks noChangeArrowheads="1"/>
          </p:cNvSpPr>
          <p:nvPr/>
        </p:nvSpPr>
        <p:spPr bwMode="auto">
          <a:xfrm>
            <a:off x="4716463" y="3874293"/>
            <a:ext cx="101600" cy="91679"/>
          </a:xfrm>
          <a:prstGeom prst="irregularSeal1">
            <a:avLst/>
          </a:prstGeom>
          <a:gradFill rotWithShape="1">
            <a:gsLst>
              <a:gs pos="0">
                <a:srgbClr val="FFCC00"/>
              </a:gs>
              <a:gs pos="100000">
                <a:srgbClr val="FFFF99"/>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AU" dirty="0"/>
          </a:p>
        </p:txBody>
      </p:sp>
      <p:sp>
        <p:nvSpPr>
          <p:cNvPr id="4131" name="AutoShape 40"/>
          <p:cNvSpPr>
            <a:spLocks noChangeArrowheads="1"/>
          </p:cNvSpPr>
          <p:nvPr/>
        </p:nvSpPr>
        <p:spPr bwMode="auto">
          <a:xfrm>
            <a:off x="2916238" y="2416969"/>
            <a:ext cx="101600" cy="91679"/>
          </a:xfrm>
          <a:prstGeom prst="irregularSeal1">
            <a:avLst/>
          </a:prstGeom>
          <a:gradFill rotWithShape="1">
            <a:gsLst>
              <a:gs pos="0">
                <a:srgbClr val="FFCC00"/>
              </a:gs>
              <a:gs pos="100000">
                <a:srgbClr val="FFFF99"/>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AU" dirty="0"/>
          </a:p>
        </p:txBody>
      </p:sp>
      <p:sp>
        <p:nvSpPr>
          <p:cNvPr id="4132" name="AutoShape 41"/>
          <p:cNvSpPr>
            <a:spLocks noChangeArrowheads="1"/>
          </p:cNvSpPr>
          <p:nvPr/>
        </p:nvSpPr>
        <p:spPr bwMode="auto">
          <a:xfrm>
            <a:off x="8532813" y="3388519"/>
            <a:ext cx="101600" cy="91679"/>
          </a:xfrm>
          <a:prstGeom prst="irregularSeal1">
            <a:avLst/>
          </a:prstGeom>
          <a:gradFill rotWithShape="1">
            <a:gsLst>
              <a:gs pos="0">
                <a:srgbClr val="FFCC00"/>
              </a:gs>
              <a:gs pos="100000">
                <a:srgbClr val="FFFF99"/>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AU" dirty="0"/>
          </a:p>
        </p:txBody>
      </p:sp>
      <p:sp>
        <p:nvSpPr>
          <p:cNvPr id="4133" name="AutoShape 42"/>
          <p:cNvSpPr>
            <a:spLocks noChangeArrowheads="1"/>
          </p:cNvSpPr>
          <p:nvPr/>
        </p:nvSpPr>
        <p:spPr bwMode="auto">
          <a:xfrm>
            <a:off x="8459788" y="3280172"/>
            <a:ext cx="101600" cy="91678"/>
          </a:xfrm>
          <a:prstGeom prst="irregularSeal1">
            <a:avLst/>
          </a:prstGeom>
          <a:gradFill rotWithShape="1">
            <a:gsLst>
              <a:gs pos="0">
                <a:srgbClr val="FFCC00"/>
              </a:gs>
              <a:gs pos="100000">
                <a:srgbClr val="FFFF99"/>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AU" dirty="0"/>
          </a:p>
        </p:txBody>
      </p:sp>
      <p:sp>
        <p:nvSpPr>
          <p:cNvPr id="4134" name="AutoShape 43"/>
          <p:cNvSpPr>
            <a:spLocks noChangeArrowheads="1"/>
          </p:cNvSpPr>
          <p:nvPr/>
        </p:nvSpPr>
        <p:spPr bwMode="auto">
          <a:xfrm>
            <a:off x="539750" y="3173016"/>
            <a:ext cx="101600" cy="91678"/>
          </a:xfrm>
          <a:prstGeom prst="irregularSeal1">
            <a:avLst/>
          </a:prstGeom>
          <a:gradFill rotWithShape="1">
            <a:gsLst>
              <a:gs pos="0">
                <a:srgbClr val="FFCC00"/>
              </a:gs>
              <a:gs pos="100000">
                <a:srgbClr val="FFFF99"/>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AU" dirty="0"/>
          </a:p>
        </p:txBody>
      </p:sp>
      <p:sp>
        <p:nvSpPr>
          <p:cNvPr id="4135" name="AutoShape 44"/>
          <p:cNvSpPr>
            <a:spLocks noChangeArrowheads="1"/>
          </p:cNvSpPr>
          <p:nvPr/>
        </p:nvSpPr>
        <p:spPr bwMode="auto">
          <a:xfrm>
            <a:off x="3348038" y="3118248"/>
            <a:ext cx="101600" cy="91678"/>
          </a:xfrm>
          <a:prstGeom prst="irregularSeal1">
            <a:avLst/>
          </a:prstGeom>
          <a:gradFill rotWithShape="1">
            <a:gsLst>
              <a:gs pos="0">
                <a:srgbClr val="FFCC00"/>
              </a:gs>
              <a:gs pos="100000">
                <a:srgbClr val="FFFF99"/>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AU" dirty="0"/>
          </a:p>
        </p:txBody>
      </p:sp>
      <p:sp>
        <p:nvSpPr>
          <p:cNvPr id="4136" name="AutoShape 45"/>
          <p:cNvSpPr>
            <a:spLocks noChangeArrowheads="1"/>
          </p:cNvSpPr>
          <p:nvPr/>
        </p:nvSpPr>
        <p:spPr bwMode="auto">
          <a:xfrm>
            <a:off x="2700338" y="2470548"/>
            <a:ext cx="101600" cy="91678"/>
          </a:xfrm>
          <a:prstGeom prst="irregularSeal1">
            <a:avLst/>
          </a:prstGeom>
          <a:gradFill rotWithShape="1">
            <a:gsLst>
              <a:gs pos="0">
                <a:srgbClr val="FFCC00"/>
              </a:gs>
              <a:gs pos="100000">
                <a:srgbClr val="FFFF99"/>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AU" dirty="0"/>
          </a:p>
        </p:txBody>
      </p:sp>
      <p:sp>
        <p:nvSpPr>
          <p:cNvPr id="4137" name="AutoShape 46"/>
          <p:cNvSpPr>
            <a:spLocks noChangeArrowheads="1"/>
          </p:cNvSpPr>
          <p:nvPr/>
        </p:nvSpPr>
        <p:spPr bwMode="auto">
          <a:xfrm>
            <a:off x="2771775" y="3334941"/>
            <a:ext cx="101600" cy="91678"/>
          </a:xfrm>
          <a:prstGeom prst="irregularSeal1">
            <a:avLst/>
          </a:prstGeom>
          <a:gradFill rotWithShape="1">
            <a:gsLst>
              <a:gs pos="0">
                <a:srgbClr val="FFCC00"/>
              </a:gs>
              <a:gs pos="100000">
                <a:srgbClr val="FFFF99"/>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AU" dirty="0"/>
          </a:p>
        </p:txBody>
      </p:sp>
      <p:sp>
        <p:nvSpPr>
          <p:cNvPr id="4138" name="AutoShape 47"/>
          <p:cNvSpPr>
            <a:spLocks noChangeArrowheads="1"/>
          </p:cNvSpPr>
          <p:nvPr/>
        </p:nvSpPr>
        <p:spPr bwMode="auto">
          <a:xfrm>
            <a:off x="3276600" y="3712369"/>
            <a:ext cx="101600" cy="91679"/>
          </a:xfrm>
          <a:prstGeom prst="irregularSeal1">
            <a:avLst/>
          </a:prstGeom>
          <a:gradFill rotWithShape="1">
            <a:gsLst>
              <a:gs pos="0">
                <a:srgbClr val="FFCC00"/>
              </a:gs>
              <a:gs pos="100000">
                <a:srgbClr val="FFFF99"/>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AU" dirty="0"/>
          </a:p>
        </p:txBody>
      </p:sp>
      <p:sp>
        <p:nvSpPr>
          <p:cNvPr id="4139" name="AutoShape 48"/>
          <p:cNvSpPr>
            <a:spLocks noChangeArrowheads="1"/>
          </p:cNvSpPr>
          <p:nvPr/>
        </p:nvSpPr>
        <p:spPr bwMode="auto">
          <a:xfrm>
            <a:off x="250825" y="4090987"/>
            <a:ext cx="101600" cy="91679"/>
          </a:xfrm>
          <a:prstGeom prst="irregularSeal1">
            <a:avLst/>
          </a:prstGeom>
          <a:gradFill rotWithShape="1">
            <a:gsLst>
              <a:gs pos="0">
                <a:srgbClr val="FFCC00"/>
              </a:gs>
              <a:gs pos="100000">
                <a:srgbClr val="FFFF99"/>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AU" dirty="0"/>
          </a:p>
        </p:txBody>
      </p:sp>
      <p:sp>
        <p:nvSpPr>
          <p:cNvPr id="4140" name="AutoShape 49"/>
          <p:cNvSpPr>
            <a:spLocks noChangeArrowheads="1"/>
          </p:cNvSpPr>
          <p:nvPr/>
        </p:nvSpPr>
        <p:spPr bwMode="auto">
          <a:xfrm>
            <a:off x="5148263" y="4198144"/>
            <a:ext cx="101600" cy="91679"/>
          </a:xfrm>
          <a:prstGeom prst="irregularSeal1">
            <a:avLst/>
          </a:prstGeom>
          <a:gradFill rotWithShape="1">
            <a:gsLst>
              <a:gs pos="0">
                <a:srgbClr val="FFCC00"/>
              </a:gs>
              <a:gs pos="100000">
                <a:srgbClr val="FFFF99"/>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AU" dirty="0"/>
          </a:p>
        </p:txBody>
      </p:sp>
      <p:sp>
        <p:nvSpPr>
          <p:cNvPr id="4141" name="AutoShape 50"/>
          <p:cNvSpPr>
            <a:spLocks noChangeArrowheads="1"/>
          </p:cNvSpPr>
          <p:nvPr/>
        </p:nvSpPr>
        <p:spPr bwMode="auto">
          <a:xfrm>
            <a:off x="5003800" y="4252912"/>
            <a:ext cx="101600" cy="91679"/>
          </a:xfrm>
          <a:prstGeom prst="irregularSeal1">
            <a:avLst/>
          </a:prstGeom>
          <a:gradFill rotWithShape="1">
            <a:gsLst>
              <a:gs pos="0">
                <a:srgbClr val="FFCC00"/>
              </a:gs>
              <a:gs pos="100000">
                <a:srgbClr val="FFFF99"/>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AU" dirty="0"/>
          </a:p>
        </p:txBody>
      </p:sp>
      <p:grpSp>
        <p:nvGrpSpPr>
          <p:cNvPr id="2" name="Group 72"/>
          <p:cNvGrpSpPr>
            <a:grpSpLocks/>
          </p:cNvGrpSpPr>
          <p:nvPr/>
        </p:nvGrpSpPr>
        <p:grpSpPr bwMode="auto">
          <a:xfrm>
            <a:off x="3995738" y="4677966"/>
            <a:ext cx="576262" cy="270272"/>
            <a:chOff x="3995936" y="6237312"/>
            <a:chExt cx="576064" cy="360040"/>
          </a:xfrm>
        </p:grpSpPr>
        <p:sp>
          <p:nvSpPr>
            <p:cNvPr id="4229" name="Rectangle 12" descr="Large confetti"/>
            <p:cNvSpPr>
              <a:spLocks noChangeArrowheads="1"/>
            </p:cNvSpPr>
            <p:nvPr/>
          </p:nvSpPr>
          <p:spPr bwMode="auto">
            <a:xfrm>
              <a:off x="3995936" y="6237312"/>
              <a:ext cx="576064" cy="360040"/>
            </a:xfrm>
            <a:prstGeom prst="rect">
              <a:avLst/>
            </a:prstGeom>
            <a:pattFill prst="lgConfetti">
              <a:fgClr>
                <a:schemeClr val="tx1"/>
              </a:fgClr>
              <a:bgClr>
                <a:schemeClr val="bg2"/>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AU" dirty="0"/>
            </a:p>
          </p:txBody>
        </p:sp>
        <p:sp>
          <p:nvSpPr>
            <p:cNvPr id="71" name="Parallelogram 70"/>
            <p:cNvSpPr/>
            <p:nvPr/>
          </p:nvSpPr>
          <p:spPr>
            <a:xfrm>
              <a:off x="4067348" y="6237312"/>
              <a:ext cx="288826" cy="360040"/>
            </a:xfrm>
            <a:prstGeom prst="parallelogram">
              <a:avLst>
                <a:gd name="adj" fmla="val 76807"/>
              </a:avLst>
            </a:prstGeom>
            <a:solidFill>
              <a:schemeClr val="bg1"/>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dirty="0"/>
            </a:p>
          </p:txBody>
        </p:sp>
        <p:sp>
          <p:nvSpPr>
            <p:cNvPr id="72" name="Parallelogram 71"/>
            <p:cNvSpPr/>
            <p:nvPr/>
          </p:nvSpPr>
          <p:spPr>
            <a:xfrm flipH="1">
              <a:off x="4211762" y="6237312"/>
              <a:ext cx="279304" cy="360040"/>
            </a:xfrm>
            <a:prstGeom prst="parallelogram">
              <a:avLst>
                <a:gd name="adj" fmla="val 76807"/>
              </a:avLst>
            </a:prstGeom>
            <a:solidFill>
              <a:schemeClr val="bg1"/>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dirty="0"/>
            </a:p>
          </p:txBody>
        </p:sp>
      </p:grpSp>
      <p:grpSp>
        <p:nvGrpSpPr>
          <p:cNvPr id="4143" name="Group 104"/>
          <p:cNvGrpSpPr>
            <a:grpSpLocks/>
          </p:cNvGrpSpPr>
          <p:nvPr/>
        </p:nvGrpSpPr>
        <p:grpSpPr bwMode="auto">
          <a:xfrm>
            <a:off x="4140200" y="1168004"/>
            <a:ext cx="287338" cy="2840831"/>
            <a:chOff x="4139952" y="0"/>
            <a:chExt cx="288032" cy="5345832"/>
          </a:xfrm>
        </p:grpSpPr>
        <p:cxnSp>
          <p:nvCxnSpPr>
            <p:cNvPr id="75" name="Straight Arrow Connector 74"/>
            <p:cNvCxnSpPr/>
            <p:nvPr/>
          </p:nvCxnSpPr>
          <p:spPr>
            <a:xfrm>
              <a:off x="4427984" y="0"/>
              <a:ext cx="0" cy="620618"/>
            </a:xfrm>
            <a:prstGeom prst="straightConnector1">
              <a:avLst/>
            </a:prstGeom>
            <a:ln w="952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6" name="Straight Arrow Connector 75"/>
            <p:cNvCxnSpPr/>
            <p:nvPr/>
          </p:nvCxnSpPr>
          <p:spPr>
            <a:xfrm>
              <a:off x="4427984" y="764010"/>
              <a:ext cx="0" cy="620619"/>
            </a:xfrm>
            <a:prstGeom prst="straightConnector1">
              <a:avLst/>
            </a:prstGeom>
            <a:ln w="952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7" name="Straight Arrow Connector 76"/>
            <p:cNvCxnSpPr/>
            <p:nvPr/>
          </p:nvCxnSpPr>
          <p:spPr>
            <a:xfrm>
              <a:off x="4427984" y="1557147"/>
              <a:ext cx="0" cy="620619"/>
            </a:xfrm>
            <a:prstGeom prst="straightConnector1">
              <a:avLst/>
            </a:prstGeom>
            <a:ln w="952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8" name="Straight Arrow Connector 77"/>
            <p:cNvCxnSpPr/>
            <p:nvPr/>
          </p:nvCxnSpPr>
          <p:spPr>
            <a:xfrm>
              <a:off x="4427984" y="2348044"/>
              <a:ext cx="0" cy="620618"/>
            </a:xfrm>
            <a:prstGeom prst="straightConnector1">
              <a:avLst/>
            </a:prstGeom>
            <a:ln w="952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9" name="Straight Arrow Connector 78"/>
            <p:cNvCxnSpPr/>
            <p:nvPr/>
          </p:nvCxnSpPr>
          <p:spPr>
            <a:xfrm>
              <a:off x="4427984" y="3141180"/>
              <a:ext cx="0" cy="620618"/>
            </a:xfrm>
            <a:prstGeom prst="straightConnector1">
              <a:avLst/>
            </a:prstGeom>
            <a:ln w="952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0" name="Straight Arrow Connector 79"/>
            <p:cNvCxnSpPr/>
            <p:nvPr/>
          </p:nvCxnSpPr>
          <p:spPr>
            <a:xfrm>
              <a:off x="4427984" y="3932076"/>
              <a:ext cx="0" cy="620619"/>
            </a:xfrm>
            <a:prstGeom prst="straightConnector1">
              <a:avLst/>
            </a:prstGeom>
            <a:ln w="952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1" name="Straight Arrow Connector 80"/>
            <p:cNvCxnSpPr/>
            <p:nvPr/>
          </p:nvCxnSpPr>
          <p:spPr>
            <a:xfrm>
              <a:off x="4427984" y="4725213"/>
              <a:ext cx="0" cy="620619"/>
            </a:xfrm>
            <a:prstGeom prst="straightConnector1">
              <a:avLst/>
            </a:prstGeom>
            <a:ln w="952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a:off x="4139952" y="764010"/>
              <a:ext cx="0" cy="620619"/>
            </a:xfrm>
            <a:prstGeom prst="straightConnector1">
              <a:avLst/>
            </a:prstGeom>
            <a:ln w="952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a:off x="4139952" y="0"/>
              <a:ext cx="0" cy="620618"/>
            </a:xfrm>
            <a:prstGeom prst="straightConnector1">
              <a:avLst/>
            </a:prstGeom>
            <a:ln w="952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8" name="Straight Arrow Connector 87"/>
            <p:cNvCxnSpPr/>
            <p:nvPr/>
          </p:nvCxnSpPr>
          <p:spPr>
            <a:xfrm>
              <a:off x="4139952" y="1557147"/>
              <a:ext cx="0" cy="620619"/>
            </a:xfrm>
            <a:prstGeom prst="straightConnector1">
              <a:avLst/>
            </a:prstGeom>
            <a:ln w="952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9" name="Straight Arrow Connector 88"/>
            <p:cNvCxnSpPr/>
            <p:nvPr/>
          </p:nvCxnSpPr>
          <p:spPr>
            <a:xfrm>
              <a:off x="4139952" y="2348044"/>
              <a:ext cx="0" cy="620618"/>
            </a:xfrm>
            <a:prstGeom prst="straightConnector1">
              <a:avLst/>
            </a:prstGeom>
            <a:ln w="952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0" name="Straight Arrow Connector 89"/>
            <p:cNvCxnSpPr/>
            <p:nvPr/>
          </p:nvCxnSpPr>
          <p:spPr>
            <a:xfrm>
              <a:off x="4139952" y="3141180"/>
              <a:ext cx="0" cy="620618"/>
            </a:xfrm>
            <a:prstGeom prst="straightConnector1">
              <a:avLst/>
            </a:prstGeom>
            <a:ln w="952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1" name="Straight Arrow Connector 90"/>
            <p:cNvCxnSpPr/>
            <p:nvPr/>
          </p:nvCxnSpPr>
          <p:spPr>
            <a:xfrm>
              <a:off x="4139952" y="3932076"/>
              <a:ext cx="0" cy="620619"/>
            </a:xfrm>
            <a:prstGeom prst="straightConnector1">
              <a:avLst/>
            </a:prstGeom>
            <a:ln w="952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2" name="Straight Arrow Connector 91"/>
            <p:cNvCxnSpPr/>
            <p:nvPr/>
          </p:nvCxnSpPr>
          <p:spPr>
            <a:xfrm>
              <a:off x="4139952" y="4725213"/>
              <a:ext cx="0" cy="620619"/>
            </a:xfrm>
            <a:prstGeom prst="straightConnector1">
              <a:avLst/>
            </a:prstGeom>
            <a:ln w="9525">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4" name="Group 105"/>
          <p:cNvGrpSpPr>
            <a:grpSpLocks/>
          </p:cNvGrpSpPr>
          <p:nvPr/>
        </p:nvGrpSpPr>
        <p:grpSpPr bwMode="auto">
          <a:xfrm>
            <a:off x="3995738" y="4137423"/>
            <a:ext cx="576262" cy="864394"/>
            <a:chOff x="3995936" y="5517232"/>
            <a:chExt cx="576064" cy="1152128"/>
          </a:xfrm>
        </p:grpSpPr>
        <p:cxnSp>
          <p:nvCxnSpPr>
            <p:cNvPr id="82" name="Straight Arrow Connector 81"/>
            <p:cNvCxnSpPr/>
            <p:nvPr/>
          </p:nvCxnSpPr>
          <p:spPr>
            <a:xfrm>
              <a:off x="4427588" y="5517232"/>
              <a:ext cx="0" cy="620498"/>
            </a:xfrm>
            <a:prstGeom prst="straightConnector1">
              <a:avLst/>
            </a:prstGeom>
            <a:ln w="952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3" name="Straight Arrow Connector 82"/>
            <p:cNvCxnSpPr/>
            <p:nvPr/>
          </p:nvCxnSpPr>
          <p:spPr>
            <a:xfrm>
              <a:off x="4427588" y="6237709"/>
              <a:ext cx="144412" cy="287238"/>
            </a:xfrm>
            <a:prstGeom prst="straightConnector1">
              <a:avLst/>
            </a:prstGeom>
            <a:ln w="952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4140348" y="5517232"/>
              <a:ext cx="0" cy="620498"/>
            </a:xfrm>
            <a:prstGeom prst="straightConnector1">
              <a:avLst/>
            </a:prstGeom>
            <a:ln w="952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flipH="1">
              <a:off x="3995936" y="6237709"/>
              <a:ext cx="144412" cy="287238"/>
            </a:xfrm>
            <a:prstGeom prst="straightConnector1">
              <a:avLst/>
            </a:prstGeom>
            <a:ln w="952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3" name="Arc 102"/>
            <p:cNvSpPr/>
            <p:nvPr/>
          </p:nvSpPr>
          <p:spPr>
            <a:xfrm>
              <a:off x="4427588" y="6453534"/>
              <a:ext cx="144412" cy="215826"/>
            </a:xfrm>
            <a:prstGeom prst="arc">
              <a:avLst>
                <a:gd name="adj1" fmla="val 20243032"/>
                <a:gd name="adj2" fmla="val 9673037"/>
              </a:avLst>
            </a:prstGeom>
            <a:ln w="9525">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AU" dirty="0"/>
            </a:p>
          </p:txBody>
        </p:sp>
        <p:sp>
          <p:nvSpPr>
            <p:cNvPr id="104" name="Arc 103"/>
            <p:cNvSpPr/>
            <p:nvPr/>
          </p:nvSpPr>
          <p:spPr>
            <a:xfrm flipH="1">
              <a:off x="3995936" y="6453534"/>
              <a:ext cx="152348" cy="215826"/>
            </a:xfrm>
            <a:prstGeom prst="arc">
              <a:avLst>
                <a:gd name="adj1" fmla="val 20243032"/>
                <a:gd name="adj2" fmla="val 10417512"/>
              </a:avLst>
            </a:prstGeom>
            <a:ln w="9525">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AU" dirty="0"/>
            </a:p>
          </p:txBody>
        </p:sp>
      </p:grpSp>
      <p:sp>
        <p:nvSpPr>
          <p:cNvPr id="108" name="AutoShape 39"/>
          <p:cNvSpPr>
            <a:spLocks noChangeArrowheads="1"/>
          </p:cNvSpPr>
          <p:nvPr/>
        </p:nvSpPr>
        <p:spPr bwMode="auto">
          <a:xfrm>
            <a:off x="4427539" y="4948238"/>
            <a:ext cx="46037" cy="36910"/>
          </a:xfrm>
          <a:prstGeom prst="irregularSeal1">
            <a:avLst/>
          </a:prstGeom>
          <a:solidFill>
            <a:srgbClr val="321900"/>
          </a:solidFill>
          <a:ln w="9525" algn="ctr">
            <a:solidFill>
              <a:srgbClr val="996600"/>
            </a:solidFill>
            <a:miter lim="800000"/>
            <a:headEnd/>
            <a:tailEnd/>
          </a:ln>
        </p:spPr>
        <p:txBody>
          <a:bodyPr wrap="none" anchor="ctr"/>
          <a:lstStyle/>
          <a:p>
            <a:endParaRPr lang="en-AU" dirty="0"/>
          </a:p>
        </p:txBody>
      </p:sp>
      <p:sp>
        <p:nvSpPr>
          <p:cNvPr id="107" name="AutoShape 39"/>
          <p:cNvSpPr>
            <a:spLocks noChangeArrowheads="1"/>
          </p:cNvSpPr>
          <p:nvPr/>
        </p:nvSpPr>
        <p:spPr bwMode="auto">
          <a:xfrm>
            <a:off x="4067175" y="4948238"/>
            <a:ext cx="46038" cy="36910"/>
          </a:xfrm>
          <a:prstGeom prst="irregularSeal1">
            <a:avLst/>
          </a:prstGeom>
          <a:solidFill>
            <a:srgbClr val="321900"/>
          </a:solidFill>
          <a:ln w="9525" algn="ctr">
            <a:solidFill>
              <a:srgbClr val="996600"/>
            </a:solidFill>
            <a:miter lim="800000"/>
            <a:headEnd/>
            <a:tailEnd/>
          </a:ln>
        </p:spPr>
        <p:txBody>
          <a:bodyPr wrap="none" anchor="ctr"/>
          <a:lstStyle/>
          <a:p>
            <a:endParaRPr lang="en-AU" dirty="0"/>
          </a:p>
        </p:txBody>
      </p:sp>
      <p:sp>
        <p:nvSpPr>
          <p:cNvPr id="109" name="AutoShape 39"/>
          <p:cNvSpPr>
            <a:spLocks noChangeArrowheads="1"/>
          </p:cNvSpPr>
          <p:nvPr/>
        </p:nvSpPr>
        <p:spPr bwMode="auto">
          <a:xfrm>
            <a:off x="4427539" y="4948238"/>
            <a:ext cx="46037" cy="36910"/>
          </a:xfrm>
          <a:prstGeom prst="irregularSeal1">
            <a:avLst/>
          </a:prstGeom>
          <a:solidFill>
            <a:srgbClr val="321900"/>
          </a:solidFill>
          <a:ln w="9525" algn="ctr">
            <a:solidFill>
              <a:srgbClr val="996600"/>
            </a:solidFill>
            <a:miter lim="800000"/>
            <a:headEnd/>
            <a:tailEnd/>
          </a:ln>
        </p:spPr>
        <p:txBody>
          <a:bodyPr wrap="none" anchor="ctr"/>
          <a:lstStyle/>
          <a:p>
            <a:endParaRPr lang="en-AU" dirty="0"/>
          </a:p>
        </p:txBody>
      </p:sp>
      <p:sp>
        <p:nvSpPr>
          <p:cNvPr id="110" name="AutoShape 39"/>
          <p:cNvSpPr>
            <a:spLocks noChangeArrowheads="1"/>
          </p:cNvSpPr>
          <p:nvPr/>
        </p:nvSpPr>
        <p:spPr bwMode="auto">
          <a:xfrm>
            <a:off x="4427539" y="4948238"/>
            <a:ext cx="46037" cy="36910"/>
          </a:xfrm>
          <a:prstGeom prst="irregularSeal1">
            <a:avLst/>
          </a:prstGeom>
          <a:solidFill>
            <a:srgbClr val="321900"/>
          </a:solidFill>
          <a:ln w="9525" algn="ctr">
            <a:solidFill>
              <a:srgbClr val="996600"/>
            </a:solidFill>
            <a:miter lim="800000"/>
            <a:headEnd/>
            <a:tailEnd/>
          </a:ln>
        </p:spPr>
        <p:txBody>
          <a:bodyPr wrap="none" anchor="ctr"/>
          <a:lstStyle/>
          <a:p>
            <a:endParaRPr lang="en-AU" dirty="0"/>
          </a:p>
        </p:txBody>
      </p:sp>
      <p:sp>
        <p:nvSpPr>
          <p:cNvPr id="111" name="AutoShape 39"/>
          <p:cNvSpPr>
            <a:spLocks noChangeArrowheads="1"/>
          </p:cNvSpPr>
          <p:nvPr/>
        </p:nvSpPr>
        <p:spPr bwMode="auto">
          <a:xfrm>
            <a:off x="4427539" y="4948238"/>
            <a:ext cx="46037" cy="36910"/>
          </a:xfrm>
          <a:prstGeom prst="irregularSeal1">
            <a:avLst/>
          </a:prstGeom>
          <a:solidFill>
            <a:srgbClr val="321900"/>
          </a:solidFill>
          <a:ln w="9525" algn="ctr">
            <a:solidFill>
              <a:srgbClr val="996600"/>
            </a:solidFill>
            <a:miter lim="800000"/>
            <a:headEnd/>
            <a:tailEnd/>
          </a:ln>
        </p:spPr>
        <p:txBody>
          <a:bodyPr wrap="none" anchor="ctr"/>
          <a:lstStyle/>
          <a:p>
            <a:endParaRPr lang="en-AU" dirty="0"/>
          </a:p>
        </p:txBody>
      </p:sp>
      <p:sp>
        <p:nvSpPr>
          <p:cNvPr id="112" name="AutoShape 39"/>
          <p:cNvSpPr>
            <a:spLocks noChangeArrowheads="1"/>
          </p:cNvSpPr>
          <p:nvPr/>
        </p:nvSpPr>
        <p:spPr bwMode="auto">
          <a:xfrm>
            <a:off x="4427539" y="4948238"/>
            <a:ext cx="46037" cy="36910"/>
          </a:xfrm>
          <a:prstGeom prst="irregularSeal1">
            <a:avLst/>
          </a:prstGeom>
          <a:solidFill>
            <a:srgbClr val="321900"/>
          </a:solidFill>
          <a:ln w="9525" algn="ctr">
            <a:solidFill>
              <a:srgbClr val="996600"/>
            </a:solidFill>
            <a:miter lim="800000"/>
            <a:headEnd/>
            <a:tailEnd/>
          </a:ln>
        </p:spPr>
        <p:txBody>
          <a:bodyPr wrap="none" anchor="ctr"/>
          <a:lstStyle/>
          <a:p>
            <a:endParaRPr lang="en-AU" dirty="0"/>
          </a:p>
        </p:txBody>
      </p:sp>
      <p:sp>
        <p:nvSpPr>
          <p:cNvPr id="113" name="AutoShape 39"/>
          <p:cNvSpPr>
            <a:spLocks noChangeArrowheads="1"/>
          </p:cNvSpPr>
          <p:nvPr/>
        </p:nvSpPr>
        <p:spPr bwMode="auto">
          <a:xfrm>
            <a:off x="4067175" y="4948238"/>
            <a:ext cx="46038" cy="36910"/>
          </a:xfrm>
          <a:prstGeom prst="irregularSeal1">
            <a:avLst/>
          </a:prstGeom>
          <a:solidFill>
            <a:srgbClr val="321900"/>
          </a:solidFill>
          <a:ln w="9525" algn="ctr">
            <a:solidFill>
              <a:srgbClr val="996600"/>
            </a:solidFill>
            <a:miter lim="800000"/>
            <a:headEnd/>
            <a:tailEnd/>
          </a:ln>
        </p:spPr>
        <p:txBody>
          <a:bodyPr wrap="none" anchor="ctr"/>
          <a:lstStyle/>
          <a:p>
            <a:endParaRPr lang="en-AU" dirty="0"/>
          </a:p>
        </p:txBody>
      </p:sp>
      <p:sp>
        <p:nvSpPr>
          <p:cNvPr id="114" name="AutoShape 39"/>
          <p:cNvSpPr>
            <a:spLocks noChangeArrowheads="1"/>
          </p:cNvSpPr>
          <p:nvPr/>
        </p:nvSpPr>
        <p:spPr bwMode="auto">
          <a:xfrm>
            <a:off x="4067175" y="4948238"/>
            <a:ext cx="46038" cy="36910"/>
          </a:xfrm>
          <a:prstGeom prst="irregularSeal1">
            <a:avLst/>
          </a:prstGeom>
          <a:solidFill>
            <a:srgbClr val="321900"/>
          </a:solidFill>
          <a:ln w="9525" algn="ctr">
            <a:solidFill>
              <a:srgbClr val="996600"/>
            </a:solidFill>
            <a:miter lim="800000"/>
            <a:headEnd/>
            <a:tailEnd/>
          </a:ln>
        </p:spPr>
        <p:txBody>
          <a:bodyPr wrap="none" anchor="ctr"/>
          <a:lstStyle/>
          <a:p>
            <a:endParaRPr lang="en-AU" dirty="0"/>
          </a:p>
        </p:txBody>
      </p:sp>
      <p:sp>
        <p:nvSpPr>
          <p:cNvPr id="115" name="AutoShape 39"/>
          <p:cNvSpPr>
            <a:spLocks noChangeArrowheads="1"/>
          </p:cNvSpPr>
          <p:nvPr/>
        </p:nvSpPr>
        <p:spPr bwMode="auto">
          <a:xfrm>
            <a:off x="4067175" y="4948238"/>
            <a:ext cx="46038" cy="36910"/>
          </a:xfrm>
          <a:prstGeom prst="irregularSeal1">
            <a:avLst/>
          </a:prstGeom>
          <a:solidFill>
            <a:srgbClr val="321900"/>
          </a:solidFill>
          <a:ln w="9525" algn="ctr">
            <a:solidFill>
              <a:srgbClr val="996600"/>
            </a:solidFill>
            <a:miter lim="800000"/>
            <a:headEnd/>
            <a:tailEnd/>
          </a:ln>
        </p:spPr>
        <p:txBody>
          <a:bodyPr wrap="none" anchor="ctr"/>
          <a:lstStyle/>
          <a:p>
            <a:endParaRPr lang="en-AU" dirty="0"/>
          </a:p>
        </p:txBody>
      </p:sp>
      <p:sp>
        <p:nvSpPr>
          <p:cNvPr id="116" name="AutoShape 39"/>
          <p:cNvSpPr>
            <a:spLocks noChangeArrowheads="1"/>
          </p:cNvSpPr>
          <p:nvPr/>
        </p:nvSpPr>
        <p:spPr bwMode="auto">
          <a:xfrm>
            <a:off x="4067175" y="4948238"/>
            <a:ext cx="46038" cy="36910"/>
          </a:xfrm>
          <a:prstGeom prst="irregularSeal1">
            <a:avLst/>
          </a:prstGeom>
          <a:solidFill>
            <a:srgbClr val="321900"/>
          </a:solidFill>
          <a:ln w="9525" algn="ctr">
            <a:solidFill>
              <a:srgbClr val="996600"/>
            </a:solidFill>
            <a:miter lim="800000"/>
            <a:headEnd/>
            <a:tailEnd/>
          </a:ln>
        </p:spPr>
        <p:txBody>
          <a:bodyPr wrap="none" anchor="ctr"/>
          <a:lstStyle/>
          <a:p>
            <a:endParaRPr lang="en-AU" dirty="0"/>
          </a:p>
        </p:txBody>
      </p:sp>
      <p:sp>
        <p:nvSpPr>
          <p:cNvPr id="117" name="AutoShape 39"/>
          <p:cNvSpPr>
            <a:spLocks noChangeArrowheads="1"/>
          </p:cNvSpPr>
          <p:nvPr/>
        </p:nvSpPr>
        <p:spPr bwMode="auto">
          <a:xfrm>
            <a:off x="4067175" y="4948238"/>
            <a:ext cx="46038" cy="36910"/>
          </a:xfrm>
          <a:prstGeom prst="irregularSeal1">
            <a:avLst/>
          </a:prstGeom>
          <a:solidFill>
            <a:srgbClr val="321900"/>
          </a:solidFill>
          <a:ln w="9525" algn="ctr">
            <a:solidFill>
              <a:srgbClr val="996600"/>
            </a:solidFill>
            <a:miter lim="800000"/>
            <a:headEnd/>
            <a:tailEnd/>
          </a:ln>
        </p:spPr>
        <p:txBody>
          <a:bodyPr wrap="none" anchor="ctr"/>
          <a:lstStyle/>
          <a:p>
            <a:endParaRPr lang="en-AU" dirty="0"/>
          </a:p>
        </p:txBody>
      </p:sp>
      <p:sp>
        <p:nvSpPr>
          <p:cNvPr id="118" name="Rounded Rectangle 117"/>
          <p:cNvSpPr/>
          <p:nvPr/>
        </p:nvSpPr>
        <p:spPr>
          <a:xfrm>
            <a:off x="3553472" y="546496"/>
            <a:ext cx="1439862" cy="378619"/>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AU" dirty="0">
                <a:solidFill>
                  <a:schemeClr val="bg1"/>
                </a:solidFill>
              </a:rPr>
              <a:t>Drive Head</a:t>
            </a:r>
          </a:p>
        </p:txBody>
      </p:sp>
      <p:sp>
        <p:nvSpPr>
          <p:cNvPr id="119" name="Rounded Rectangle 118"/>
          <p:cNvSpPr/>
          <p:nvPr/>
        </p:nvSpPr>
        <p:spPr>
          <a:xfrm>
            <a:off x="3995738" y="897731"/>
            <a:ext cx="576262" cy="377429"/>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dirty="0"/>
          </a:p>
        </p:txBody>
      </p:sp>
      <p:sp>
        <p:nvSpPr>
          <p:cNvPr id="121" name="Rounded Rectangle 120"/>
          <p:cNvSpPr/>
          <p:nvPr/>
        </p:nvSpPr>
        <p:spPr>
          <a:xfrm>
            <a:off x="4067175" y="303610"/>
            <a:ext cx="433388" cy="215503"/>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dirty="0"/>
          </a:p>
        </p:txBody>
      </p:sp>
      <p:sp>
        <p:nvSpPr>
          <p:cNvPr id="122" name="Rectangle 121"/>
          <p:cNvSpPr/>
          <p:nvPr/>
        </p:nvSpPr>
        <p:spPr>
          <a:xfrm>
            <a:off x="3203576" y="141685"/>
            <a:ext cx="1008063" cy="108347"/>
          </a:xfrm>
          <a:prstGeom prst="rect">
            <a:avLst/>
          </a:prstGeom>
          <a:solidFill>
            <a:schemeClr val="bg1">
              <a:lumMod val="9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dirty="0"/>
          </a:p>
        </p:txBody>
      </p:sp>
      <p:sp>
        <p:nvSpPr>
          <p:cNvPr id="123" name="Rectangle 122"/>
          <p:cNvSpPr/>
          <p:nvPr/>
        </p:nvSpPr>
        <p:spPr>
          <a:xfrm rot="16200000">
            <a:off x="3050779" y="671910"/>
            <a:ext cx="378619" cy="73025"/>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dirty="0"/>
          </a:p>
        </p:txBody>
      </p:sp>
      <p:sp>
        <p:nvSpPr>
          <p:cNvPr id="120" name="Rectangle 119"/>
          <p:cNvSpPr/>
          <p:nvPr/>
        </p:nvSpPr>
        <p:spPr>
          <a:xfrm>
            <a:off x="3203575" y="1059656"/>
            <a:ext cx="863600" cy="53579"/>
          </a:xfrm>
          <a:prstGeom prst="rect">
            <a:avLst/>
          </a:prstGeom>
          <a:solidFill>
            <a:schemeClr val="bg1">
              <a:lumMod val="9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dirty="0"/>
          </a:p>
        </p:txBody>
      </p:sp>
      <p:sp>
        <p:nvSpPr>
          <p:cNvPr id="124" name="Oval 123"/>
          <p:cNvSpPr/>
          <p:nvPr/>
        </p:nvSpPr>
        <p:spPr>
          <a:xfrm>
            <a:off x="3132138" y="897731"/>
            <a:ext cx="215900" cy="161925"/>
          </a:xfrm>
          <a:prstGeom prst="ellipse">
            <a:avLst/>
          </a:prstGeom>
          <a:solidFill>
            <a:srgbClr val="00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dirty="0"/>
          </a:p>
        </p:txBody>
      </p:sp>
      <p:sp>
        <p:nvSpPr>
          <p:cNvPr id="126" name="Oval 125"/>
          <p:cNvSpPr/>
          <p:nvPr/>
        </p:nvSpPr>
        <p:spPr>
          <a:xfrm>
            <a:off x="3132138" y="357188"/>
            <a:ext cx="215900" cy="161925"/>
          </a:xfrm>
          <a:prstGeom prst="ellipse">
            <a:avLst/>
          </a:prstGeom>
          <a:solidFill>
            <a:srgbClr val="00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dirty="0"/>
          </a:p>
        </p:txBody>
      </p:sp>
      <p:sp>
        <p:nvSpPr>
          <p:cNvPr id="127" name="Rectangle 126"/>
          <p:cNvSpPr/>
          <p:nvPr/>
        </p:nvSpPr>
        <p:spPr>
          <a:xfrm rot="5400000">
            <a:off x="3159126" y="401638"/>
            <a:ext cx="161925" cy="73025"/>
          </a:xfrm>
          <a:prstGeom prst="rect">
            <a:avLst/>
          </a:prstGeom>
          <a:solidFill>
            <a:schemeClr val="bg1">
              <a:lumMod val="9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dirty="0"/>
          </a:p>
        </p:txBody>
      </p:sp>
      <p:sp>
        <p:nvSpPr>
          <p:cNvPr id="128" name="Rectangle 127"/>
          <p:cNvSpPr/>
          <p:nvPr/>
        </p:nvSpPr>
        <p:spPr>
          <a:xfrm>
            <a:off x="2700339" y="681038"/>
            <a:ext cx="503237" cy="54769"/>
          </a:xfrm>
          <a:prstGeom prst="rect">
            <a:avLst/>
          </a:prstGeom>
          <a:solidFill>
            <a:schemeClr val="bg1">
              <a:lumMod val="9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dirty="0"/>
          </a:p>
        </p:txBody>
      </p:sp>
      <p:cxnSp>
        <p:nvCxnSpPr>
          <p:cNvPr id="129" name="Straight Arrow Connector 128"/>
          <p:cNvCxnSpPr/>
          <p:nvPr/>
        </p:nvCxnSpPr>
        <p:spPr>
          <a:xfrm>
            <a:off x="2124075" y="710804"/>
            <a:ext cx="503238"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2" name="Rectangle 131"/>
          <p:cNvSpPr/>
          <p:nvPr/>
        </p:nvSpPr>
        <p:spPr>
          <a:xfrm>
            <a:off x="2700339" y="681038"/>
            <a:ext cx="503237" cy="54769"/>
          </a:xfrm>
          <a:prstGeom prst="rect">
            <a:avLst/>
          </a:prstGeom>
          <a:solidFill>
            <a:srgbClr val="FF0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dirty="0"/>
          </a:p>
        </p:txBody>
      </p:sp>
      <p:sp>
        <p:nvSpPr>
          <p:cNvPr id="133" name="Rectangle 132"/>
          <p:cNvSpPr/>
          <p:nvPr/>
        </p:nvSpPr>
        <p:spPr>
          <a:xfrm rot="16200000">
            <a:off x="3050779" y="671910"/>
            <a:ext cx="378619" cy="73025"/>
          </a:xfrm>
          <a:prstGeom prst="rect">
            <a:avLst/>
          </a:prstGeom>
          <a:solidFill>
            <a:srgbClr val="FF0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dirty="0"/>
          </a:p>
        </p:txBody>
      </p:sp>
      <p:sp>
        <p:nvSpPr>
          <p:cNvPr id="134" name="Rectangle 133"/>
          <p:cNvSpPr/>
          <p:nvPr/>
        </p:nvSpPr>
        <p:spPr>
          <a:xfrm>
            <a:off x="3203575" y="1059656"/>
            <a:ext cx="863600" cy="53579"/>
          </a:xfrm>
          <a:prstGeom prst="rect">
            <a:avLst/>
          </a:prstGeom>
          <a:solidFill>
            <a:srgbClr val="FF0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dirty="0"/>
          </a:p>
        </p:txBody>
      </p:sp>
      <p:sp>
        <p:nvSpPr>
          <p:cNvPr id="135" name="Rectangle 134"/>
          <p:cNvSpPr/>
          <p:nvPr/>
        </p:nvSpPr>
        <p:spPr>
          <a:xfrm rot="16200000">
            <a:off x="3159126" y="942181"/>
            <a:ext cx="161925" cy="73025"/>
          </a:xfrm>
          <a:prstGeom prst="rect">
            <a:avLst/>
          </a:prstGeom>
          <a:solidFill>
            <a:srgbClr val="FF0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dirty="0"/>
          </a:p>
        </p:txBody>
      </p:sp>
      <p:sp>
        <p:nvSpPr>
          <p:cNvPr id="4171" name="TextBox 135"/>
          <p:cNvSpPr txBox="1">
            <a:spLocks noChangeArrowheads="1"/>
          </p:cNvSpPr>
          <p:nvPr/>
        </p:nvSpPr>
        <p:spPr bwMode="auto">
          <a:xfrm>
            <a:off x="539750" y="573881"/>
            <a:ext cx="1728788"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AU" sz="1100" dirty="0">
                <a:cs typeface="Arial" charset="0"/>
              </a:rPr>
              <a:t>Compressed Air Supply</a:t>
            </a:r>
          </a:p>
        </p:txBody>
      </p:sp>
      <p:sp>
        <p:nvSpPr>
          <p:cNvPr id="146" name="Rectangle 145"/>
          <p:cNvSpPr/>
          <p:nvPr/>
        </p:nvSpPr>
        <p:spPr>
          <a:xfrm rot="16200000">
            <a:off x="3186510" y="267097"/>
            <a:ext cx="107156" cy="73025"/>
          </a:xfrm>
          <a:prstGeom prst="rect">
            <a:avLst/>
          </a:prstGeom>
          <a:solidFill>
            <a:schemeClr val="bg1">
              <a:lumMod val="9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dirty="0"/>
          </a:p>
        </p:txBody>
      </p:sp>
      <p:sp>
        <p:nvSpPr>
          <p:cNvPr id="147" name="Rectangle 146"/>
          <p:cNvSpPr/>
          <p:nvPr/>
        </p:nvSpPr>
        <p:spPr>
          <a:xfrm rot="5400000">
            <a:off x="4175522" y="123032"/>
            <a:ext cx="216694" cy="144462"/>
          </a:xfrm>
          <a:prstGeom prst="rect">
            <a:avLst/>
          </a:prstGeom>
          <a:solidFill>
            <a:schemeClr val="bg1">
              <a:lumMod val="9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dirty="0"/>
          </a:p>
        </p:txBody>
      </p:sp>
      <p:sp>
        <p:nvSpPr>
          <p:cNvPr id="148" name="Rounded Rectangle 147"/>
          <p:cNvSpPr/>
          <p:nvPr/>
        </p:nvSpPr>
        <p:spPr>
          <a:xfrm>
            <a:off x="3924300" y="86916"/>
            <a:ext cx="647700" cy="216694"/>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dirty="0"/>
          </a:p>
        </p:txBody>
      </p:sp>
      <p:sp>
        <p:nvSpPr>
          <p:cNvPr id="139" name="Freeform 138"/>
          <p:cNvSpPr/>
          <p:nvPr/>
        </p:nvSpPr>
        <p:spPr>
          <a:xfrm>
            <a:off x="4572001" y="4736307"/>
            <a:ext cx="733425" cy="207169"/>
          </a:xfrm>
          <a:custGeom>
            <a:avLst/>
            <a:gdLst>
              <a:gd name="connsiteX0" fmla="*/ 0 w 733425"/>
              <a:gd name="connsiteY0" fmla="*/ 0 h 276225"/>
              <a:gd name="connsiteX1" fmla="*/ 57150 w 733425"/>
              <a:gd name="connsiteY1" fmla="*/ 19050 h 276225"/>
              <a:gd name="connsiteX2" fmla="*/ 85725 w 733425"/>
              <a:gd name="connsiteY2" fmla="*/ 28575 h 276225"/>
              <a:gd name="connsiteX3" fmla="*/ 114300 w 733425"/>
              <a:gd name="connsiteY3" fmla="*/ 47625 h 276225"/>
              <a:gd name="connsiteX4" fmla="*/ 133350 w 733425"/>
              <a:gd name="connsiteY4" fmla="*/ 76200 h 276225"/>
              <a:gd name="connsiteX5" fmla="*/ 190500 w 733425"/>
              <a:gd name="connsiteY5" fmla="*/ 123825 h 276225"/>
              <a:gd name="connsiteX6" fmla="*/ 228600 w 733425"/>
              <a:gd name="connsiteY6" fmla="*/ 180975 h 276225"/>
              <a:gd name="connsiteX7" fmla="*/ 361950 w 733425"/>
              <a:gd name="connsiteY7" fmla="*/ 219075 h 276225"/>
              <a:gd name="connsiteX8" fmla="*/ 390525 w 733425"/>
              <a:gd name="connsiteY8" fmla="*/ 228600 h 276225"/>
              <a:gd name="connsiteX9" fmla="*/ 419100 w 733425"/>
              <a:gd name="connsiteY9" fmla="*/ 238125 h 276225"/>
              <a:gd name="connsiteX10" fmla="*/ 485775 w 733425"/>
              <a:gd name="connsiteY10" fmla="*/ 266700 h 276225"/>
              <a:gd name="connsiteX11" fmla="*/ 647700 w 733425"/>
              <a:gd name="connsiteY11" fmla="*/ 238125 h 276225"/>
              <a:gd name="connsiteX12" fmla="*/ 685800 w 733425"/>
              <a:gd name="connsiteY12" fmla="*/ 247650 h 276225"/>
              <a:gd name="connsiteX13" fmla="*/ 714375 w 733425"/>
              <a:gd name="connsiteY13" fmla="*/ 266700 h 276225"/>
              <a:gd name="connsiteX14" fmla="*/ 733425 w 733425"/>
              <a:gd name="connsiteY14" fmla="*/ 276225 h 276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33425" h="276225">
                <a:moveTo>
                  <a:pt x="0" y="0"/>
                </a:moveTo>
                <a:lnTo>
                  <a:pt x="57150" y="19050"/>
                </a:lnTo>
                <a:cubicBezTo>
                  <a:pt x="66675" y="22225"/>
                  <a:pt x="77371" y="23006"/>
                  <a:pt x="85725" y="28575"/>
                </a:cubicBezTo>
                <a:lnTo>
                  <a:pt x="114300" y="47625"/>
                </a:lnTo>
                <a:cubicBezTo>
                  <a:pt x="120650" y="57150"/>
                  <a:pt x="126021" y="67406"/>
                  <a:pt x="133350" y="76200"/>
                </a:cubicBezTo>
                <a:cubicBezTo>
                  <a:pt x="156269" y="103702"/>
                  <a:pt x="162403" y="105094"/>
                  <a:pt x="190500" y="123825"/>
                </a:cubicBezTo>
                <a:cubicBezTo>
                  <a:pt x="203200" y="142875"/>
                  <a:pt x="206388" y="175422"/>
                  <a:pt x="228600" y="180975"/>
                </a:cubicBezTo>
                <a:cubicBezTo>
                  <a:pt x="324281" y="204895"/>
                  <a:pt x="279962" y="191746"/>
                  <a:pt x="361950" y="219075"/>
                </a:cubicBezTo>
                <a:lnTo>
                  <a:pt x="390525" y="228600"/>
                </a:lnTo>
                <a:cubicBezTo>
                  <a:pt x="400050" y="231775"/>
                  <a:pt x="410746" y="232556"/>
                  <a:pt x="419100" y="238125"/>
                </a:cubicBezTo>
                <a:cubicBezTo>
                  <a:pt x="458567" y="264437"/>
                  <a:pt x="436569" y="254399"/>
                  <a:pt x="485775" y="266700"/>
                </a:cubicBezTo>
                <a:cubicBezTo>
                  <a:pt x="616044" y="244988"/>
                  <a:pt x="562200" y="255225"/>
                  <a:pt x="647700" y="238125"/>
                </a:cubicBezTo>
                <a:cubicBezTo>
                  <a:pt x="660400" y="241300"/>
                  <a:pt x="673768" y="242493"/>
                  <a:pt x="685800" y="247650"/>
                </a:cubicBezTo>
                <a:cubicBezTo>
                  <a:pt x="696322" y="252159"/>
                  <a:pt x="704559" y="260810"/>
                  <a:pt x="714375" y="266700"/>
                </a:cubicBezTo>
                <a:cubicBezTo>
                  <a:pt x="720463" y="270353"/>
                  <a:pt x="727075" y="273050"/>
                  <a:pt x="733425" y="276225"/>
                </a:cubicBezTo>
              </a:path>
            </a:pathLst>
          </a:custGeom>
          <a:ln w="57150">
            <a:solidFill>
              <a:srgbClr val="00B0F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AU" dirty="0"/>
          </a:p>
        </p:txBody>
      </p:sp>
      <p:sp>
        <p:nvSpPr>
          <p:cNvPr id="141" name="Freeform 140"/>
          <p:cNvSpPr/>
          <p:nvPr/>
        </p:nvSpPr>
        <p:spPr>
          <a:xfrm>
            <a:off x="4562476" y="4321969"/>
            <a:ext cx="828675" cy="264319"/>
          </a:xfrm>
          <a:custGeom>
            <a:avLst/>
            <a:gdLst>
              <a:gd name="connsiteX0" fmla="*/ 0 w 828675"/>
              <a:gd name="connsiteY0" fmla="*/ 247650 h 352425"/>
              <a:gd name="connsiteX1" fmla="*/ 57150 w 828675"/>
              <a:gd name="connsiteY1" fmla="*/ 285750 h 352425"/>
              <a:gd name="connsiteX2" fmla="*/ 85725 w 828675"/>
              <a:gd name="connsiteY2" fmla="*/ 314325 h 352425"/>
              <a:gd name="connsiteX3" fmla="*/ 104775 w 828675"/>
              <a:gd name="connsiteY3" fmla="*/ 342900 h 352425"/>
              <a:gd name="connsiteX4" fmla="*/ 133350 w 828675"/>
              <a:gd name="connsiteY4" fmla="*/ 352425 h 352425"/>
              <a:gd name="connsiteX5" fmla="*/ 266700 w 828675"/>
              <a:gd name="connsiteY5" fmla="*/ 323850 h 352425"/>
              <a:gd name="connsiteX6" fmla="*/ 323850 w 828675"/>
              <a:gd name="connsiteY6" fmla="*/ 304800 h 352425"/>
              <a:gd name="connsiteX7" fmla="*/ 352425 w 828675"/>
              <a:gd name="connsiteY7" fmla="*/ 295275 h 352425"/>
              <a:gd name="connsiteX8" fmla="*/ 371475 w 828675"/>
              <a:gd name="connsiteY8" fmla="*/ 266700 h 352425"/>
              <a:gd name="connsiteX9" fmla="*/ 400050 w 828675"/>
              <a:gd name="connsiteY9" fmla="*/ 247650 h 352425"/>
              <a:gd name="connsiteX10" fmla="*/ 428625 w 828675"/>
              <a:gd name="connsiteY10" fmla="*/ 219075 h 352425"/>
              <a:gd name="connsiteX11" fmla="*/ 466725 w 828675"/>
              <a:gd name="connsiteY11" fmla="*/ 161925 h 352425"/>
              <a:gd name="connsiteX12" fmla="*/ 476250 w 828675"/>
              <a:gd name="connsiteY12" fmla="*/ 133350 h 352425"/>
              <a:gd name="connsiteX13" fmla="*/ 685800 w 828675"/>
              <a:gd name="connsiteY13" fmla="*/ 104775 h 352425"/>
              <a:gd name="connsiteX14" fmla="*/ 714375 w 828675"/>
              <a:gd name="connsiteY14" fmla="*/ 95250 h 352425"/>
              <a:gd name="connsiteX15" fmla="*/ 742950 w 828675"/>
              <a:gd name="connsiteY15" fmla="*/ 66675 h 352425"/>
              <a:gd name="connsiteX16" fmla="*/ 771525 w 828675"/>
              <a:gd name="connsiteY16" fmla="*/ 47625 h 352425"/>
              <a:gd name="connsiteX17" fmla="*/ 790575 w 828675"/>
              <a:gd name="connsiteY17" fmla="*/ 19050 h 352425"/>
              <a:gd name="connsiteX18" fmla="*/ 819150 w 828675"/>
              <a:gd name="connsiteY18" fmla="*/ 9525 h 352425"/>
              <a:gd name="connsiteX19" fmla="*/ 828675 w 828675"/>
              <a:gd name="connsiteY19" fmla="*/ 0 h 35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28675" h="352425">
                <a:moveTo>
                  <a:pt x="0" y="247650"/>
                </a:moveTo>
                <a:cubicBezTo>
                  <a:pt x="19050" y="260350"/>
                  <a:pt x="40961" y="269561"/>
                  <a:pt x="57150" y="285750"/>
                </a:cubicBezTo>
                <a:cubicBezTo>
                  <a:pt x="66675" y="295275"/>
                  <a:pt x="77101" y="303977"/>
                  <a:pt x="85725" y="314325"/>
                </a:cubicBezTo>
                <a:cubicBezTo>
                  <a:pt x="93054" y="323119"/>
                  <a:pt x="95836" y="335749"/>
                  <a:pt x="104775" y="342900"/>
                </a:cubicBezTo>
                <a:cubicBezTo>
                  <a:pt x="112615" y="349172"/>
                  <a:pt x="123825" y="349250"/>
                  <a:pt x="133350" y="352425"/>
                </a:cubicBezTo>
                <a:cubicBezTo>
                  <a:pt x="181311" y="344432"/>
                  <a:pt x="219232" y="339673"/>
                  <a:pt x="266700" y="323850"/>
                </a:cubicBezTo>
                <a:lnTo>
                  <a:pt x="323850" y="304800"/>
                </a:lnTo>
                <a:lnTo>
                  <a:pt x="352425" y="295275"/>
                </a:lnTo>
                <a:cubicBezTo>
                  <a:pt x="358775" y="285750"/>
                  <a:pt x="363380" y="274795"/>
                  <a:pt x="371475" y="266700"/>
                </a:cubicBezTo>
                <a:cubicBezTo>
                  <a:pt x="379570" y="258605"/>
                  <a:pt x="391256" y="254979"/>
                  <a:pt x="400050" y="247650"/>
                </a:cubicBezTo>
                <a:cubicBezTo>
                  <a:pt x="410398" y="239026"/>
                  <a:pt x="419100" y="228600"/>
                  <a:pt x="428625" y="219075"/>
                </a:cubicBezTo>
                <a:cubicBezTo>
                  <a:pt x="451273" y="151131"/>
                  <a:pt x="419159" y="233274"/>
                  <a:pt x="466725" y="161925"/>
                </a:cubicBezTo>
                <a:cubicBezTo>
                  <a:pt x="472294" y="153571"/>
                  <a:pt x="468080" y="139186"/>
                  <a:pt x="476250" y="133350"/>
                </a:cubicBezTo>
                <a:cubicBezTo>
                  <a:pt x="520062" y="102056"/>
                  <a:pt x="669564" y="105790"/>
                  <a:pt x="685800" y="104775"/>
                </a:cubicBezTo>
                <a:cubicBezTo>
                  <a:pt x="695325" y="101600"/>
                  <a:pt x="706021" y="100819"/>
                  <a:pt x="714375" y="95250"/>
                </a:cubicBezTo>
                <a:cubicBezTo>
                  <a:pt x="725583" y="87778"/>
                  <a:pt x="732602" y="75299"/>
                  <a:pt x="742950" y="66675"/>
                </a:cubicBezTo>
                <a:cubicBezTo>
                  <a:pt x="751744" y="59346"/>
                  <a:pt x="762000" y="53975"/>
                  <a:pt x="771525" y="47625"/>
                </a:cubicBezTo>
                <a:cubicBezTo>
                  <a:pt x="777875" y="38100"/>
                  <a:pt x="781636" y="26201"/>
                  <a:pt x="790575" y="19050"/>
                </a:cubicBezTo>
                <a:cubicBezTo>
                  <a:pt x="798415" y="12778"/>
                  <a:pt x="810170" y="14015"/>
                  <a:pt x="819150" y="9525"/>
                </a:cubicBezTo>
                <a:cubicBezTo>
                  <a:pt x="823166" y="7517"/>
                  <a:pt x="825500" y="3175"/>
                  <a:pt x="828675" y="0"/>
                </a:cubicBezTo>
              </a:path>
            </a:pathLst>
          </a:custGeom>
          <a:ln w="57150">
            <a:solidFill>
              <a:srgbClr val="00B0F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AU" dirty="0"/>
          </a:p>
        </p:txBody>
      </p:sp>
      <p:sp>
        <p:nvSpPr>
          <p:cNvPr id="142" name="Freeform 141"/>
          <p:cNvSpPr/>
          <p:nvPr/>
        </p:nvSpPr>
        <p:spPr>
          <a:xfrm>
            <a:off x="4572001" y="3807619"/>
            <a:ext cx="1495425" cy="364331"/>
          </a:xfrm>
          <a:custGeom>
            <a:avLst/>
            <a:gdLst>
              <a:gd name="connsiteX0" fmla="*/ 0 w 1495425"/>
              <a:gd name="connsiteY0" fmla="*/ 485775 h 485775"/>
              <a:gd name="connsiteX1" fmla="*/ 76200 w 1495425"/>
              <a:gd name="connsiteY1" fmla="*/ 457200 h 485775"/>
              <a:gd name="connsiteX2" fmla="*/ 133350 w 1495425"/>
              <a:gd name="connsiteY2" fmla="*/ 447675 h 485775"/>
              <a:gd name="connsiteX3" fmla="*/ 219075 w 1495425"/>
              <a:gd name="connsiteY3" fmla="*/ 409575 h 485775"/>
              <a:gd name="connsiteX4" fmla="*/ 266700 w 1495425"/>
              <a:gd name="connsiteY4" fmla="*/ 361950 h 485775"/>
              <a:gd name="connsiteX5" fmla="*/ 295275 w 1495425"/>
              <a:gd name="connsiteY5" fmla="*/ 333375 h 485775"/>
              <a:gd name="connsiteX6" fmla="*/ 390525 w 1495425"/>
              <a:gd name="connsiteY6" fmla="*/ 266700 h 485775"/>
              <a:gd name="connsiteX7" fmla="*/ 419100 w 1495425"/>
              <a:gd name="connsiteY7" fmla="*/ 238125 h 485775"/>
              <a:gd name="connsiteX8" fmla="*/ 476250 w 1495425"/>
              <a:gd name="connsiteY8" fmla="*/ 219075 h 485775"/>
              <a:gd name="connsiteX9" fmla="*/ 533400 w 1495425"/>
              <a:gd name="connsiteY9" fmla="*/ 228600 h 485775"/>
              <a:gd name="connsiteX10" fmla="*/ 590550 w 1495425"/>
              <a:gd name="connsiteY10" fmla="*/ 247650 h 485775"/>
              <a:gd name="connsiteX11" fmla="*/ 628650 w 1495425"/>
              <a:gd name="connsiteY11" fmla="*/ 257175 h 485775"/>
              <a:gd name="connsiteX12" fmla="*/ 685800 w 1495425"/>
              <a:gd name="connsiteY12" fmla="*/ 295275 h 485775"/>
              <a:gd name="connsiteX13" fmla="*/ 838200 w 1495425"/>
              <a:gd name="connsiteY13" fmla="*/ 323850 h 485775"/>
              <a:gd name="connsiteX14" fmla="*/ 923925 w 1495425"/>
              <a:gd name="connsiteY14" fmla="*/ 314325 h 485775"/>
              <a:gd name="connsiteX15" fmla="*/ 1000125 w 1495425"/>
              <a:gd name="connsiteY15" fmla="*/ 295275 h 485775"/>
              <a:gd name="connsiteX16" fmla="*/ 1057275 w 1495425"/>
              <a:gd name="connsiteY16" fmla="*/ 266700 h 485775"/>
              <a:gd name="connsiteX17" fmla="*/ 1085850 w 1495425"/>
              <a:gd name="connsiteY17" fmla="*/ 247650 h 485775"/>
              <a:gd name="connsiteX18" fmla="*/ 1143000 w 1495425"/>
              <a:gd name="connsiteY18" fmla="*/ 228600 h 485775"/>
              <a:gd name="connsiteX19" fmla="*/ 1190625 w 1495425"/>
              <a:gd name="connsiteY19" fmla="*/ 180975 h 485775"/>
              <a:gd name="connsiteX20" fmla="*/ 1247775 w 1495425"/>
              <a:gd name="connsiteY20" fmla="*/ 123825 h 485775"/>
              <a:gd name="connsiteX21" fmla="*/ 1276350 w 1495425"/>
              <a:gd name="connsiteY21" fmla="*/ 95250 h 485775"/>
              <a:gd name="connsiteX22" fmla="*/ 1304925 w 1495425"/>
              <a:gd name="connsiteY22" fmla="*/ 76200 h 485775"/>
              <a:gd name="connsiteX23" fmla="*/ 1438275 w 1495425"/>
              <a:gd name="connsiteY23" fmla="*/ 38100 h 485775"/>
              <a:gd name="connsiteX24" fmla="*/ 1495425 w 1495425"/>
              <a:gd name="connsiteY24" fmla="*/ 9525 h 485775"/>
              <a:gd name="connsiteX25" fmla="*/ 1495425 w 1495425"/>
              <a:gd name="connsiteY25" fmla="*/ 0 h 485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95425" h="485775">
                <a:moveTo>
                  <a:pt x="0" y="485775"/>
                </a:moveTo>
                <a:cubicBezTo>
                  <a:pt x="9270" y="482067"/>
                  <a:pt x="59402" y="460933"/>
                  <a:pt x="76200" y="457200"/>
                </a:cubicBezTo>
                <a:cubicBezTo>
                  <a:pt x="95053" y="453010"/>
                  <a:pt x="114614" y="452359"/>
                  <a:pt x="133350" y="447675"/>
                </a:cubicBezTo>
                <a:cubicBezTo>
                  <a:pt x="187758" y="434073"/>
                  <a:pt x="181546" y="434594"/>
                  <a:pt x="219075" y="409575"/>
                </a:cubicBezTo>
                <a:cubicBezTo>
                  <a:pt x="254000" y="357187"/>
                  <a:pt x="219075" y="401637"/>
                  <a:pt x="266700" y="361950"/>
                </a:cubicBezTo>
                <a:cubicBezTo>
                  <a:pt x="277048" y="353326"/>
                  <a:pt x="284642" y="341645"/>
                  <a:pt x="295275" y="333375"/>
                </a:cubicBezTo>
                <a:cubicBezTo>
                  <a:pt x="354294" y="287471"/>
                  <a:pt x="341972" y="308317"/>
                  <a:pt x="390525" y="266700"/>
                </a:cubicBezTo>
                <a:cubicBezTo>
                  <a:pt x="400752" y="257934"/>
                  <a:pt x="407325" y="244667"/>
                  <a:pt x="419100" y="238125"/>
                </a:cubicBezTo>
                <a:cubicBezTo>
                  <a:pt x="436653" y="228373"/>
                  <a:pt x="476250" y="219075"/>
                  <a:pt x="476250" y="219075"/>
                </a:cubicBezTo>
                <a:cubicBezTo>
                  <a:pt x="495300" y="222250"/>
                  <a:pt x="514664" y="223916"/>
                  <a:pt x="533400" y="228600"/>
                </a:cubicBezTo>
                <a:cubicBezTo>
                  <a:pt x="552881" y="233470"/>
                  <a:pt x="571069" y="242780"/>
                  <a:pt x="590550" y="247650"/>
                </a:cubicBezTo>
                <a:lnTo>
                  <a:pt x="628650" y="257175"/>
                </a:lnTo>
                <a:lnTo>
                  <a:pt x="685800" y="295275"/>
                </a:lnTo>
                <a:cubicBezTo>
                  <a:pt x="748819" y="337288"/>
                  <a:pt x="702961" y="313447"/>
                  <a:pt x="838200" y="323850"/>
                </a:cubicBezTo>
                <a:cubicBezTo>
                  <a:pt x="866775" y="320675"/>
                  <a:pt x="895612" y="319321"/>
                  <a:pt x="923925" y="314325"/>
                </a:cubicBezTo>
                <a:cubicBezTo>
                  <a:pt x="949708" y="309775"/>
                  <a:pt x="1000125" y="295275"/>
                  <a:pt x="1000125" y="295275"/>
                </a:cubicBezTo>
                <a:cubicBezTo>
                  <a:pt x="1082017" y="240680"/>
                  <a:pt x="978405" y="306135"/>
                  <a:pt x="1057275" y="266700"/>
                </a:cubicBezTo>
                <a:cubicBezTo>
                  <a:pt x="1067514" y="261580"/>
                  <a:pt x="1075389" y="252299"/>
                  <a:pt x="1085850" y="247650"/>
                </a:cubicBezTo>
                <a:cubicBezTo>
                  <a:pt x="1104200" y="239495"/>
                  <a:pt x="1143000" y="228600"/>
                  <a:pt x="1143000" y="228600"/>
                </a:cubicBezTo>
                <a:cubicBezTo>
                  <a:pt x="1182255" y="169718"/>
                  <a:pt x="1138670" y="227157"/>
                  <a:pt x="1190625" y="180975"/>
                </a:cubicBezTo>
                <a:cubicBezTo>
                  <a:pt x="1210761" y="163077"/>
                  <a:pt x="1228725" y="142875"/>
                  <a:pt x="1247775" y="123825"/>
                </a:cubicBezTo>
                <a:cubicBezTo>
                  <a:pt x="1257300" y="114300"/>
                  <a:pt x="1265142" y="102722"/>
                  <a:pt x="1276350" y="95250"/>
                </a:cubicBezTo>
                <a:lnTo>
                  <a:pt x="1304925" y="76200"/>
                </a:lnTo>
                <a:cubicBezTo>
                  <a:pt x="1346559" y="13748"/>
                  <a:pt x="1307968" y="55474"/>
                  <a:pt x="1438275" y="38100"/>
                </a:cubicBezTo>
                <a:cubicBezTo>
                  <a:pt x="1456152" y="35716"/>
                  <a:pt x="1483076" y="21874"/>
                  <a:pt x="1495425" y="9525"/>
                </a:cubicBezTo>
                <a:lnTo>
                  <a:pt x="1495425" y="0"/>
                </a:lnTo>
              </a:path>
            </a:pathLst>
          </a:custGeom>
          <a:ln w="57150">
            <a:solidFill>
              <a:srgbClr val="00B0F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AU" dirty="0"/>
          </a:p>
        </p:txBody>
      </p:sp>
      <p:sp>
        <p:nvSpPr>
          <p:cNvPr id="143" name="Freeform 142"/>
          <p:cNvSpPr/>
          <p:nvPr/>
        </p:nvSpPr>
        <p:spPr>
          <a:xfrm>
            <a:off x="4581526" y="3350419"/>
            <a:ext cx="1590675" cy="235744"/>
          </a:xfrm>
          <a:custGeom>
            <a:avLst/>
            <a:gdLst>
              <a:gd name="connsiteX0" fmla="*/ 0 w 1590675"/>
              <a:gd name="connsiteY0" fmla="*/ 314325 h 314325"/>
              <a:gd name="connsiteX1" fmla="*/ 9525 w 1590675"/>
              <a:gd name="connsiteY1" fmla="*/ 285750 h 314325"/>
              <a:gd name="connsiteX2" fmla="*/ 66675 w 1590675"/>
              <a:gd name="connsiteY2" fmla="*/ 238125 h 314325"/>
              <a:gd name="connsiteX3" fmla="*/ 114300 w 1590675"/>
              <a:gd name="connsiteY3" fmla="*/ 190500 h 314325"/>
              <a:gd name="connsiteX4" fmla="*/ 200025 w 1590675"/>
              <a:gd name="connsiteY4" fmla="*/ 228600 h 314325"/>
              <a:gd name="connsiteX5" fmla="*/ 304800 w 1590675"/>
              <a:gd name="connsiteY5" fmla="*/ 257175 h 314325"/>
              <a:gd name="connsiteX6" fmla="*/ 333375 w 1590675"/>
              <a:gd name="connsiteY6" fmla="*/ 266700 h 314325"/>
              <a:gd name="connsiteX7" fmla="*/ 428625 w 1590675"/>
              <a:gd name="connsiteY7" fmla="*/ 238125 h 314325"/>
              <a:gd name="connsiteX8" fmla="*/ 485775 w 1590675"/>
              <a:gd name="connsiteY8" fmla="*/ 200025 h 314325"/>
              <a:gd name="connsiteX9" fmla="*/ 514350 w 1590675"/>
              <a:gd name="connsiteY9" fmla="*/ 180975 h 314325"/>
              <a:gd name="connsiteX10" fmla="*/ 561975 w 1590675"/>
              <a:gd name="connsiteY10" fmla="*/ 133350 h 314325"/>
              <a:gd name="connsiteX11" fmla="*/ 590550 w 1590675"/>
              <a:gd name="connsiteY11" fmla="*/ 76200 h 314325"/>
              <a:gd name="connsiteX12" fmla="*/ 647700 w 1590675"/>
              <a:gd name="connsiteY12" fmla="*/ 47625 h 314325"/>
              <a:gd name="connsiteX13" fmla="*/ 685800 w 1590675"/>
              <a:gd name="connsiteY13" fmla="*/ 57150 h 314325"/>
              <a:gd name="connsiteX14" fmla="*/ 714375 w 1590675"/>
              <a:gd name="connsiteY14" fmla="*/ 66675 h 314325"/>
              <a:gd name="connsiteX15" fmla="*/ 771525 w 1590675"/>
              <a:gd name="connsiteY15" fmla="*/ 19050 h 314325"/>
              <a:gd name="connsiteX16" fmla="*/ 800100 w 1590675"/>
              <a:gd name="connsiteY16" fmla="*/ 9525 h 314325"/>
              <a:gd name="connsiteX17" fmla="*/ 866775 w 1590675"/>
              <a:gd name="connsiteY17" fmla="*/ 47625 h 314325"/>
              <a:gd name="connsiteX18" fmla="*/ 904875 w 1590675"/>
              <a:gd name="connsiteY18" fmla="*/ 57150 h 314325"/>
              <a:gd name="connsiteX19" fmla="*/ 1009650 w 1590675"/>
              <a:gd name="connsiteY19" fmla="*/ 66675 h 314325"/>
              <a:gd name="connsiteX20" fmla="*/ 1104900 w 1590675"/>
              <a:gd name="connsiteY20" fmla="*/ 38100 h 314325"/>
              <a:gd name="connsiteX21" fmla="*/ 1133475 w 1590675"/>
              <a:gd name="connsiteY21" fmla="*/ 28575 h 314325"/>
              <a:gd name="connsiteX22" fmla="*/ 1190625 w 1590675"/>
              <a:gd name="connsiteY22" fmla="*/ 0 h 314325"/>
              <a:gd name="connsiteX23" fmla="*/ 1333500 w 1590675"/>
              <a:gd name="connsiteY23" fmla="*/ 28575 h 314325"/>
              <a:gd name="connsiteX24" fmla="*/ 1390650 w 1590675"/>
              <a:gd name="connsiteY24" fmla="*/ 66675 h 314325"/>
              <a:gd name="connsiteX25" fmla="*/ 1438275 w 1590675"/>
              <a:gd name="connsiteY25" fmla="*/ 123825 h 314325"/>
              <a:gd name="connsiteX26" fmla="*/ 1457325 w 1590675"/>
              <a:gd name="connsiteY26" fmla="*/ 152400 h 314325"/>
              <a:gd name="connsiteX27" fmla="*/ 1485900 w 1590675"/>
              <a:gd name="connsiteY27" fmla="*/ 171450 h 314325"/>
              <a:gd name="connsiteX28" fmla="*/ 1514475 w 1590675"/>
              <a:gd name="connsiteY28" fmla="*/ 200025 h 314325"/>
              <a:gd name="connsiteX29" fmla="*/ 1571625 w 1590675"/>
              <a:gd name="connsiteY29" fmla="*/ 219075 h 314325"/>
              <a:gd name="connsiteX30" fmla="*/ 1590675 w 1590675"/>
              <a:gd name="connsiteY30" fmla="*/ 228600 h 314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590675" h="314325">
                <a:moveTo>
                  <a:pt x="0" y="314325"/>
                </a:moveTo>
                <a:cubicBezTo>
                  <a:pt x="3175" y="304800"/>
                  <a:pt x="3956" y="294104"/>
                  <a:pt x="9525" y="285750"/>
                </a:cubicBezTo>
                <a:cubicBezTo>
                  <a:pt x="24193" y="263748"/>
                  <a:pt x="45590" y="252182"/>
                  <a:pt x="66675" y="238125"/>
                </a:cubicBezTo>
                <a:cubicBezTo>
                  <a:pt x="75142" y="225425"/>
                  <a:pt x="93133" y="190500"/>
                  <a:pt x="114300" y="190500"/>
                </a:cubicBezTo>
                <a:cubicBezTo>
                  <a:pt x="171018" y="190500"/>
                  <a:pt x="161179" y="211335"/>
                  <a:pt x="200025" y="228600"/>
                </a:cubicBezTo>
                <a:cubicBezTo>
                  <a:pt x="252570" y="251953"/>
                  <a:pt x="253580" y="244370"/>
                  <a:pt x="304800" y="257175"/>
                </a:cubicBezTo>
                <a:cubicBezTo>
                  <a:pt x="314540" y="259610"/>
                  <a:pt x="323850" y="263525"/>
                  <a:pt x="333375" y="266700"/>
                </a:cubicBezTo>
                <a:cubicBezTo>
                  <a:pt x="354673" y="261375"/>
                  <a:pt x="414711" y="247401"/>
                  <a:pt x="428625" y="238125"/>
                </a:cubicBezTo>
                <a:lnTo>
                  <a:pt x="485775" y="200025"/>
                </a:lnTo>
                <a:lnTo>
                  <a:pt x="514350" y="180975"/>
                </a:lnTo>
                <a:cubicBezTo>
                  <a:pt x="565150" y="104775"/>
                  <a:pt x="498475" y="196850"/>
                  <a:pt x="561975" y="133350"/>
                </a:cubicBezTo>
                <a:cubicBezTo>
                  <a:pt x="642269" y="53056"/>
                  <a:pt x="528575" y="153669"/>
                  <a:pt x="590550" y="76200"/>
                </a:cubicBezTo>
                <a:cubicBezTo>
                  <a:pt x="603979" y="59414"/>
                  <a:pt x="628876" y="53900"/>
                  <a:pt x="647700" y="47625"/>
                </a:cubicBezTo>
                <a:cubicBezTo>
                  <a:pt x="660400" y="50800"/>
                  <a:pt x="673213" y="53554"/>
                  <a:pt x="685800" y="57150"/>
                </a:cubicBezTo>
                <a:cubicBezTo>
                  <a:pt x="695454" y="59908"/>
                  <a:pt x="704471" y="68326"/>
                  <a:pt x="714375" y="66675"/>
                </a:cubicBezTo>
                <a:cubicBezTo>
                  <a:pt x="735150" y="63212"/>
                  <a:pt x="757221" y="28586"/>
                  <a:pt x="771525" y="19050"/>
                </a:cubicBezTo>
                <a:cubicBezTo>
                  <a:pt x="779879" y="13481"/>
                  <a:pt x="790575" y="12700"/>
                  <a:pt x="800100" y="9525"/>
                </a:cubicBezTo>
                <a:cubicBezTo>
                  <a:pt x="823787" y="25316"/>
                  <a:pt x="839153" y="37267"/>
                  <a:pt x="866775" y="47625"/>
                </a:cubicBezTo>
                <a:cubicBezTo>
                  <a:pt x="879032" y="52222"/>
                  <a:pt x="892175" y="53975"/>
                  <a:pt x="904875" y="57150"/>
                </a:cubicBezTo>
                <a:cubicBezTo>
                  <a:pt x="952791" y="89094"/>
                  <a:pt x="926469" y="80539"/>
                  <a:pt x="1009650" y="66675"/>
                </a:cubicBezTo>
                <a:cubicBezTo>
                  <a:pt x="1038440" y="61877"/>
                  <a:pt x="1079493" y="46569"/>
                  <a:pt x="1104900" y="38100"/>
                </a:cubicBezTo>
                <a:cubicBezTo>
                  <a:pt x="1114425" y="34925"/>
                  <a:pt x="1125121" y="34144"/>
                  <a:pt x="1133475" y="28575"/>
                </a:cubicBezTo>
                <a:cubicBezTo>
                  <a:pt x="1170404" y="3956"/>
                  <a:pt x="1151190" y="13145"/>
                  <a:pt x="1190625" y="0"/>
                </a:cubicBezTo>
                <a:cubicBezTo>
                  <a:pt x="1223780" y="3684"/>
                  <a:pt x="1299730" y="6062"/>
                  <a:pt x="1333500" y="28575"/>
                </a:cubicBezTo>
                <a:lnTo>
                  <a:pt x="1390650" y="66675"/>
                </a:lnTo>
                <a:cubicBezTo>
                  <a:pt x="1437948" y="137621"/>
                  <a:pt x="1377159" y="50486"/>
                  <a:pt x="1438275" y="123825"/>
                </a:cubicBezTo>
                <a:cubicBezTo>
                  <a:pt x="1445604" y="132619"/>
                  <a:pt x="1449230" y="144305"/>
                  <a:pt x="1457325" y="152400"/>
                </a:cubicBezTo>
                <a:cubicBezTo>
                  <a:pt x="1465420" y="160495"/>
                  <a:pt x="1477106" y="164121"/>
                  <a:pt x="1485900" y="171450"/>
                </a:cubicBezTo>
                <a:cubicBezTo>
                  <a:pt x="1496248" y="180074"/>
                  <a:pt x="1502700" y="193483"/>
                  <a:pt x="1514475" y="200025"/>
                </a:cubicBezTo>
                <a:cubicBezTo>
                  <a:pt x="1532028" y="209777"/>
                  <a:pt x="1553664" y="210095"/>
                  <a:pt x="1571625" y="219075"/>
                </a:cubicBezTo>
                <a:lnTo>
                  <a:pt x="1590675" y="228600"/>
                </a:lnTo>
              </a:path>
            </a:pathLst>
          </a:custGeom>
          <a:ln w="57150">
            <a:solidFill>
              <a:srgbClr val="00B0F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AU" dirty="0"/>
          </a:p>
        </p:txBody>
      </p:sp>
      <p:sp>
        <p:nvSpPr>
          <p:cNvPr id="149" name="Freeform 148"/>
          <p:cNvSpPr/>
          <p:nvPr/>
        </p:nvSpPr>
        <p:spPr>
          <a:xfrm>
            <a:off x="2152650" y="3677841"/>
            <a:ext cx="1847850" cy="394097"/>
          </a:xfrm>
          <a:custGeom>
            <a:avLst/>
            <a:gdLst>
              <a:gd name="connsiteX0" fmla="*/ 1847850 w 1847850"/>
              <a:gd name="connsiteY0" fmla="*/ 525883 h 525883"/>
              <a:gd name="connsiteX1" fmla="*/ 1828800 w 1847850"/>
              <a:gd name="connsiteY1" fmla="*/ 497308 h 525883"/>
              <a:gd name="connsiteX2" fmla="*/ 1771650 w 1847850"/>
              <a:gd name="connsiteY2" fmla="*/ 449683 h 525883"/>
              <a:gd name="connsiteX3" fmla="*/ 1743075 w 1847850"/>
              <a:gd name="connsiteY3" fmla="*/ 440158 h 525883"/>
              <a:gd name="connsiteX4" fmla="*/ 1704975 w 1847850"/>
              <a:gd name="connsiteY4" fmla="*/ 449683 h 525883"/>
              <a:gd name="connsiteX5" fmla="*/ 1676400 w 1847850"/>
              <a:gd name="connsiteY5" fmla="*/ 468733 h 525883"/>
              <a:gd name="connsiteX6" fmla="*/ 1600200 w 1847850"/>
              <a:gd name="connsiteY6" fmla="*/ 478258 h 525883"/>
              <a:gd name="connsiteX7" fmla="*/ 1524000 w 1847850"/>
              <a:gd name="connsiteY7" fmla="*/ 468733 h 525883"/>
              <a:gd name="connsiteX8" fmla="*/ 1466850 w 1847850"/>
              <a:gd name="connsiteY8" fmla="*/ 449683 h 525883"/>
              <a:gd name="connsiteX9" fmla="*/ 1409700 w 1847850"/>
              <a:gd name="connsiteY9" fmla="*/ 402058 h 525883"/>
              <a:gd name="connsiteX10" fmla="*/ 1381125 w 1847850"/>
              <a:gd name="connsiteY10" fmla="*/ 373483 h 525883"/>
              <a:gd name="connsiteX11" fmla="*/ 1371600 w 1847850"/>
              <a:gd name="connsiteY11" fmla="*/ 344908 h 525883"/>
              <a:gd name="connsiteX12" fmla="*/ 1343025 w 1847850"/>
              <a:gd name="connsiteY12" fmla="*/ 335383 h 525883"/>
              <a:gd name="connsiteX13" fmla="*/ 1304925 w 1847850"/>
              <a:gd name="connsiteY13" fmla="*/ 316333 h 525883"/>
              <a:gd name="connsiteX14" fmla="*/ 1181100 w 1847850"/>
              <a:gd name="connsiteY14" fmla="*/ 287758 h 525883"/>
              <a:gd name="connsiteX15" fmla="*/ 1152525 w 1847850"/>
              <a:gd name="connsiteY15" fmla="*/ 278233 h 525883"/>
              <a:gd name="connsiteX16" fmla="*/ 828675 w 1847850"/>
              <a:gd name="connsiteY16" fmla="*/ 297283 h 525883"/>
              <a:gd name="connsiteX17" fmla="*/ 800100 w 1847850"/>
              <a:gd name="connsiteY17" fmla="*/ 316333 h 525883"/>
              <a:gd name="connsiteX18" fmla="*/ 771525 w 1847850"/>
              <a:gd name="connsiteY18" fmla="*/ 325858 h 525883"/>
              <a:gd name="connsiteX19" fmla="*/ 742950 w 1847850"/>
              <a:gd name="connsiteY19" fmla="*/ 316333 h 525883"/>
              <a:gd name="connsiteX20" fmla="*/ 657225 w 1847850"/>
              <a:gd name="connsiteY20" fmla="*/ 240133 h 525883"/>
              <a:gd name="connsiteX21" fmla="*/ 628650 w 1847850"/>
              <a:gd name="connsiteY21" fmla="*/ 221083 h 525883"/>
              <a:gd name="connsiteX22" fmla="*/ 609600 w 1847850"/>
              <a:gd name="connsiteY22" fmla="*/ 192508 h 525883"/>
              <a:gd name="connsiteX23" fmla="*/ 523875 w 1847850"/>
              <a:gd name="connsiteY23" fmla="*/ 144883 h 525883"/>
              <a:gd name="connsiteX24" fmla="*/ 485775 w 1847850"/>
              <a:gd name="connsiteY24" fmla="*/ 135358 h 525883"/>
              <a:gd name="connsiteX25" fmla="*/ 438150 w 1847850"/>
              <a:gd name="connsiteY25" fmla="*/ 116308 h 525883"/>
              <a:gd name="connsiteX26" fmla="*/ 409575 w 1847850"/>
              <a:gd name="connsiteY26" fmla="*/ 97258 h 525883"/>
              <a:gd name="connsiteX27" fmla="*/ 209550 w 1847850"/>
              <a:gd name="connsiteY27" fmla="*/ 87733 h 525883"/>
              <a:gd name="connsiteX28" fmla="*/ 142875 w 1847850"/>
              <a:gd name="connsiteY28" fmla="*/ 49633 h 525883"/>
              <a:gd name="connsiteX29" fmla="*/ 114300 w 1847850"/>
              <a:gd name="connsiteY29" fmla="*/ 30583 h 525883"/>
              <a:gd name="connsiteX30" fmla="*/ 47625 w 1847850"/>
              <a:gd name="connsiteY30" fmla="*/ 11533 h 525883"/>
              <a:gd name="connsiteX31" fmla="*/ 0 w 1847850"/>
              <a:gd name="connsiteY31" fmla="*/ 2008 h 525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47850" h="525883">
                <a:moveTo>
                  <a:pt x="1847850" y="525883"/>
                </a:moveTo>
                <a:cubicBezTo>
                  <a:pt x="1841500" y="516358"/>
                  <a:pt x="1836129" y="506102"/>
                  <a:pt x="1828800" y="497308"/>
                </a:cubicBezTo>
                <a:cubicBezTo>
                  <a:pt x="1813753" y="479252"/>
                  <a:pt x="1793057" y="460387"/>
                  <a:pt x="1771650" y="449683"/>
                </a:cubicBezTo>
                <a:cubicBezTo>
                  <a:pt x="1762670" y="445193"/>
                  <a:pt x="1752600" y="443333"/>
                  <a:pt x="1743075" y="440158"/>
                </a:cubicBezTo>
                <a:cubicBezTo>
                  <a:pt x="1730375" y="443333"/>
                  <a:pt x="1717007" y="444526"/>
                  <a:pt x="1704975" y="449683"/>
                </a:cubicBezTo>
                <a:cubicBezTo>
                  <a:pt x="1694453" y="454192"/>
                  <a:pt x="1687444" y="465721"/>
                  <a:pt x="1676400" y="468733"/>
                </a:cubicBezTo>
                <a:cubicBezTo>
                  <a:pt x="1651704" y="475468"/>
                  <a:pt x="1625600" y="475083"/>
                  <a:pt x="1600200" y="478258"/>
                </a:cubicBezTo>
                <a:cubicBezTo>
                  <a:pt x="1574800" y="475083"/>
                  <a:pt x="1549029" y="474096"/>
                  <a:pt x="1524000" y="468733"/>
                </a:cubicBezTo>
                <a:cubicBezTo>
                  <a:pt x="1504365" y="464526"/>
                  <a:pt x="1466850" y="449683"/>
                  <a:pt x="1466850" y="449683"/>
                </a:cubicBezTo>
                <a:cubicBezTo>
                  <a:pt x="1383368" y="366201"/>
                  <a:pt x="1489266" y="468363"/>
                  <a:pt x="1409700" y="402058"/>
                </a:cubicBezTo>
                <a:cubicBezTo>
                  <a:pt x="1399352" y="393434"/>
                  <a:pt x="1390650" y="383008"/>
                  <a:pt x="1381125" y="373483"/>
                </a:cubicBezTo>
                <a:cubicBezTo>
                  <a:pt x="1377950" y="363958"/>
                  <a:pt x="1378700" y="352008"/>
                  <a:pt x="1371600" y="344908"/>
                </a:cubicBezTo>
                <a:cubicBezTo>
                  <a:pt x="1364500" y="337808"/>
                  <a:pt x="1352253" y="339338"/>
                  <a:pt x="1343025" y="335383"/>
                </a:cubicBezTo>
                <a:cubicBezTo>
                  <a:pt x="1329974" y="329790"/>
                  <a:pt x="1318395" y="320823"/>
                  <a:pt x="1304925" y="316333"/>
                </a:cubicBezTo>
                <a:cubicBezTo>
                  <a:pt x="1233802" y="292625"/>
                  <a:pt x="1241547" y="302870"/>
                  <a:pt x="1181100" y="287758"/>
                </a:cubicBezTo>
                <a:cubicBezTo>
                  <a:pt x="1171360" y="285323"/>
                  <a:pt x="1162050" y="281408"/>
                  <a:pt x="1152525" y="278233"/>
                </a:cubicBezTo>
                <a:cubicBezTo>
                  <a:pt x="1044575" y="284583"/>
                  <a:pt x="918650" y="237300"/>
                  <a:pt x="828675" y="297283"/>
                </a:cubicBezTo>
                <a:cubicBezTo>
                  <a:pt x="819150" y="303633"/>
                  <a:pt x="810339" y="311213"/>
                  <a:pt x="800100" y="316333"/>
                </a:cubicBezTo>
                <a:cubicBezTo>
                  <a:pt x="791120" y="320823"/>
                  <a:pt x="781050" y="322683"/>
                  <a:pt x="771525" y="325858"/>
                </a:cubicBezTo>
                <a:cubicBezTo>
                  <a:pt x="762000" y="322683"/>
                  <a:pt x="751930" y="320823"/>
                  <a:pt x="742950" y="316333"/>
                </a:cubicBezTo>
                <a:cubicBezTo>
                  <a:pt x="687503" y="288609"/>
                  <a:pt x="732957" y="290621"/>
                  <a:pt x="657225" y="240133"/>
                </a:cubicBezTo>
                <a:lnTo>
                  <a:pt x="628650" y="221083"/>
                </a:lnTo>
                <a:cubicBezTo>
                  <a:pt x="622300" y="211558"/>
                  <a:pt x="618215" y="200046"/>
                  <a:pt x="609600" y="192508"/>
                </a:cubicBezTo>
                <a:cubicBezTo>
                  <a:pt x="576522" y="163565"/>
                  <a:pt x="559951" y="155190"/>
                  <a:pt x="523875" y="144883"/>
                </a:cubicBezTo>
                <a:cubicBezTo>
                  <a:pt x="511288" y="141287"/>
                  <a:pt x="498194" y="139498"/>
                  <a:pt x="485775" y="135358"/>
                </a:cubicBezTo>
                <a:cubicBezTo>
                  <a:pt x="469555" y="129951"/>
                  <a:pt x="453443" y="123954"/>
                  <a:pt x="438150" y="116308"/>
                </a:cubicBezTo>
                <a:cubicBezTo>
                  <a:pt x="427911" y="111188"/>
                  <a:pt x="420934" y="98678"/>
                  <a:pt x="409575" y="97258"/>
                </a:cubicBezTo>
                <a:cubicBezTo>
                  <a:pt x="343340" y="88979"/>
                  <a:pt x="276225" y="90908"/>
                  <a:pt x="209550" y="87733"/>
                </a:cubicBezTo>
                <a:cubicBezTo>
                  <a:pt x="139932" y="41321"/>
                  <a:pt x="227468" y="97972"/>
                  <a:pt x="142875" y="49633"/>
                </a:cubicBezTo>
                <a:cubicBezTo>
                  <a:pt x="132936" y="43953"/>
                  <a:pt x="124539" y="35703"/>
                  <a:pt x="114300" y="30583"/>
                </a:cubicBezTo>
                <a:cubicBezTo>
                  <a:pt x="99075" y="22970"/>
                  <a:pt x="61867" y="15602"/>
                  <a:pt x="47625" y="11533"/>
                </a:cubicBezTo>
                <a:cubicBezTo>
                  <a:pt x="7259" y="0"/>
                  <a:pt x="32737" y="2008"/>
                  <a:pt x="0" y="2008"/>
                </a:cubicBezTo>
              </a:path>
            </a:pathLst>
          </a:custGeom>
          <a:ln w="57150">
            <a:solidFill>
              <a:srgbClr val="00B0F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AU" dirty="0"/>
          </a:p>
        </p:txBody>
      </p:sp>
      <p:sp>
        <p:nvSpPr>
          <p:cNvPr id="150" name="Freeform 149"/>
          <p:cNvSpPr/>
          <p:nvPr/>
        </p:nvSpPr>
        <p:spPr>
          <a:xfrm>
            <a:off x="3143250" y="4264819"/>
            <a:ext cx="857250" cy="92869"/>
          </a:xfrm>
          <a:custGeom>
            <a:avLst/>
            <a:gdLst>
              <a:gd name="connsiteX0" fmla="*/ 857250 w 857250"/>
              <a:gd name="connsiteY0" fmla="*/ 114300 h 123825"/>
              <a:gd name="connsiteX1" fmla="*/ 800100 w 857250"/>
              <a:gd name="connsiteY1" fmla="*/ 76200 h 123825"/>
              <a:gd name="connsiteX2" fmla="*/ 771525 w 857250"/>
              <a:gd name="connsiteY2" fmla="*/ 66675 h 123825"/>
              <a:gd name="connsiteX3" fmla="*/ 723900 w 857250"/>
              <a:gd name="connsiteY3" fmla="*/ 47625 h 123825"/>
              <a:gd name="connsiteX4" fmla="*/ 685800 w 857250"/>
              <a:gd name="connsiteY4" fmla="*/ 38100 h 123825"/>
              <a:gd name="connsiteX5" fmla="*/ 657225 w 857250"/>
              <a:gd name="connsiteY5" fmla="*/ 28575 h 123825"/>
              <a:gd name="connsiteX6" fmla="*/ 619125 w 857250"/>
              <a:gd name="connsiteY6" fmla="*/ 19050 h 123825"/>
              <a:gd name="connsiteX7" fmla="*/ 581025 w 857250"/>
              <a:gd name="connsiteY7" fmla="*/ 0 h 123825"/>
              <a:gd name="connsiteX8" fmla="*/ 485775 w 857250"/>
              <a:gd name="connsiteY8" fmla="*/ 19050 h 123825"/>
              <a:gd name="connsiteX9" fmla="*/ 428625 w 857250"/>
              <a:gd name="connsiteY9" fmla="*/ 47625 h 123825"/>
              <a:gd name="connsiteX10" fmla="*/ 342900 w 857250"/>
              <a:gd name="connsiteY10" fmla="*/ 114300 h 123825"/>
              <a:gd name="connsiteX11" fmla="*/ 285750 w 857250"/>
              <a:gd name="connsiteY11" fmla="*/ 123825 h 123825"/>
              <a:gd name="connsiteX12" fmla="*/ 228600 w 857250"/>
              <a:gd name="connsiteY12" fmla="*/ 114300 h 123825"/>
              <a:gd name="connsiteX13" fmla="*/ 200025 w 857250"/>
              <a:gd name="connsiteY13" fmla="*/ 104775 h 123825"/>
              <a:gd name="connsiteX14" fmla="*/ 123825 w 857250"/>
              <a:gd name="connsiteY14" fmla="*/ 95250 h 123825"/>
              <a:gd name="connsiteX15" fmla="*/ 9525 w 857250"/>
              <a:gd name="connsiteY15" fmla="*/ 95250 h 123825"/>
              <a:gd name="connsiteX16" fmla="*/ 0 w 857250"/>
              <a:gd name="connsiteY16" fmla="*/ 104775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57250" h="123825">
                <a:moveTo>
                  <a:pt x="857250" y="114300"/>
                </a:moveTo>
                <a:cubicBezTo>
                  <a:pt x="838200" y="101600"/>
                  <a:pt x="821820" y="83440"/>
                  <a:pt x="800100" y="76200"/>
                </a:cubicBezTo>
                <a:cubicBezTo>
                  <a:pt x="790575" y="73025"/>
                  <a:pt x="780926" y="70200"/>
                  <a:pt x="771525" y="66675"/>
                </a:cubicBezTo>
                <a:cubicBezTo>
                  <a:pt x="755516" y="60672"/>
                  <a:pt x="740120" y="53032"/>
                  <a:pt x="723900" y="47625"/>
                </a:cubicBezTo>
                <a:cubicBezTo>
                  <a:pt x="711481" y="43485"/>
                  <a:pt x="698387" y="41696"/>
                  <a:pt x="685800" y="38100"/>
                </a:cubicBezTo>
                <a:cubicBezTo>
                  <a:pt x="676146" y="35342"/>
                  <a:pt x="666879" y="31333"/>
                  <a:pt x="657225" y="28575"/>
                </a:cubicBezTo>
                <a:cubicBezTo>
                  <a:pt x="644638" y="24979"/>
                  <a:pt x="631382" y="23647"/>
                  <a:pt x="619125" y="19050"/>
                </a:cubicBezTo>
                <a:cubicBezTo>
                  <a:pt x="605830" y="14064"/>
                  <a:pt x="593725" y="6350"/>
                  <a:pt x="581025" y="0"/>
                </a:cubicBezTo>
                <a:cubicBezTo>
                  <a:pt x="556454" y="3510"/>
                  <a:pt x="512374" y="5750"/>
                  <a:pt x="485775" y="19050"/>
                </a:cubicBezTo>
                <a:cubicBezTo>
                  <a:pt x="411917" y="55979"/>
                  <a:pt x="500449" y="23684"/>
                  <a:pt x="428625" y="47625"/>
                </a:cubicBezTo>
                <a:cubicBezTo>
                  <a:pt x="407992" y="68258"/>
                  <a:pt x="370243" y="109743"/>
                  <a:pt x="342900" y="114300"/>
                </a:cubicBezTo>
                <a:lnTo>
                  <a:pt x="285750" y="123825"/>
                </a:lnTo>
                <a:cubicBezTo>
                  <a:pt x="266700" y="120650"/>
                  <a:pt x="247453" y="118490"/>
                  <a:pt x="228600" y="114300"/>
                </a:cubicBezTo>
                <a:cubicBezTo>
                  <a:pt x="218799" y="112122"/>
                  <a:pt x="209903" y="106571"/>
                  <a:pt x="200025" y="104775"/>
                </a:cubicBezTo>
                <a:cubicBezTo>
                  <a:pt x="174840" y="100196"/>
                  <a:pt x="149225" y="98425"/>
                  <a:pt x="123825" y="95250"/>
                </a:cubicBezTo>
                <a:cubicBezTo>
                  <a:pt x="73545" y="78490"/>
                  <a:pt x="89278" y="79299"/>
                  <a:pt x="9525" y="95250"/>
                </a:cubicBezTo>
                <a:cubicBezTo>
                  <a:pt x="5122" y="96131"/>
                  <a:pt x="3175" y="101600"/>
                  <a:pt x="0" y="104775"/>
                </a:cubicBezTo>
              </a:path>
            </a:pathLst>
          </a:custGeom>
          <a:ln w="57150">
            <a:solidFill>
              <a:srgbClr val="00B0F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AU" dirty="0"/>
          </a:p>
        </p:txBody>
      </p:sp>
      <p:sp>
        <p:nvSpPr>
          <p:cNvPr id="151" name="Freeform 150"/>
          <p:cNvSpPr/>
          <p:nvPr/>
        </p:nvSpPr>
        <p:spPr>
          <a:xfrm>
            <a:off x="2471738" y="4793456"/>
            <a:ext cx="1528762" cy="195263"/>
          </a:xfrm>
          <a:custGeom>
            <a:avLst/>
            <a:gdLst>
              <a:gd name="connsiteX0" fmla="*/ 1529419 w 1529419"/>
              <a:gd name="connsiteY0" fmla="*/ 95250 h 260103"/>
              <a:gd name="connsiteX1" fmla="*/ 1472269 w 1529419"/>
              <a:gd name="connsiteY1" fmla="*/ 57150 h 260103"/>
              <a:gd name="connsiteX2" fmla="*/ 1424644 w 1529419"/>
              <a:gd name="connsiteY2" fmla="*/ 19050 h 260103"/>
              <a:gd name="connsiteX3" fmla="*/ 1348444 w 1529419"/>
              <a:gd name="connsiteY3" fmla="*/ 38100 h 260103"/>
              <a:gd name="connsiteX4" fmla="*/ 1291294 w 1529419"/>
              <a:gd name="connsiteY4" fmla="*/ 76200 h 260103"/>
              <a:gd name="connsiteX5" fmla="*/ 1224619 w 1529419"/>
              <a:gd name="connsiteY5" fmla="*/ 95250 h 260103"/>
              <a:gd name="connsiteX6" fmla="*/ 1196044 w 1529419"/>
              <a:gd name="connsiteY6" fmla="*/ 104775 h 260103"/>
              <a:gd name="connsiteX7" fmla="*/ 1148419 w 1529419"/>
              <a:gd name="connsiteY7" fmla="*/ 114300 h 260103"/>
              <a:gd name="connsiteX8" fmla="*/ 1043644 w 1529419"/>
              <a:gd name="connsiteY8" fmla="*/ 142875 h 260103"/>
              <a:gd name="connsiteX9" fmla="*/ 967444 w 1529419"/>
              <a:gd name="connsiteY9" fmla="*/ 133350 h 260103"/>
              <a:gd name="connsiteX10" fmla="*/ 938869 w 1529419"/>
              <a:gd name="connsiteY10" fmla="*/ 114300 h 260103"/>
              <a:gd name="connsiteX11" fmla="*/ 900769 w 1529419"/>
              <a:gd name="connsiteY11" fmla="*/ 104775 h 260103"/>
              <a:gd name="connsiteX12" fmla="*/ 834094 w 1529419"/>
              <a:gd name="connsiteY12" fmla="*/ 66675 h 260103"/>
              <a:gd name="connsiteX13" fmla="*/ 805519 w 1529419"/>
              <a:gd name="connsiteY13" fmla="*/ 57150 h 260103"/>
              <a:gd name="connsiteX14" fmla="*/ 786469 w 1529419"/>
              <a:gd name="connsiteY14" fmla="*/ 28575 h 260103"/>
              <a:gd name="connsiteX15" fmla="*/ 757894 w 1529419"/>
              <a:gd name="connsiteY15" fmla="*/ 19050 h 260103"/>
              <a:gd name="connsiteX16" fmla="*/ 729319 w 1529419"/>
              <a:gd name="connsiteY16" fmla="*/ 0 h 260103"/>
              <a:gd name="connsiteX17" fmla="*/ 481669 w 1529419"/>
              <a:gd name="connsiteY17" fmla="*/ 9525 h 260103"/>
              <a:gd name="connsiteX18" fmla="*/ 405469 w 1529419"/>
              <a:gd name="connsiteY18" fmla="*/ 38100 h 260103"/>
              <a:gd name="connsiteX19" fmla="*/ 348319 w 1529419"/>
              <a:gd name="connsiteY19" fmla="*/ 57150 h 260103"/>
              <a:gd name="connsiteX20" fmla="*/ 272119 w 1529419"/>
              <a:gd name="connsiteY20" fmla="*/ 76200 h 260103"/>
              <a:gd name="connsiteX21" fmla="*/ 243544 w 1529419"/>
              <a:gd name="connsiteY21" fmla="*/ 85725 h 260103"/>
              <a:gd name="connsiteX22" fmla="*/ 176869 w 1529419"/>
              <a:gd name="connsiteY22" fmla="*/ 104775 h 260103"/>
              <a:gd name="connsiteX23" fmla="*/ 100669 w 1529419"/>
              <a:gd name="connsiteY23" fmla="*/ 171450 h 260103"/>
              <a:gd name="connsiteX24" fmla="*/ 72094 w 1529419"/>
              <a:gd name="connsiteY24" fmla="*/ 200025 h 260103"/>
              <a:gd name="connsiteX25" fmla="*/ 24469 w 1529419"/>
              <a:gd name="connsiteY25" fmla="*/ 238125 h 260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529419" h="260103">
                <a:moveTo>
                  <a:pt x="1529419" y="95250"/>
                </a:moveTo>
                <a:cubicBezTo>
                  <a:pt x="1510369" y="82550"/>
                  <a:pt x="1484969" y="76200"/>
                  <a:pt x="1472269" y="57150"/>
                </a:cubicBezTo>
                <a:cubicBezTo>
                  <a:pt x="1447650" y="20221"/>
                  <a:pt x="1464079" y="32195"/>
                  <a:pt x="1424644" y="19050"/>
                </a:cubicBezTo>
                <a:cubicBezTo>
                  <a:pt x="1411449" y="21689"/>
                  <a:pt x="1364919" y="28947"/>
                  <a:pt x="1348444" y="38100"/>
                </a:cubicBezTo>
                <a:cubicBezTo>
                  <a:pt x="1328430" y="49219"/>
                  <a:pt x="1313014" y="68960"/>
                  <a:pt x="1291294" y="76200"/>
                </a:cubicBezTo>
                <a:cubicBezTo>
                  <a:pt x="1222781" y="99038"/>
                  <a:pt x="1308340" y="71330"/>
                  <a:pt x="1224619" y="95250"/>
                </a:cubicBezTo>
                <a:cubicBezTo>
                  <a:pt x="1214965" y="98008"/>
                  <a:pt x="1205784" y="102340"/>
                  <a:pt x="1196044" y="104775"/>
                </a:cubicBezTo>
                <a:cubicBezTo>
                  <a:pt x="1180338" y="108702"/>
                  <a:pt x="1163926" y="109648"/>
                  <a:pt x="1148419" y="114300"/>
                </a:cubicBezTo>
                <a:cubicBezTo>
                  <a:pt x="1033695" y="148717"/>
                  <a:pt x="1173196" y="121283"/>
                  <a:pt x="1043644" y="142875"/>
                </a:cubicBezTo>
                <a:cubicBezTo>
                  <a:pt x="1018244" y="139700"/>
                  <a:pt x="992140" y="140085"/>
                  <a:pt x="967444" y="133350"/>
                </a:cubicBezTo>
                <a:cubicBezTo>
                  <a:pt x="956400" y="130338"/>
                  <a:pt x="949391" y="118809"/>
                  <a:pt x="938869" y="114300"/>
                </a:cubicBezTo>
                <a:cubicBezTo>
                  <a:pt x="926837" y="109143"/>
                  <a:pt x="913026" y="109372"/>
                  <a:pt x="900769" y="104775"/>
                </a:cubicBezTo>
                <a:cubicBezTo>
                  <a:pt x="833973" y="79727"/>
                  <a:pt x="889364" y="94310"/>
                  <a:pt x="834094" y="66675"/>
                </a:cubicBezTo>
                <a:cubicBezTo>
                  <a:pt x="825114" y="62185"/>
                  <a:pt x="815044" y="60325"/>
                  <a:pt x="805519" y="57150"/>
                </a:cubicBezTo>
                <a:cubicBezTo>
                  <a:pt x="799169" y="47625"/>
                  <a:pt x="795408" y="35726"/>
                  <a:pt x="786469" y="28575"/>
                </a:cubicBezTo>
                <a:cubicBezTo>
                  <a:pt x="778629" y="22303"/>
                  <a:pt x="766874" y="23540"/>
                  <a:pt x="757894" y="19050"/>
                </a:cubicBezTo>
                <a:cubicBezTo>
                  <a:pt x="747655" y="13930"/>
                  <a:pt x="738844" y="6350"/>
                  <a:pt x="729319" y="0"/>
                </a:cubicBezTo>
                <a:cubicBezTo>
                  <a:pt x="646769" y="3175"/>
                  <a:pt x="564109" y="4206"/>
                  <a:pt x="481669" y="9525"/>
                </a:cubicBezTo>
                <a:cubicBezTo>
                  <a:pt x="409026" y="14212"/>
                  <a:pt x="457267" y="15078"/>
                  <a:pt x="405469" y="38100"/>
                </a:cubicBezTo>
                <a:cubicBezTo>
                  <a:pt x="387119" y="46255"/>
                  <a:pt x="367800" y="52280"/>
                  <a:pt x="348319" y="57150"/>
                </a:cubicBezTo>
                <a:cubicBezTo>
                  <a:pt x="322919" y="63500"/>
                  <a:pt x="296957" y="67921"/>
                  <a:pt x="272119" y="76200"/>
                </a:cubicBezTo>
                <a:cubicBezTo>
                  <a:pt x="262594" y="79375"/>
                  <a:pt x="253198" y="82967"/>
                  <a:pt x="243544" y="85725"/>
                </a:cubicBezTo>
                <a:cubicBezTo>
                  <a:pt x="159823" y="109645"/>
                  <a:pt x="245382" y="81937"/>
                  <a:pt x="176869" y="104775"/>
                </a:cubicBezTo>
                <a:cubicBezTo>
                  <a:pt x="122894" y="185737"/>
                  <a:pt x="211794" y="60325"/>
                  <a:pt x="100669" y="171450"/>
                </a:cubicBezTo>
                <a:cubicBezTo>
                  <a:pt x="91144" y="180975"/>
                  <a:pt x="82442" y="191401"/>
                  <a:pt x="72094" y="200025"/>
                </a:cubicBezTo>
                <a:cubicBezTo>
                  <a:pt x="0" y="260103"/>
                  <a:pt x="79891" y="182703"/>
                  <a:pt x="24469" y="238125"/>
                </a:cubicBezTo>
              </a:path>
            </a:pathLst>
          </a:custGeom>
          <a:ln w="57150">
            <a:solidFill>
              <a:srgbClr val="00B0F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AU" dirty="0"/>
          </a:p>
        </p:txBody>
      </p:sp>
      <p:sp>
        <p:nvSpPr>
          <p:cNvPr id="152" name="Freeform 151"/>
          <p:cNvSpPr/>
          <p:nvPr/>
        </p:nvSpPr>
        <p:spPr>
          <a:xfrm>
            <a:off x="3343276" y="4457701"/>
            <a:ext cx="657225" cy="107156"/>
          </a:xfrm>
          <a:custGeom>
            <a:avLst/>
            <a:gdLst>
              <a:gd name="connsiteX0" fmla="*/ 657225 w 657225"/>
              <a:gd name="connsiteY0" fmla="*/ 123825 h 142875"/>
              <a:gd name="connsiteX1" fmla="*/ 590550 w 657225"/>
              <a:gd name="connsiteY1" fmla="*/ 57150 h 142875"/>
              <a:gd name="connsiteX2" fmla="*/ 561975 w 657225"/>
              <a:gd name="connsiteY2" fmla="*/ 38100 h 142875"/>
              <a:gd name="connsiteX3" fmla="*/ 504825 w 657225"/>
              <a:gd name="connsiteY3" fmla="*/ 47625 h 142875"/>
              <a:gd name="connsiteX4" fmla="*/ 447675 w 657225"/>
              <a:gd name="connsiteY4" fmla="*/ 95250 h 142875"/>
              <a:gd name="connsiteX5" fmla="*/ 419100 w 657225"/>
              <a:gd name="connsiteY5" fmla="*/ 104775 h 142875"/>
              <a:gd name="connsiteX6" fmla="*/ 361950 w 657225"/>
              <a:gd name="connsiteY6" fmla="*/ 142875 h 142875"/>
              <a:gd name="connsiteX7" fmla="*/ 133350 w 657225"/>
              <a:gd name="connsiteY7" fmla="*/ 133350 h 142875"/>
              <a:gd name="connsiteX8" fmla="*/ 104775 w 657225"/>
              <a:gd name="connsiteY8" fmla="*/ 114300 h 142875"/>
              <a:gd name="connsiteX9" fmla="*/ 114300 w 657225"/>
              <a:gd name="connsiteY9" fmla="*/ 76200 h 142875"/>
              <a:gd name="connsiteX10" fmla="*/ 104775 w 657225"/>
              <a:gd name="connsiteY10" fmla="*/ 47625 h 142875"/>
              <a:gd name="connsiteX11" fmla="*/ 76200 w 657225"/>
              <a:gd name="connsiteY11" fmla="*/ 28575 h 142875"/>
              <a:gd name="connsiteX12" fmla="*/ 19050 w 657225"/>
              <a:gd name="connsiteY12" fmla="*/ 9525 h 142875"/>
              <a:gd name="connsiteX13" fmla="*/ 0 w 657225"/>
              <a:gd name="connsiteY13" fmla="*/ 0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57225" h="142875">
                <a:moveTo>
                  <a:pt x="657225" y="123825"/>
                </a:moveTo>
                <a:cubicBezTo>
                  <a:pt x="640460" y="73530"/>
                  <a:pt x="656054" y="100819"/>
                  <a:pt x="590550" y="57150"/>
                </a:cubicBezTo>
                <a:lnTo>
                  <a:pt x="561975" y="38100"/>
                </a:lnTo>
                <a:cubicBezTo>
                  <a:pt x="542925" y="41275"/>
                  <a:pt x="523147" y="41518"/>
                  <a:pt x="504825" y="47625"/>
                </a:cubicBezTo>
                <a:cubicBezTo>
                  <a:pt x="473662" y="58013"/>
                  <a:pt x="474202" y="77565"/>
                  <a:pt x="447675" y="95250"/>
                </a:cubicBezTo>
                <a:cubicBezTo>
                  <a:pt x="439321" y="100819"/>
                  <a:pt x="427877" y="99899"/>
                  <a:pt x="419100" y="104775"/>
                </a:cubicBezTo>
                <a:cubicBezTo>
                  <a:pt x="399086" y="115894"/>
                  <a:pt x="361950" y="142875"/>
                  <a:pt x="361950" y="142875"/>
                </a:cubicBezTo>
                <a:cubicBezTo>
                  <a:pt x="285750" y="139700"/>
                  <a:pt x="209150" y="141772"/>
                  <a:pt x="133350" y="133350"/>
                </a:cubicBezTo>
                <a:cubicBezTo>
                  <a:pt x="121972" y="132086"/>
                  <a:pt x="108395" y="125160"/>
                  <a:pt x="104775" y="114300"/>
                </a:cubicBezTo>
                <a:cubicBezTo>
                  <a:pt x="100635" y="101881"/>
                  <a:pt x="111125" y="88900"/>
                  <a:pt x="114300" y="76200"/>
                </a:cubicBezTo>
                <a:cubicBezTo>
                  <a:pt x="111125" y="66675"/>
                  <a:pt x="111047" y="55465"/>
                  <a:pt x="104775" y="47625"/>
                </a:cubicBezTo>
                <a:cubicBezTo>
                  <a:pt x="97624" y="38686"/>
                  <a:pt x="86661" y="33224"/>
                  <a:pt x="76200" y="28575"/>
                </a:cubicBezTo>
                <a:cubicBezTo>
                  <a:pt x="57850" y="20420"/>
                  <a:pt x="37011" y="18505"/>
                  <a:pt x="19050" y="9525"/>
                </a:cubicBezTo>
                <a:lnTo>
                  <a:pt x="0" y="0"/>
                </a:lnTo>
              </a:path>
            </a:pathLst>
          </a:custGeom>
          <a:ln w="57150">
            <a:solidFill>
              <a:srgbClr val="00B0F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AU" dirty="0"/>
          </a:p>
        </p:txBody>
      </p:sp>
      <p:grpSp>
        <p:nvGrpSpPr>
          <p:cNvPr id="153" name="Group 152"/>
          <p:cNvGrpSpPr>
            <a:grpSpLocks/>
          </p:cNvGrpSpPr>
          <p:nvPr/>
        </p:nvGrpSpPr>
        <p:grpSpPr bwMode="auto">
          <a:xfrm>
            <a:off x="3995738" y="1924050"/>
            <a:ext cx="576262" cy="2753916"/>
            <a:chOff x="3995936" y="2564904"/>
            <a:chExt cx="576064" cy="1512168"/>
          </a:xfrm>
        </p:grpSpPr>
        <p:sp>
          <p:nvSpPr>
            <p:cNvPr id="4207" name="Rectangle 3" descr="Paper bag"/>
            <p:cNvSpPr>
              <a:spLocks noChangeArrowheads="1"/>
            </p:cNvSpPr>
            <p:nvPr/>
          </p:nvSpPr>
          <p:spPr bwMode="auto">
            <a:xfrm>
              <a:off x="4499992" y="2564904"/>
              <a:ext cx="72008" cy="1512168"/>
            </a:xfrm>
            <a:prstGeom prst="rect">
              <a:avLst/>
            </a:prstGeom>
            <a:solidFill>
              <a:srgbClr val="00B0F0">
                <a:alpha val="70195"/>
              </a:srgbClr>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p:txBody>
        </p:sp>
        <p:sp>
          <p:nvSpPr>
            <p:cNvPr id="4208" name="Rectangle 3" descr="Paper bag"/>
            <p:cNvSpPr>
              <a:spLocks noChangeArrowheads="1"/>
            </p:cNvSpPr>
            <p:nvPr/>
          </p:nvSpPr>
          <p:spPr bwMode="auto">
            <a:xfrm>
              <a:off x="3995936" y="2564904"/>
              <a:ext cx="72008" cy="1512168"/>
            </a:xfrm>
            <a:prstGeom prst="rect">
              <a:avLst/>
            </a:prstGeom>
            <a:solidFill>
              <a:srgbClr val="00B0F0">
                <a:alpha val="70195"/>
              </a:srgbClr>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AU" dirty="0"/>
            </a:p>
          </p:txBody>
        </p:sp>
      </p:grpSp>
      <p:grpSp>
        <p:nvGrpSpPr>
          <p:cNvPr id="156" name="Group 155"/>
          <p:cNvGrpSpPr>
            <a:grpSpLocks/>
          </p:cNvGrpSpPr>
          <p:nvPr/>
        </p:nvGrpSpPr>
        <p:grpSpPr bwMode="auto">
          <a:xfrm>
            <a:off x="4541839" y="1545431"/>
            <a:ext cx="534987" cy="385763"/>
            <a:chOff x="4541044" y="2348880"/>
            <a:chExt cx="249403" cy="226016"/>
          </a:xfrm>
        </p:grpSpPr>
        <p:sp>
          <p:nvSpPr>
            <p:cNvPr id="157" name="Freeform 156"/>
            <p:cNvSpPr/>
            <p:nvPr/>
          </p:nvSpPr>
          <p:spPr>
            <a:xfrm>
              <a:off x="4572127" y="2348880"/>
              <a:ext cx="71786" cy="71851"/>
            </a:xfrm>
            <a:custGeom>
              <a:avLst/>
              <a:gdLst>
                <a:gd name="connsiteX0" fmla="*/ 0 w 380212"/>
                <a:gd name="connsiteY0" fmla="*/ 314325 h 333375"/>
                <a:gd name="connsiteX1" fmla="*/ 0 w 380212"/>
                <a:gd name="connsiteY1" fmla="*/ 314325 h 333375"/>
                <a:gd name="connsiteX2" fmla="*/ 19050 w 380212"/>
                <a:gd name="connsiteY2" fmla="*/ 228600 h 333375"/>
                <a:gd name="connsiteX3" fmla="*/ 28575 w 380212"/>
                <a:gd name="connsiteY3" fmla="*/ 161925 h 333375"/>
                <a:gd name="connsiteX4" fmla="*/ 66675 w 380212"/>
                <a:gd name="connsiteY4" fmla="*/ 76200 h 333375"/>
                <a:gd name="connsiteX5" fmla="*/ 95250 w 380212"/>
                <a:gd name="connsiteY5" fmla="*/ 47625 h 333375"/>
                <a:gd name="connsiteX6" fmla="*/ 123825 w 380212"/>
                <a:gd name="connsiteY6" fmla="*/ 28575 h 333375"/>
                <a:gd name="connsiteX7" fmla="*/ 180975 w 380212"/>
                <a:gd name="connsiteY7" fmla="*/ 9525 h 333375"/>
                <a:gd name="connsiteX8" fmla="*/ 257175 w 380212"/>
                <a:gd name="connsiteY8" fmla="*/ 0 h 333375"/>
                <a:gd name="connsiteX9" fmla="*/ 295275 w 380212"/>
                <a:gd name="connsiteY9" fmla="*/ 9525 h 333375"/>
                <a:gd name="connsiteX10" fmla="*/ 314325 w 380212"/>
                <a:gd name="connsiteY10" fmla="*/ 38100 h 333375"/>
                <a:gd name="connsiteX11" fmla="*/ 342900 w 380212"/>
                <a:gd name="connsiteY11" fmla="*/ 57150 h 333375"/>
                <a:gd name="connsiteX12" fmla="*/ 361950 w 380212"/>
                <a:gd name="connsiteY12" fmla="*/ 85725 h 333375"/>
                <a:gd name="connsiteX13" fmla="*/ 361950 w 380212"/>
                <a:gd name="connsiteY13" fmla="*/ 238125 h 333375"/>
                <a:gd name="connsiteX14" fmla="*/ 352425 w 380212"/>
                <a:gd name="connsiteY14" fmla="*/ 266700 h 333375"/>
                <a:gd name="connsiteX15" fmla="*/ 266700 w 380212"/>
                <a:gd name="connsiteY15" fmla="*/ 314325 h 333375"/>
                <a:gd name="connsiteX16" fmla="*/ 171450 w 380212"/>
                <a:gd name="connsiteY16" fmla="*/ 295275 h 333375"/>
                <a:gd name="connsiteX17" fmla="*/ 85725 w 380212"/>
                <a:gd name="connsiteY17" fmla="*/ 304800 h 333375"/>
                <a:gd name="connsiteX18" fmla="*/ 28575 w 380212"/>
                <a:gd name="connsiteY18" fmla="*/ 323850 h 333375"/>
                <a:gd name="connsiteX19" fmla="*/ 0 w 380212"/>
                <a:gd name="connsiteY19" fmla="*/ 333375 h 333375"/>
                <a:gd name="connsiteX20" fmla="*/ 0 w 380212"/>
                <a:gd name="connsiteY20" fmla="*/ 314325 h 333375"/>
                <a:gd name="connsiteX0" fmla="*/ 0 w 682808"/>
                <a:gd name="connsiteY0" fmla="*/ 663323 h 663323"/>
                <a:gd name="connsiteX1" fmla="*/ 302596 w 682808"/>
                <a:gd name="connsiteY1" fmla="*/ 314325 h 663323"/>
                <a:gd name="connsiteX2" fmla="*/ 321646 w 682808"/>
                <a:gd name="connsiteY2" fmla="*/ 228600 h 663323"/>
                <a:gd name="connsiteX3" fmla="*/ 331171 w 682808"/>
                <a:gd name="connsiteY3" fmla="*/ 161925 h 663323"/>
                <a:gd name="connsiteX4" fmla="*/ 369271 w 682808"/>
                <a:gd name="connsiteY4" fmla="*/ 76200 h 663323"/>
                <a:gd name="connsiteX5" fmla="*/ 397846 w 682808"/>
                <a:gd name="connsiteY5" fmla="*/ 47625 h 663323"/>
                <a:gd name="connsiteX6" fmla="*/ 426421 w 682808"/>
                <a:gd name="connsiteY6" fmla="*/ 28575 h 663323"/>
                <a:gd name="connsiteX7" fmla="*/ 483571 w 682808"/>
                <a:gd name="connsiteY7" fmla="*/ 9525 h 663323"/>
                <a:gd name="connsiteX8" fmla="*/ 559771 w 682808"/>
                <a:gd name="connsiteY8" fmla="*/ 0 h 663323"/>
                <a:gd name="connsiteX9" fmla="*/ 597871 w 682808"/>
                <a:gd name="connsiteY9" fmla="*/ 9525 h 663323"/>
                <a:gd name="connsiteX10" fmla="*/ 616921 w 682808"/>
                <a:gd name="connsiteY10" fmla="*/ 38100 h 663323"/>
                <a:gd name="connsiteX11" fmla="*/ 645496 w 682808"/>
                <a:gd name="connsiteY11" fmla="*/ 57150 h 663323"/>
                <a:gd name="connsiteX12" fmla="*/ 664546 w 682808"/>
                <a:gd name="connsiteY12" fmla="*/ 85725 h 663323"/>
                <a:gd name="connsiteX13" fmla="*/ 664546 w 682808"/>
                <a:gd name="connsiteY13" fmla="*/ 238125 h 663323"/>
                <a:gd name="connsiteX14" fmla="*/ 655021 w 682808"/>
                <a:gd name="connsiteY14" fmla="*/ 266700 h 663323"/>
                <a:gd name="connsiteX15" fmla="*/ 569296 w 682808"/>
                <a:gd name="connsiteY15" fmla="*/ 314325 h 663323"/>
                <a:gd name="connsiteX16" fmla="*/ 474046 w 682808"/>
                <a:gd name="connsiteY16" fmla="*/ 295275 h 663323"/>
                <a:gd name="connsiteX17" fmla="*/ 388321 w 682808"/>
                <a:gd name="connsiteY17" fmla="*/ 304800 h 663323"/>
                <a:gd name="connsiteX18" fmla="*/ 331171 w 682808"/>
                <a:gd name="connsiteY18" fmla="*/ 323850 h 663323"/>
                <a:gd name="connsiteX19" fmla="*/ 302596 w 682808"/>
                <a:gd name="connsiteY19" fmla="*/ 333375 h 663323"/>
                <a:gd name="connsiteX20" fmla="*/ 0 w 682808"/>
                <a:gd name="connsiteY20" fmla="*/ 663323 h 663323"/>
                <a:gd name="connsiteX0" fmla="*/ 0 w 682808"/>
                <a:gd name="connsiteY0" fmla="*/ 663323 h 663323"/>
                <a:gd name="connsiteX1" fmla="*/ 302596 w 682808"/>
                <a:gd name="connsiteY1" fmla="*/ 314325 h 663323"/>
                <a:gd name="connsiteX2" fmla="*/ 321646 w 682808"/>
                <a:gd name="connsiteY2" fmla="*/ 228600 h 663323"/>
                <a:gd name="connsiteX3" fmla="*/ 331171 w 682808"/>
                <a:gd name="connsiteY3" fmla="*/ 161925 h 663323"/>
                <a:gd name="connsiteX4" fmla="*/ 369271 w 682808"/>
                <a:gd name="connsiteY4" fmla="*/ 76200 h 663323"/>
                <a:gd name="connsiteX5" fmla="*/ 397846 w 682808"/>
                <a:gd name="connsiteY5" fmla="*/ 47625 h 663323"/>
                <a:gd name="connsiteX6" fmla="*/ 426421 w 682808"/>
                <a:gd name="connsiteY6" fmla="*/ 28575 h 663323"/>
                <a:gd name="connsiteX7" fmla="*/ 483571 w 682808"/>
                <a:gd name="connsiteY7" fmla="*/ 9525 h 663323"/>
                <a:gd name="connsiteX8" fmla="*/ 559771 w 682808"/>
                <a:gd name="connsiteY8" fmla="*/ 0 h 663323"/>
                <a:gd name="connsiteX9" fmla="*/ 597871 w 682808"/>
                <a:gd name="connsiteY9" fmla="*/ 9525 h 663323"/>
                <a:gd name="connsiteX10" fmla="*/ 616921 w 682808"/>
                <a:gd name="connsiteY10" fmla="*/ 38100 h 663323"/>
                <a:gd name="connsiteX11" fmla="*/ 645496 w 682808"/>
                <a:gd name="connsiteY11" fmla="*/ 57150 h 663323"/>
                <a:gd name="connsiteX12" fmla="*/ 664546 w 682808"/>
                <a:gd name="connsiteY12" fmla="*/ 85725 h 663323"/>
                <a:gd name="connsiteX13" fmla="*/ 664546 w 682808"/>
                <a:gd name="connsiteY13" fmla="*/ 238125 h 663323"/>
                <a:gd name="connsiteX14" fmla="*/ 655021 w 682808"/>
                <a:gd name="connsiteY14" fmla="*/ 266700 h 663323"/>
                <a:gd name="connsiteX15" fmla="*/ 569296 w 682808"/>
                <a:gd name="connsiteY15" fmla="*/ 314325 h 663323"/>
                <a:gd name="connsiteX16" fmla="*/ 474046 w 682808"/>
                <a:gd name="connsiteY16" fmla="*/ 295275 h 663323"/>
                <a:gd name="connsiteX17" fmla="*/ 388321 w 682808"/>
                <a:gd name="connsiteY17" fmla="*/ 304800 h 663323"/>
                <a:gd name="connsiteX18" fmla="*/ 302596 w 682808"/>
                <a:gd name="connsiteY18" fmla="*/ 333375 h 663323"/>
                <a:gd name="connsiteX19" fmla="*/ 0 w 682808"/>
                <a:gd name="connsiteY19" fmla="*/ 663323 h 663323"/>
                <a:gd name="connsiteX0" fmla="*/ 0 w 682808"/>
                <a:gd name="connsiteY0" fmla="*/ 663323 h 663323"/>
                <a:gd name="connsiteX1" fmla="*/ 302596 w 682808"/>
                <a:gd name="connsiteY1" fmla="*/ 314325 h 663323"/>
                <a:gd name="connsiteX2" fmla="*/ 331171 w 682808"/>
                <a:gd name="connsiteY2" fmla="*/ 161925 h 663323"/>
                <a:gd name="connsiteX3" fmla="*/ 369271 w 682808"/>
                <a:gd name="connsiteY3" fmla="*/ 76200 h 663323"/>
                <a:gd name="connsiteX4" fmla="*/ 397846 w 682808"/>
                <a:gd name="connsiteY4" fmla="*/ 47625 h 663323"/>
                <a:gd name="connsiteX5" fmla="*/ 426421 w 682808"/>
                <a:gd name="connsiteY5" fmla="*/ 28575 h 663323"/>
                <a:gd name="connsiteX6" fmla="*/ 483571 w 682808"/>
                <a:gd name="connsiteY6" fmla="*/ 9525 h 663323"/>
                <a:gd name="connsiteX7" fmla="*/ 559771 w 682808"/>
                <a:gd name="connsiteY7" fmla="*/ 0 h 663323"/>
                <a:gd name="connsiteX8" fmla="*/ 597871 w 682808"/>
                <a:gd name="connsiteY8" fmla="*/ 9525 h 663323"/>
                <a:gd name="connsiteX9" fmla="*/ 616921 w 682808"/>
                <a:gd name="connsiteY9" fmla="*/ 38100 h 663323"/>
                <a:gd name="connsiteX10" fmla="*/ 645496 w 682808"/>
                <a:gd name="connsiteY10" fmla="*/ 57150 h 663323"/>
                <a:gd name="connsiteX11" fmla="*/ 664546 w 682808"/>
                <a:gd name="connsiteY11" fmla="*/ 85725 h 663323"/>
                <a:gd name="connsiteX12" fmla="*/ 664546 w 682808"/>
                <a:gd name="connsiteY12" fmla="*/ 238125 h 663323"/>
                <a:gd name="connsiteX13" fmla="*/ 655021 w 682808"/>
                <a:gd name="connsiteY13" fmla="*/ 266700 h 663323"/>
                <a:gd name="connsiteX14" fmla="*/ 569296 w 682808"/>
                <a:gd name="connsiteY14" fmla="*/ 314325 h 663323"/>
                <a:gd name="connsiteX15" fmla="*/ 474046 w 682808"/>
                <a:gd name="connsiteY15" fmla="*/ 295275 h 663323"/>
                <a:gd name="connsiteX16" fmla="*/ 388321 w 682808"/>
                <a:gd name="connsiteY16" fmla="*/ 304800 h 663323"/>
                <a:gd name="connsiteX17" fmla="*/ 302596 w 682808"/>
                <a:gd name="connsiteY17" fmla="*/ 333375 h 663323"/>
                <a:gd name="connsiteX18" fmla="*/ 0 w 682808"/>
                <a:gd name="connsiteY18" fmla="*/ 663323 h 663323"/>
                <a:gd name="connsiteX0" fmla="*/ 0 w 682808"/>
                <a:gd name="connsiteY0" fmla="*/ 663323 h 663323"/>
                <a:gd name="connsiteX1" fmla="*/ 302596 w 682808"/>
                <a:gd name="connsiteY1" fmla="*/ 314325 h 663323"/>
                <a:gd name="connsiteX2" fmla="*/ 369271 w 682808"/>
                <a:gd name="connsiteY2" fmla="*/ 76200 h 663323"/>
                <a:gd name="connsiteX3" fmla="*/ 397846 w 682808"/>
                <a:gd name="connsiteY3" fmla="*/ 47625 h 663323"/>
                <a:gd name="connsiteX4" fmla="*/ 426421 w 682808"/>
                <a:gd name="connsiteY4" fmla="*/ 28575 h 663323"/>
                <a:gd name="connsiteX5" fmla="*/ 483571 w 682808"/>
                <a:gd name="connsiteY5" fmla="*/ 9525 h 663323"/>
                <a:gd name="connsiteX6" fmla="*/ 559771 w 682808"/>
                <a:gd name="connsiteY6" fmla="*/ 0 h 663323"/>
                <a:gd name="connsiteX7" fmla="*/ 597871 w 682808"/>
                <a:gd name="connsiteY7" fmla="*/ 9525 h 663323"/>
                <a:gd name="connsiteX8" fmla="*/ 616921 w 682808"/>
                <a:gd name="connsiteY8" fmla="*/ 38100 h 663323"/>
                <a:gd name="connsiteX9" fmla="*/ 645496 w 682808"/>
                <a:gd name="connsiteY9" fmla="*/ 57150 h 663323"/>
                <a:gd name="connsiteX10" fmla="*/ 664546 w 682808"/>
                <a:gd name="connsiteY10" fmla="*/ 85725 h 663323"/>
                <a:gd name="connsiteX11" fmla="*/ 664546 w 682808"/>
                <a:gd name="connsiteY11" fmla="*/ 238125 h 663323"/>
                <a:gd name="connsiteX12" fmla="*/ 655021 w 682808"/>
                <a:gd name="connsiteY12" fmla="*/ 266700 h 663323"/>
                <a:gd name="connsiteX13" fmla="*/ 569296 w 682808"/>
                <a:gd name="connsiteY13" fmla="*/ 314325 h 663323"/>
                <a:gd name="connsiteX14" fmla="*/ 474046 w 682808"/>
                <a:gd name="connsiteY14" fmla="*/ 295275 h 663323"/>
                <a:gd name="connsiteX15" fmla="*/ 388321 w 682808"/>
                <a:gd name="connsiteY15" fmla="*/ 304800 h 663323"/>
                <a:gd name="connsiteX16" fmla="*/ 302596 w 682808"/>
                <a:gd name="connsiteY16" fmla="*/ 333375 h 663323"/>
                <a:gd name="connsiteX17" fmla="*/ 0 w 682808"/>
                <a:gd name="connsiteY17" fmla="*/ 663323 h 663323"/>
                <a:gd name="connsiteX0" fmla="*/ 0 w 682808"/>
                <a:gd name="connsiteY0" fmla="*/ 663323 h 663323"/>
                <a:gd name="connsiteX1" fmla="*/ 302596 w 682808"/>
                <a:gd name="connsiteY1" fmla="*/ 314325 h 663323"/>
                <a:gd name="connsiteX2" fmla="*/ 369271 w 682808"/>
                <a:gd name="connsiteY2" fmla="*/ 76200 h 663323"/>
                <a:gd name="connsiteX3" fmla="*/ 397846 w 682808"/>
                <a:gd name="connsiteY3" fmla="*/ 47625 h 663323"/>
                <a:gd name="connsiteX4" fmla="*/ 426421 w 682808"/>
                <a:gd name="connsiteY4" fmla="*/ 28575 h 663323"/>
                <a:gd name="connsiteX5" fmla="*/ 483571 w 682808"/>
                <a:gd name="connsiteY5" fmla="*/ 9525 h 663323"/>
                <a:gd name="connsiteX6" fmla="*/ 559771 w 682808"/>
                <a:gd name="connsiteY6" fmla="*/ 0 h 663323"/>
                <a:gd name="connsiteX7" fmla="*/ 597871 w 682808"/>
                <a:gd name="connsiteY7" fmla="*/ 9525 h 663323"/>
                <a:gd name="connsiteX8" fmla="*/ 616921 w 682808"/>
                <a:gd name="connsiteY8" fmla="*/ 38100 h 663323"/>
                <a:gd name="connsiteX9" fmla="*/ 645496 w 682808"/>
                <a:gd name="connsiteY9" fmla="*/ 57150 h 663323"/>
                <a:gd name="connsiteX10" fmla="*/ 664546 w 682808"/>
                <a:gd name="connsiteY10" fmla="*/ 85725 h 663323"/>
                <a:gd name="connsiteX11" fmla="*/ 664546 w 682808"/>
                <a:gd name="connsiteY11" fmla="*/ 238125 h 663323"/>
                <a:gd name="connsiteX12" fmla="*/ 655021 w 682808"/>
                <a:gd name="connsiteY12" fmla="*/ 266700 h 663323"/>
                <a:gd name="connsiteX13" fmla="*/ 569296 w 682808"/>
                <a:gd name="connsiteY13" fmla="*/ 314325 h 663323"/>
                <a:gd name="connsiteX14" fmla="*/ 474046 w 682808"/>
                <a:gd name="connsiteY14" fmla="*/ 295275 h 663323"/>
                <a:gd name="connsiteX15" fmla="*/ 388321 w 682808"/>
                <a:gd name="connsiteY15" fmla="*/ 304800 h 663323"/>
                <a:gd name="connsiteX16" fmla="*/ 0 w 682808"/>
                <a:gd name="connsiteY16" fmla="*/ 663323 h 663323"/>
                <a:gd name="connsiteX0" fmla="*/ 0 w 682808"/>
                <a:gd name="connsiteY0" fmla="*/ 663323 h 663323"/>
                <a:gd name="connsiteX1" fmla="*/ 151298 w 682808"/>
                <a:gd name="connsiteY1" fmla="*/ 442215 h 663323"/>
                <a:gd name="connsiteX2" fmla="*/ 369271 w 682808"/>
                <a:gd name="connsiteY2" fmla="*/ 76200 h 663323"/>
                <a:gd name="connsiteX3" fmla="*/ 397846 w 682808"/>
                <a:gd name="connsiteY3" fmla="*/ 47625 h 663323"/>
                <a:gd name="connsiteX4" fmla="*/ 426421 w 682808"/>
                <a:gd name="connsiteY4" fmla="*/ 28575 h 663323"/>
                <a:gd name="connsiteX5" fmla="*/ 483571 w 682808"/>
                <a:gd name="connsiteY5" fmla="*/ 9525 h 663323"/>
                <a:gd name="connsiteX6" fmla="*/ 559771 w 682808"/>
                <a:gd name="connsiteY6" fmla="*/ 0 h 663323"/>
                <a:gd name="connsiteX7" fmla="*/ 597871 w 682808"/>
                <a:gd name="connsiteY7" fmla="*/ 9525 h 663323"/>
                <a:gd name="connsiteX8" fmla="*/ 616921 w 682808"/>
                <a:gd name="connsiteY8" fmla="*/ 38100 h 663323"/>
                <a:gd name="connsiteX9" fmla="*/ 645496 w 682808"/>
                <a:gd name="connsiteY9" fmla="*/ 57150 h 663323"/>
                <a:gd name="connsiteX10" fmla="*/ 664546 w 682808"/>
                <a:gd name="connsiteY10" fmla="*/ 85725 h 663323"/>
                <a:gd name="connsiteX11" fmla="*/ 664546 w 682808"/>
                <a:gd name="connsiteY11" fmla="*/ 238125 h 663323"/>
                <a:gd name="connsiteX12" fmla="*/ 655021 w 682808"/>
                <a:gd name="connsiteY12" fmla="*/ 266700 h 663323"/>
                <a:gd name="connsiteX13" fmla="*/ 569296 w 682808"/>
                <a:gd name="connsiteY13" fmla="*/ 314325 h 663323"/>
                <a:gd name="connsiteX14" fmla="*/ 474046 w 682808"/>
                <a:gd name="connsiteY14" fmla="*/ 295275 h 663323"/>
                <a:gd name="connsiteX15" fmla="*/ 388321 w 682808"/>
                <a:gd name="connsiteY15" fmla="*/ 304800 h 663323"/>
                <a:gd name="connsiteX16" fmla="*/ 0 w 682808"/>
                <a:gd name="connsiteY16" fmla="*/ 663323 h 663323"/>
                <a:gd name="connsiteX0" fmla="*/ 0 w 682808"/>
                <a:gd name="connsiteY0" fmla="*/ 663323 h 663323"/>
                <a:gd name="connsiteX1" fmla="*/ 151298 w 682808"/>
                <a:gd name="connsiteY1" fmla="*/ 442215 h 663323"/>
                <a:gd name="connsiteX2" fmla="*/ 302596 w 682808"/>
                <a:gd name="connsiteY2" fmla="*/ 221108 h 663323"/>
                <a:gd name="connsiteX3" fmla="*/ 397846 w 682808"/>
                <a:gd name="connsiteY3" fmla="*/ 47625 h 663323"/>
                <a:gd name="connsiteX4" fmla="*/ 426421 w 682808"/>
                <a:gd name="connsiteY4" fmla="*/ 28575 h 663323"/>
                <a:gd name="connsiteX5" fmla="*/ 483571 w 682808"/>
                <a:gd name="connsiteY5" fmla="*/ 9525 h 663323"/>
                <a:gd name="connsiteX6" fmla="*/ 559771 w 682808"/>
                <a:gd name="connsiteY6" fmla="*/ 0 h 663323"/>
                <a:gd name="connsiteX7" fmla="*/ 597871 w 682808"/>
                <a:gd name="connsiteY7" fmla="*/ 9525 h 663323"/>
                <a:gd name="connsiteX8" fmla="*/ 616921 w 682808"/>
                <a:gd name="connsiteY8" fmla="*/ 38100 h 663323"/>
                <a:gd name="connsiteX9" fmla="*/ 645496 w 682808"/>
                <a:gd name="connsiteY9" fmla="*/ 57150 h 663323"/>
                <a:gd name="connsiteX10" fmla="*/ 664546 w 682808"/>
                <a:gd name="connsiteY10" fmla="*/ 85725 h 663323"/>
                <a:gd name="connsiteX11" fmla="*/ 664546 w 682808"/>
                <a:gd name="connsiteY11" fmla="*/ 238125 h 663323"/>
                <a:gd name="connsiteX12" fmla="*/ 655021 w 682808"/>
                <a:gd name="connsiteY12" fmla="*/ 266700 h 663323"/>
                <a:gd name="connsiteX13" fmla="*/ 569296 w 682808"/>
                <a:gd name="connsiteY13" fmla="*/ 314325 h 663323"/>
                <a:gd name="connsiteX14" fmla="*/ 474046 w 682808"/>
                <a:gd name="connsiteY14" fmla="*/ 295275 h 663323"/>
                <a:gd name="connsiteX15" fmla="*/ 388321 w 682808"/>
                <a:gd name="connsiteY15" fmla="*/ 304800 h 663323"/>
                <a:gd name="connsiteX16" fmla="*/ 0 w 682808"/>
                <a:gd name="connsiteY16" fmla="*/ 663323 h 663323"/>
                <a:gd name="connsiteX0" fmla="*/ 0 w 682808"/>
                <a:gd name="connsiteY0" fmla="*/ 663323 h 663323"/>
                <a:gd name="connsiteX1" fmla="*/ 151298 w 682808"/>
                <a:gd name="connsiteY1" fmla="*/ 442215 h 663323"/>
                <a:gd name="connsiteX2" fmla="*/ 302596 w 682808"/>
                <a:gd name="connsiteY2" fmla="*/ 221108 h 663323"/>
                <a:gd name="connsiteX3" fmla="*/ 397846 w 682808"/>
                <a:gd name="connsiteY3" fmla="*/ 47625 h 663323"/>
                <a:gd name="connsiteX4" fmla="*/ 426421 w 682808"/>
                <a:gd name="connsiteY4" fmla="*/ 28575 h 663323"/>
                <a:gd name="connsiteX5" fmla="*/ 483571 w 682808"/>
                <a:gd name="connsiteY5" fmla="*/ 9525 h 663323"/>
                <a:gd name="connsiteX6" fmla="*/ 559771 w 682808"/>
                <a:gd name="connsiteY6" fmla="*/ 0 h 663323"/>
                <a:gd name="connsiteX7" fmla="*/ 597871 w 682808"/>
                <a:gd name="connsiteY7" fmla="*/ 9525 h 663323"/>
                <a:gd name="connsiteX8" fmla="*/ 616921 w 682808"/>
                <a:gd name="connsiteY8" fmla="*/ 38100 h 663323"/>
                <a:gd name="connsiteX9" fmla="*/ 645496 w 682808"/>
                <a:gd name="connsiteY9" fmla="*/ 57150 h 663323"/>
                <a:gd name="connsiteX10" fmla="*/ 664546 w 682808"/>
                <a:gd name="connsiteY10" fmla="*/ 85725 h 663323"/>
                <a:gd name="connsiteX11" fmla="*/ 664546 w 682808"/>
                <a:gd name="connsiteY11" fmla="*/ 238125 h 663323"/>
                <a:gd name="connsiteX12" fmla="*/ 655021 w 682808"/>
                <a:gd name="connsiteY12" fmla="*/ 266700 h 663323"/>
                <a:gd name="connsiteX13" fmla="*/ 569296 w 682808"/>
                <a:gd name="connsiteY13" fmla="*/ 314325 h 663323"/>
                <a:gd name="connsiteX14" fmla="*/ 474046 w 682808"/>
                <a:gd name="connsiteY14" fmla="*/ 295275 h 663323"/>
                <a:gd name="connsiteX15" fmla="*/ 151298 w 682808"/>
                <a:gd name="connsiteY15" fmla="*/ 442215 h 663323"/>
                <a:gd name="connsiteX16" fmla="*/ 0 w 682808"/>
                <a:gd name="connsiteY16" fmla="*/ 663323 h 663323"/>
                <a:gd name="connsiteX0" fmla="*/ 0 w 682808"/>
                <a:gd name="connsiteY0" fmla="*/ 663323 h 663323"/>
                <a:gd name="connsiteX1" fmla="*/ 151298 w 682808"/>
                <a:gd name="connsiteY1" fmla="*/ 442215 h 663323"/>
                <a:gd name="connsiteX2" fmla="*/ 302596 w 682808"/>
                <a:gd name="connsiteY2" fmla="*/ 221108 h 663323"/>
                <a:gd name="connsiteX3" fmla="*/ 397846 w 682808"/>
                <a:gd name="connsiteY3" fmla="*/ 47625 h 663323"/>
                <a:gd name="connsiteX4" fmla="*/ 426421 w 682808"/>
                <a:gd name="connsiteY4" fmla="*/ 28575 h 663323"/>
                <a:gd name="connsiteX5" fmla="*/ 483571 w 682808"/>
                <a:gd name="connsiteY5" fmla="*/ 9525 h 663323"/>
                <a:gd name="connsiteX6" fmla="*/ 559771 w 682808"/>
                <a:gd name="connsiteY6" fmla="*/ 0 h 663323"/>
                <a:gd name="connsiteX7" fmla="*/ 597871 w 682808"/>
                <a:gd name="connsiteY7" fmla="*/ 9525 h 663323"/>
                <a:gd name="connsiteX8" fmla="*/ 616921 w 682808"/>
                <a:gd name="connsiteY8" fmla="*/ 38100 h 663323"/>
                <a:gd name="connsiteX9" fmla="*/ 645496 w 682808"/>
                <a:gd name="connsiteY9" fmla="*/ 57150 h 663323"/>
                <a:gd name="connsiteX10" fmla="*/ 664546 w 682808"/>
                <a:gd name="connsiteY10" fmla="*/ 85725 h 663323"/>
                <a:gd name="connsiteX11" fmla="*/ 664546 w 682808"/>
                <a:gd name="connsiteY11" fmla="*/ 238125 h 663323"/>
                <a:gd name="connsiteX12" fmla="*/ 655021 w 682808"/>
                <a:gd name="connsiteY12" fmla="*/ 266700 h 663323"/>
                <a:gd name="connsiteX13" fmla="*/ 569296 w 682808"/>
                <a:gd name="connsiteY13" fmla="*/ 314325 h 663323"/>
                <a:gd name="connsiteX14" fmla="*/ 151298 w 682808"/>
                <a:gd name="connsiteY14" fmla="*/ 442215 h 663323"/>
                <a:gd name="connsiteX15" fmla="*/ 0 w 682808"/>
                <a:gd name="connsiteY15" fmla="*/ 663323 h 663323"/>
                <a:gd name="connsiteX0" fmla="*/ 0 w 682808"/>
                <a:gd name="connsiteY0" fmla="*/ 663323 h 663323"/>
                <a:gd name="connsiteX1" fmla="*/ 151298 w 682808"/>
                <a:gd name="connsiteY1" fmla="*/ 442215 h 663323"/>
                <a:gd name="connsiteX2" fmla="*/ 302596 w 682808"/>
                <a:gd name="connsiteY2" fmla="*/ 221108 h 663323"/>
                <a:gd name="connsiteX3" fmla="*/ 397846 w 682808"/>
                <a:gd name="connsiteY3" fmla="*/ 47625 h 663323"/>
                <a:gd name="connsiteX4" fmla="*/ 426421 w 682808"/>
                <a:gd name="connsiteY4" fmla="*/ 28575 h 663323"/>
                <a:gd name="connsiteX5" fmla="*/ 483571 w 682808"/>
                <a:gd name="connsiteY5" fmla="*/ 9525 h 663323"/>
                <a:gd name="connsiteX6" fmla="*/ 559771 w 682808"/>
                <a:gd name="connsiteY6" fmla="*/ 0 h 663323"/>
                <a:gd name="connsiteX7" fmla="*/ 597871 w 682808"/>
                <a:gd name="connsiteY7" fmla="*/ 9525 h 663323"/>
                <a:gd name="connsiteX8" fmla="*/ 616921 w 682808"/>
                <a:gd name="connsiteY8" fmla="*/ 38100 h 663323"/>
                <a:gd name="connsiteX9" fmla="*/ 645496 w 682808"/>
                <a:gd name="connsiteY9" fmla="*/ 57150 h 663323"/>
                <a:gd name="connsiteX10" fmla="*/ 664546 w 682808"/>
                <a:gd name="connsiteY10" fmla="*/ 85725 h 663323"/>
                <a:gd name="connsiteX11" fmla="*/ 664546 w 682808"/>
                <a:gd name="connsiteY11" fmla="*/ 238125 h 663323"/>
                <a:gd name="connsiteX12" fmla="*/ 655021 w 682808"/>
                <a:gd name="connsiteY12" fmla="*/ 266700 h 663323"/>
                <a:gd name="connsiteX13" fmla="*/ 569296 w 682808"/>
                <a:gd name="connsiteY13" fmla="*/ 314325 h 663323"/>
                <a:gd name="connsiteX14" fmla="*/ 0 w 682808"/>
                <a:gd name="connsiteY14" fmla="*/ 663323 h 663323"/>
                <a:gd name="connsiteX15" fmla="*/ 0 w 682808"/>
                <a:gd name="connsiteY15" fmla="*/ 663323 h 663323"/>
                <a:gd name="connsiteX0" fmla="*/ 0 w 682808"/>
                <a:gd name="connsiteY0" fmla="*/ 663323 h 663323"/>
                <a:gd name="connsiteX1" fmla="*/ 151298 w 682808"/>
                <a:gd name="connsiteY1" fmla="*/ 442215 h 663323"/>
                <a:gd name="connsiteX2" fmla="*/ 302596 w 682808"/>
                <a:gd name="connsiteY2" fmla="*/ 221108 h 663323"/>
                <a:gd name="connsiteX3" fmla="*/ 397846 w 682808"/>
                <a:gd name="connsiteY3" fmla="*/ 47625 h 663323"/>
                <a:gd name="connsiteX4" fmla="*/ 426421 w 682808"/>
                <a:gd name="connsiteY4" fmla="*/ 28575 h 663323"/>
                <a:gd name="connsiteX5" fmla="*/ 483571 w 682808"/>
                <a:gd name="connsiteY5" fmla="*/ 9525 h 663323"/>
                <a:gd name="connsiteX6" fmla="*/ 559771 w 682808"/>
                <a:gd name="connsiteY6" fmla="*/ 0 h 663323"/>
                <a:gd name="connsiteX7" fmla="*/ 597871 w 682808"/>
                <a:gd name="connsiteY7" fmla="*/ 9525 h 663323"/>
                <a:gd name="connsiteX8" fmla="*/ 616921 w 682808"/>
                <a:gd name="connsiteY8" fmla="*/ 38100 h 663323"/>
                <a:gd name="connsiteX9" fmla="*/ 645496 w 682808"/>
                <a:gd name="connsiteY9" fmla="*/ 57150 h 663323"/>
                <a:gd name="connsiteX10" fmla="*/ 664546 w 682808"/>
                <a:gd name="connsiteY10" fmla="*/ 85725 h 663323"/>
                <a:gd name="connsiteX11" fmla="*/ 664546 w 682808"/>
                <a:gd name="connsiteY11" fmla="*/ 238125 h 663323"/>
                <a:gd name="connsiteX12" fmla="*/ 655021 w 682808"/>
                <a:gd name="connsiteY12" fmla="*/ 266700 h 663323"/>
                <a:gd name="connsiteX13" fmla="*/ 455205 w 682808"/>
                <a:gd name="connsiteY13" fmla="*/ 331662 h 663323"/>
                <a:gd name="connsiteX14" fmla="*/ 0 w 682808"/>
                <a:gd name="connsiteY14" fmla="*/ 663323 h 663323"/>
                <a:gd name="connsiteX15" fmla="*/ 0 w 682808"/>
                <a:gd name="connsiteY15" fmla="*/ 663323 h 663323"/>
                <a:gd name="connsiteX0" fmla="*/ 0 w 682808"/>
                <a:gd name="connsiteY0" fmla="*/ 663323 h 663323"/>
                <a:gd name="connsiteX1" fmla="*/ 151298 w 682808"/>
                <a:gd name="connsiteY1" fmla="*/ 442215 h 663323"/>
                <a:gd name="connsiteX2" fmla="*/ 227603 w 682808"/>
                <a:gd name="connsiteY2" fmla="*/ 331662 h 663323"/>
                <a:gd name="connsiteX3" fmla="*/ 397846 w 682808"/>
                <a:gd name="connsiteY3" fmla="*/ 47625 h 663323"/>
                <a:gd name="connsiteX4" fmla="*/ 426421 w 682808"/>
                <a:gd name="connsiteY4" fmla="*/ 28575 h 663323"/>
                <a:gd name="connsiteX5" fmla="*/ 483571 w 682808"/>
                <a:gd name="connsiteY5" fmla="*/ 9525 h 663323"/>
                <a:gd name="connsiteX6" fmla="*/ 559771 w 682808"/>
                <a:gd name="connsiteY6" fmla="*/ 0 h 663323"/>
                <a:gd name="connsiteX7" fmla="*/ 597871 w 682808"/>
                <a:gd name="connsiteY7" fmla="*/ 9525 h 663323"/>
                <a:gd name="connsiteX8" fmla="*/ 616921 w 682808"/>
                <a:gd name="connsiteY8" fmla="*/ 38100 h 663323"/>
                <a:gd name="connsiteX9" fmla="*/ 645496 w 682808"/>
                <a:gd name="connsiteY9" fmla="*/ 57150 h 663323"/>
                <a:gd name="connsiteX10" fmla="*/ 664546 w 682808"/>
                <a:gd name="connsiteY10" fmla="*/ 85725 h 663323"/>
                <a:gd name="connsiteX11" fmla="*/ 664546 w 682808"/>
                <a:gd name="connsiteY11" fmla="*/ 238125 h 663323"/>
                <a:gd name="connsiteX12" fmla="*/ 655021 w 682808"/>
                <a:gd name="connsiteY12" fmla="*/ 266700 h 663323"/>
                <a:gd name="connsiteX13" fmla="*/ 455205 w 682808"/>
                <a:gd name="connsiteY13" fmla="*/ 331662 h 663323"/>
                <a:gd name="connsiteX14" fmla="*/ 0 w 682808"/>
                <a:gd name="connsiteY14" fmla="*/ 663323 h 663323"/>
                <a:gd name="connsiteX15" fmla="*/ 0 w 682808"/>
                <a:gd name="connsiteY15" fmla="*/ 663323 h 663323"/>
                <a:gd name="connsiteX0" fmla="*/ 0 w 682808"/>
                <a:gd name="connsiteY0" fmla="*/ 663323 h 663323"/>
                <a:gd name="connsiteX1" fmla="*/ 151298 w 682808"/>
                <a:gd name="connsiteY1" fmla="*/ 442215 h 663323"/>
                <a:gd name="connsiteX2" fmla="*/ 227603 w 682808"/>
                <a:gd name="connsiteY2" fmla="*/ 331662 h 663323"/>
                <a:gd name="connsiteX3" fmla="*/ 397846 w 682808"/>
                <a:gd name="connsiteY3" fmla="*/ 47625 h 663323"/>
                <a:gd name="connsiteX4" fmla="*/ 426421 w 682808"/>
                <a:gd name="connsiteY4" fmla="*/ 28575 h 663323"/>
                <a:gd name="connsiteX5" fmla="*/ 483571 w 682808"/>
                <a:gd name="connsiteY5" fmla="*/ 9525 h 663323"/>
                <a:gd name="connsiteX6" fmla="*/ 559771 w 682808"/>
                <a:gd name="connsiteY6" fmla="*/ 0 h 663323"/>
                <a:gd name="connsiteX7" fmla="*/ 597871 w 682808"/>
                <a:gd name="connsiteY7" fmla="*/ 9525 h 663323"/>
                <a:gd name="connsiteX8" fmla="*/ 616921 w 682808"/>
                <a:gd name="connsiteY8" fmla="*/ 38100 h 663323"/>
                <a:gd name="connsiteX9" fmla="*/ 645496 w 682808"/>
                <a:gd name="connsiteY9" fmla="*/ 57150 h 663323"/>
                <a:gd name="connsiteX10" fmla="*/ 664546 w 682808"/>
                <a:gd name="connsiteY10" fmla="*/ 85725 h 663323"/>
                <a:gd name="connsiteX11" fmla="*/ 664546 w 682808"/>
                <a:gd name="connsiteY11" fmla="*/ 238125 h 663323"/>
                <a:gd name="connsiteX12" fmla="*/ 655021 w 682808"/>
                <a:gd name="connsiteY12" fmla="*/ 266700 h 663323"/>
                <a:gd name="connsiteX13" fmla="*/ 455205 w 682808"/>
                <a:gd name="connsiteY13" fmla="*/ 331662 h 663323"/>
                <a:gd name="connsiteX14" fmla="*/ 0 w 682808"/>
                <a:gd name="connsiteY14" fmla="*/ 663323 h 663323"/>
                <a:gd name="connsiteX15" fmla="*/ 0 w 682808"/>
                <a:gd name="connsiteY15" fmla="*/ 663323 h 663323"/>
                <a:gd name="connsiteX0" fmla="*/ 0 w 682808"/>
                <a:gd name="connsiteY0" fmla="*/ 663323 h 663323"/>
                <a:gd name="connsiteX1" fmla="*/ 151298 w 682808"/>
                <a:gd name="connsiteY1" fmla="*/ 442215 h 663323"/>
                <a:gd name="connsiteX2" fmla="*/ 227603 w 682808"/>
                <a:gd name="connsiteY2" fmla="*/ 331662 h 663323"/>
                <a:gd name="connsiteX3" fmla="*/ 397846 w 682808"/>
                <a:gd name="connsiteY3" fmla="*/ 47625 h 663323"/>
                <a:gd name="connsiteX4" fmla="*/ 426421 w 682808"/>
                <a:gd name="connsiteY4" fmla="*/ 28575 h 663323"/>
                <a:gd name="connsiteX5" fmla="*/ 483571 w 682808"/>
                <a:gd name="connsiteY5" fmla="*/ 9525 h 663323"/>
                <a:gd name="connsiteX6" fmla="*/ 559771 w 682808"/>
                <a:gd name="connsiteY6" fmla="*/ 0 h 663323"/>
                <a:gd name="connsiteX7" fmla="*/ 597871 w 682808"/>
                <a:gd name="connsiteY7" fmla="*/ 9525 h 663323"/>
                <a:gd name="connsiteX8" fmla="*/ 616921 w 682808"/>
                <a:gd name="connsiteY8" fmla="*/ 38100 h 663323"/>
                <a:gd name="connsiteX9" fmla="*/ 645496 w 682808"/>
                <a:gd name="connsiteY9" fmla="*/ 57150 h 663323"/>
                <a:gd name="connsiteX10" fmla="*/ 664546 w 682808"/>
                <a:gd name="connsiteY10" fmla="*/ 85725 h 663323"/>
                <a:gd name="connsiteX11" fmla="*/ 664546 w 682808"/>
                <a:gd name="connsiteY11" fmla="*/ 238125 h 663323"/>
                <a:gd name="connsiteX12" fmla="*/ 655021 w 682808"/>
                <a:gd name="connsiteY12" fmla="*/ 266700 h 663323"/>
                <a:gd name="connsiteX13" fmla="*/ 455205 w 682808"/>
                <a:gd name="connsiteY13" fmla="*/ 331662 h 663323"/>
                <a:gd name="connsiteX14" fmla="*/ 0 w 682808"/>
                <a:gd name="connsiteY14" fmla="*/ 663323 h 663323"/>
                <a:gd name="connsiteX15" fmla="*/ 0 w 682808"/>
                <a:gd name="connsiteY15" fmla="*/ 663323 h 663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82808" h="663323">
                  <a:moveTo>
                    <a:pt x="0" y="663323"/>
                  </a:moveTo>
                  <a:lnTo>
                    <a:pt x="151298" y="442215"/>
                  </a:lnTo>
                  <a:cubicBezTo>
                    <a:pt x="212843" y="344361"/>
                    <a:pt x="211728" y="376112"/>
                    <a:pt x="227603" y="331662"/>
                  </a:cubicBezTo>
                  <a:cubicBezTo>
                    <a:pt x="236227" y="321314"/>
                    <a:pt x="387498" y="56249"/>
                    <a:pt x="397846" y="47625"/>
                  </a:cubicBezTo>
                  <a:cubicBezTo>
                    <a:pt x="406640" y="40296"/>
                    <a:pt x="415960" y="33224"/>
                    <a:pt x="426421" y="28575"/>
                  </a:cubicBezTo>
                  <a:cubicBezTo>
                    <a:pt x="444771" y="20420"/>
                    <a:pt x="463646" y="12016"/>
                    <a:pt x="483571" y="9525"/>
                  </a:cubicBezTo>
                  <a:lnTo>
                    <a:pt x="559771" y="0"/>
                  </a:lnTo>
                  <a:cubicBezTo>
                    <a:pt x="572471" y="3175"/>
                    <a:pt x="586979" y="2263"/>
                    <a:pt x="597871" y="9525"/>
                  </a:cubicBezTo>
                  <a:cubicBezTo>
                    <a:pt x="607396" y="15875"/>
                    <a:pt x="608826" y="30005"/>
                    <a:pt x="616921" y="38100"/>
                  </a:cubicBezTo>
                  <a:cubicBezTo>
                    <a:pt x="625016" y="46195"/>
                    <a:pt x="635971" y="50800"/>
                    <a:pt x="645496" y="57150"/>
                  </a:cubicBezTo>
                  <a:cubicBezTo>
                    <a:pt x="651846" y="66675"/>
                    <a:pt x="660526" y="75006"/>
                    <a:pt x="664546" y="85725"/>
                  </a:cubicBezTo>
                  <a:cubicBezTo>
                    <a:pt x="682808" y="134425"/>
                    <a:pt x="671508" y="189390"/>
                    <a:pt x="664546" y="238125"/>
                  </a:cubicBezTo>
                  <a:cubicBezTo>
                    <a:pt x="663126" y="248064"/>
                    <a:pt x="662121" y="259600"/>
                    <a:pt x="655021" y="266700"/>
                  </a:cubicBezTo>
                  <a:cubicBezTo>
                    <a:pt x="622269" y="299452"/>
                    <a:pt x="491138" y="319684"/>
                    <a:pt x="455205" y="331662"/>
                  </a:cubicBezTo>
                  <a:cubicBezTo>
                    <a:pt x="296299" y="375768"/>
                    <a:pt x="94883" y="605157"/>
                    <a:pt x="0" y="663323"/>
                  </a:cubicBezTo>
                  <a:lnTo>
                    <a:pt x="0" y="663323"/>
                  </a:lnTo>
                  <a:close/>
                </a:path>
              </a:pathLst>
            </a:custGeom>
            <a:solidFill>
              <a:srgbClr val="00B0F0"/>
            </a:solidFill>
            <a:ln w="31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dirty="0"/>
            </a:p>
          </p:txBody>
        </p:sp>
        <p:sp>
          <p:nvSpPr>
            <p:cNvPr id="158" name="Freeform 157"/>
            <p:cNvSpPr/>
            <p:nvPr/>
          </p:nvSpPr>
          <p:spPr>
            <a:xfrm>
              <a:off x="4541044" y="2420731"/>
              <a:ext cx="166515" cy="118589"/>
            </a:xfrm>
            <a:custGeom>
              <a:avLst/>
              <a:gdLst>
                <a:gd name="connsiteX0" fmla="*/ 0 w 380212"/>
                <a:gd name="connsiteY0" fmla="*/ 314325 h 333375"/>
                <a:gd name="connsiteX1" fmla="*/ 0 w 380212"/>
                <a:gd name="connsiteY1" fmla="*/ 314325 h 333375"/>
                <a:gd name="connsiteX2" fmla="*/ 19050 w 380212"/>
                <a:gd name="connsiteY2" fmla="*/ 228600 h 333375"/>
                <a:gd name="connsiteX3" fmla="*/ 28575 w 380212"/>
                <a:gd name="connsiteY3" fmla="*/ 161925 h 333375"/>
                <a:gd name="connsiteX4" fmla="*/ 66675 w 380212"/>
                <a:gd name="connsiteY4" fmla="*/ 76200 h 333375"/>
                <a:gd name="connsiteX5" fmla="*/ 95250 w 380212"/>
                <a:gd name="connsiteY5" fmla="*/ 47625 h 333375"/>
                <a:gd name="connsiteX6" fmla="*/ 123825 w 380212"/>
                <a:gd name="connsiteY6" fmla="*/ 28575 h 333375"/>
                <a:gd name="connsiteX7" fmla="*/ 180975 w 380212"/>
                <a:gd name="connsiteY7" fmla="*/ 9525 h 333375"/>
                <a:gd name="connsiteX8" fmla="*/ 257175 w 380212"/>
                <a:gd name="connsiteY8" fmla="*/ 0 h 333375"/>
                <a:gd name="connsiteX9" fmla="*/ 295275 w 380212"/>
                <a:gd name="connsiteY9" fmla="*/ 9525 h 333375"/>
                <a:gd name="connsiteX10" fmla="*/ 314325 w 380212"/>
                <a:gd name="connsiteY10" fmla="*/ 38100 h 333375"/>
                <a:gd name="connsiteX11" fmla="*/ 342900 w 380212"/>
                <a:gd name="connsiteY11" fmla="*/ 57150 h 333375"/>
                <a:gd name="connsiteX12" fmla="*/ 361950 w 380212"/>
                <a:gd name="connsiteY12" fmla="*/ 85725 h 333375"/>
                <a:gd name="connsiteX13" fmla="*/ 361950 w 380212"/>
                <a:gd name="connsiteY13" fmla="*/ 238125 h 333375"/>
                <a:gd name="connsiteX14" fmla="*/ 352425 w 380212"/>
                <a:gd name="connsiteY14" fmla="*/ 266700 h 333375"/>
                <a:gd name="connsiteX15" fmla="*/ 266700 w 380212"/>
                <a:gd name="connsiteY15" fmla="*/ 314325 h 333375"/>
                <a:gd name="connsiteX16" fmla="*/ 171450 w 380212"/>
                <a:gd name="connsiteY16" fmla="*/ 295275 h 333375"/>
                <a:gd name="connsiteX17" fmla="*/ 85725 w 380212"/>
                <a:gd name="connsiteY17" fmla="*/ 304800 h 333375"/>
                <a:gd name="connsiteX18" fmla="*/ 28575 w 380212"/>
                <a:gd name="connsiteY18" fmla="*/ 323850 h 333375"/>
                <a:gd name="connsiteX19" fmla="*/ 0 w 380212"/>
                <a:gd name="connsiteY19" fmla="*/ 333375 h 333375"/>
                <a:gd name="connsiteX20" fmla="*/ 0 w 380212"/>
                <a:gd name="connsiteY20" fmla="*/ 314325 h 333375"/>
                <a:gd name="connsiteX0" fmla="*/ 0 w 682808"/>
                <a:gd name="connsiteY0" fmla="*/ 663323 h 663323"/>
                <a:gd name="connsiteX1" fmla="*/ 302596 w 682808"/>
                <a:gd name="connsiteY1" fmla="*/ 314325 h 663323"/>
                <a:gd name="connsiteX2" fmla="*/ 321646 w 682808"/>
                <a:gd name="connsiteY2" fmla="*/ 228600 h 663323"/>
                <a:gd name="connsiteX3" fmla="*/ 331171 w 682808"/>
                <a:gd name="connsiteY3" fmla="*/ 161925 h 663323"/>
                <a:gd name="connsiteX4" fmla="*/ 369271 w 682808"/>
                <a:gd name="connsiteY4" fmla="*/ 76200 h 663323"/>
                <a:gd name="connsiteX5" fmla="*/ 397846 w 682808"/>
                <a:gd name="connsiteY5" fmla="*/ 47625 h 663323"/>
                <a:gd name="connsiteX6" fmla="*/ 426421 w 682808"/>
                <a:gd name="connsiteY6" fmla="*/ 28575 h 663323"/>
                <a:gd name="connsiteX7" fmla="*/ 483571 w 682808"/>
                <a:gd name="connsiteY7" fmla="*/ 9525 h 663323"/>
                <a:gd name="connsiteX8" fmla="*/ 559771 w 682808"/>
                <a:gd name="connsiteY8" fmla="*/ 0 h 663323"/>
                <a:gd name="connsiteX9" fmla="*/ 597871 w 682808"/>
                <a:gd name="connsiteY9" fmla="*/ 9525 h 663323"/>
                <a:gd name="connsiteX10" fmla="*/ 616921 w 682808"/>
                <a:gd name="connsiteY10" fmla="*/ 38100 h 663323"/>
                <a:gd name="connsiteX11" fmla="*/ 645496 w 682808"/>
                <a:gd name="connsiteY11" fmla="*/ 57150 h 663323"/>
                <a:gd name="connsiteX12" fmla="*/ 664546 w 682808"/>
                <a:gd name="connsiteY12" fmla="*/ 85725 h 663323"/>
                <a:gd name="connsiteX13" fmla="*/ 664546 w 682808"/>
                <a:gd name="connsiteY13" fmla="*/ 238125 h 663323"/>
                <a:gd name="connsiteX14" fmla="*/ 655021 w 682808"/>
                <a:gd name="connsiteY14" fmla="*/ 266700 h 663323"/>
                <a:gd name="connsiteX15" fmla="*/ 569296 w 682808"/>
                <a:gd name="connsiteY15" fmla="*/ 314325 h 663323"/>
                <a:gd name="connsiteX16" fmla="*/ 474046 w 682808"/>
                <a:gd name="connsiteY16" fmla="*/ 295275 h 663323"/>
                <a:gd name="connsiteX17" fmla="*/ 388321 w 682808"/>
                <a:gd name="connsiteY17" fmla="*/ 304800 h 663323"/>
                <a:gd name="connsiteX18" fmla="*/ 331171 w 682808"/>
                <a:gd name="connsiteY18" fmla="*/ 323850 h 663323"/>
                <a:gd name="connsiteX19" fmla="*/ 302596 w 682808"/>
                <a:gd name="connsiteY19" fmla="*/ 333375 h 663323"/>
                <a:gd name="connsiteX20" fmla="*/ 0 w 682808"/>
                <a:gd name="connsiteY20" fmla="*/ 663323 h 663323"/>
                <a:gd name="connsiteX0" fmla="*/ 0 w 682808"/>
                <a:gd name="connsiteY0" fmla="*/ 663323 h 663323"/>
                <a:gd name="connsiteX1" fmla="*/ 302596 w 682808"/>
                <a:gd name="connsiteY1" fmla="*/ 314325 h 663323"/>
                <a:gd name="connsiteX2" fmla="*/ 321646 w 682808"/>
                <a:gd name="connsiteY2" fmla="*/ 228600 h 663323"/>
                <a:gd name="connsiteX3" fmla="*/ 331171 w 682808"/>
                <a:gd name="connsiteY3" fmla="*/ 161925 h 663323"/>
                <a:gd name="connsiteX4" fmla="*/ 369271 w 682808"/>
                <a:gd name="connsiteY4" fmla="*/ 76200 h 663323"/>
                <a:gd name="connsiteX5" fmla="*/ 397846 w 682808"/>
                <a:gd name="connsiteY5" fmla="*/ 47625 h 663323"/>
                <a:gd name="connsiteX6" fmla="*/ 426421 w 682808"/>
                <a:gd name="connsiteY6" fmla="*/ 28575 h 663323"/>
                <a:gd name="connsiteX7" fmla="*/ 483571 w 682808"/>
                <a:gd name="connsiteY7" fmla="*/ 9525 h 663323"/>
                <a:gd name="connsiteX8" fmla="*/ 559771 w 682808"/>
                <a:gd name="connsiteY8" fmla="*/ 0 h 663323"/>
                <a:gd name="connsiteX9" fmla="*/ 597871 w 682808"/>
                <a:gd name="connsiteY9" fmla="*/ 9525 h 663323"/>
                <a:gd name="connsiteX10" fmla="*/ 616921 w 682808"/>
                <a:gd name="connsiteY10" fmla="*/ 38100 h 663323"/>
                <a:gd name="connsiteX11" fmla="*/ 645496 w 682808"/>
                <a:gd name="connsiteY11" fmla="*/ 57150 h 663323"/>
                <a:gd name="connsiteX12" fmla="*/ 664546 w 682808"/>
                <a:gd name="connsiteY12" fmla="*/ 85725 h 663323"/>
                <a:gd name="connsiteX13" fmla="*/ 664546 w 682808"/>
                <a:gd name="connsiteY13" fmla="*/ 238125 h 663323"/>
                <a:gd name="connsiteX14" fmla="*/ 655021 w 682808"/>
                <a:gd name="connsiteY14" fmla="*/ 266700 h 663323"/>
                <a:gd name="connsiteX15" fmla="*/ 569296 w 682808"/>
                <a:gd name="connsiteY15" fmla="*/ 314325 h 663323"/>
                <a:gd name="connsiteX16" fmla="*/ 474046 w 682808"/>
                <a:gd name="connsiteY16" fmla="*/ 295275 h 663323"/>
                <a:gd name="connsiteX17" fmla="*/ 388321 w 682808"/>
                <a:gd name="connsiteY17" fmla="*/ 304800 h 663323"/>
                <a:gd name="connsiteX18" fmla="*/ 302596 w 682808"/>
                <a:gd name="connsiteY18" fmla="*/ 333375 h 663323"/>
                <a:gd name="connsiteX19" fmla="*/ 0 w 682808"/>
                <a:gd name="connsiteY19" fmla="*/ 663323 h 663323"/>
                <a:gd name="connsiteX0" fmla="*/ 0 w 682808"/>
                <a:gd name="connsiteY0" fmla="*/ 663323 h 663323"/>
                <a:gd name="connsiteX1" fmla="*/ 302596 w 682808"/>
                <a:gd name="connsiteY1" fmla="*/ 314325 h 663323"/>
                <a:gd name="connsiteX2" fmla="*/ 331171 w 682808"/>
                <a:gd name="connsiteY2" fmla="*/ 161925 h 663323"/>
                <a:gd name="connsiteX3" fmla="*/ 369271 w 682808"/>
                <a:gd name="connsiteY3" fmla="*/ 76200 h 663323"/>
                <a:gd name="connsiteX4" fmla="*/ 397846 w 682808"/>
                <a:gd name="connsiteY4" fmla="*/ 47625 h 663323"/>
                <a:gd name="connsiteX5" fmla="*/ 426421 w 682808"/>
                <a:gd name="connsiteY5" fmla="*/ 28575 h 663323"/>
                <a:gd name="connsiteX6" fmla="*/ 483571 w 682808"/>
                <a:gd name="connsiteY6" fmla="*/ 9525 h 663323"/>
                <a:gd name="connsiteX7" fmla="*/ 559771 w 682808"/>
                <a:gd name="connsiteY7" fmla="*/ 0 h 663323"/>
                <a:gd name="connsiteX8" fmla="*/ 597871 w 682808"/>
                <a:gd name="connsiteY8" fmla="*/ 9525 h 663323"/>
                <a:gd name="connsiteX9" fmla="*/ 616921 w 682808"/>
                <a:gd name="connsiteY9" fmla="*/ 38100 h 663323"/>
                <a:gd name="connsiteX10" fmla="*/ 645496 w 682808"/>
                <a:gd name="connsiteY10" fmla="*/ 57150 h 663323"/>
                <a:gd name="connsiteX11" fmla="*/ 664546 w 682808"/>
                <a:gd name="connsiteY11" fmla="*/ 85725 h 663323"/>
                <a:gd name="connsiteX12" fmla="*/ 664546 w 682808"/>
                <a:gd name="connsiteY12" fmla="*/ 238125 h 663323"/>
                <a:gd name="connsiteX13" fmla="*/ 655021 w 682808"/>
                <a:gd name="connsiteY13" fmla="*/ 266700 h 663323"/>
                <a:gd name="connsiteX14" fmla="*/ 569296 w 682808"/>
                <a:gd name="connsiteY14" fmla="*/ 314325 h 663323"/>
                <a:gd name="connsiteX15" fmla="*/ 474046 w 682808"/>
                <a:gd name="connsiteY15" fmla="*/ 295275 h 663323"/>
                <a:gd name="connsiteX16" fmla="*/ 388321 w 682808"/>
                <a:gd name="connsiteY16" fmla="*/ 304800 h 663323"/>
                <a:gd name="connsiteX17" fmla="*/ 302596 w 682808"/>
                <a:gd name="connsiteY17" fmla="*/ 333375 h 663323"/>
                <a:gd name="connsiteX18" fmla="*/ 0 w 682808"/>
                <a:gd name="connsiteY18" fmla="*/ 663323 h 663323"/>
                <a:gd name="connsiteX0" fmla="*/ 0 w 682808"/>
                <a:gd name="connsiteY0" fmla="*/ 663323 h 663323"/>
                <a:gd name="connsiteX1" fmla="*/ 302596 w 682808"/>
                <a:gd name="connsiteY1" fmla="*/ 314325 h 663323"/>
                <a:gd name="connsiteX2" fmla="*/ 369271 w 682808"/>
                <a:gd name="connsiteY2" fmla="*/ 76200 h 663323"/>
                <a:gd name="connsiteX3" fmla="*/ 397846 w 682808"/>
                <a:gd name="connsiteY3" fmla="*/ 47625 h 663323"/>
                <a:gd name="connsiteX4" fmla="*/ 426421 w 682808"/>
                <a:gd name="connsiteY4" fmla="*/ 28575 h 663323"/>
                <a:gd name="connsiteX5" fmla="*/ 483571 w 682808"/>
                <a:gd name="connsiteY5" fmla="*/ 9525 h 663323"/>
                <a:gd name="connsiteX6" fmla="*/ 559771 w 682808"/>
                <a:gd name="connsiteY6" fmla="*/ 0 h 663323"/>
                <a:gd name="connsiteX7" fmla="*/ 597871 w 682808"/>
                <a:gd name="connsiteY7" fmla="*/ 9525 h 663323"/>
                <a:gd name="connsiteX8" fmla="*/ 616921 w 682808"/>
                <a:gd name="connsiteY8" fmla="*/ 38100 h 663323"/>
                <a:gd name="connsiteX9" fmla="*/ 645496 w 682808"/>
                <a:gd name="connsiteY9" fmla="*/ 57150 h 663323"/>
                <a:gd name="connsiteX10" fmla="*/ 664546 w 682808"/>
                <a:gd name="connsiteY10" fmla="*/ 85725 h 663323"/>
                <a:gd name="connsiteX11" fmla="*/ 664546 w 682808"/>
                <a:gd name="connsiteY11" fmla="*/ 238125 h 663323"/>
                <a:gd name="connsiteX12" fmla="*/ 655021 w 682808"/>
                <a:gd name="connsiteY12" fmla="*/ 266700 h 663323"/>
                <a:gd name="connsiteX13" fmla="*/ 569296 w 682808"/>
                <a:gd name="connsiteY13" fmla="*/ 314325 h 663323"/>
                <a:gd name="connsiteX14" fmla="*/ 474046 w 682808"/>
                <a:gd name="connsiteY14" fmla="*/ 295275 h 663323"/>
                <a:gd name="connsiteX15" fmla="*/ 388321 w 682808"/>
                <a:gd name="connsiteY15" fmla="*/ 304800 h 663323"/>
                <a:gd name="connsiteX16" fmla="*/ 302596 w 682808"/>
                <a:gd name="connsiteY16" fmla="*/ 333375 h 663323"/>
                <a:gd name="connsiteX17" fmla="*/ 0 w 682808"/>
                <a:gd name="connsiteY17" fmla="*/ 663323 h 663323"/>
                <a:gd name="connsiteX0" fmla="*/ 0 w 682808"/>
                <a:gd name="connsiteY0" fmla="*/ 663323 h 663323"/>
                <a:gd name="connsiteX1" fmla="*/ 302596 w 682808"/>
                <a:gd name="connsiteY1" fmla="*/ 314325 h 663323"/>
                <a:gd name="connsiteX2" fmla="*/ 369271 w 682808"/>
                <a:gd name="connsiteY2" fmla="*/ 76200 h 663323"/>
                <a:gd name="connsiteX3" fmla="*/ 397846 w 682808"/>
                <a:gd name="connsiteY3" fmla="*/ 47625 h 663323"/>
                <a:gd name="connsiteX4" fmla="*/ 426421 w 682808"/>
                <a:gd name="connsiteY4" fmla="*/ 28575 h 663323"/>
                <a:gd name="connsiteX5" fmla="*/ 483571 w 682808"/>
                <a:gd name="connsiteY5" fmla="*/ 9525 h 663323"/>
                <a:gd name="connsiteX6" fmla="*/ 559771 w 682808"/>
                <a:gd name="connsiteY6" fmla="*/ 0 h 663323"/>
                <a:gd name="connsiteX7" fmla="*/ 597871 w 682808"/>
                <a:gd name="connsiteY7" fmla="*/ 9525 h 663323"/>
                <a:gd name="connsiteX8" fmla="*/ 616921 w 682808"/>
                <a:gd name="connsiteY8" fmla="*/ 38100 h 663323"/>
                <a:gd name="connsiteX9" fmla="*/ 645496 w 682808"/>
                <a:gd name="connsiteY9" fmla="*/ 57150 h 663323"/>
                <a:gd name="connsiteX10" fmla="*/ 664546 w 682808"/>
                <a:gd name="connsiteY10" fmla="*/ 85725 h 663323"/>
                <a:gd name="connsiteX11" fmla="*/ 664546 w 682808"/>
                <a:gd name="connsiteY11" fmla="*/ 238125 h 663323"/>
                <a:gd name="connsiteX12" fmla="*/ 655021 w 682808"/>
                <a:gd name="connsiteY12" fmla="*/ 266700 h 663323"/>
                <a:gd name="connsiteX13" fmla="*/ 569296 w 682808"/>
                <a:gd name="connsiteY13" fmla="*/ 314325 h 663323"/>
                <a:gd name="connsiteX14" fmla="*/ 474046 w 682808"/>
                <a:gd name="connsiteY14" fmla="*/ 295275 h 663323"/>
                <a:gd name="connsiteX15" fmla="*/ 388321 w 682808"/>
                <a:gd name="connsiteY15" fmla="*/ 304800 h 663323"/>
                <a:gd name="connsiteX16" fmla="*/ 0 w 682808"/>
                <a:gd name="connsiteY16" fmla="*/ 663323 h 663323"/>
                <a:gd name="connsiteX0" fmla="*/ 0 w 682808"/>
                <a:gd name="connsiteY0" fmla="*/ 663323 h 663323"/>
                <a:gd name="connsiteX1" fmla="*/ 151298 w 682808"/>
                <a:gd name="connsiteY1" fmla="*/ 442215 h 663323"/>
                <a:gd name="connsiteX2" fmla="*/ 369271 w 682808"/>
                <a:gd name="connsiteY2" fmla="*/ 76200 h 663323"/>
                <a:gd name="connsiteX3" fmla="*/ 397846 w 682808"/>
                <a:gd name="connsiteY3" fmla="*/ 47625 h 663323"/>
                <a:gd name="connsiteX4" fmla="*/ 426421 w 682808"/>
                <a:gd name="connsiteY4" fmla="*/ 28575 h 663323"/>
                <a:gd name="connsiteX5" fmla="*/ 483571 w 682808"/>
                <a:gd name="connsiteY5" fmla="*/ 9525 h 663323"/>
                <a:gd name="connsiteX6" fmla="*/ 559771 w 682808"/>
                <a:gd name="connsiteY6" fmla="*/ 0 h 663323"/>
                <a:gd name="connsiteX7" fmla="*/ 597871 w 682808"/>
                <a:gd name="connsiteY7" fmla="*/ 9525 h 663323"/>
                <a:gd name="connsiteX8" fmla="*/ 616921 w 682808"/>
                <a:gd name="connsiteY8" fmla="*/ 38100 h 663323"/>
                <a:gd name="connsiteX9" fmla="*/ 645496 w 682808"/>
                <a:gd name="connsiteY9" fmla="*/ 57150 h 663323"/>
                <a:gd name="connsiteX10" fmla="*/ 664546 w 682808"/>
                <a:gd name="connsiteY10" fmla="*/ 85725 h 663323"/>
                <a:gd name="connsiteX11" fmla="*/ 664546 w 682808"/>
                <a:gd name="connsiteY11" fmla="*/ 238125 h 663323"/>
                <a:gd name="connsiteX12" fmla="*/ 655021 w 682808"/>
                <a:gd name="connsiteY12" fmla="*/ 266700 h 663323"/>
                <a:gd name="connsiteX13" fmla="*/ 569296 w 682808"/>
                <a:gd name="connsiteY13" fmla="*/ 314325 h 663323"/>
                <a:gd name="connsiteX14" fmla="*/ 474046 w 682808"/>
                <a:gd name="connsiteY14" fmla="*/ 295275 h 663323"/>
                <a:gd name="connsiteX15" fmla="*/ 388321 w 682808"/>
                <a:gd name="connsiteY15" fmla="*/ 304800 h 663323"/>
                <a:gd name="connsiteX16" fmla="*/ 0 w 682808"/>
                <a:gd name="connsiteY16" fmla="*/ 663323 h 663323"/>
                <a:gd name="connsiteX0" fmla="*/ 0 w 682808"/>
                <a:gd name="connsiteY0" fmla="*/ 663323 h 663323"/>
                <a:gd name="connsiteX1" fmla="*/ 151298 w 682808"/>
                <a:gd name="connsiteY1" fmla="*/ 442215 h 663323"/>
                <a:gd name="connsiteX2" fmla="*/ 302596 w 682808"/>
                <a:gd name="connsiteY2" fmla="*/ 221108 h 663323"/>
                <a:gd name="connsiteX3" fmla="*/ 397846 w 682808"/>
                <a:gd name="connsiteY3" fmla="*/ 47625 h 663323"/>
                <a:gd name="connsiteX4" fmla="*/ 426421 w 682808"/>
                <a:gd name="connsiteY4" fmla="*/ 28575 h 663323"/>
                <a:gd name="connsiteX5" fmla="*/ 483571 w 682808"/>
                <a:gd name="connsiteY5" fmla="*/ 9525 h 663323"/>
                <a:gd name="connsiteX6" fmla="*/ 559771 w 682808"/>
                <a:gd name="connsiteY6" fmla="*/ 0 h 663323"/>
                <a:gd name="connsiteX7" fmla="*/ 597871 w 682808"/>
                <a:gd name="connsiteY7" fmla="*/ 9525 h 663323"/>
                <a:gd name="connsiteX8" fmla="*/ 616921 w 682808"/>
                <a:gd name="connsiteY8" fmla="*/ 38100 h 663323"/>
                <a:gd name="connsiteX9" fmla="*/ 645496 w 682808"/>
                <a:gd name="connsiteY9" fmla="*/ 57150 h 663323"/>
                <a:gd name="connsiteX10" fmla="*/ 664546 w 682808"/>
                <a:gd name="connsiteY10" fmla="*/ 85725 h 663323"/>
                <a:gd name="connsiteX11" fmla="*/ 664546 w 682808"/>
                <a:gd name="connsiteY11" fmla="*/ 238125 h 663323"/>
                <a:gd name="connsiteX12" fmla="*/ 655021 w 682808"/>
                <a:gd name="connsiteY12" fmla="*/ 266700 h 663323"/>
                <a:gd name="connsiteX13" fmla="*/ 569296 w 682808"/>
                <a:gd name="connsiteY13" fmla="*/ 314325 h 663323"/>
                <a:gd name="connsiteX14" fmla="*/ 474046 w 682808"/>
                <a:gd name="connsiteY14" fmla="*/ 295275 h 663323"/>
                <a:gd name="connsiteX15" fmla="*/ 388321 w 682808"/>
                <a:gd name="connsiteY15" fmla="*/ 304800 h 663323"/>
                <a:gd name="connsiteX16" fmla="*/ 0 w 682808"/>
                <a:gd name="connsiteY16" fmla="*/ 663323 h 663323"/>
                <a:gd name="connsiteX0" fmla="*/ 0 w 682808"/>
                <a:gd name="connsiteY0" fmla="*/ 663323 h 663323"/>
                <a:gd name="connsiteX1" fmla="*/ 151298 w 682808"/>
                <a:gd name="connsiteY1" fmla="*/ 442215 h 663323"/>
                <a:gd name="connsiteX2" fmla="*/ 302596 w 682808"/>
                <a:gd name="connsiteY2" fmla="*/ 221108 h 663323"/>
                <a:gd name="connsiteX3" fmla="*/ 397846 w 682808"/>
                <a:gd name="connsiteY3" fmla="*/ 47625 h 663323"/>
                <a:gd name="connsiteX4" fmla="*/ 426421 w 682808"/>
                <a:gd name="connsiteY4" fmla="*/ 28575 h 663323"/>
                <a:gd name="connsiteX5" fmla="*/ 483571 w 682808"/>
                <a:gd name="connsiteY5" fmla="*/ 9525 h 663323"/>
                <a:gd name="connsiteX6" fmla="*/ 559771 w 682808"/>
                <a:gd name="connsiteY6" fmla="*/ 0 h 663323"/>
                <a:gd name="connsiteX7" fmla="*/ 597871 w 682808"/>
                <a:gd name="connsiteY7" fmla="*/ 9525 h 663323"/>
                <a:gd name="connsiteX8" fmla="*/ 616921 w 682808"/>
                <a:gd name="connsiteY8" fmla="*/ 38100 h 663323"/>
                <a:gd name="connsiteX9" fmla="*/ 645496 w 682808"/>
                <a:gd name="connsiteY9" fmla="*/ 57150 h 663323"/>
                <a:gd name="connsiteX10" fmla="*/ 664546 w 682808"/>
                <a:gd name="connsiteY10" fmla="*/ 85725 h 663323"/>
                <a:gd name="connsiteX11" fmla="*/ 664546 w 682808"/>
                <a:gd name="connsiteY11" fmla="*/ 238125 h 663323"/>
                <a:gd name="connsiteX12" fmla="*/ 655021 w 682808"/>
                <a:gd name="connsiteY12" fmla="*/ 266700 h 663323"/>
                <a:gd name="connsiteX13" fmla="*/ 569296 w 682808"/>
                <a:gd name="connsiteY13" fmla="*/ 314325 h 663323"/>
                <a:gd name="connsiteX14" fmla="*/ 474046 w 682808"/>
                <a:gd name="connsiteY14" fmla="*/ 295275 h 663323"/>
                <a:gd name="connsiteX15" fmla="*/ 151298 w 682808"/>
                <a:gd name="connsiteY15" fmla="*/ 442215 h 663323"/>
                <a:gd name="connsiteX16" fmla="*/ 0 w 682808"/>
                <a:gd name="connsiteY16" fmla="*/ 663323 h 663323"/>
                <a:gd name="connsiteX0" fmla="*/ 0 w 682808"/>
                <a:gd name="connsiteY0" fmla="*/ 663323 h 663323"/>
                <a:gd name="connsiteX1" fmla="*/ 151298 w 682808"/>
                <a:gd name="connsiteY1" fmla="*/ 442215 h 663323"/>
                <a:gd name="connsiteX2" fmla="*/ 302596 w 682808"/>
                <a:gd name="connsiteY2" fmla="*/ 221108 h 663323"/>
                <a:gd name="connsiteX3" fmla="*/ 397846 w 682808"/>
                <a:gd name="connsiteY3" fmla="*/ 47625 h 663323"/>
                <a:gd name="connsiteX4" fmla="*/ 426421 w 682808"/>
                <a:gd name="connsiteY4" fmla="*/ 28575 h 663323"/>
                <a:gd name="connsiteX5" fmla="*/ 483571 w 682808"/>
                <a:gd name="connsiteY5" fmla="*/ 9525 h 663323"/>
                <a:gd name="connsiteX6" fmla="*/ 559771 w 682808"/>
                <a:gd name="connsiteY6" fmla="*/ 0 h 663323"/>
                <a:gd name="connsiteX7" fmla="*/ 597871 w 682808"/>
                <a:gd name="connsiteY7" fmla="*/ 9525 h 663323"/>
                <a:gd name="connsiteX8" fmla="*/ 616921 w 682808"/>
                <a:gd name="connsiteY8" fmla="*/ 38100 h 663323"/>
                <a:gd name="connsiteX9" fmla="*/ 645496 w 682808"/>
                <a:gd name="connsiteY9" fmla="*/ 57150 h 663323"/>
                <a:gd name="connsiteX10" fmla="*/ 664546 w 682808"/>
                <a:gd name="connsiteY10" fmla="*/ 85725 h 663323"/>
                <a:gd name="connsiteX11" fmla="*/ 664546 w 682808"/>
                <a:gd name="connsiteY11" fmla="*/ 238125 h 663323"/>
                <a:gd name="connsiteX12" fmla="*/ 655021 w 682808"/>
                <a:gd name="connsiteY12" fmla="*/ 266700 h 663323"/>
                <a:gd name="connsiteX13" fmla="*/ 569296 w 682808"/>
                <a:gd name="connsiteY13" fmla="*/ 314325 h 663323"/>
                <a:gd name="connsiteX14" fmla="*/ 151298 w 682808"/>
                <a:gd name="connsiteY14" fmla="*/ 442215 h 663323"/>
                <a:gd name="connsiteX15" fmla="*/ 0 w 682808"/>
                <a:gd name="connsiteY15" fmla="*/ 663323 h 663323"/>
                <a:gd name="connsiteX0" fmla="*/ 0 w 682808"/>
                <a:gd name="connsiteY0" fmla="*/ 663323 h 663323"/>
                <a:gd name="connsiteX1" fmla="*/ 151298 w 682808"/>
                <a:gd name="connsiteY1" fmla="*/ 442215 h 663323"/>
                <a:gd name="connsiteX2" fmla="*/ 302596 w 682808"/>
                <a:gd name="connsiteY2" fmla="*/ 221108 h 663323"/>
                <a:gd name="connsiteX3" fmla="*/ 397846 w 682808"/>
                <a:gd name="connsiteY3" fmla="*/ 47625 h 663323"/>
                <a:gd name="connsiteX4" fmla="*/ 426421 w 682808"/>
                <a:gd name="connsiteY4" fmla="*/ 28575 h 663323"/>
                <a:gd name="connsiteX5" fmla="*/ 483571 w 682808"/>
                <a:gd name="connsiteY5" fmla="*/ 9525 h 663323"/>
                <a:gd name="connsiteX6" fmla="*/ 559771 w 682808"/>
                <a:gd name="connsiteY6" fmla="*/ 0 h 663323"/>
                <a:gd name="connsiteX7" fmla="*/ 597871 w 682808"/>
                <a:gd name="connsiteY7" fmla="*/ 9525 h 663323"/>
                <a:gd name="connsiteX8" fmla="*/ 616921 w 682808"/>
                <a:gd name="connsiteY8" fmla="*/ 38100 h 663323"/>
                <a:gd name="connsiteX9" fmla="*/ 645496 w 682808"/>
                <a:gd name="connsiteY9" fmla="*/ 57150 h 663323"/>
                <a:gd name="connsiteX10" fmla="*/ 664546 w 682808"/>
                <a:gd name="connsiteY10" fmla="*/ 85725 h 663323"/>
                <a:gd name="connsiteX11" fmla="*/ 664546 w 682808"/>
                <a:gd name="connsiteY11" fmla="*/ 238125 h 663323"/>
                <a:gd name="connsiteX12" fmla="*/ 655021 w 682808"/>
                <a:gd name="connsiteY12" fmla="*/ 266700 h 663323"/>
                <a:gd name="connsiteX13" fmla="*/ 569296 w 682808"/>
                <a:gd name="connsiteY13" fmla="*/ 314325 h 663323"/>
                <a:gd name="connsiteX14" fmla="*/ 0 w 682808"/>
                <a:gd name="connsiteY14" fmla="*/ 663323 h 663323"/>
                <a:gd name="connsiteX15" fmla="*/ 0 w 682808"/>
                <a:gd name="connsiteY15" fmla="*/ 663323 h 663323"/>
                <a:gd name="connsiteX0" fmla="*/ 0 w 682808"/>
                <a:gd name="connsiteY0" fmla="*/ 663323 h 663323"/>
                <a:gd name="connsiteX1" fmla="*/ 151298 w 682808"/>
                <a:gd name="connsiteY1" fmla="*/ 442215 h 663323"/>
                <a:gd name="connsiteX2" fmla="*/ 302596 w 682808"/>
                <a:gd name="connsiteY2" fmla="*/ 221108 h 663323"/>
                <a:gd name="connsiteX3" fmla="*/ 397846 w 682808"/>
                <a:gd name="connsiteY3" fmla="*/ 47625 h 663323"/>
                <a:gd name="connsiteX4" fmla="*/ 426421 w 682808"/>
                <a:gd name="connsiteY4" fmla="*/ 28575 h 663323"/>
                <a:gd name="connsiteX5" fmla="*/ 483571 w 682808"/>
                <a:gd name="connsiteY5" fmla="*/ 9525 h 663323"/>
                <a:gd name="connsiteX6" fmla="*/ 559771 w 682808"/>
                <a:gd name="connsiteY6" fmla="*/ 0 h 663323"/>
                <a:gd name="connsiteX7" fmla="*/ 597871 w 682808"/>
                <a:gd name="connsiteY7" fmla="*/ 9525 h 663323"/>
                <a:gd name="connsiteX8" fmla="*/ 616921 w 682808"/>
                <a:gd name="connsiteY8" fmla="*/ 38100 h 663323"/>
                <a:gd name="connsiteX9" fmla="*/ 645496 w 682808"/>
                <a:gd name="connsiteY9" fmla="*/ 57150 h 663323"/>
                <a:gd name="connsiteX10" fmla="*/ 664546 w 682808"/>
                <a:gd name="connsiteY10" fmla="*/ 85725 h 663323"/>
                <a:gd name="connsiteX11" fmla="*/ 664546 w 682808"/>
                <a:gd name="connsiteY11" fmla="*/ 238125 h 663323"/>
                <a:gd name="connsiteX12" fmla="*/ 655021 w 682808"/>
                <a:gd name="connsiteY12" fmla="*/ 266700 h 663323"/>
                <a:gd name="connsiteX13" fmla="*/ 455205 w 682808"/>
                <a:gd name="connsiteY13" fmla="*/ 331662 h 663323"/>
                <a:gd name="connsiteX14" fmla="*/ 0 w 682808"/>
                <a:gd name="connsiteY14" fmla="*/ 663323 h 663323"/>
                <a:gd name="connsiteX15" fmla="*/ 0 w 682808"/>
                <a:gd name="connsiteY15" fmla="*/ 663323 h 663323"/>
                <a:gd name="connsiteX0" fmla="*/ 0 w 682808"/>
                <a:gd name="connsiteY0" fmla="*/ 663323 h 663323"/>
                <a:gd name="connsiteX1" fmla="*/ 151298 w 682808"/>
                <a:gd name="connsiteY1" fmla="*/ 442215 h 663323"/>
                <a:gd name="connsiteX2" fmla="*/ 227603 w 682808"/>
                <a:gd name="connsiteY2" fmla="*/ 331662 h 663323"/>
                <a:gd name="connsiteX3" fmla="*/ 397846 w 682808"/>
                <a:gd name="connsiteY3" fmla="*/ 47625 h 663323"/>
                <a:gd name="connsiteX4" fmla="*/ 426421 w 682808"/>
                <a:gd name="connsiteY4" fmla="*/ 28575 h 663323"/>
                <a:gd name="connsiteX5" fmla="*/ 483571 w 682808"/>
                <a:gd name="connsiteY5" fmla="*/ 9525 h 663323"/>
                <a:gd name="connsiteX6" fmla="*/ 559771 w 682808"/>
                <a:gd name="connsiteY6" fmla="*/ 0 h 663323"/>
                <a:gd name="connsiteX7" fmla="*/ 597871 w 682808"/>
                <a:gd name="connsiteY7" fmla="*/ 9525 h 663323"/>
                <a:gd name="connsiteX8" fmla="*/ 616921 w 682808"/>
                <a:gd name="connsiteY8" fmla="*/ 38100 h 663323"/>
                <a:gd name="connsiteX9" fmla="*/ 645496 w 682808"/>
                <a:gd name="connsiteY9" fmla="*/ 57150 h 663323"/>
                <a:gd name="connsiteX10" fmla="*/ 664546 w 682808"/>
                <a:gd name="connsiteY10" fmla="*/ 85725 h 663323"/>
                <a:gd name="connsiteX11" fmla="*/ 664546 w 682808"/>
                <a:gd name="connsiteY11" fmla="*/ 238125 h 663323"/>
                <a:gd name="connsiteX12" fmla="*/ 655021 w 682808"/>
                <a:gd name="connsiteY12" fmla="*/ 266700 h 663323"/>
                <a:gd name="connsiteX13" fmla="*/ 455205 w 682808"/>
                <a:gd name="connsiteY13" fmla="*/ 331662 h 663323"/>
                <a:gd name="connsiteX14" fmla="*/ 0 w 682808"/>
                <a:gd name="connsiteY14" fmla="*/ 663323 h 663323"/>
                <a:gd name="connsiteX15" fmla="*/ 0 w 682808"/>
                <a:gd name="connsiteY15" fmla="*/ 663323 h 663323"/>
                <a:gd name="connsiteX0" fmla="*/ 0 w 682808"/>
                <a:gd name="connsiteY0" fmla="*/ 663323 h 663323"/>
                <a:gd name="connsiteX1" fmla="*/ 151298 w 682808"/>
                <a:gd name="connsiteY1" fmla="*/ 442215 h 663323"/>
                <a:gd name="connsiteX2" fmla="*/ 227603 w 682808"/>
                <a:gd name="connsiteY2" fmla="*/ 331662 h 663323"/>
                <a:gd name="connsiteX3" fmla="*/ 397846 w 682808"/>
                <a:gd name="connsiteY3" fmla="*/ 47625 h 663323"/>
                <a:gd name="connsiteX4" fmla="*/ 426421 w 682808"/>
                <a:gd name="connsiteY4" fmla="*/ 28575 h 663323"/>
                <a:gd name="connsiteX5" fmla="*/ 483571 w 682808"/>
                <a:gd name="connsiteY5" fmla="*/ 9525 h 663323"/>
                <a:gd name="connsiteX6" fmla="*/ 559771 w 682808"/>
                <a:gd name="connsiteY6" fmla="*/ 0 h 663323"/>
                <a:gd name="connsiteX7" fmla="*/ 597871 w 682808"/>
                <a:gd name="connsiteY7" fmla="*/ 9525 h 663323"/>
                <a:gd name="connsiteX8" fmla="*/ 616921 w 682808"/>
                <a:gd name="connsiteY8" fmla="*/ 38100 h 663323"/>
                <a:gd name="connsiteX9" fmla="*/ 645496 w 682808"/>
                <a:gd name="connsiteY9" fmla="*/ 57150 h 663323"/>
                <a:gd name="connsiteX10" fmla="*/ 664546 w 682808"/>
                <a:gd name="connsiteY10" fmla="*/ 85725 h 663323"/>
                <a:gd name="connsiteX11" fmla="*/ 664546 w 682808"/>
                <a:gd name="connsiteY11" fmla="*/ 238125 h 663323"/>
                <a:gd name="connsiteX12" fmla="*/ 655021 w 682808"/>
                <a:gd name="connsiteY12" fmla="*/ 266700 h 663323"/>
                <a:gd name="connsiteX13" fmla="*/ 455205 w 682808"/>
                <a:gd name="connsiteY13" fmla="*/ 331662 h 663323"/>
                <a:gd name="connsiteX14" fmla="*/ 0 w 682808"/>
                <a:gd name="connsiteY14" fmla="*/ 663323 h 663323"/>
                <a:gd name="connsiteX15" fmla="*/ 0 w 682808"/>
                <a:gd name="connsiteY15" fmla="*/ 663323 h 663323"/>
                <a:gd name="connsiteX0" fmla="*/ 0 w 682808"/>
                <a:gd name="connsiteY0" fmla="*/ 663323 h 663323"/>
                <a:gd name="connsiteX1" fmla="*/ 151298 w 682808"/>
                <a:gd name="connsiteY1" fmla="*/ 442215 h 663323"/>
                <a:gd name="connsiteX2" fmla="*/ 227603 w 682808"/>
                <a:gd name="connsiteY2" fmla="*/ 331662 h 663323"/>
                <a:gd name="connsiteX3" fmla="*/ 397846 w 682808"/>
                <a:gd name="connsiteY3" fmla="*/ 47625 h 663323"/>
                <a:gd name="connsiteX4" fmla="*/ 426421 w 682808"/>
                <a:gd name="connsiteY4" fmla="*/ 28575 h 663323"/>
                <a:gd name="connsiteX5" fmla="*/ 483571 w 682808"/>
                <a:gd name="connsiteY5" fmla="*/ 9525 h 663323"/>
                <a:gd name="connsiteX6" fmla="*/ 559771 w 682808"/>
                <a:gd name="connsiteY6" fmla="*/ 0 h 663323"/>
                <a:gd name="connsiteX7" fmla="*/ 597871 w 682808"/>
                <a:gd name="connsiteY7" fmla="*/ 9525 h 663323"/>
                <a:gd name="connsiteX8" fmla="*/ 616921 w 682808"/>
                <a:gd name="connsiteY8" fmla="*/ 38100 h 663323"/>
                <a:gd name="connsiteX9" fmla="*/ 645496 w 682808"/>
                <a:gd name="connsiteY9" fmla="*/ 57150 h 663323"/>
                <a:gd name="connsiteX10" fmla="*/ 664546 w 682808"/>
                <a:gd name="connsiteY10" fmla="*/ 85725 h 663323"/>
                <a:gd name="connsiteX11" fmla="*/ 664546 w 682808"/>
                <a:gd name="connsiteY11" fmla="*/ 238125 h 663323"/>
                <a:gd name="connsiteX12" fmla="*/ 655021 w 682808"/>
                <a:gd name="connsiteY12" fmla="*/ 266700 h 663323"/>
                <a:gd name="connsiteX13" fmla="*/ 455205 w 682808"/>
                <a:gd name="connsiteY13" fmla="*/ 331662 h 663323"/>
                <a:gd name="connsiteX14" fmla="*/ 0 w 682808"/>
                <a:gd name="connsiteY14" fmla="*/ 663323 h 663323"/>
                <a:gd name="connsiteX15" fmla="*/ 0 w 682808"/>
                <a:gd name="connsiteY15" fmla="*/ 663323 h 663323"/>
                <a:gd name="connsiteX0" fmla="*/ 0 w 838649"/>
                <a:gd name="connsiteY0" fmla="*/ 979943 h 979943"/>
                <a:gd name="connsiteX1" fmla="*/ 307139 w 838649"/>
                <a:gd name="connsiteY1" fmla="*/ 442215 h 979943"/>
                <a:gd name="connsiteX2" fmla="*/ 383444 w 838649"/>
                <a:gd name="connsiteY2" fmla="*/ 331662 h 979943"/>
                <a:gd name="connsiteX3" fmla="*/ 553687 w 838649"/>
                <a:gd name="connsiteY3" fmla="*/ 47625 h 979943"/>
                <a:gd name="connsiteX4" fmla="*/ 582262 w 838649"/>
                <a:gd name="connsiteY4" fmla="*/ 28575 h 979943"/>
                <a:gd name="connsiteX5" fmla="*/ 639412 w 838649"/>
                <a:gd name="connsiteY5" fmla="*/ 9525 h 979943"/>
                <a:gd name="connsiteX6" fmla="*/ 715612 w 838649"/>
                <a:gd name="connsiteY6" fmla="*/ 0 h 979943"/>
                <a:gd name="connsiteX7" fmla="*/ 753712 w 838649"/>
                <a:gd name="connsiteY7" fmla="*/ 9525 h 979943"/>
                <a:gd name="connsiteX8" fmla="*/ 772762 w 838649"/>
                <a:gd name="connsiteY8" fmla="*/ 38100 h 979943"/>
                <a:gd name="connsiteX9" fmla="*/ 801337 w 838649"/>
                <a:gd name="connsiteY9" fmla="*/ 57150 h 979943"/>
                <a:gd name="connsiteX10" fmla="*/ 820387 w 838649"/>
                <a:gd name="connsiteY10" fmla="*/ 85725 h 979943"/>
                <a:gd name="connsiteX11" fmla="*/ 820387 w 838649"/>
                <a:gd name="connsiteY11" fmla="*/ 238125 h 979943"/>
                <a:gd name="connsiteX12" fmla="*/ 810862 w 838649"/>
                <a:gd name="connsiteY12" fmla="*/ 266700 h 979943"/>
                <a:gd name="connsiteX13" fmla="*/ 611046 w 838649"/>
                <a:gd name="connsiteY13" fmla="*/ 331662 h 979943"/>
                <a:gd name="connsiteX14" fmla="*/ 155841 w 838649"/>
                <a:gd name="connsiteY14" fmla="*/ 663323 h 979943"/>
                <a:gd name="connsiteX15" fmla="*/ 0 w 838649"/>
                <a:gd name="connsiteY15" fmla="*/ 979943 h 979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38649" h="979943">
                  <a:moveTo>
                    <a:pt x="0" y="979943"/>
                  </a:moveTo>
                  <a:lnTo>
                    <a:pt x="307139" y="442215"/>
                  </a:lnTo>
                  <a:cubicBezTo>
                    <a:pt x="368684" y="344361"/>
                    <a:pt x="367569" y="376112"/>
                    <a:pt x="383444" y="331662"/>
                  </a:cubicBezTo>
                  <a:cubicBezTo>
                    <a:pt x="392068" y="321314"/>
                    <a:pt x="543339" y="56249"/>
                    <a:pt x="553687" y="47625"/>
                  </a:cubicBezTo>
                  <a:cubicBezTo>
                    <a:pt x="562481" y="40296"/>
                    <a:pt x="571801" y="33224"/>
                    <a:pt x="582262" y="28575"/>
                  </a:cubicBezTo>
                  <a:cubicBezTo>
                    <a:pt x="600612" y="20420"/>
                    <a:pt x="619487" y="12016"/>
                    <a:pt x="639412" y="9525"/>
                  </a:cubicBezTo>
                  <a:lnTo>
                    <a:pt x="715612" y="0"/>
                  </a:lnTo>
                  <a:cubicBezTo>
                    <a:pt x="728312" y="3175"/>
                    <a:pt x="742820" y="2263"/>
                    <a:pt x="753712" y="9525"/>
                  </a:cubicBezTo>
                  <a:cubicBezTo>
                    <a:pt x="763237" y="15875"/>
                    <a:pt x="764667" y="30005"/>
                    <a:pt x="772762" y="38100"/>
                  </a:cubicBezTo>
                  <a:cubicBezTo>
                    <a:pt x="780857" y="46195"/>
                    <a:pt x="791812" y="50800"/>
                    <a:pt x="801337" y="57150"/>
                  </a:cubicBezTo>
                  <a:cubicBezTo>
                    <a:pt x="807687" y="66675"/>
                    <a:pt x="816367" y="75006"/>
                    <a:pt x="820387" y="85725"/>
                  </a:cubicBezTo>
                  <a:cubicBezTo>
                    <a:pt x="838649" y="134425"/>
                    <a:pt x="827349" y="189390"/>
                    <a:pt x="820387" y="238125"/>
                  </a:cubicBezTo>
                  <a:cubicBezTo>
                    <a:pt x="818967" y="248064"/>
                    <a:pt x="817962" y="259600"/>
                    <a:pt x="810862" y="266700"/>
                  </a:cubicBezTo>
                  <a:cubicBezTo>
                    <a:pt x="778110" y="299452"/>
                    <a:pt x="646979" y="319684"/>
                    <a:pt x="611046" y="331662"/>
                  </a:cubicBezTo>
                  <a:cubicBezTo>
                    <a:pt x="452140" y="375768"/>
                    <a:pt x="250724" y="605157"/>
                    <a:pt x="155841" y="663323"/>
                  </a:cubicBezTo>
                  <a:lnTo>
                    <a:pt x="0" y="979943"/>
                  </a:lnTo>
                  <a:close/>
                </a:path>
              </a:pathLst>
            </a:custGeom>
            <a:solidFill>
              <a:srgbClr val="00B0F0"/>
            </a:solidFill>
            <a:ln w="31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dirty="0"/>
            </a:p>
          </p:txBody>
        </p:sp>
        <p:sp>
          <p:nvSpPr>
            <p:cNvPr id="159" name="Freeform 158"/>
            <p:cNvSpPr/>
            <p:nvPr/>
          </p:nvSpPr>
          <p:spPr>
            <a:xfrm rot="1605782">
              <a:off x="4650574" y="2528856"/>
              <a:ext cx="68086" cy="46040"/>
            </a:xfrm>
            <a:custGeom>
              <a:avLst/>
              <a:gdLst>
                <a:gd name="connsiteX0" fmla="*/ 0 w 380212"/>
                <a:gd name="connsiteY0" fmla="*/ 314325 h 333375"/>
                <a:gd name="connsiteX1" fmla="*/ 0 w 380212"/>
                <a:gd name="connsiteY1" fmla="*/ 314325 h 333375"/>
                <a:gd name="connsiteX2" fmla="*/ 19050 w 380212"/>
                <a:gd name="connsiteY2" fmla="*/ 228600 h 333375"/>
                <a:gd name="connsiteX3" fmla="*/ 28575 w 380212"/>
                <a:gd name="connsiteY3" fmla="*/ 161925 h 333375"/>
                <a:gd name="connsiteX4" fmla="*/ 66675 w 380212"/>
                <a:gd name="connsiteY4" fmla="*/ 76200 h 333375"/>
                <a:gd name="connsiteX5" fmla="*/ 95250 w 380212"/>
                <a:gd name="connsiteY5" fmla="*/ 47625 h 333375"/>
                <a:gd name="connsiteX6" fmla="*/ 123825 w 380212"/>
                <a:gd name="connsiteY6" fmla="*/ 28575 h 333375"/>
                <a:gd name="connsiteX7" fmla="*/ 180975 w 380212"/>
                <a:gd name="connsiteY7" fmla="*/ 9525 h 333375"/>
                <a:gd name="connsiteX8" fmla="*/ 257175 w 380212"/>
                <a:gd name="connsiteY8" fmla="*/ 0 h 333375"/>
                <a:gd name="connsiteX9" fmla="*/ 295275 w 380212"/>
                <a:gd name="connsiteY9" fmla="*/ 9525 h 333375"/>
                <a:gd name="connsiteX10" fmla="*/ 314325 w 380212"/>
                <a:gd name="connsiteY10" fmla="*/ 38100 h 333375"/>
                <a:gd name="connsiteX11" fmla="*/ 342900 w 380212"/>
                <a:gd name="connsiteY11" fmla="*/ 57150 h 333375"/>
                <a:gd name="connsiteX12" fmla="*/ 361950 w 380212"/>
                <a:gd name="connsiteY12" fmla="*/ 85725 h 333375"/>
                <a:gd name="connsiteX13" fmla="*/ 361950 w 380212"/>
                <a:gd name="connsiteY13" fmla="*/ 238125 h 333375"/>
                <a:gd name="connsiteX14" fmla="*/ 352425 w 380212"/>
                <a:gd name="connsiteY14" fmla="*/ 266700 h 333375"/>
                <a:gd name="connsiteX15" fmla="*/ 266700 w 380212"/>
                <a:gd name="connsiteY15" fmla="*/ 314325 h 333375"/>
                <a:gd name="connsiteX16" fmla="*/ 171450 w 380212"/>
                <a:gd name="connsiteY16" fmla="*/ 295275 h 333375"/>
                <a:gd name="connsiteX17" fmla="*/ 85725 w 380212"/>
                <a:gd name="connsiteY17" fmla="*/ 304800 h 333375"/>
                <a:gd name="connsiteX18" fmla="*/ 28575 w 380212"/>
                <a:gd name="connsiteY18" fmla="*/ 323850 h 333375"/>
                <a:gd name="connsiteX19" fmla="*/ 0 w 380212"/>
                <a:gd name="connsiteY19" fmla="*/ 333375 h 333375"/>
                <a:gd name="connsiteX20" fmla="*/ 0 w 380212"/>
                <a:gd name="connsiteY20" fmla="*/ 314325 h 333375"/>
                <a:gd name="connsiteX0" fmla="*/ 0 w 682808"/>
                <a:gd name="connsiteY0" fmla="*/ 663323 h 663323"/>
                <a:gd name="connsiteX1" fmla="*/ 302596 w 682808"/>
                <a:gd name="connsiteY1" fmla="*/ 314325 h 663323"/>
                <a:gd name="connsiteX2" fmla="*/ 321646 w 682808"/>
                <a:gd name="connsiteY2" fmla="*/ 228600 h 663323"/>
                <a:gd name="connsiteX3" fmla="*/ 331171 w 682808"/>
                <a:gd name="connsiteY3" fmla="*/ 161925 h 663323"/>
                <a:gd name="connsiteX4" fmla="*/ 369271 w 682808"/>
                <a:gd name="connsiteY4" fmla="*/ 76200 h 663323"/>
                <a:gd name="connsiteX5" fmla="*/ 397846 w 682808"/>
                <a:gd name="connsiteY5" fmla="*/ 47625 h 663323"/>
                <a:gd name="connsiteX6" fmla="*/ 426421 w 682808"/>
                <a:gd name="connsiteY6" fmla="*/ 28575 h 663323"/>
                <a:gd name="connsiteX7" fmla="*/ 483571 w 682808"/>
                <a:gd name="connsiteY7" fmla="*/ 9525 h 663323"/>
                <a:gd name="connsiteX8" fmla="*/ 559771 w 682808"/>
                <a:gd name="connsiteY8" fmla="*/ 0 h 663323"/>
                <a:gd name="connsiteX9" fmla="*/ 597871 w 682808"/>
                <a:gd name="connsiteY9" fmla="*/ 9525 h 663323"/>
                <a:gd name="connsiteX10" fmla="*/ 616921 w 682808"/>
                <a:gd name="connsiteY10" fmla="*/ 38100 h 663323"/>
                <a:gd name="connsiteX11" fmla="*/ 645496 w 682808"/>
                <a:gd name="connsiteY11" fmla="*/ 57150 h 663323"/>
                <a:gd name="connsiteX12" fmla="*/ 664546 w 682808"/>
                <a:gd name="connsiteY12" fmla="*/ 85725 h 663323"/>
                <a:gd name="connsiteX13" fmla="*/ 664546 w 682808"/>
                <a:gd name="connsiteY13" fmla="*/ 238125 h 663323"/>
                <a:gd name="connsiteX14" fmla="*/ 655021 w 682808"/>
                <a:gd name="connsiteY14" fmla="*/ 266700 h 663323"/>
                <a:gd name="connsiteX15" fmla="*/ 569296 w 682808"/>
                <a:gd name="connsiteY15" fmla="*/ 314325 h 663323"/>
                <a:gd name="connsiteX16" fmla="*/ 474046 w 682808"/>
                <a:gd name="connsiteY16" fmla="*/ 295275 h 663323"/>
                <a:gd name="connsiteX17" fmla="*/ 388321 w 682808"/>
                <a:gd name="connsiteY17" fmla="*/ 304800 h 663323"/>
                <a:gd name="connsiteX18" fmla="*/ 331171 w 682808"/>
                <a:gd name="connsiteY18" fmla="*/ 323850 h 663323"/>
                <a:gd name="connsiteX19" fmla="*/ 302596 w 682808"/>
                <a:gd name="connsiteY19" fmla="*/ 333375 h 663323"/>
                <a:gd name="connsiteX20" fmla="*/ 0 w 682808"/>
                <a:gd name="connsiteY20" fmla="*/ 663323 h 663323"/>
                <a:gd name="connsiteX0" fmla="*/ 0 w 682808"/>
                <a:gd name="connsiteY0" fmla="*/ 663323 h 663323"/>
                <a:gd name="connsiteX1" fmla="*/ 302596 w 682808"/>
                <a:gd name="connsiteY1" fmla="*/ 314325 h 663323"/>
                <a:gd name="connsiteX2" fmla="*/ 321646 w 682808"/>
                <a:gd name="connsiteY2" fmla="*/ 228600 h 663323"/>
                <a:gd name="connsiteX3" fmla="*/ 331171 w 682808"/>
                <a:gd name="connsiteY3" fmla="*/ 161925 h 663323"/>
                <a:gd name="connsiteX4" fmla="*/ 369271 w 682808"/>
                <a:gd name="connsiteY4" fmla="*/ 76200 h 663323"/>
                <a:gd name="connsiteX5" fmla="*/ 397846 w 682808"/>
                <a:gd name="connsiteY5" fmla="*/ 47625 h 663323"/>
                <a:gd name="connsiteX6" fmla="*/ 426421 w 682808"/>
                <a:gd name="connsiteY6" fmla="*/ 28575 h 663323"/>
                <a:gd name="connsiteX7" fmla="*/ 483571 w 682808"/>
                <a:gd name="connsiteY7" fmla="*/ 9525 h 663323"/>
                <a:gd name="connsiteX8" fmla="*/ 559771 w 682808"/>
                <a:gd name="connsiteY8" fmla="*/ 0 h 663323"/>
                <a:gd name="connsiteX9" fmla="*/ 597871 w 682808"/>
                <a:gd name="connsiteY9" fmla="*/ 9525 h 663323"/>
                <a:gd name="connsiteX10" fmla="*/ 616921 w 682808"/>
                <a:gd name="connsiteY10" fmla="*/ 38100 h 663323"/>
                <a:gd name="connsiteX11" fmla="*/ 645496 w 682808"/>
                <a:gd name="connsiteY11" fmla="*/ 57150 h 663323"/>
                <a:gd name="connsiteX12" fmla="*/ 664546 w 682808"/>
                <a:gd name="connsiteY12" fmla="*/ 85725 h 663323"/>
                <a:gd name="connsiteX13" fmla="*/ 664546 w 682808"/>
                <a:gd name="connsiteY13" fmla="*/ 238125 h 663323"/>
                <a:gd name="connsiteX14" fmla="*/ 655021 w 682808"/>
                <a:gd name="connsiteY14" fmla="*/ 266700 h 663323"/>
                <a:gd name="connsiteX15" fmla="*/ 569296 w 682808"/>
                <a:gd name="connsiteY15" fmla="*/ 314325 h 663323"/>
                <a:gd name="connsiteX16" fmla="*/ 474046 w 682808"/>
                <a:gd name="connsiteY16" fmla="*/ 295275 h 663323"/>
                <a:gd name="connsiteX17" fmla="*/ 388321 w 682808"/>
                <a:gd name="connsiteY17" fmla="*/ 304800 h 663323"/>
                <a:gd name="connsiteX18" fmla="*/ 302596 w 682808"/>
                <a:gd name="connsiteY18" fmla="*/ 333375 h 663323"/>
                <a:gd name="connsiteX19" fmla="*/ 0 w 682808"/>
                <a:gd name="connsiteY19" fmla="*/ 663323 h 663323"/>
                <a:gd name="connsiteX0" fmla="*/ 0 w 682808"/>
                <a:gd name="connsiteY0" fmla="*/ 663323 h 663323"/>
                <a:gd name="connsiteX1" fmla="*/ 302596 w 682808"/>
                <a:gd name="connsiteY1" fmla="*/ 314325 h 663323"/>
                <a:gd name="connsiteX2" fmla="*/ 331171 w 682808"/>
                <a:gd name="connsiteY2" fmla="*/ 161925 h 663323"/>
                <a:gd name="connsiteX3" fmla="*/ 369271 w 682808"/>
                <a:gd name="connsiteY3" fmla="*/ 76200 h 663323"/>
                <a:gd name="connsiteX4" fmla="*/ 397846 w 682808"/>
                <a:gd name="connsiteY4" fmla="*/ 47625 h 663323"/>
                <a:gd name="connsiteX5" fmla="*/ 426421 w 682808"/>
                <a:gd name="connsiteY5" fmla="*/ 28575 h 663323"/>
                <a:gd name="connsiteX6" fmla="*/ 483571 w 682808"/>
                <a:gd name="connsiteY6" fmla="*/ 9525 h 663323"/>
                <a:gd name="connsiteX7" fmla="*/ 559771 w 682808"/>
                <a:gd name="connsiteY7" fmla="*/ 0 h 663323"/>
                <a:gd name="connsiteX8" fmla="*/ 597871 w 682808"/>
                <a:gd name="connsiteY8" fmla="*/ 9525 h 663323"/>
                <a:gd name="connsiteX9" fmla="*/ 616921 w 682808"/>
                <a:gd name="connsiteY9" fmla="*/ 38100 h 663323"/>
                <a:gd name="connsiteX10" fmla="*/ 645496 w 682808"/>
                <a:gd name="connsiteY10" fmla="*/ 57150 h 663323"/>
                <a:gd name="connsiteX11" fmla="*/ 664546 w 682808"/>
                <a:gd name="connsiteY11" fmla="*/ 85725 h 663323"/>
                <a:gd name="connsiteX12" fmla="*/ 664546 w 682808"/>
                <a:gd name="connsiteY12" fmla="*/ 238125 h 663323"/>
                <a:gd name="connsiteX13" fmla="*/ 655021 w 682808"/>
                <a:gd name="connsiteY13" fmla="*/ 266700 h 663323"/>
                <a:gd name="connsiteX14" fmla="*/ 569296 w 682808"/>
                <a:gd name="connsiteY14" fmla="*/ 314325 h 663323"/>
                <a:gd name="connsiteX15" fmla="*/ 474046 w 682808"/>
                <a:gd name="connsiteY15" fmla="*/ 295275 h 663323"/>
                <a:gd name="connsiteX16" fmla="*/ 388321 w 682808"/>
                <a:gd name="connsiteY16" fmla="*/ 304800 h 663323"/>
                <a:gd name="connsiteX17" fmla="*/ 302596 w 682808"/>
                <a:gd name="connsiteY17" fmla="*/ 333375 h 663323"/>
                <a:gd name="connsiteX18" fmla="*/ 0 w 682808"/>
                <a:gd name="connsiteY18" fmla="*/ 663323 h 663323"/>
                <a:gd name="connsiteX0" fmla="*/ 0 w 682808"/>
                <a:gd name="connsiteY0" fmla="*/ 663323 h 663323"/>
                <a:gd name="connsiteX1" fmla="*/ 302596 w 682808"/>
                <a:gd name="connsiteY1" fmla="*/ 314325 h 663323"/>
                <a:gd name="connsiteX2" fmla="*/ 369271 w 682808"/>
                <a:gd name="connsiteY2" fmla="*/ 76200 h 663323"/>
                <a:gd name="connsiteX3" fmla="*/ 397846 w 682808"/>
                <a:gd name="connsiteY3" fmla="*/ 47625 h 663323"/>
                <a:gd name="connsiteX4" fmla="*/ 426421 w 682808"/>
                <a:gd name="connsiteY4" fmla="*/ 28575 h 663323"/>
                <a:gd name="connsiteX5" fmla="*/ 483571 w 682808"/>
                <a:gd name="connsiteY5" fmla="*/ 9525 h 663323"/>
                <a:gd name="connsiteX6" fmla="*/ 559771 w 682808"/>
                <a:gd name="connsiteY6" fmla="*/ 0 h 663323"/>
                <a:gd name="connsiteX7" fmla="*/ 597871 w 682808"/>
                <a:gd name="connsiteY7" fmla="*/ 9525 h 663323"/>
                <a:gd name="connsiteX8" fmla="*/ 616921 w 682808"/>
                <a:gd name="connsiteY8" fmla="*/ 38100 h 663323"/>
                <a:gd name="connsiteX9" fmla="*/ 645496 w 682808"/>
                <a:gd name="connsiteY9" fmla="*/ 57150 h 663323"/>
                <a:gd name="connsiteX10" fmla="*/ 664546 w 682808"/>
                <a:gd name="connsiteY10" fmla="*/ 85725 h 663323"/>
                <a:gd name="connsiteX11" fmla="*/ 664546 w 682808"/>
                <a:gd name="connsiteY11" fmla="*/ 238125 h 663323"/>
                <a:gd name="connsiteX12" fmla="*/ 655021 w 682808"/>
                <a:gd name="connsiteY12" fmla="*/ 266700 h 663323"/>
                <a:gd name="connsiteX13" fmla="*/ 569296 w 682808"/>
                <a:gd name="connsiteY13" fmla="*/ 314325 h 663323"/>
                <a:gd name="connsiteX14" fmla="*/ 474046 w 682808"/>
                <a:gd name="connsiteY14" fmla="*/ 295275 h 663323"/>
                <a:gd name="connsiteX15" fmla="*/ 388321 w 682808"/>
                <a:gd name="connsiteY15" fmla="*/ 304800 h 663323"/>
                <a:gd name="connsiteX16" fmla="*/ 302596 w 682808"/>
                <a:gd name="connsiteY16" fmla="*/ 333375 h 663323"/>
                <a:gd name="connsiteX17" fmla="*/ 0 w 682808"/>
                <a:gd name="connsiteY17" fmla="*/ 663323 h 663323"/>
                <a:gd name="connsiteX0" fmla="*/ 0 w 682808"/>
                <a:gd name="connsiteY0" fmla="*/ 663323 h 663323"/>
                <a:gd name="connsiteX1" fmla="*/ 302596 w 682808"/>
                <a:gd name="connsiteY1" fmla="*/ 314325 h 663323"/>
                <a:gd name="connsiteX2" fmla="*/ 369271 w 682808"/>
                <a:gd name="connsiteY2" fmla="*/ 76200 h 663323"/>
                <a:gd name="connsiteX3" fmla="*/ 397846 w 682808"/>
                <a:gd name="connsiteY3" fmla="*/ 47625 h 663323"/>
                <a:gd name="connsiteX4" fmla="*/ 426421 w 682808"/>
                <a:gd name="connsiteY4" fmla="*/ 28575 h 663323"/>
                <a:gd name="connsiteX5" fmla="*/ 483571 w 682808"/>
                <a:gd name="connsiteY5" fmla="*/ 9525 h 663323"/>
                <a:gd name="connsiteX6" fmla="*/ 559771 w 682808"/>
                <a:gd name="connsiteY6" fmla="*/ 0 h 663323"/>
                <a:gd name="connsiteX7" fmla="*/ 597871 w 682808"/>
                <a:gd name="connsiteY7" fmla="*/ 9525 h 663323"/>
                <a:gd name="connsiteX8" fmla="*/ 616921 w 682808"/>
                <a:gd name="connsiteY8" fmla="*/ 38100 h 663323"/>
                <a:gd name="connsiteX9" fmla="*/ 645496 w 682808"/>
                <a:gd name="connsiteY9" fmla="*/ 57150 h 663323"/>
                <a:gd name="connsiteX10" fmla="*/ 664546 w 682808"/>
                <a:gd name="connsiteY10" fmla="*/ 85725 h 663323"/>
                <a:gd name="connsiteX11" fmla="*/ 664546 w 682808"/>
                <a:gd name="connsiteY11" fmla="*/ 238125 h 663323"/>
                <a:gd name="connsiteX12" fmla="*/ 655021 w 682808"/>
                <a:gd name="connsiteY12" fmla="*/ 266700 h 663323"/>
                <a:gd name="connsiteX13" fmla="*/ 569296 w 682808"/>
                <a:gd name="connsiteY13" fmla="*/ 314325 h 663323"/>
                <a:gd name="connsiteX14" fmla="*/ 474046 w 682808"/>
                <a:gd name="connsiteY14" fmla="*/ 295275 h 663323"/>
                <a:gd name="connsiteX15" fmla="*/ 388321 w 682808"/>
                <a:gd name="connsiteY15" fmla="*/ 304800 h 663323"/>
                <a:gd name="connsiteX16" fmla="*/ 0 w 682808"/>
                <a:gd name="connsiteY16" fmla="*/ 663323 h 663323"/>
                <a:gd name="connsiteX0" fmla="*/ 0 w 682808"/>
                <a:gd name="connsiteY0" fmla="*/ 663323 h 663323"/>
                <a:gd name="connsiteX1" fmla="*/ 151298 w 682808"/>
                <a:gd name="connsiteY1" fmla="*/ 442215 h 663323"/>
                <a:gd name="connsiteX2" fmla="*/ 369271 w 682808"/>
                <a:gd name="connsiteY2" fmla="*/ 76200 h 663323"/>
                <a:gd name="connsiteX3" fmla="*/ 397846 w 682808"/>
                <a:gd name="connsiteY3" fmla="*/ 47625 h 663323"/>
                <a:gd name="connsiteX4" fmla="*/ 426421 w 682808"/>
                <a:gd name="connsiteY4" fmla="*/ 28575 h 663323"/>
                <a:gd name="connsiteX5" fmla="*/ 483571 w 682808"/>
                <a:gd name="connsiteY5" fmla="*/ 9525 h 663323"/>
                <a:gd name="connsiteX6" fmla="*/ 559771 w 682808"/>
                <a:gd name="connsiteY6" fmla="*/ 0 h 663323"/>
                <a:gd name="connsiteX7" fmla="*/ 597871 w 682808"/>
                <a:gd name="connsiteY7" fmla="*/ 9525 h 663323"/>
                <a:gd name="connsiteX8" fmla="*/ 616921 w 682808"/>
                <a:gd name="connsiteY8" fmla="*/ 38100 h 663323"/>
                <a:gd name="connsiteX9" fmla="*/ 645496 w 682808"/>
                <a:gd name="connsiteY9" fmla="*/ 57150 h 663323"/>
                <a:gd name="connsiteX10" fmla="*/ 664546 w 682808"/>
                <a:gd name="connsiteY10" fmla="*/ 85725 h 663323"/>
                <a:gd name="connsiteX11" fmla="*/ 664546 w 682808"/>
                <a:gd name="connsiteY11" fmla="*/ 238125 h 663323"/>
                <a:gd name="connsiteX12" fmla="*/ 655021 w 682808"/>
                <a:gd name="connsiteY12" fmla="*/ 266700 h 663323"/>
                <a:gd name="connsiteX13" fmla="*/ 569296 w 682808"/>
                <a:gd name="connsiteY13" fmla="*/ 314325 h 663323"/>
                <a:gd name="connsiteX14" fmla="*/ 474046 w 682808"/>
                <a:gd name="connsiteY14" fmla="*/ 295275 h 663323"/>
                <a:gd name="connsiteX15" fmla="*/ 388321 w 682808"/>
                <a:gd name="connsiteY15" fmla="*/ 304800 h 663323"/>
                <a:gd name="connsiteX16" fmla="*/ 0 w 682808"/>
                <a:gd name="connsiteY16" fmla="*/ 663323 h 663323"/>
                <a:gd name="connsiteX0" fmla="*/ 0 w 682808"/>
                <a:gd name="connsiteY0" fmla="*/ 663323 h 663323"/>
                <a:gd name="connsiteX1" fmla="*/ 151298 w 682808"/>
                <a:gd name="connsiteY1" fmla="*/ 442215 h 663323"/>
                <a:gd name="connsiteX2" fmla="*/ 302596 w 682808"/>
                <a:gd name="connsiteY2" fmla="*/ 221108 h 663323"/>
                <a:gd name="connsiteX3" fmla="*/ 397846 w 682808"/>
                <a:gd name="connsiteY3" fmla="*/ 47625 h 663323"/>
                <a:gd name="connsiteX4" fmla="*/ 426421 w 682808"/>
                <a:gd name="connsiteY4" fmla="*/ 28575 h 663323"/>
                <a:gd name="connsiteX5" fmla="*/ 483571 w 682808"/>
                <a:gd name="connsiteY5" fmla="*/ 9525 h 663323"/>
                <a:gd name="connsiteX6" fmla="*/ 559771 w 682808"/>
                <a:gd name="connsiteY6" fmla="*/ 0 h 663323"/>
                <a:gd name="connsiteX7" fmla="*/ 597871 w 682808"/>
                <a:gd name="connsiteY7" fmla="*/ 9525 h 663323"/>
                <a:gd name="connsiteX8" fmla="*/ 616921 w 682808"/>
                <a:gd name="connsiteY8" fmla="*/ 38100 h 663323"/>
                <a:gd name="connsiteX9" fmla="*/ 645496 w 682808"/>
                <a:gd name="connsiteY9" fmla="*/ 57150 h 663323"/>
                <a:gd name="connsiteX10" fmla="*/ 664546 w 682808"/>
                <a:gd name="connsiteY10" fmla="*/ 85725 h 663323"/>
                <a:gd name="connsiteX11" fmla="*/ 664546 w 682808"/>
                <a:gd name="connsiteY11" fmla="*/ 238125 h 663323"/>
                <a:gd name="connsiteX12" fmla="*/ 655021 w 682808"/>
                <a:gd name="connsiteY12" fmla="*/ 266700 h 663323"/>
                <a:gd name="connsiteX13" fmla="*/ 569296 w 682808"/>
                <a:gd name="connsiteY13" fmla="*/ 314325 h 663323"/>
                <a:gd name="connsiteX14" fmla="*/ 474046 w 682808"/>
                <a:gd name="connsiteY14" fmla="*/ 295275 h 663323"/>
                <a:gd name="connsiteX15" fmla="*/ 388321 w 682808"/>
                <a:gd name="connsiteY15" fmla="*/ 304800 h 663323"/>
                <a:gd name="connsiteX16" fmla="*/ 0 w 682808"/>
                <a:gd name="connsiteY16" fmla="*/ 663323 h 663323"/>
                <a:gd name="connsiteX0" fmla="*/ 0 w 682808"/>
                <a:gd name="connsiteY0" fmla="*/ 663323 h 663323"/>
                <a:gd name="connsiteX1" fmla="*/ 151298 w 682808"/>
                <a:gd name="connsiteY1" fmla="*/ 442215 h 663323"/>
                <a:gd name="connsiteX2" fmla="*/ 302596 w 682808"/>
                <a:gd name="connsiteY2" fmla="*/ 221108 h 663323"/>
                <a:gd name="connsiteX3" fmla="*/ 397846 w 682808"/>
                <a:gd name="connsiteY3" fmla="*/ 47625 h 663323"/>
                <a:gd name="connsiteX4" fmla="*/ 426421 w 682808"/>
                <a:gd name="connsiteY4" fmla="*/ 28575 h 663323"/>
                <a:gd name="connsiteX5" fmla="*/ 483571 w 682808"/>
                <a:gd name="connsiteY5" fmla="*/ 9525 h 663323"/>
                <a:gd name="connsiteX6" fmla="*/ 559771 w 682808"/>
                <a:gd name="connsiteY6" fmla="*/ 0 h 663323"/>
                <a:gd name="connsiteX7" fmla="*/ 597871 w 682808"/>
                <a:gd name="connsiteY7" fmla="*/ 9525 h 663323"/>
                <a:gd name="connsiteX8" fmla="*/ 616921 w 682808"/>
                <a:gd name="connsiteY8" fmla="*/ 38100 h 663323"/>
                <a:gd name="connsiteX9" fmla="*/ 645496 w 682808"/>
                <a:gd name="connsiteY9" fmla="*/ 57150 h 663323"/>
                <a:gd name="connsiteX10" fmla="*/ 664546 w 682808"/>
                <a:gd name="connsiteY10" fmla="*/ 85725 h 663323"/>
                <a:gd name="connsiteX11" fmla="*/ 664546 w 682808"/>
                <a:gd name="connsiteY11" fmla="*/ 238125 h 663323"/>
                <a:gd name="connsiteX12" fmla="*/ 655021 w 682808"/>
                <a:gd name="connsiteY12" fmla="*/ 266700 h 663323"/>
                <a:gd name="connsiteX13" fmla="*/ 569296 w 682808"/>
                <a:gd name="connsiteY13" fmla="*/ 314325 h 663323"/>
                <a:gd name="connsiteX14" fmla="*/ 474046 w 682808"/>
                <a:gd name="connsiteY14" fmla="*/ 295275 h 663323"/>
                <a:gd name="connsiteX15" fmla="*/ 151298 w 682808"/>
                <a:gd name="connsiteY15" fmla="*/ 442215 h 663323"/>
                <a:gd name="connsiteX16" fmla="*/ 0 w 682808"/>
                <a:gd name="connsiteY16" fmla="*/ 663323 h 663323"/>
                <a:gd name="connsiteX0" fmla="*/ 0 w 682808"/>
                <a:gd name="connsiteY0" fmla="*/ 663323 h 663323"/>
                <a:gd name="connsiteX1" fmla="*/ 151298 w 682808"/>
                <a:gd name="connsiteY1" fmla="*/ 442215 h 663323"/>
                <a:gd name="connsiteX2" fmla="*/ 302596 w 682808"/>
                <a:gd name="connsiteY2" fmla="*/ 221108 h 663323"/>
                <a:gd name="connsiteX3" fmla="*/ 397846 w 682808"/>
                <a:gd name="connsiteY3" fmla="*/ 47625 h 663323"/>
                <a:gd name="connsiteX4" fmla="*/ 426421 w 682808"/>
                <a:gd name="connsiteY4" fmla="*/ 28575 h 663323"/>
                <a:gd name="connsiteX5" fmla="*/ 483571 w 682808"/>
                <a:gd name="connsiteY5" fmla="*/ 9525 h 663323"/>
                <a:gd name="connsiteX6" fmla="*/ 559771 w 682808"/>
                <a:gd name="connsiteY6" fmla="*/ 0 h 663323"/>
                <a:gd name="connsiteX7" fmla="*/ 597871 w 682808"/>
                <a:gd name="connsiteY7" fmla="*/ 9525 h 663323"/>
                <a:gd name="connsiteX8" fmla="*/ 616921 w 682808"/>
                <a:gd name="connsiteY8" fmla="*/ 38100 h 663323"/>
                <a:gd name="connsiteX9" fmla="*/ 645496 w 682808"/>
                <a:gd name="connsiteY9" fmla="*/ 57150 h 663323"/>
                <a:gd name="connsiteX10" fmla="*/ 664546 w 682808"/>
                <a:gd name="connsiteY10" fmla="*/ 85725 h 663323"/>
                <a:gd name="connsiteX11" fmla="*/ 664546 w 682808"/>
                <a:gd name="connsiteY11" fmla="*/ 238125 h 663323"/>
                <a:gd name="connsiteX12" fmla="*/ 655021 w 682808"/>
                <a:gd name="connsiteY12" fmla="*/ 266700 h 663323"/>
                <a:gd name="connsiteX13" fmla="*/ 569296 w 682808"/>
                <a:gd name="connsiteY13" fmla="*/ 314325 h 663323"/>
                <a:gd name="connsiteX14" fmla="*/ 151298 w 682808"/>
                <a:gd name="connsiteY14" fmla="*/ 442215 h 663323"/>
                <a:gd name="connsiteX15" fmla="*/ 0 w 682808"/>
                <a:gd name="connsiteY15" fmla="*/ 663323 h 663323"/>
                <a:gd name="connsiteX0" fmla="*/ 0 w 682808"/>
                <a:gd name="connsiteY0" fmla="*/ 663323 h 663323"/>
                <a:gd name="connsiteX1" fmla="*/ 151298 w 682808"/>
                <a:gd name="connsiteY1" fmla="*/ 442215 h 663323"/>
                <a:gd name="connsiteX2" fmla="*/ 302596 w 682808"/>
                <a:gd name="connsiteY2" fmla="*/ 221108 h 663323"/>
                <a:gd name="connsiteX3" fmla="*/ 397846 w 682808"/>
                <a:gd name="connsiteY3" fmla="*/ 47625 h 663323"/>
                <a:gd name="connsiteX4" fmla="*/ 426421 w 682808"/>
                <a:gd name="connsiteY4" fmla="*/ 28575 h 663323"/>
                <a:gd name="connsiteX5" fmla="*/ 483571 w 682808"/>
                <a:gd name="connsiteY5" fmla="*/ 9525 h 663323"/>
                <a:gd name="connsiteX6" fmla="*/ 559771 w 682808"/>
                <a:gd name="connsiteY6" fmla="*/ 0 h 663323"/>
                <a:gd name="connsiteX7" fmla="*/ 597871 w 682808"/>
                <a:gd name="connsiteY7" fmla="*/ 9525 h 663323"/>
                <a:gd name="connsiteX8" fmla="*/ 616921 w 682808"/>
                <a:gd name="connsiteY8" fmla="*/ 38100 h 663323"/>
                <a:gd name="connsiteX9" fmla="*/ 645496 w 682808"/>
                <a:gd name="connsiteY9" fmla="*/ 57150 h 663323"/>
                <a:gd name="connsiteX10" fmla="*/ 664546 w 682808"/>
                <a:gd name="connsiteY10" fmla="*/ 85725 h 663323"/>
                <a:gd name="connsiteX11" fmla="*/ 664546 w 682808"/>
                <a:gd name="connsiteY11" fmla="*/ 238125 h 663323"/>
                <a:gd name="connsiteX12" fmla="*/ 655021 w 682808"/>
                <a:gd name="connsiteY12" fmla="*/ 266700 h 663323"/>
                <a:gd name="connsiteX13" fmla="*/ 569296 w 682808"/>
                <a:gd name="connsiteY13" fmla="*/ 314325 h 663323"/>
                <a:gd name="connsiteX14" fmla="*/ 0 w 682808"/>
                <a:gd name="connsiteY14" fmla="*/ 663323 h 663323"/>
                <a:gd name="connsiteX15" fmla="*/ 0 w 682808"/>
                <a:gd name="connsiteY15" fmla="*/ 663323 h 663323"/>
                <a:gd name="connsiteX0" fmla="*/ 0 w 682808"/>
                <a:gd name="connsiteY0" fmla="*/ 663323 h 663323"/>
                <a:gd name="connsiteX1" fmla="*/ 151298 w 682808"/>
                <a:gd name="connsiteY1" fmla="*/ 442215 h 663323"/>
                <a:gd name="connsiteX2" fmla="*/ 302596 w 682808"/>
                <a:gd name="connsiteY2" fmla="*/ 221108 h 663323"/>
                <a:gd name="connsiteX3" fmla="*/ 397846 w 682808"/>
                <a:gd name="connsiteY3" fmla="*/ 47625 h 663323"/>
                <a:gd name="connsiteX4" fmla="*/ 426421 w 682808"/>
                <a:gd name="connsiteY4" fmla="*/ 28575 h 663323"/>
                <a:gd name="connsiteX5" fmla="*/ 483571 w 682808"/>
                <a:gd name="connsiteY5" fmla="*/ 9525 h 663323"/>
                <a:gd name="connsiteX6" fmla="*/ 559771 w 682808"/>
                <a:gd name="connsiteY6" fmla="*/ 0 h 663323"/>
                <a:gd name="connsiteX7" fmla="*/ 597871 w 682808"/>
                <a:gd name="connsiteY7" fmla="*/ 9525 h 663323"/>
                <a:gd name="connsiteX8" fmla="*/ 616921 w 682808"/>
                <a:gd name="connsiteY8" fmla="*/ 38100 h 663323"/>
                <a:gd name="connsiteX9" fmla="*/ 645496 w 682808"/>
                <a:gd name="connsiteY9" fmla="*/ 57150 h 663323"/>
                <a:gd name="connsiteX10" fmla="*/ 664546 w 682808"/>
                <a:gd name="connsiteY10" fmla="*/ 85725 h 663323"/>
                <a:gd name="connsiteX11" fmla="*/ 664546 w 682808"/>
                <a:gd name="connsiteY11" fmla="*/ 238125 h 663323"/>
                <a:gd name="connsiteX12" fmla="*/ 655021 w 682808"/>
                <a:gd name="connsiteY12" fmla="*/ 266700 h 663323"/>
                <a:gd name="connsiteX13" fmla="*/ 455205 w 682808"/>
                <a:gd name="connsiteY13" fmla="*/ 331662 h 663323"/>
                <a:gd name="connsiteX14" fmla="*/ 0 w 682808"/>
                <a:gd name="connsiteY14" fmla="*/ 663323 h 663323"/>
                <a:gd name="connsiteX15" fmla="*/ 0 w 682808"/>
                <a:gd name="connsiteY15" fmla="*/ 663323 h 663323"/>
                <a:gd name="connsiteX0" fmla="*/ 0 w 682808"/>
                <a:gd name="connsiteY0" fmla="*/ 663323 h 663323"/>
                <a:gd name="connsiteX1" fmla="*/ 151298 w 682808"/>
                <a:gd name="connsiteY1" fmla="*/ 442215 h 663323"/>
                <a:gd name="connsiteX2" fmla="*/ 227603 w 682808"/>
                <a:gd name="connsiteY2" fmla="*/ 331662 h 663323"/>
                <a:gd name="connsiteX3" fmla="*/ 397846 w 682808"/>
                <a:gd name="connsiteY3" fmla="*/ 47625 h 663323"/>
                <a:gd name="connsiteX4" fmla="*/ 426421 w 682808"/>
                <a:gd name="connsiteY4" fmla="*/ 28575 h 663323"/>
                <a:gd name="connsiteX5" fmla="*/ 483571 w 682808"/>
                <a:gd name="connsiteY5" fmla="*/ 9525 h 663323"/>
                <a:gd name="connsiteX6" fmla="*/ 559771 w 682808"/>
                <a:gd name="connsiteY6" fmla="*/ 0 h 663323"/>
                <a:gd name="connsiteX7" fmla="*/ 597871 w 682808"/>
                <a:gd name="connsiteY7" fmla="*/ 9525 h 663323"/>
                <a:gd name="connsiteX8" fmla="*/ 616921 w 682808"/>
                <a:gd name="connsiteY8" fmla="*/ 38100 h 663323"/>
                <a:gd name="connsiteX9" fmla="*/ 645496 w 682808"/>
                <a:gd name="connsiteY9" fmla="*/ 57150 h 663323"/>
                <a:gd name="connsiteX10" fmla="*/ 664546 w 682808"/>
                <a:gd name="connsiteY10" fmla="*/ 85725 h 663323"/>
                <a:gd name="connsiteX11" fmla="*/ 664546 w 682808"/>
                <a:gd name="connsiteY11" fmla="*/ 238125 h 663323"/>
                <a:gd name="connsiteX12" fmla="*/ 655021 w 682808"/>
                <a:gd name="connsiteY12" fmla="*/ 266700 h 663323"/>
                <a:gd name="connsiteX13" fmla="*/ 455205 w 682808"/>
                <a:gd name="connsiteY13" fmla="*/ 331662 h 663323"/>
                <a:gd name="connsiteX14" fmla="*/ 0 w 682808"/>
                <a:gd name="connsiteY14" fmla="*/ 663323 h 663323"/>
                <a:gd name="connsiteX15" fmla="*/ 0 w 682808"/>
                <a:gd name="connsiteY15" fmla="*/ 663323 h 663323"/>
                <a:gd name="connsiteX0" fmla="*/ 0 w 682808"/>
                <a:gd name="connsiteY0" fmla="*/ 663323 h 663323"/>
                <a:gd name="connsiteX1" fmla="*/ 151298 w 682808"/>
                <a:gd name="connsiteY1" fmla="*/ 442215 h 663323"/>
                <a:gd name="connsiteX2" fmla="*/ 227603 w 682808"/>
                <a:gd name="connsiteY2" fmla="*/ 331662 h 663323"/>
                <a:gd name="connsiteX3" fmla="*/ 397846 w 682808"/>
                <a:gd name="connsiteY3" fmla="*/ 47625 h 663323"/>
                <a:gd name="connsiteX4" fmla="*/ 426421 w 682808"/>
                <a:gd name="connsiteY4" fmla="*/ 28575 h 663323"/>
                <a:gd name="connsiteX5" fmla="*/ 483571 w 682808"/>
                <a:gd name="connsiteY5" fmla="*/ 9525 h 663323"/>
                <a:gd name="connsiteX6" fmla="*/ 559771 w 682808"/>
                <a:gd name="connsiteY6" fmla="*/ 0 h 663323"/>
                <a:gd name="connsiteX7" fmla="*/ 597871 w 682808"/>
                <a:gd name="connsiteY7" fmla="*/ 9525 h 663323"/>
                <a:gd name="connsiteX8" fmla="*/ 616921 w 682808"/>
                <a:gd name="connsiteY8" fmla="*/ 38100 h 663323"/>
                <a:gd name="connsiteX9" fmla="*/ 645496 w 682808"/>
                <a:gd name="connsiteY9" fmla="*/ 57150 h 663323"/>
                <a:gd name="connsiteX10" fmla="*/ 664546 w 682808"/>
                <a:gd name="connsiteY10" fmla="*/ 85725 h 663323"/>
                <a:gd name="connsiteX11" fmla="*/ 664546 w 682808"/>
                <a:gd name="connsiteY11" fmla="*/ 238125 h 663323"/>
                <a:gd name="connsiteX12" fmla="*/ 655021 w 682808"/>
                <a:gd name="connsiteY12" fmla="*/ 266700 h 663323"/>
                <a:gd name="connsiteX13" fmla="*/ 455205 w 682808"/>
                <a:gd name="connsiteY13" fmla="*/ 331662 h 663323"/>
                <a:gd name="connsiteX14" fmla="*/ 0 w 682808"/>
                <a:gd name="connsiteY14" fmla="*/ 663323 h 663323"/>
                <a:gd name="connsiteX15" fmla="*/ 0 w 682808"/>
                <a:gd name="connsiteY15" fmla="*/ 663323 h 663323"/>
                <a:gd name="connsiteX0" fmla="*/ 0 w 682808"/>
                <a:gd name="connsiteY0" fmla="*/ 663323 h 663323"/>
                <a:gd name="connsiteX1" fmla="*/ 151298 w 682808"/>
                <a:gd name="connsiteY1" fmla="*/ 442215 h 663323"/>
                <a:gd name="connsiteX2" fmla="*/ 227603 w 682808"/>
                <a:gd name="connsiteY2" fmla="*/ 331662 h 663323"/>
                <a:gd name="connsiteX3" fmla="*/ 397846 w 682808"/>
                <a:gd name="connsiteY3" fmla="*/ 47625 h 663323"/>
                <a:gd name="connsiteX4" fmla="*/ 426421 w 682808"/>
                <a:gd name="connsiteY4" fmla="*/ 28575 h 663323"/>
                <a:gd name="connsiteX5" fmla="*/ 483571 w 682808"/>
                <a:gd name="connsiteY5" fmla="*/ 9525 h 663323"/>
                <a:gd name="connsiteX6" fmla="*/ 559771 w 682808"/>
                <a:gd name="connsiteY6" fmla="*/ 0 h 663323"/>
                <a:gd name="connsiteX7" fmla="*/ 597871 w 682808"/>
                <a:gd name="connsiteY7" fmla="*/ 9525 h 663323"/>
                <a:gd name="connsiteX8" fmla="*/ 616921 w 682808"/>
                <a:gd name="connsiteY8" fmla="*/ 38100 h 663323"/>
                <a:gd name="connsiteX9" fmla="*/ 645496 w 682808"/>
                <a:gd name="connsiteY9" fmla="*/ 57150 h 663323"/>
                <a:gd name="connsiteX10" fmla="*/ 664546 w 682808"/>
                <a:gd name="connsiteY10" fmla="*/ 85725 h 663323"/>
                <a:gd name="connsiteX11" fmla="*/ 664546 w 682808"/>
                <a:gd name="connsiteY11" fmla="*/ 238125 h 663323"/>
                <a:gd name="connsiteX12" fmla="*/ 655021 w 682808"/>
                <a:gd name="connsiteY12" fmla="*/ 266700 h 663323"/>
                <a:gd name="connsiteX13" fmla="*/ 455205 w 682808"/>
                <a:gd name="connsiteY13" fmla="*/ 331662 h 663323"/>
                <a:gd name="connsiteX14" fmla="*/ 0 w 682808"/>
                <a:gd name="connsiteY14" fmla="*/ 663323 h 663323"/>
                <a:gd name="connsiteX15" fmla="*/ 0 w 682808"/>
                <a:gd name="connsiteY15" fmla="*/ 663323 h 663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82808" h="663323">
                  <a:moveTo>
                    <a:pt x="0" y="663323"/>
                  </a:moveTo>
                  <a:lnTo>
                    <a:pt x="151298" y="442215"/>
                  </a:lnTo>
                  <a:cubicBezTo>
                    <a:pt x="212843" y="344361"/>
                    <a:pt x="211728" y="376112"/>
                    <a:pt x="227603" y="331662"/>
                  </a:cubicBezTo>
                  <a:cubicBezTo>
                    <a:pt x="236227" y="321314"/>
                    <a:pt x="387498" y="56249"/>
                    <a:pt x="397846" y="47625"/>
                  </a:cubicBezTo>
                  <a:cubicBezTo>
                    <a:pt x="406640" y="40296"/>
                    <a:pt x="415960" y="33224"/>
                    <a:pt x="426421" y="28575"/>
                  </a:cubicBezTo>
                  <a:cubicBezTo>
                    <a:pt x="444771" y="20420"/>
                    <a:pt x="463646" y="12016"/>
                    <a:pt x="483571" y="9525"/>
                  </a:cubicBezTo>
                  <a:lnTo>
                    <a:pt x="559771" y="0"/>
                  </a:lnTo>
                  <a:cubicBezTo>
                    <a:pt x="572471" y="3175"/>
                    <a:pt x="586979" y="2263"/>
                    <a:pt x="597871" y="9525"/>
                  </a:cubicBezTo>
                  <a:cubicBezTo>
                    <a:pt x="607396" y="15875"/>
                    <a:pt x="608826" y="30005"/>
                    <a:pt x="616921" y="38100"/>
                  </a:cubicBezTo>
                  <a:cubicBezTo>
                    <a:pt x="625016" y="46195"/>
                    <a:pt x="635971" y="50800"/>
                    <a:pt x="645496" y="57150"/>
                  </a:cubicBezTo>
                  <a:cubicBezTo>
                    <a:pt x="651846" y="66675"/>
                    <a:pt x="660526" y="75006"/>
                    <a:pt x="664546" y="85725"/>
                  </a:cubicBezTo>
                  <a:cubicBezTo>
                    <a:pt x="682808" y="134425"/>
                    <a:pt x="671508" y="189390"/>
                    <a:pt x="664546" y="238125"/>
                  </a:cubicBezTo>
                  <a:cubicBezTo>
                    <a:pt x="663126" y="248064"/>
                    <a:pt x="662121" y="259600"/>
                    <a:pt x="655021" y="266700"/>
                  </a:cubicBezTo>
                  <a:cubicBezTo>
                    <a:pt x="622269" y="299452"/>
                    <a:pt x="491138" y="319684"/>
                    <a:pt x="455205" y="331662"/>
                  </a:cubicBezTo>
                  <a:cubicBezTo>
                    <a:pt x="296299" y="375768"/>
                    <a:pt x="94883" y="605157"/>
                    <a:pt x="0" y="663323"/>
                  </a:cubicBezTo>
                  <a:lnTo>
                    <a:pt x="0" y="663323"/>
                  </a:lnTo>
                  <a:close/>
                </a:path>
              </a:pathLst>
            </a:custGeom>
            <a:solidFill>
              <a:srgbClr val="00B0F0"/>
            </a:solidFill>
            <a:ln w="31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dirty="0"/>
            </a:p>
          </p:txBody>
        </p:sp>
        <p:sp>
          <p:nvSpPr>
            <p:cNvPr id="160" name="Freeform 159"/>
            <p:cNvSpPr/>
            <p:nvPr/>
          </p:nvSpPr>
          <p:spPr>
            <a:xfrm rot="1605782">
              <a:off x="4722361" y="2361436"/>
              <a:ext cx="68086" cy="46040"/>
            </a:xfrm>
            <a:custGeom>
              <a:avLst/>
              <a:gdLst>
                <a:gd name="connsiteX0" fmla="*/ 0 w 380212"/>
                <a:gd name="connsiteY0" fmla="*/ 314325 h 333375"/>
                <a:gd name="connsiteX1" fmla="*/ 0 w 380212"/>
                <a:gd name="connsiteY1" fmla="*/ 314325 h 333375"/>
                <a:gd name="connsiteX2" fmla="*/ 19050 w 380212"/>
                <a:gd name="connsiteY2" fmla="*/ 228600 h 333375"/>
                <a:gd name="connsiteX3" fmla="*/ 28575 w 380212"/>
                <a:gd name="connsiteY3" fmla="*/ 161925 h 333375"/>
                <a:gd name="connsiteX4" fmla="*/ 66675 w 380212"/>
                <a:gd name="connsiteY4" fmla="*/ 76200 h 333375"/>
                <a:gd name="connsiteX5" fmla="*/ 95250 w 380212"/>
                <a:gd name="connsiteY5" fmla="*/ 47625 h 333375"/>
                <a:gd name="connsiteX6" fmla="*/ 123825 w 380212"/>
                <a:gd name="connsiteY6" fmla="*/ 28575 h 333375"/>
                <a:gd name="connsiteX7" fmla="*/ 180975 w 380212"/>
                <a:gd name="connsiteY7" fmla="*/ 9525 h 333375"/>
                <a:gd name="connsiteX8" fmla="*/ 257175 w 380212"/>
                <a:gd name="connsiteY8" fmla="*/ 0 h 333375"/>
                <a:gd name="connsiteX9" fmla="*/ 295275 w 380212"/>
                <a:gd name="connsiteY9" fmla="*/ 9525 h 333375"/>
                <a:gd name="connsiteX10" fmla="*/ 314325 w 380212"/>
                <a:gd name="connsiteY10" fmla="*/ 38100 h 333375"/>
                <a:gd name="connsiteX11" fmla="*/ 342900 w 380212"/>
                <a:gd name="connsiteY11" fmla="*/ 57150 h 333375"/>
                <a:gd name="connsiteX12" fmla="*/ 361950 w 380212"/>
                <a:gd name="connsiteY12" fmla="*/ 85725 h 333375"/>
                <a:gd name="connsiteX13" fmla="*/ 361950 w 380212"/>
                <a:gd name="connsiteY13" fmla="*/ 238125 h 333375"/>
                <a:gd name="connsiteX14" fmla="*/ 352425 w 380212"/>
                <a:gd name="connsiteY14" fmla="*/ 266700 h 333375"/>
                <a:gd name="connsiteX15" fmla="*/ 266700 w 380212"/>
                <a:gd name="connsiteY15" fmla="*/ 314325 h 333375"/>
                <a:gd name="connsiteX16" fmla="*/ 171450 w 380212"/>
                <a:gd name="connsiteY16" fmla="*/ 295275 h 333375"/>
                <a:gd name="connsiteX17" fmla="*/ 85725 w 380212"/>
                <a:gd name="connsiteY17" fmla="*/ 304800 h 333375"/>
                <a:gd name="connsiteX18" fmla="*/ 28575 w 380212"/>
                <a:gd name="connsiteY18" fmla="*/ 323850 h 333375"/>
                <a:gd name="connsiteX19" fmla="*/ 0 w 380212"/>
                <a:gd name="connsiteY19" fmla="*/ 333375 h 333375"/>
                <a:gd name="connsiteX20" fmla="*/ 0 w 380212"/>
                <a:gd name="connsiteY20" fmla="*/ 314325 h 333375"/>
                <a:gd name="connsiteX0" fmla="*/ 0 w 682808"/>
                <a:gd name="connsiteY0" fmla="*/ 663323 h 663323"/>
                <a:gd name="connsiteX1" fmla="*/ 302596 w 682808"/>
                <a:gd name="connsiteY1" fmla="*/ 314325 h 663323"/>
                <a:gd name="connsiteX2" fmla="*/ 321646 w 682808"/>
                <a:gd name="connsiteY2" fmla="*/ 228600 h 663323"/>
                <a:gd name="connsiteX3" fmla="*/ 331171 w 682808"/>
                <a:gd name="connsiteY3" fmla="*/ 161925 h 663323"/>
                <a:gd name="connsiteX4" fmla="*/ 369271 w 682808"/>
                <a:gd name="connsiteY4" fmla="*/ 76200 h 663323"/>
                <a:gd name="connsiteX5" fmla="*/ 397846 w 682808"/>
                <a:gd name="connsiteY5" fmla="*/ 47625 h 663323"/>
                <a:gd name="connsiteX6" fmla="*/ 426421 w 682808"/>
                <a:gd name="connsiteY6" fmla="*/ 28575 h 663323"/>
                <a:gd name="connsiteX7" fmla="*/ 483571 w 682808"/>
                <a:gd name="connsiteY7" fmla="*/ 9525 h 663323"/>
                <a:gd name="connsiteX8" fmla="*/ 559771 w 682808"/>
                <a:gd name="connsiteY8" fmla="*/ 0 h 663323"/>
                <a:gd name="connsiteX9" fmla="*/ 597871 w 682808"/>
                <a:gd name="connsiteY9" fmla="*/ 9525 h 663323"/>
                <a:gd name="connsiteX10" fmla="*/ 616921 w 682808"/>
                <a:gd name="connsiteY10" fmla="*/ 38100 h 663323"/>
                <a:gd name="connsiteX11" fmla="*/ 645496 w 682808"/>
                <a:gd name="connsiteY11" fmla="*/ 57150 h 663323"/>
                <a:gd name="connsiteX12" fmla="*/ 664546 w 682808"/>
                <a:gd name="connsiteY12" fmla="*/ 85725 h 663323"/>
                <a:gd name="connsiteX13" fmla="*/ 664546 w 682808"/>
                <a:gd name="connsiteY13" fmla="*/ 238125 h 663323"/>
                <a:gd name="connsiteX14" fmla="*/ 655021 w 682808"/>
                <a:gd name="connsiteY14" fmla="*/ 266700 h 663323"/>
                <a:gd name="connsiteX15" fmla="*/ 569296 w 682808"/>
                <a:gd name="connsiteY15" fmla="*/ 314325 h 663323"/>
                <a:gd name="connsiteX16" fmla="*/ 474046 w 682808"/>
                <a:gd name="connsiteY16" fmla="*/ 295275 h 663323"/>
                <a:gd name="connsiteX17" fmla="*/ 388321 w 682808"/>
                <a:gd name="connsiteY17" fmla="*/ 304800 h 663323"/>
                <a:gd name="connsiteX18" fmla="*/ 331171 w 682808"/>
                <a:gd name="connsiteY18" fmla="*/ 323850 h 663323"/>
                <a:gd name="connsiteX19" fmla="*/ 302596 w 682808"/>
                <a:gd name="connsiteY19" fmla="*/ 333375 h 663323"/>
                <a:gd name="connsiteX20" fmla="*/ 0 w 682808"/>
                <a:gd name="connsiteY20" fmla="*/ 663323 h 663323"/>
                <a:gd name="connsiteX0" fmla="*/ 0 w 682808"/>
                <a:gd name="connsiteY0" fmla="*/ 663323 h 663323"/>
                <a:gd name="connsiteX1" fmla="*/ 302596 w 682808"/>
                <a:gd name="connsiteY1" fmla="*/ 314325 h 663323"/>
                <a:gd name="connsiteX2" fmla="*/ 321646 w 682808"/>
                <a:gd name="connsiteY2" fmla="*/ 228600 h 663323"/>
                <a:gd name="connsiteX3" fmla="*/ 331171 w 682808"/>
                <a:gd name="connsiteY3" fmla="*/ 161925 h 663323"/>
                <a:gd name="connsiteX4" fmla="*/ 369271 w 682808"/>
                <a:gd name="connsiteY4" fmla="*/ 76200 h 663323"/>
                <a:gd name="connsiteX5" fmla="*/ 397846 w 682808"/>
                <a:gd name="connsiteY5" fmla="*/ 47625 h 663323"/>
                <a:gd name="connsiteX6" fmla="*/ 426421 w 682808"/>
                <a:gd name="connsiteY6" fmla="*/ 28575 h 663323"/>
                <a:gd name="connsiteX7" fmla="*/ 483571 w 682808"/>
                <a:gd name="connsiteY7" fmla="*/ 9525 h 663323"/>
                <a:gd name="connsiteX8" fmla="*/ 559771 w 682808"/>
                <a:gd name="connsiteY8" fmla="*/ 0 h 663323"/>
                <a:gd name="connsiteX9" fmla="*/ 597871 w 682808"/>
                <a:gd name="connsiteY9" fmla="*/ 9525 h 663323"/>
                <a:gd name="connsiteX10" fmla="*/ 616921 w 682808"/>
                <a:gd name="connsiteY10" fmla="*/ 38100 h 663323"/>
                <a:gd name="connsiteX11" fmla="*/ 645496 w 682808"/>
                <a:gd name="connsiteY11" fmla="*/ 57150 h 663323"/>
                <a:gd name="connsiteX12" fmla="*/ 664546 w 682808"/>
                <a:gd name="connsiteY12" fmla="*/ 85725 h 663323"/>
                <a:gd name="connsiteX13" fmla="*/ 664546 w 682808"/>
                <a:gd name="connsiteY13" fmla="*/ 238125 h 663323"/>
                <a:gd name="connsiteX14" fmla="*/ 655021 w 682808"/>
                <a:gd name="connsiteY14" fmla="*/ 266700 h 663323"/>
                <a:gd name="connsiteX15" fmla="*/ 569296 w 682808"/>
                <a:gd name="connsiteY15" fmla="*/ 314325 h 663323"/>
                <a:gd name="connsiteX16" fmla="*/ 474046 w 682808"/>
                <a:gd name="connsiteY16" fmla="*/ 295275 h 663323"/>
                <a:gd name="connsiteX17" fmla="*/ 388321 w 682808"/>
                <a:gd name="connsiteY17" fmla="*/ 304800 h 663323"/>
                <a:gd name="connsiteX18" fmla="*/ 302596 w 682808"/>
                <a:gd name="connsiteY18" fmla="*/ 333375 h 663323"/>
                <a:gd name="connsiteX19" fmla="*/ 0 w 682808"/>
                <a:gd name="connsiteY19" fmla="*/ 663323 h 663323"/>
                <a:gd name="connsiteX0" fmla="*/ 0 w 682808"/>
                <a:gd name="connsiteY0" fmla="*/ 663323 h 663323"/>
                <a:gd name="connsiteX1" fmla="*/ 302596 w 682808"/>
                <a:gd name="connsiteY1" fmla="*/ 314325 h 663323"/>
                <a:gd name="connsiteX2" fmla="*/ 331171 w 682808"/>
                <a:gd name="connsiteY2" fmla="*/ 161925 h 663323"/>
                <a:gd name="connsiteX3" fmla="*/ 369271 w 682808"/>
                <a:gd name="connsiteY3" fmla="*/ 76200 h 663323"/>
                <a:gd name="connsiteX4" fmla="*/ 397846 w 682808"/>
                <a:gd name="connsiteY4" fmla="*/ 47625 h 663323"/>
                <a:gd name="connsiteX5" fmla="*/ 426421 w 682808"/>
                <a:gd name="connsiteY5" fmla="*/ 28575 h 663323"/>
                <a:gd name="connsiteX6" fmla="*/ 483571 w 682808"/>
                <a:gd name="connsiteY6" fmla="*/ 9525 h 663323"/>
                <a:gd name="connsiteX7" fmla="*/ 559771 w 682808"/>
                <a:gd name="connsiteY7" fmla="*/ 0 h 663323"/>
                <a:gd name="connsiteX8" fmla="*/ 597871 w 682808"/>
                <a:gd name="connsiteY8" fmla="*/ 9525 h 663323"/>
                <a:gd name="connsiteX9" fmla="*/ 616921 w 682808"/>
                <a:gd name="connsiteY9" fmla="*/ 38100 h 663323"/>
                <a:gd name="connsiteX10" fmla="*/ 645496 w 682808"/>
                <a:gd name="connsiteY10" fmla="*/ 57150 h 663323"/>
                <a:gd name="connsiteX11" fmla="*/ 664546 w 682808"/>
                <a:gd name="connsiteY11" fmla="*/ 85725 h 663323"/>
                <a:gd name="connsiteX12" fmla="*/ 664546 w 682808"/>
                <a:gd name="connsiteY12" fmla="*/ 238125 h 663323"/>
                <a:gd name="connsiteX13" fmla="*/ 655021 w 682808"/>
                <a:gd name="connsiteY13" fmla="*/ 266700 h 663323"/>
                <a:gd name="connsiteX14" fmla="*/ 569296 w 682808"/>
                <a:gd name="connsiteY14" fmla="*/ 314325 h 663323"/>
                <a:gd name="connsiteX15" fmla="*/ 474046 w 682808"/>
                <a:gd name="connsiteY15" fmla="*/ 295275 h 663323"/>
                <a:gd name="connsiteX16" fmla="*/ 388321 w 682808"/>
                <a:gd name="connsiteY16" fmla="*/ 304800 h 663323"/>
                <a:gd name="connsiteX17" fmla="*/ 302596 w 682808"/>
                <a:gd name="connsiteY17" fmla="*/ 333375 h 663323"/>
                <a:gd name="connsiteX18" fmla="*/ 0 w 682808"/>
                <a:gd name="connsiteY18" fmla="*/ 663323 h 663323"/>
                <a:gd name="connsiteX0" fmla="*/ 0 w 682808"/>
                <a:gd name="connsiteY0" fmla="*/ 663323 h 663323"/>
                <a:gd name="connsiteX1" fmla="*/ 302596 w 682808"/>
                <a:gd name="connsiteY1" fmla="*/ 314325 h 663323"/>
                <a:gd name="connsiteX2" fmla="*/ 369271 w 682808"/>
                <a:gd name="connsiteY2" fmla="*/ 76200 h 663323"/>
                <a:gd name="connsiteX3" fmla="*/ 397846 w 682808"/>
                <a:gd name="connsiteY3" fmla="*/ 47625 h 663323"/>
                <a:gd name="connsiteX4" fmla="*/ 426421 w 682808"/>
                <a:gd name="connsiteY4" fmla="*/ 28575 h 663323"/>
                <a:gd name="connsiteX5" fmla="*/ 483571 w 682808"/>
                <a:gd name="connsiteY5" fmla="*/ 9525 h 663323"/>
                <a:gd name="connsiteX6" fmla="*/ 559771 w 682808"/>
                <a:gd name="connsiteY6" fmla="*/ 0 h 663323"/>
                <a:gd name="connsiteX7" fmla="*/ 597871 w 682808"/>
                <a:gd name="connsiteY7" fmla="*/ 9525 h 663323"/>
                <a:gd name="connsiteX8" fmla="*/ 616921 w 682808"/>
                <a:gd name="connsiteY8" fmla="*/ 38100 h 663323"/>
                <a:gd name="connsiteX9" fmla="*/ 645496 w 682808"/>
                <a:gd name="connsiteY9" fmla="*/ 57150 h 663323"/>
                <a:gd name="connsiteX10" fmla="*/ 664546 w 682808"/>
                <a:gd name="connsiteY10" fmla="*/ 85725 h 663323"/>
                <a:gd name="connsiteX11" fmla="*/ 664546 w 682808"/>
                <a:gd name="connsiteY11" fmla="*/ 238125 h 663323"/>
                <a:gd name="connsiteX12" fmla="*/ 655021 w 682808"/>
                <a:gd name="connsiteY12" fmla="*/ 266700 h 663323"/>
                <a:gd name="connsiteX13" fmla="*/ 569296 w 682808"/>
                <a:gd name="connsiteY13" fmla="*/ 314325 h 663323"/>
                <a:gd name="connsiteX14" fmla="*/ 474046 w 682808"/>
                <a:gd name="connsiteY14" fmla="*/ 295275 h 663323"/>
                <a:gd name="connsiteX15" fmla="*/ 388321 w 682808"/>
                <a:gd name="connsiteY15" fmla="*/ 304800 h 663323"/>
                <a:gd name="connsiteX16" fmla="*/ 302596 w 682808"/>
                <a:gd name="connsiteY16" fmla="*/ 333375 h 663323"/>
                <a:gd name="connsiteX17" fmla="*/ 0 w 682808"/>
                <a:gd name="connsiteY17" fmla="*/ 663323 h 663323"/>
                <a:gd name="connsiteX0" fmla="*/ 0 w 682808"/>
                <a:gd name="connsiteY0" fmla="*/ 663323 h 663323"/>
                <a:gd name="connsiteX1" fmla="*/ 302596 w 682808"/>
                <a:gd name="connsiteY1" fmla="*/ 314325 h 663323"/>
                <a:gd name="connsiteX2" fmla="*/ 369271 w 682808"/>
                <a:gd name="connsiteY2" fmla="*/ 76200 h 663323"/>
                <a:gd name="connsiteX3" fmla="*/ 397846 w 682808"/>
                <a:gd name="connsiteY3" fmla="*/ 47625 h 663323"/>
                <a:gd name="connsiteX4" fmla="*/ 426421 w 682808"/>
                <a:gd name="connsiteY4" fmla="*/ 28575 h 663323"/>
                <a:gd name="connsiteX5" fmla="*/ 483571 w 682808"/>
                <a:gd name="connsiteY5" fmla="*/ 9525 h 663323"/>
                <a:gd name="connsiteX6" fmla="*/ 559771 w 682808"/>
                <a:gd name="connsiteY6" fmla="*/ 0 h 663323"/>
                <a:gd name="connsiteX7" fmla="*/ 597871 w 682808"/>
                <a:gd name="connsiteY7" fmla="*/ 9525 h 663323"/>
                <a:gd name="connsiteX8" fmla="*/ 616921 w 682808"/>
                <a:gd name="connsiteY8" fmla="*/ 38100 h 663323"/>
                <a:gd name="connsiteX9" fmla="*/ 645496 w 682808"/>
                <a:gd name="connsiteY9" fmla="*/ 57150 h 663323"/>
                <a:gd name="connsiteX10" fmla="*/ 664546 w 682808"/>
                <a:gd name="connsiteY10" fmla="*/ 85725 h 663323"/>
                <a:gd name="connsiteX11" fmla="*/ 664546 w 682808"/>
                <a:gd name="connsiteY11" fmla="*/ 238125 h 663323"/>
                <a:gd name="connsiteX12" fmla="*/ 655021 w 682808"/>
                <a:gd name="connsiteY12" fmla="*/ 266700 h 663323"/>
                <a:gd name="connsiteX13" fmla="*/ 569296 w 682808"/>
                <a:gd name="connsiteY13" fmla="*/ 314325 h 663323"/>
                <a:gd name="connsiteX14" fmla="*/ 474046 w 682808"/>
                <a:gd name="connsiteY14" fmla="*/ 295275 h 663323"/>
                <a:gd name="connsiteX15" fmla="*/ 388321 w 682808"/>
                <a:gd name="connsiteY15" fmla="*/ 304800 h 663323"/>
                <a:gd name="connsiteX16" fmla="*/ 0 w 682808"/>
                <a:gd name="connsiteY16" fmla="*/ 663323 h 663323"/>
                <a:gd name="connsiteX0" fmla="*/ 0 w 682808"/>
                <a:gd name="connsiteY0" fmla="*/ 663323 h 663323"/>
                <a:gd name="connsiteX1" fmla="*/ 151298 w 682808"/>
                <a:gd name="connsiteY1" fmla="*/ 442215 h 663323"/>
                <a:gd name="connsiteX2" fmla="*/ 369271 w 682808"/>
                <a:gd name="connsiteY2" fmla="*/ 76200 h 663323"/>
                <a:gd name="connsiteX3" fmla="*/ 397846 w 682808"/>
                <a:gd name="connsiteY3" fmla="*/ 47625 h 663323"/>
                <a:gd name="connsiteX4" fmla="*/ 426421 w 682808"/>
                <a:gd name="connsiteY4" fmla="*/ 28575 h 663323"/>
                <a:gd name="connsiteX5" fmla="*/ 483571 w 682808"/>
                <a:gd name="connsiteY5" fmla="*/ 9525 h 663323"/>
                <a:gd name="connsiteX6" fmla="*/ 559771 w 682808"/>
                <a:gd name="connsiteY6" fmla="*/ 0 h 663323"/>
                <a:gd name="connsiteX7" fmla="*/ 597871 w 682808"/>
                <a:gd name="connsiteY7" fmla="*/ 9525 h 663323"/>
                <a:gd name="connsiteX8" fmla="*/ 616921 w 682808"/>
                <a:gd name="connsiteY8" fmla="*/ 38100 h 663323"/>
                <a:gd name="connsiteX9" fmla="*/ 645496 w 682808"/>
                <a:gd name="connsiteY9" fmla="*/ 57150 h 663323"/>
                <a:gd name="connsiteX10" fmla="*/ 664546 w 682808"/>
                <a:gd name="connsiteY10" fmla="*/ 85725 h 663323"/>
                <a:gd name="connsiteX11" fmla="*/ 664546 w 682808"/>
                <a:gd name="connsiteY11" fmla="*/ 238125 h 663323"/>
                <a:gd name="connsiteX12" fmla="*/ 655021 w 682808"/>
                <a:gd name="connsiteY12" fmla="*/ 266700 h 663323"/>
                <a:gd name="connsiteX13" fmla="*/ 569296 w 682808"/>
                <a:gd name="connsiteY13" fmla="*/ 314325 h 663323"/>
                <a:gd name="connsiteX14" fmla="*/ 474046 w 682808"/>
                <a:gd name="connsiteY14" fmla="*/ 295275 h 663323"/>
                <a:gd name="connsiteX15" fmla="*/ 388321 w 682808"/>
                <a:gd name="connsiteY15" fmla="*/ 304800 h 663323"/>
                <a:gd name="connsiteX16" fmla="*/ 0 w 682808"/>
                <a:gd name="connsiteY16" fmla="*/ 663323 h 663323"/>
                <a:gd name="connsiteX0" fmla="*/ 0 w 682808"/>
                <a:gd name="connsiteY0" fmla="*/ 663323 h 663323"/>
                <a:gd name="connsiteX1" fmla="*/ 151298 w 682808"/>
                <a:gd name="connsiteY1" fmla="*/ 442215 h 663323"/>
                <a:gd name="connsiteX2" fmla="*/ 302596 w 682808"/>
                <a:gd name="connsiteY2" fmla="*/ 221108 h 663323"/>
                <a:gd name="connsiteX3" fmla="*/ 397846 w 682808"/>
                <a:gd name="connsiteY3" fmla="*/ 47625 h 663323"/>
                <a:gd name="connsiteX4" fmla="*/ 426421 w 682808"/>
                <a:gd name="connsiteY4" fmla="*/ 28575 h 663323"/>
                <a:gd name="connsiteX5" fmla="*/ 483571 w 682808"/>
                <a:gd name="connsiteY5" fmla="*/ 9525 h 663323"/>
                <a:gd name="connsiteX6" fmla="*/ 559771 w 682808"/>
                <a:gd name="connsiteY6" fmla="*/ 0 h 663323"/>
                <a:gd name="connsiteX7" fmla="*/ 597871 w 682808"/>
                <a:gd name="connsiteY7" fmla="*/ 9525 h 663323"/>
                <a:gd name="connsiteX8" fmla="*/ 616921 w 682808"/>
                <a:gd name="connsiteY8" fmla="*/ 38100 h 663323"/>
                <a:gd name="connsiteX9" fmla="*/ 645496 w 682808"/>
                <a:gd name="connsiteY9" fmla="*/ 57150 h 663323"/>
                <a:gd name="connsiteX10" fmla="*/ 664546 w 682808"/>
                <a:gd name="connsiteY10" fmla="*/ 85725 h 663323"/>
                <a:gd name="connsiteX11" fmla="*/ 664546 w 682808"/>
                <a:gd name="connsiteY11" fmla="*/ 238125 h 663323"/>
                <a:gd name="connsiteX12" fmla="*/ 655021 w 682808"/>
                <a:gd name="connsiteY12" fmla="*/ 266700 h 663323"/>
                <a:gd name="connsiteX13" fmla="*/ 569296 w 682808"/>
                <a:gd name="connsiteY13" fmla="*/ 314325 h 663323"/>
                <a:gd name="connsiteX14" fmla="*/ 474046 w 682808"/>
                <a:gd name="connsiteY14" fmla="*/ 295275 h 663323"/>
                <a:gd name="connsiteX15" fmla="*/ 388321 w 682808"/>
                <a:gd name="connsiteY15" fmla="*/ 304800 h 663323"/>
                <a:gd name="connsiteX16" fmla="*/ 0 w 682808"/>
                <a:gd name="connsiteY16" fmla="*/ 663323 h 663323"/>
                <a:gd name="connsiteX0" fmla="*/ 0 w 682808"/>
                <a:gd name="connsiteY0" fmla="*/ 663323 h 663323"/>
                <a:gd name="connsiteX1" fmla="*/ 151298 w 682808"/>
                <a:gd name="connsiteY1" fmla="*/ 442215 h 663323"/>
                <a:gd name="connsiteX2" fmla="*/ 302596 w 682808"/>
                <a:gd name="connsiteY2" fmla="*/ 221108 h 663323"/>
                <a:gd name="connsiteX3" fmla="*/ 397846 w 682808"/>
                <a:gd name="connsiteY3" fmla="*/ 47625 h 663323"/>
                <a:gd name="connsiteX4" fmla="*/ 426421 w 682808"/>
                <a:gd name="connsiteY4" fmla="*/ 28575 h 663323"/>
                <a:gd name="connsiteX5" fmla="*/ 483571 w 682808"/>
                <a:gd name="connsiteY5" fmla="*/ 9525 h 663323"/>
                <a:gd name="connsiteX6" fmla="*/ 559771 w 682808"/>
                <a:gd name="connsiteY6" fmla="*/ 0 h 663323"/>
                <a:gd name="connsiteX7" fmla="*/ 597871 w 682808"/>
                <a:gd name="connsiteY7" fmla="*/ 9525 h 663323"/>
                <a:gd name="connsiteX8" fmla="*/ 616921 w 682808"/>
                <a:gd name="connsiteY8" fmla="*/ 38100 h 663323"/>
                <a:gd name="connsiteX9" fmla="*/ 645496 w 682808"/>
                <a:gd name="connsiteY9" fmla="*/ 57150 h 663323"/>
                <a:gd name="connsiteX10" fmla="*/ 664546 w 682808"/>
                <a:gd name="connsiteY10" fmla="*/ 85725 h 663323"/>
                <a:gd name="connsiteX11" fmla="*/ 664546 w 682808"/>
                <a:gd name="connsiteY11" fmla="*/ 238125 h 663323"/>
                <a:gd name="connsiteX12" fmla="*/ 655021 w 682808"/>
                <a:gd name="connsiteY12" fmla="*/ 266700 h 663323"/>
                <a:gd name="connsiteX13" fmla="*/ 569296 w 682808"/>
                <a:gd name="connsiteY13" fmla="*/ 314325 h 663323"/>
                <a:gd name="connsiteX14" fmla="*/ 474046 w 682808"/>
                <a:gd name="connsiteY14" fmla="*/ 295275 h 663323"/>
                <a:gd name="connsiteX15" fmla="*/ 151298 w 682808"/>
                <a:gd name="connsiteY15" fmla="*/ 442215 h 663323"/>
                <a:gd name="connsiteX16" fmla="*/ 0 w 682808"/>
                <a:gd name="connsiteY16" fmla="*/ 663323 h 663323"/>
                <a:gd name="connsiteX0" fmla="*/ 0 w 682808"/>
                <a:gd name="connsiteY0" fmla="*/ 663323 h 663323"/>
                <a:gd name="connsiteX1" fmla="*/ 151298 w 682808"/>
                <a:gd name="connsiteY1" fmla="*/ 442215 h 663323"/>
                <a:gd name="connsiteX2" fmla="*/ 302596 w 682808"/>
                <a:gd name="connsiteY2" fmla="*/ 221108 h 663323"/>
                <a:gd name="connsiteX3" fmla="*/ 397846 w 682808"/>
                <a:gd name="connsiteY3" fmla="*/ 47625 h 663323"/>
                <a:gd name="connsiteX4" fmla="*/ 426421 w 682808"/>
                <a:gd name="connsiteY4" fmla="*/ 28575 h 663323"/>
                <a:gd name="connsiteX5" fmla="*/ 483571 w 682808"/>
                <a:gd name="connsiteY5" fmla="*/ 9525 h 663323"/>
                <a:gd name="connsiteX6" fmla="*/ 559771 w 682808"/>
                <a:gd name="connsiteY6" fmla="*/ 0 h 663323"/>
                <a:gd name="connsiteX7" fmla="*/ 597871 w 682808"/>
                <a:gd name="connsiteY7" fmla="*/ 9525 h 663323"/>
                <a:gd name="connsiteX8" fmla="*/ 616921 w 682808"/>
                <a:gd name="connsiteY8" fmla="*/ 38100 h 663323"/>
                <a:gd name="connsiteX9" fmla="*/ 645496 w 682808"/>
                <a:gd name="connsiteY9" fmla="*/ 57150 h 663323"/>
                <a:gd name="connsiteX10" fmla="*/ 664546 w 682808"/>
                <a:gd name="connsiteY10" fmla="*/ 85725 h 663323"/>
                <a:gd name="connsiteX11" fmla="*/ 664546 w 682808"/>
                <a:gd name="connsiteY11" fmla="*/ 238125 h 663323"/>
                <a:gd name="connsiteX12" fmla="*/ 655021 w 682808"/>
                <a:gd name="connsiteY12" fmla="*/ 266700 h 663323"/>
                <a:gd name="connsiteX13" fmla="*/ 569296 w 682808"/>
                <a:gd name="connsiteY13" fmla="*/ 314325 h 663323"/>
                <a:gd name="connsiteX14" fmla="*/ 151298 w 682808"/>
                <a:gd name="connsiteY14" fmla="*/ 442215 h 663323"/>
                <a:gd name="connsiteX15" fmla="*/ 0 w 682808"/>
                <a:gd name="connsiteY15" fmla="*/ 663323 h 663323"/>
                <a:gd name="connsiteX0" fmla="*/ 0 w 682808"/>
                <a:gd name="connsiteY0" fmla="*/ 663323 h 663323"/>
                <a:gd name="connsiteX1" fmla="*/ 151298 w 682808"/>
                <a:gd name="connsiteY1" fmla="*/ 442215 h 663323"/>
                <a:gd name="connsiteX2" fmla="*/ 302596 w 682808"/>
                <a:gd name="connsiteY2" fmla="*/ 221108 h 663323"/>
                <a:gd name="connsiteX3" fmla="*/ 397846 w 682808"/>
                <a:gd name="connsiteY3" fmla="*/ 47625 h 663323"/>
                <a:gd name="connsiteX4" fmla="*/ 426421 w 682808"/>
                <a:gd name="connsiteY4" fmla="*/ 28575 h 663323"/>
                <a:gd name="connsiteX5" fmla="*/ 483571 w 682808"/>
                <a:gd name="connsiteY5" fmla="*/ 9525 h 663323"/>
                <a:gd name="connsiteX6" fmla="*/ 559771 w 682808"/>
                <a:gd name="connsiteY6" fmla="*/ 0 h 663323"/>
                <a:gd name="connsiteX7" fmla="*/ 597871 w 682808"/>
                <a:gd name="connsiteY7" fmla="*/ 9525 h 663323"/>
                <a:gd name="connsiteX8" fmla="*/ 616921 w 682808"/>
                <a:gd name="connsiteY8" fmla="*/ 38100 h 663323"/>
                <a:gd name="connsiteX9" fmla="*/ 645496 w 682808"/>
                <a:gd name="connsiteY9" fmla="*/ 57150 h 663323"/>
                <a:gd name="connsiteX10" fmla="*/ 664546 w 682808"/>
                <a:gd name="connsiteY10" fmla="*/ 85725 h 663323"/>
                <a:gd name="connsiteX11" fmla="*/ 664546 w 682808"/>
                <a:gd name="connsiteY11" fmla="*/ 238125 h 663323"/>
                <a:gd name="connsiteX12" fmla="*/ 655021 w 682808"/>
                <a:gd name="connsiteY12" fmla="*/ 266700 h 663323"/>
                <a:gd name="connsiteX13" fmla="*/ 569296 w 682808"/>
                <a:gd name="connsiteY13" fmla="*/ 314325 h 663323"/>
                <a:gd name="connsiteX14" fmla="*/ 0 w 682808"/>
                <a:gd name="connsiteY14" fmla="*/ 663323 h 663323"/>
                <a:gd name="connsiteX15" fmla="*/ 0 w 682808"/>
                <a:gd name="connsiteY15" fmla="*/ 663323 h 663323"/>
                <a:gd name="connsiteX0" fmla="*/ 0 w 682808"/>
                <a:gd name="connsiteY0" fmla="*/ 663323 h 663323"/>
                <a:gd name="connsiteX1" fmla="*/ 151298 w 682808"/>
                <a:gd name="connsiteY1" fmla="*/ 442215 h 663323"/>
                <a:gd name="connsiteX2" fmla="*/ 302596 w 682808"/>
                <a:gd name="connsiteY2" fmla="*/ 221108 h 663323"/>
                <a:gd name="connsiteX3" fmla="*/ 397846 w 682808"/>
                <a:gd name="connsiteY3" fmla="*/ 47625 h 663323"/>
                <a:gd name="connsiteX4" fmla="*/ 426421 w 682808"/>
                <a:gd name="connsiteY4" fmla="*/ 28575 h 663323"/>
                <a:gd name="connsiteX5" fmla="*/ 483571 w 682808"/>
                <a:gd name="connsiteY5" fmla="*/ 9525 h 663323"/>
                <a:gd name="connsiteX6" fmla="*/ 559771 w 682808"/>
                <a:gd name="connsiteY6" fmla="*/ 0 h 663323"/>
                <a:gd name="connsiteX7" fmla="*/ 597871 w 682808"/>
                <a:gd name="connsiteY7" fmla="*/ 9525 h 663323"/>
                <a:gd name="connsiteX8" fmla="*/ 616921 w 682808"/>
                <a:gd name="connsiteY8" fmla="*/ 38100 h 663323"/>
                <a:gd name="connsiteX9" fmla="*/ 645496 w 682808"/>
                <a:gd name="connsiteY9" fmla="*/ 57150 h 663323"/>
                <a:gd name="connsiteX10" fmla="*/ 664546 w 682808"/>
                <a:gd name="connsiteY10" fmla="*/ 85725 h 663323"/>
                <a:gd name="connsiteX11" fmla="*/ 664546 w 682808"/>
                <a:gd name="connsiteY11" fmla="*/ 238125 h 663323"/>
                <a:gd name="connsiteX12" fmla="*/ 655021 w 682808"/>
                <a:gd name="connsiteY12" fmla="*/ 266700 h 663323"/>
                <a:gd name="connsiteX13" fmla="*/ 455205 w 682808"/>
                <a:gd name="connsiteY13" fmla="*/ 331662 h 663323"/>
                <a:gd name="connsiteX14" fmla="*/ 0 w 682808"/>
                <a:gd name="connsiteY14" fmla="*/ 663323 h 663323"/>
                <a:gd name="connsiteX15" fmla="*/ 0 w 682808"/>
                <a:gd name="connsiteY15" fmla="*/ 663323 h 663323"/>
                <a:gd name="connsiteX0" fmla="*/ 0 w 682808"/>
                <a:gd name="connsiteY0" fmla="*/ 663323 h 663323"/>
                <a:gd name="connsiteX1" fmla="*/ 151298 w 682808"/>
                <a:gd name="connsiteY1" fmla="*/ 442215 h 663323"/>
                <a:gd name="connsiteX2" fmla="*/ 227603 w 682808"/>
                <a:gd name="connsiteY2" fmla="*/ 331662 h 663323"/>
                <a:gd name="connsiteX3" fmla="*/ 397846 w 682808"/>
                <a:gd name="connsiteY3" fmla="*/ 47625 h 663323"/>
                <a:gd name="connsiteX4" fmla="*/ 426421 w 682808"/>
                <a:gd name="connsiteY4" fmla="*/ 28575 h 663323"/>
                <a:gd name="connsiteX5" fmla="*/ 483571 w 682808"/>
                <a:gd name="connsiteY5" fmla="*/ 9525 h 663323"/>
                <a:gd name="connsiteX6" fmla="*/ 559771 w 682808"/>
                <a:gd name="connsiteY6" fmla="*/ 0 h 663323"/>
                <a:gd name="connsiteX7" fmla="*/ 597871 w 682808"/>
                <a:gd name="connsiteY7" fmla="*/ 9525 h 663323"/>
                <a:gd name="connsiteX8" fmla="*/ 616921 w 682808"/>
                <a:gd name="connsiteY8" fmla="*/ 38100 h 663323"/>
                <a:gd name="connsiteX9" fmla="*/ 645496 w 682808"/>
                <a:gd name="connsiteY9" fmla="*/ 57150 h 663323"/>
                <a:gd name="connsiteX10" fmla="*/ 664546 w 682808"/>
                <a:gd name="connsiteY10" fmla="*/ 85725 h 663323"/>
                <a:gd name="connsiteX11" fmla="*/ 664546 w 682808"/>
                <a:gd name="connsiteY11" fmla="*/ 238125 h 663323"/>
                <a:gd name="connsiteX12" fmla="*/ 655021 w 682808"/>
                <a:gd name="connsiteY12" fmla="*/ 266700 h 663323"/>
                <a:gd name="connsiteX13" fmla="*/ 455205 w 682808"/>
                <a:gd name="connsiteY13" fmla="*/ 331662 h 663323"/>
                <a:gd name="connsiteX14" fmla="*/ 0 w 682808"/>
                <a:gd name="connsiteY14" fmla="*/ 663323 h 663323"/>
                <a:gd name="connsiteX15" fmla="*/ 0 w 682808"/>
                <a:gd name="connsiteY15" fmla="*/ 663323 h 663323"/>
                <a:gd name="connsiteX0" fmla="*/ 0 w 682808"/>
                <a:gd name="connsiteY0" fmla="*/ 663323 h 663323"/>
                <a:gd name="connsiteX1" fmla="*/ 151298 w 682808"/>
                <a:gd name="connsiteY1" fmla="*/ 442215 h 663323"/>
                <a:gd name="connsiteX2" fmla="*/ 227603 w 682808"/>
                <a:gd name="connsiteY2" fmla="*/ 331662 h 663323"/>
                <a:gd name="connsiteX3" fmla="*/ 397846 w 682808"/>
                <a:gd name="connsiteY3" fmla="*/ 47625 h 663323"/>
                <a:gd name="connsiteX4" fmla="*/ 426421 w 682808"/>
                <a:gd name="connsiteY4" fmla="*/ 28575 h 663323"/>
                <a:gd name="connsiteX5" fmla="*/ 483571 w 682808"/>
                <a:gd name="connsiteY5" fmla="*/ 9525 h 663323"/>
                <a:gd name="connsiteX6" fmla="*/ 559771 w 682808"/>
                <a:gd name="connsiteY6" fmla="*/ 0 h 663323"/>
                <a:gd name="connsiteX7" fmla="*/ 597871 w 682808"/>
                <a:gd name="connsiteY7" fmla="*/ 9525 h 663323"/>
                <a:gd name="connsiteX8" fmla="*/ 616921 w 682808"/>
                <a:gd name="connsiteY8" fmla="*/ 38100 h 663323"/>
                <a:gd name="connsiteX9" fmla="*/ 645496 w 682808"/>
                <a:gd name="connsiteY9" fmla="*/ 57150 h 663323"/>
                <a:gd name="connsiteX10" fmla="*/ 664546 w 682808"/>
                <a:gd name="connsiteY10" fmla="*/ 85725 h 663323"/>
                <a:gd name="connsiteX11" fmla="*/ 664546 w 682808"/>
                <a:gd name="connsiteY11" fmla="*/ 238125 h 663323"/>
                <a:gd name="connsiteX12" fmla="*/ 655021 w 682808"/>
                <a:gd name="connsiteY12" fmla="*/ 266700 h 663323"/>
                <a:gd name="connsiteX13" fmla="*/ 455205 w 682808"/>
                <a:gd name="connsiteY13" fmla="*/ 331662 h 663323"/>
                <a:gd name="connsiteX14" fmla="*/ 0 w 682808"/>
                <a:gd name="connsiteY14" fmla="*/ 663323 h 663323"/>
                <a:gd name="connsiteX15" fmla="*/ 0 w 682808"/>
                <a:gd name="connsiteY15" fmla="*/ 663323 h 663323"/>
                <a:gd name="connsiteX0" fmla="*/ 0 w 682808"/>
                <a:gd name="connsiteY0" fmla="*/ 663323 h 663323"/>
                <a:gd name="connsiteX1" fmla="*/ 151298 w 682808"/>
                <a:gd name="connsiteY1" fmla="*/ 442215 h 663323"/>
                <a:gd name="connsiteX2" fmla="*/ 227603 w 682808"/>
                <a:gd name="connsiteY2" fmla="*/ 331662 h 663323"/>
                <a:gd name="connsiteX3" fmla="*/ 397846 w 682808"/>
                <a:gd name="connsiteY3" fmla="*/ 47625 h 663323"/>
                <a:gd name="connsiteX4" fmla="*/ 426421 w 682808"/>
                <a:gd name="connsiteY4" fmla="*/ 28575 h 663323"/>
                <a:gd name="connsiteX5" fmla="*/ 483571 w 682808"/>
                <a:gd name="connsiteY5" fmla="*/ 9525 h 663323"/>
                <a:gd name="connsiteX6" fmla="*/ 559771 w 682808"/>
                <a:gd name="connsiteY6" fmla="*/ 0 h 663323"/>
                <a:gd name="connsiteX7" fmla="*/ 597871 w 682808"/>
                <a:gd name="connsiteY7" fmla="*/ 9525 h 663323"/>
                <a:gd name="connsiteX8" fmla="*/ 616921 w 682808"/>
                <a:gd name="connsiteY8" fmla="*/ 38100 h 663323"/>
                <a:gd name="connsiteX9" fmla="*/ 645496 w 682808"/>
                <a:gd name="connsiteY9" fmla="*/ 57150 h 663323"/>
                <a:gd name="connsiteX10" fmla="*/ 664546 w 682808"/>
                <a:gd name="connsiteY10" fmla="*/ 85725 h 663323"/>
                <a:gd name="connsiteX11" fmla="*/ 664546 w 682808"/>
                <a:gd name="connsiteY11" fmla="*/ 238125 h 663323"/>
                <a:gd name="connsiteX12" fmla="*/ 655021 w 682808"/>
                <a:gd name="connsiteY12" fmla="*/ 266700 h 663323"/>
                <a:gd name="connsiteX13" fmla="*/ 455205 w 682808"/>
                <a:gd name="connsiteY13" fmla="*/ 331662 h 663323"/>
                <a:gd name="connsiteX14" fmla="*/ 0 w 682808"/>
                <a:gd name="connsiteY14" fmla="*/ 663323 h 663323"/>
                <a:gd name="connsiteX15" fmla="*/ 0 w 682808"/>
                <a:gd name="connsiteY15" fmla="*/ 663323 h 663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82808" h="663323">
                  <a:moveTo>
                    <a:pt x="0" y="663323"/>
                  </a:moveTo>
                  <a:lnTo>
                    <a:pt x="151298" y="442215"/>
                  </a:lnTo>
                  <a:cubicBezTo>
                    <a:pt x="212843" y="344361"/>
                    <a:pt x="211728" y="376112"/>
                    <a:pt x="227603" y="331662"/>
                  </a:cubicBezTo>
                  <a:cubicBezTo>
                    <a:pt x="236227" y="321314"/>
                    <a:pt x="387498" y="56249"/>
                    <a:pt x="397846" y="47625"/>
                  </a:cubicBezTo>
                  <a:cubicBezTo>
                    <a:pt x="406640" y="40296"/>
                    <a:pt x="415960" y="33224"/>
                    <a:pt x="426421" y="28575"/>
                  </a:cubicBezTo>
                  <a:cubicBezTo>
                    <a:pt x="444771" y="20420"/>
                    <a:pt x="463646" y="12016"/>
                    <a:pt x="483571" y="9525"/>
                  </a:cubicBezTo>
                  <a:lnTo>
                    <a:pt x="559771" y="0"/>
                  </a:lnTo>
                  <a:cubicBezTo>
                    <a:pt x="572471" y="3175"/>
                    <a:pt x="586979" y="2263"/>
                    <a:pt x="597871" y="9525"/>
                  </a:cubicBezTo>
                  <a:cubicBezTo>
                    <a:pt x="607396" y="15875"/>
                    <a:pt x="608826" y="30005"/>
                    <a:pt x="616921" y="38100"/>
                  </a:cubicBezTo>
                  <a:cubicBezTo>
                    <a:pt x="625016" y="46195"/>
                    <a:pt x="635971" y="50800"/>
                    <a:pt x="645496" y="57150"/>
                  </a:cubicBezTo>
                  <a:cubicBezTo>
                    <a:pt x="651846" y="66675"/>
                    <a:pt x="660526" y="75006"/>
                    <a:pt x="664546" y="85725"/>
                  </a:cubicBezTo>
                  <a:cubicBezTo>
                    <a:pt x="682808" y="134425"/>
                    <a:pt x="671508" y="189390"/>
                    <a:pt x="664546" y="238125"/>
                  </a:cubicBezTo>
                  <a:cubicBezTo>
                    <a:pt x="663126" y="248064"/>
                    <a:pt x="662121" y="259600"/>
                    <a:pt x="655021" y="266700"/>
                  </a:cubicBezTo>
                  <a:cubicBezTo>
                    <a:pt x="622269" y="299452"/>
                    <a:pt x="491138" y="319684"/>
                    <a:pt x="455205" y="331662"/>
                  </a:cubicBezTo>
                  <a:cubicBezTo>
                    <a:pt x="296299" y="375768"/>
                    <a:pt x="94883" y="605157"/>
                    <a:pt x="0" y="663323"/>
                  </a:cubicBezTo>
                  <a:lnTo>
                    <a:pt x="0" y="663323"/>
                  </a:lnTo>
                  <a:close/>
                </a:path>
              </a:pathLst>
            </a:custGeom>
            <a:solidFill>
              <a:srgbClr val="00B0F0"/>
            </a:solidFill>
            <a:ln w="31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dirty="0"/>
            </a:p>
          </p:txBody>
        </p:sp>
        <p:sp>
          <p:nvSpPr>
            <p:cNvPr id="164" name="Freeform 163"/>
            <p:cNvSpPr/>
            <p:nvPr/>
          </p:nvSpPr>
          <p:spPr>
            <a:xfrm rot="1605782">
              <a:off x="4722361" y="2433985"/>
              <a:ext cx="68086" cy="45343"/>
            </a:xfrm>
            <a:custGeom>
              <a:avLst/>
              <a:gdLst>
                <a:gd name="connsiteX0" fmla="*/ 0 w 380212"/>
                <a:gd name="connsiteY0" fmla="*/ 314325 h 333375"/>
                <a:gd name="connsiteX1" fmla="*/ 0 w 380212"/>
                <a:gd name="connsiteY1" fmla="*/ 314325 h 333375"/>
                <a:gd name="connsiteX2" fmla="*/ 19050 w 380212"/>
                <a:gd name="connsiteY2" fmla="*/ 228600 h 333375"/>
                <a:gd name="connsiteX3" fmla="*/ 28575 w 380212"/>
                <a:gd name="connsiteY3" fmla="*/ 161925 h 333375"/>
                <a:gd name="connsiteX4" fmla="*/ 66675 w 380212"/>
                <a:gd name="connsiteY4" fmla="*/ 76200 h 333375"/>
                <a:gd name="connsiteX5" fmla="*/ 95250 w 380212"/>
                <a:gd name="connsiteY5" fmla="*/ 47625 h 333375"/>
                <a:gd name="connsiteX6" fmla="*/ 123825 w 380212"/>
                <a:gd name="connsiteY6" fmla="*/ 28575 h 333375"/>
                <a:gd name="connsiteX7" fmla="*/ 180975 w 380212"/>
                <a:gd name="connsiteY7" fmla="*/ 9525 h 333375"/>
                <a:gd name="connsiteX8" fmla="*/ 257175 w 380212"/>
                <a:gd name="connsiteY8" fmla="*/ 0 h 333375"/>
                <a:gd name="connsiteX9" fmla="*/ 295275 w 380212"/>
                <a:gd name="connsiteY9" fmla="*/ 9525 h 333375"/>
                <a:gd name="connsiteX10" fmla="*/ 314325 w 380212"/>
                <a:gd name="connsiteY10" fmla="*/ 38100 h 333375"/>
                <a:gd name="connsiteX11" fmla="*/ 342900 w 380212"/>
                <a:gd name="connsiteY11" fmla="*/ 57150 h 333375"/>
                <a:gd name="connsiteX12" fmla="*/ 361950 w 380212"/>
                <a:gd name="connsiteY12" fmla="*/ 85725 h 333375"/>
                <a:gd name="connsiteX13" fmla="*/ 361950 w 380212"/>
                <a:gd name="connsiteY13" fmla="*/ 238125 h 333375"/>
                <a:gd name="connsiteX14" fmla="*/ 352425 w 380212"/>
                <a:gd name="connsiteY14" fmla="*/ 266700 h 333375"/>
                <a:gd name="connsiteX15" fmla="*/ 266700 w 380212"/>
                <a:gd name="connsiteY15" fmla="*/ 314325 h 333375"/>
                <a:gd name="connsiteX16" fmla="*/ 171450 w 380212"/>
                <a:gd name="connsiteY16" fmla="*/ 295275 h 333375"/>
                <a:gd name="connsiteX17" fmla="*/ 85725 w 380212"/>
                <a:gd name="connsiteY17" fmla="*/ 304800 h 333375"/>
                <a:gd name="connsiteX18" fmla="*/ 28575 w 380212"/>
                <a:gd name="connsiteY18" fmla="*/ 323850 h 333375"/>
                <a:gd name="connsiteX19" fmla="*/ 0 w 380212"/>
                <a:gd name="connsiteY19" fmla="*/ 333375 h 333375"/>
                <a:gd name="connsiteX20" fmla="*/ 0 w 380212"/>
                <a:gd name="connsiteY20" fmla="*/ 314325 h 333375"/>
                <a:gd name="connsiteX0" fmla="*/ 0 w 682808"/>
                <a:gd name="connsiteY0" fmla="*/ 663323 h 663323"/>
                <a:gd name="connsiteX1" fmla="*/ 302596 w 682808"/>
                <a:gd name="connsiteY1" fmla="*/ 314325 h 663323"/>
                <a:gd name="connsiteX2" fmla="*/ 321646 w 682808"/>
                <a:gd name="connsiteY2" fmla="*/ 228600 h 663323"/>
                <a:gd name="connsiteX3" fmla="*/ 331171 w 682808"/>
                <a:gd name="connsiteY3" fmla="*/ 161925 h 663323"/>
                <a:gd name="connsiteX4" fmla="*/ 369271 w 682808"/>
                <a:gd name="connsiteY4" fmla="*/ 76200 h 663323"/>
                <a:gd name="connsiteX5" fmla="*/ 397846 w 682808"/>
                <a:gd name="connsiteY5" fmla="*/ 47625 h 663323"/>
                <a:gd name="connsiteX6" fmla="*/ 426421 w 682808"/>
                <a:gd name="connsiteY6" fmla="*/ 28575 h 663323"/>
                <a:gd name="connsiteX7" fmla="*/ 483571 w 682808"/>
                <a:gd name="connsiteY7" fmla="*/ 9525 h 663323"/>
                <a:gd name="connsiteX8" fmla="*/ 559771 w 682808"/>
                <a:gd name="connsiteY8" fmla="*/ 0 h 663323"/>
                <a:gd name="connsiteX9" fmla="*/ 597871 w 682808"/>
                <a:gd name="connsiteY9" fmla="*/ 9525 h 663323"/>
                <a:gd name="connsiteX10" fmla="*/ 616921 w 682808"/>
                <a:gd name="connsiteY10" fmla="*/ 38100 h 663323"/>
                <a:gd name="connsiteX11" fmla="*/ 645496 w 682808"/>
                <a:gd name="connsiteY11" fmla="*/ 57150 h 663323"/>
                <a:gd name="connsiteX12" fmla="*/ 664546 w 682808"/>
                <a:gd name="connsiteY12" fmla="*/ 85725 h 663323"/>
                <a:gd name="connsiteX13" fmla="*/ 664546 w 682808"/>
                <a:gd name="connsiteY13" fmla="*/ 238125 h 663323"/>
                <a:gd name="connsiteX14" fmla="*/ 655021 w 682808"/>
                <a:gd name="connsiteY14" fmla="*/ 266700 h 663323"/>
                <a:gd name="connsiteX15" fmla="*/ 569296 w 682808"/>
                <a:gd name="connsiteY15" fmla="*/ 314325 h 663323"/>
                <a:gd name="connsiteX16" fmla="*/ 474046 w 682808"/>
                <a:gd name="connsiteY16" fmla="*/ 295275 h 663323"/>
                <a:gd name="connsiteX17" fmla="*/ 388321 w 682808"/>
                <a:gd name="connsiteY17" fmla="*/ 304800 h 663323"/>
                <a:gd name="connsiteX18" fmla="*/ 331171 w 682808"/>
                <a:gd name="connsiteY18" fmla="*/ 323850 h 663323"/>
                <a:gd name="connsiteX19" fmla="*/ 302596 w 682808"/>
                <a:gd name="connsiteY19" fmla="*/ 333375 h 663323"/>
                <a:gd name="connsiteX20" fmla="*/ 0 w 682808"/>
                <a:gd name="connsiteY20" fmla="*/ 663323 h 663323"/>
                <a:gd name="connsiteX0" fmla="*/ 0 w 682808"/>
                <a:gd name="connsiteY0" fmla="*/ 663323 h 663323"/>
                <a:gd name="connsiteX1" fmla="*/ 302596 w 682808"/>
                <a:gd name="connsiteY1" fmla="*/ 314325 h 663323"/>
                <a:gd name="connsiteX2" fmla="*/ 321646 w 682808"/>
                <a:gd name="connsiteY2" fmla="*/ 228600 h 663323"/>
                <a:gd name="connsiteX3" fmla="*/ 331171 w 682808"/>
                <a:gd name="connsiteY3" fmla="*/ 161925 h 663323"/>
                <a:gd name="connsiteX4" fmla="*/ 369271 w 682808"/>
                <a:gd name="connsiteY4" fmla="*/ 76200 h 663323"/>
                <a:gd name="connsiteX5" fmla="*/ 397846 w 682808"/>
                <a:gd name="connsiteY5" fmla="*/ 47625 h 663323"/>
                <a:gd name="connsiteX6" fmla="*/ 426421 w 682808"/>
                <a:gd name="connsiteY6" fmla="*/ 28575 h 663323"/>
                <a:gd name="connsiteX7" fmla="*/ 483571 w 682808"/>
                <a:gd name="connsiteY7" fmla="*/ 9525 h 663323"/>
                <a:gd name="connsiteX8" fmla="*/ 559771 w 682808"/>
                <a:gd name="connsiteY8" fmla="*/ 0 h 663323"/>
                <a:gd name="connsiteX9" fmla="*/ 597871 w 682808"/>
                <a:gd name="connsiteY9" fmla="*/ 9525 h 663323"/>
                <a:gd name="connsiteX10" fmla="*/ 616921 w 682808"/>
                <a:gd name="connsiteY10" fmla="*/ 38100 h 663323"/>
                <a:gd name="connsiteX11" fmla="*/ 645496 w 682808"/>
                <a:gd name="connsiteY11" fmla="*/ 57150 h 663323"/>
                <a:gd name="connsiteX12" fmla="*/ 664546 w 682808"/>
                <a:gd name="connsiteY12" fmla="*/ 85725 h 663323"/>
                <a:gd name="connsiteX13" fmla="*/ 664546 w 682808"/>
                <a:gd name="connsiteY13" fmla="*/ 238125 h 663323"/>
                <a:gd name="connsiteX14" fmla="*/ 655021 w 682808"/>
                <a:gd name="connsiteY14" fmla="*/ 266700 h 663323"/>
                <a:gd name="connsiteX15" fmla="*/ 569296 w 682808"/>
                <a:gd name="connsiteY15" fmla="*/ 314325 h 663323"/>
                <a:gd name="connsiteX16" fmla="*/ 474046 w 682808"/>
                <a:gd name="connsiteY16" fmla="*/ 295275 h 663323"/>
                <a:gd name="connsiteX17" fmla="*/ 388321 w 682808"/>
                <a:gd name="connsiteY17" fmla="*/ 304800 h 663323"/>
                <a:gd name="connsiteX18" fmla="*/ 302596 w 682808"/>
                <a:gd name="connsiteY18" fmla="*/ 333375 h 663323"/>
                <a:gd name="connsiteX19" fmla="*/ 0 w 682808"/>
                <a:gd name="connsiteY19" fmla="*/ 663323 h 663323"/>
                <a:gd name="connsiteX0" fmla="*/ 0 w 682808"/>
                <a:gd name="connsiteY0" fmla="*/ 663323 h 663323"/>
                <a:gd name="connsiteX1" fmla="*/ 302596 w 682808"/>
                <a:gd name="connsiteY1" fmla="*/ 314325 h 663323"/>
                <a:gd name="connsiteX2" fmla="*/ 331171 w 682808"/>
                <a:gd name="connsiteY2" fmla="*/ 161925 h 663323"/>
                <a:gd name="connsiteX3" fmla="*/ 369271 w 682808"/>
                <a:gd name="connsiteY3" fmla="*/ 76200 h 663323"/>
                <a:gd name="connsiteX4" fmla="*/ 397846 w 682808"/>
                <a:gd name="connsiteY4" fmla="*/ 47625 h 663323"/>
                <a:gd name="connsiteX5" fmla="*/ 426421 w 682808"/>
                <a:gd name="connsiteY5" fmla="*/ 28575 h 663323"/>
                <a:gd name="connsiteX6" fmla="*/ 483571 w 682808"/>
                <a:gd name="connsiteY6" fmla="*/ 9525 h 663323"/>
                <a:gd name="connsiteX7" fmla="*/ 559771 w 682808"/>
                <a:gd name="connsiteY7" fmla="*/ 0 h 663323"/>
                <a:gd name="connsiteX8" fmla="*/ 597871 w 682808"/>
                <a:gd name="connsiteY8" fmla="*/ 9525 h 663323"/>
                <a:gd name="connsiteX9" fmla="*/ 616921 w 682808"/>
                <a:gd name="connsiteY9" fmla="*/ 38100 h 663323"/>
                <a:gd name="connsiteX10" fmla="*/ 645496 w 682808"/>
                <a:gd name="connsiteY10" fmla="*/ 57150 h 663323"/>
                <a:gd name="connsiteX11" fmla="*/ 664546 w 682808"/>
                <a:gd name="connsiteY11" fmla="*/ 85725 h 663323"/>
                <a:gd name="connsiteX12" fmla="*/ 664546 w 682808"/>
                <a:gd name="connsiteY12" fmla="*/ 238125 h 663323"/>
                <a:gd name="connsiteX13" fmla="*/ 655021 w 682808"/>
                <a:gd name="connsiteY13" fmla="*/ 266700 h 663323"/>
                <a:gd name="connsiteX14" fmla="*/ 569296 w 682808"/>
                <a:gd name="connsiteY14" fmla="*/ 314325 h 663323"/>
                <a:gd name="connsiteX15" fmla="*/ 474046 w 682808"/>
                <a:gd name="connsiteY15" fmla="*/ 295275 h 663323"/>
                <a:gd name="connsiteX16" fmla="*/ 388321 w 682808"/>
                <a:gd name="connsiteY16" fmla="*/ 304800 h 663323"/>
                <a:gd name="connsiteX17" fmla="*/ 302596 w 682808"/>
                <a:gd name="connsiteY17" fmla="*/ 333375 h 663323"/>
                <a:gd name="connsiteX18" fmla="*/ 0 w 682808"/>
                <a:gd name="connsiteY18" fmla="*/ 663323 h 663323"/>
                <a:gd name="connsiteX0" fmla="*/ 0 w 682808"/>
                <a:gd name="connsiteY0" fmla="*/ 663323 h 663323"/>
                <a:gd name="connsiteX1" fmla="*/ 302596 w 682808"/>
                <a:gd name="connsiteY1" fmla="*/ 314325 h 663323"/>
                <a:gd name="connsiteX2" fmla="*/ 369271 w 682808"/>
                <a:gd name="connsiteY2" fmla="*/ 76200 h 663323"/>
                <a:gd name="connsiteX3" fmla="*/ 397846 w 682808"/>
                <a:gd name="connsiteY3" fmla="*/ 47625 h 663323"/>
                <a:gd name="connsiteX4" fmla="*/ 426421 w 682808"/>
                <a:gd name="connsiteY4" fmla="*/ 28575 h 663323"/>
                <a:gd name="connsiteX5" fmla="*/ 483571 w 682808"/>
                <a:gd name="connsiteY5" fmla="*/ 9525 h 663323"/>
                <a:gd name="connsiteX6" fmla="*/ 559771 w 682808"/>
                <a:gd name="connsiteY6" fmla="*/ 0 h 663323"/>
                <a:gd name="connsiteX7" fmla="*/ 597871 w 682808"/>
                <a:gd name="connsiteY7" fmla="*/ 9525 h 663323"/>
                <a:gd name="connsiteX8" fmla="*/ 616921 w 682808"/>
                <a:gd name="connsiteY8" fmla="*/ 38100 h 663323"/>
                <a:gd name="connsiteX9" fmla="*/ 645496 w 682808"/>
                <a:gd name="connsiteY9" fmla="*/ 57150 h 663323"/>
                <a:gd name="connsiteX10" fmla="*/ 664546 w 682808"/>
                <a:gd name="connsiteY10" fmla="*/ 85725 h 663323"/>
                <a:gd name="connsiteX11" fmla="*/ 664546 w 682808"/>
                <a:gd name="connsiteY11" fmla="*/ 238125 h 663323"/>
                <a:gd name="connsiteX12" fmla="*/ 655021 w 682808"/>
                <a:gd name="connsiteY12" fmla="*/ 266700 h 663323"/>
                <a:gd name="connsiteX13" fmla="*/ 569296 w 682808"/>
                <a:gd name="connsiteY13" fmla="*/ 314325 h 663323"/>
                <a:gd name="connsiteX14" fmla="*/ 474046 w 682808"/>
                <a:gd name="connsiteY14" fmla="*/ 295275 h 663323"/>
                <a:gd name="connsiteX15" fmla="*/ 388321 w 682808"/>
                <a:gd name="connsiteY15" fmla="*/ 304800 h 663323"/>
                <a:gd name="connsiteX16" fmla="*/ 302596 w 682808"/>
                <a:gd name="connsiteY16" fmla="*/ 333375 h 663323"/>
                <a:gd name="connsiteX17" fmla="*/ 0 w 682808"/>
                <a:gd name="connsiteY17" fmla="*/ 663323 h 663323"/>
                <a:gd name="connsiteX0" fmla="*/ 0 w 682808"/>
                <a:gd name="connsiteY0" fmla="*/ 663323 h 663323"/>
                <a:gd name="connsiteX1" fmla="*/ 302596 w 682808"/>
                <a:gd name="connsiteY1" fmla="*/ 314325 h 663323"/>
                <a:gd name="connsiteX2" fmla="*/ 369271 w 682808"/>
                <a:gd name="connsiteY2" fmla="*/ 76200 h 663323"/>
                <a:gd name="connsiteX3" fmla="*/ 397846 w 682808"/>
                <a:gd name="connsiteY3" fmla="*/ 47625 h 663323"/>
                <a:gd name="connsiteX4" fmla="*/ 426421 w 682808"/>
                <a:gd name="connsiteY4" fmla="*/ 28575 h 663323"/>
                <a:gd name="connsiteX5" fmla="*/ 483571 w 682808"/>
                <a:gd name="connsiteY5" fmla="*/ 9525 h 663323"/>
                <a:gd name="connsiteX6" fmla="*/ 559771 w 682808"/>
                <a:gd name="connsiteY6" fmla="*/ 0 h 663323"/>
                <a:gd name="connsiteX7" fmla="*/ 597871 w 682808"/>
                <a:gd name="connsiteY7" fmla="*/ 9525 h 663323"/>
                <a:gd name="connsiteX8" fmla="*/ 616921 w 682808"/>
                <a:gd name="connsiteY8" fmla="*/ 38100 h 663323"/>
                <a:gd name="connsiteX9" fmla="*/ 645496 w 682808"/>
                <a:gd name="connsiteY9" fmla="*/ 57150 h 663323"/>
                <a:gd name="connsiteX10" fmla="*/ 664546 w 682808"/>
                <a:gd name="connsiteY10" fmla="*/ 85725 h 663323"/>
                <a:gd name="connsiteX11" fmla="*/ 664546 w 682808"/>
                <a:gd name="connsiteY11" fmla="*/ 238125 h 663323"/>
                <a:gd name="connsiteX12" fmla="*/ 655021 w 682808"/>
                <a:gd name="connsiteY12" fmla="*/ 266700 h 663323"/>
                <a:gd name="connsiteX13" fmla="*/ 569296 w 682808"/>
                <a:gd name="connsiteY13" fmla="*/ 314325 h 663323"/>
                <a:gd name="connsiteX14" fmla="*/ 474046 w 682808"/>
                <a:gd name="connsiteY14" fmla="*/ 295275 h 663323"/>
                <a:gd name="connsiteX15" fmla="*/ 388321 w 682808"/>
                <a:gd name="connsiteY15" fmla="*/ 304800 h 663323"/>
                <a:gd name="connsiteX16" fmla="*/ 0 w 682808"/>
                <a:gd name="connsiteY16" fmla="*/ 663323 h 663323"/>
                <a:gd name="connsiteX0" fmla="*/ 0 w 682808"/>
                <a:gd name="connsiteY0" fmla="*/ 663323 h 663323"/>
                <a:gd name="connsiteX1" fmla="*/ 151298 w 682808"/>
                <a:gd name="connsiteY1" fmla="*/ 442215 h 663323"/>
                <a:gd name="connsiteX2" fmla="*/ 369271 w 682808"/>
                <a:gd name="connsiteY2" fmla="*/ 76200 h 663323"/>
                <a:gd name="connsiteX3" fmla="*/ 397846 w 682808"/>
                <a:gd name="connsiteY3" fmla="*/ 47625 h 663323"/>
                <a:gd name="connsiteX4" fmla="*/ 426421 w 682808"/>
                <a:gd name="connsiteY4" fmla="*/ 28575 h 663323"/>
                <a:gd name="connsiteX5" fmla="*/ 483571 w 682808"/>
                <a:gd name="connsiteY5" fmla="*/ 9525 h 663323"/>
                <a:gd name="connsiteX6" fmla="*/ 559771 w 682808"/>
                <a:gd name="connsiteY6" fmla="*/ 0 h 663323"/>
                <a:gd name="connsiteX7" fmla="*/ 597871 w 682808"/>
                <a:gd name="connsiteY7" fmla="*/ 9525 h 663323"/>
                <a:gd name="connsiteX8" fmla="*/ 616921 w 682808"/>
                <a:gd name="connsiteY8" fmla="*/ 38100 h 663323"/>
                <a:gd name="connsiteX9" fmla="*/ 645496 w 682808"/>
                <a:gd name="connsiteY9" fmla="*/ 57150 h 663323"/>
                <a:gd name="connsiteX10" fmla="*/ 664546 w 682808"/>
                <a:gd name="connsiteY10" fmla="*/ 85725 h 663323"/>
                <a:gd name="connsiteX11" fmla="*/ 664546 w 682808"/>
                <a:gd name="connsiteY11" fmla="*/ 238125 h 663323"/>
                <a:gd name="connsiteX12" fmla="*/ 655021 w 682808"/>
                <a:gd name="connsiteY12" fmla="*/ 266700 h 663323"/>
                <a:gd name="connsiteX13" fmla="*/ 569296 w 682808"/>
                <a:gd name="connsiteY13" fmla="*/ 314325 h 663323"/>
                <a:gd name="connsiteX14" fmla="*/ 474046 w 682808"/>
                <a:gd name="connsiteY14" fmla="*/ 295275 h 663323"/>
                <a:gd name="connsiteX15" fmla="*/ 388321 w 682808"/>
                <a:gd name="connsiteY15" fmla="*/ 304800 h 663323"/>
                <a:gd name="connsiteX16" fmla="*/ 0 w 682808"/>
                <a:gd name="connsiteY16" fmla="*/ 663323 h 663323"/>
                <a:gd name="connsiteX0" fmla="*/ 0 w 682808"/>
                <a:gd name="connsiteY0" fmla="*/ 663323 h 663323"/>
                <a:gd name="connsiteX1" fmla="*/ 151298 w 682808"/>
                <a:gd name="connsiteY1" fmla="*/ 442215 h 663323"/>
                <a:gd name="connsiteX2" fmla="*/ 302596 w 682808"/>
                <a:gd name="connsiteY2" fmla="*/ 221108 h 663323"/>
                <a:gd name="connsiteX3" fmla="*/ 397846 w 682808"/>
                <a:gd name="connsiteY3" fmla="*/ 47625 h 663323"/>
                <a:gd name="connsiteX4" fmla="*/ 426421 w 682808"/>
                <a:gd name="connsiteY4" fmla="*/ 28575 h 663323"/>
                <a:gd name="connsiteX5" fmla="*/ 483571 w 682808"/>
                <a:gd name="connsiteY5" fmla="*/ 9525 h 663323"/>
                <a:gd name="connsiteX6" fmla="*/ 559771 w 682808"/>
                <a:gd name="connsiteY6" fmla="*/ 0 h 663323"/>
                <a:gd name="connsiteX7" fmla="*/ 597871 w 682808"/>
                <a:gd name="connsiteY7" fmla="*/ 9525 h 663323"/>
                <a:gd name="connsiteX8" fmla="*/ 616921 w 682808"/>
                <a:gd name="connsiteY8" fmla="*/ 38100 h 663323"/>
                <a:gd name="connsiteX9" fmla="*/ 645496 w 682808"/>
                <a:gd name="connsiteY9" fmla="*/ 57150 h 663323"/>
                <a:gd name="connsiteX10" fmla="*/ 664546 w 682808"/>
                <a:gd name="connsiteY10" fmla="*/ 85725 h 663323"/>
                <a:gd name="connsiteX11" fmla="*/ 664546 w 682808"/>
                <a:gd name="connsiteY11" fmla="*/ 238125 h 663323"/>
                <a:gd name="connsiteX12" fmla="*/ 655021 w 682808"/>
                <a:gd name="connsiteY12" fmla="*/ 266700 h 663323"/>
                <a:gd name="connsiteX13" fmla="*/ 569296 w 682808"/>
                <a:gd name="connsiteY13" fmla="*/ 314325 h 663323"/>
                <a:gd name="connsiteX14" fmla="*/ 474046 w 682808"/>
                <a:gd name="connsiteY14" fmla="*/ 295275 h 663323"/>
                <a:gd name="connsiteX15" fmla="*/ 388321 w 682808"/>
                <a:gd name="connsiteY15" fmla="*/ 304800 h 663323"/>
                <a:gd name="connsiteX16" fmla="*/ 0 w 682808"/>
                <a:gd name="connsiteY16" fmla="*/ 663323 h 663323"/>
                <a:gd name="connsiteX0" fmla="*/ 0 w 682808"/>
                <a:gd name="connsiteY0" fmla="*/ 663323 h 663323"/>
                <a:gd name="connsiteX1" fmla="*/ 151298 w 682808"/>
                <a:gd name="connsiteY1" fmla="*/ 442215 h 663323"/>
                <a:gd name="connsiteX2" fmla="*/ 302596 w 682808"/>
                <a:gd name="connsiteY2" fmla="*/ 221108 h 663323"/>
                <a:gd name="connsiteX3" fmla="*/ 397846 w 682808"/>
                <a:gd name="connsiteY3" fmla="*/ 47625 h 663323"/>
                <a:gd name="connsiteX4" fmla="*/ 426421 w 682808"/>
                <a:gd name="connsiteY4" fmla="*/ 28575 h 663323"/>
                <a:gd name="connsiteX5" fmla="*/ 483571 w 682808"/>
                <a:gd name="connsiteY5" fmla="*/ 9525 h 663323"/>
                <a:gd name="connsiteX6" fmla="*/ 559771 w 682808"/>
                <a:gd name="connsiteY6" fmla="*/ 0 h 663323"/>
                <a:gd name="connsiteX7" fmla="*/ 597871 w 682808"/>
                <a:gd name="connsiteY7" fmla="*/ 9525 h 663323"/>
                <a:gd name="connsiteX8" fmla="*/ 616921 w 682808"/>
                <a:gd name="connsiteY8" fmla="*/ 38100 h 663323"/>
                <a:gd name="connsiteX9" fmla="*/ 645496 w 682808"/>
                <a:gd name="connsiteY9" fmla="*/ 57150 h 663323"/>
                <a:gd name="connsiteX10" fmla="*/ 664546 w 682808"/>
                <a:gd name="connsiteY10" fmla="*/ 85725 h 663323"/>
                <a:gd name="connsiteX11" fmla="*/ 664546 w 682808"/>
                <a:gd name="connsiteY11" fmla="*/ 238125 h 663323"/>
                <a:gd name="connsiteX12" fmla="*/ 655021 w 682808"/>
                <a:gd name="connsiteY12" fmla="*/ 266700 h 663323"/>
                <a:gd name="connsiteX13" fmla="*/ 569296 w 682808"/>
                <a:gd name="connsiteY13" fmla="*/ 314325 h 663323"/>
                <a:gd name="connsiteX14" fmla="*/ 474046 w 682808"/>
                <a:gd name="connsiteY14" fmla="*/ 295275 h 663323"/>
                <a:gd name="connsiteX15" fmla="*/ 151298 w 682808"/>
                <a:gd name="connsiteY15" fmla="*/ 442215 h 663323"/>
                <a:gd name="connsiteX16" fmla="*/ 0 w 682808"/>
                <a:gd name="connsiteY16" fmla="*/ 663323 h 663323"/>
                <a:gd name="connsiteX0" fmla="*/ 0 w 682808"/>
                <a:gd name="connsiteY0" fmla="*/ 663323 h 663323"/>
                <a:gd name="connsiteX1" fmla="*/ 151298 w 682808"/>
                <a:gd name="connsiteY1" fmla="*/ 442215 h 663323"/>
                <a:gd name="connsiteX2" fmla="*/ 302596 w 682808"/>
                <a:gd name="connsiteY2" fmla="*/ 221108 h 663323"/>
                <a:gd name="connsiteX3" fmla="*/ 397846 w 682808"/>
                <a:gd name="connsiteY3" fmla="*/ 47625 h 663323"/>
                <a:gd name="connsiteX4" fmla="*/ 426421 w 682808"/>
                <a:gd name="connsiteY4" fmla="*/ 28575 h 663323"/>
                <a:gd name="connsiteX5" fmla="*/ 483571 w 682808"/>
                <a:gd name="connsiteY5" fmla="*/ 9525 h 663323"/>
                <a:gd name="connsiteX6" fmla="*/ 559771 w 682808"/>
                <a:gd name="connsiteY6" fmla="*/ 0 h 663323"/>
                <a:gd name="connsiteX7" fmla="*/ 597871 w 682808"/>
                <a:gd name="connsiteY7" fmla="*/ 9525 h 663323"/>
                <a:gd name="connsiteX8" fmla="*/ 616921 w 682808"/>
                <a:gd name="connsiteY8" fmla="*/ 38100 h 663323"/>
                <a:gd name="connsiteX9" fmla="*/ 645496 w 682808"/>
                <a:gd name="connsiteY9" fmla="*/ 57150 h 663323"/>
                <a:gd name="connsiteX10" fmla="*/ 664546 w 682808"/>
                <a:gd name="connsiteY10" fmla="*/ 85725 h 663323"/>
                <a:gd name="connsiteX11" fmla="*/ 664546 w 682808"/>
                <a:gd name="connsiteY11" fmla="*/ 238125 h 663323"/>
                <a:gd name="connsiteX12" fmla="*/ 655021 w 682808"/>
                <a:gd name="connsiteY12" fmla="*/ 266700 h 663323"/>
                <a:gd name="connsiteX13" fmla="*/ 569296 w 682808"/>
                <a:gd name="connsiteY13" fmla="*/ 314325 h 663323"/>
                <a:gd name="connsiteX14" fmla="*/ 151298 w 682808"/>
                <a:gd name="connsiteY14" fmla="*/ 442215 h 663323"/>
                <a:gd name="connsiteX15" fmla="*/ 0 w 682808"/>
                <a:gd name="connsiteY15" fmla="*/ 663323 h 663323"/>
                <a:gd name="connsiteX0" fmla="*/ 0 w 682808"/>
                <a:gd name="connsiteY0" fmla="*/ 663323 h 663323"/>
                <a:gd name="connsiteX1" fmla="*/ 151298 w 682808"/>
                <a:gd name="connsiteY1" fmla="*/ 442215 h 663323"/>
                <a:gd name="connsiteX2" fmla="*/ 302596 w 682808"/>
                <a:gd name="connsiteY2" fmla="*/ 221108 h 663323"/>
                <a:gd name="connsiteX3" fmla="*/ 397846 w 682808"/>
                <a:gd name="connsiteY3" fmla="*/ 47625 h 663323"/>
                <a:gd name="connsiteX4" fmla="*/ 426421 w 682808"/>
                <a:gd name="connsiteY4" fmla="*/ 28575 h 663323"/>
                <a:gd name="connsiteX5" fmla="*/ 483571 w 682808"/>
                <a:gd name="connsiteY5" fmla="*/ 9525 h 663323"/>
                <a:gd name="connsiteX6" fmla="*/ 559771 w 682808"/>
                <a:gd name="connsiteY6" fmla="*/ 0 h 663323"/>
                <a:gd name="connsiteX7" fmla="*/ 597871 w 682808"/>
                <a:gd name="connsiteY7" fmla="*/ 9525 h 663323"/>
                <a:gd name="connsiteX8" fmla="*/ 616921 w 682808"/>
                <a:gd name="connsiteY8" fmla="*/ 38100 h 663323"/>
                <a:gd name="connsiteX9" fmla="*/ 645496 w 682808"/>
                <a:gd name="connsiteY9" fmla="*/ 57150 h 663323"/>
                <a:gd name="connsiteX10" fmla="*/ 664546 w 682808"/>
                <a:gd name="connsiteY10" fmla="*/ 85725 h 663323"/>
                <a:gd name="connsiteX11" fmla="*/ 664546 w 682808"/>
                <a:gd name="connsiteY11" fmla="*/ 238125 h 663323"/>
                <a:gd name="connsiteX12" fmla="*/ 655021 w 682808"/>
                <a:gd name="connsiteY12" fmla="*/ 266700 h 663323"/>
                <a:gd name="connsiteX13" fmla="*/ 569296 w 682808"/>
                <a:gd name="connsiteY13" fmla="*/ 314325 h 663323"/>
                <a:gd name="connsiteX14" fmla="*/ 0 w 682808"/>
                <a:gd name="connsiteY14" fmla="*/ 663323 h 663323"/>
                <a:gd name="connsiteX15" fmla="*/ 0 w 682808"/>
                <a:gd name="connsiteY15" fmla="*/ 663323 h 663323"/>
                <a:gd name="connsiteX0" fmla="*/ 0 w 682808"/>
                <a:gd name="connsiteY0" fmla="*/ 663323 h 663323"/>
                <a:gd name="connsiteX1" fmla="*/ 151298 w 682808"/>
                <a:gd name="connsiteY1" fmla="*/ 442215 h 663323"/>
                <a:gd name="connsiteX2" fmla="*/ 302596 w 682808"/>
                <a:gd name="connsiteY2" fmla="*/ 221108 h 663323"/>
                <a:gd name="connsiteX3" fmla="*/ 397846 w 682808"/>
                <a:gd name="connsiteY3" fmla="*/ 47625 h 663323"/>
                <a:gd name="connsiteX4" fmla="*/ 426421 w 682808"/>
                <a:gd name="connsiteY4" fmla="*/ 28575 h 663323"/>
                <a:gd name="connsiteX5" fmla="*/ 483571 w 682808"/>
                <a:gd name="connsiteY5" fmla="*/ 9525 h 663323"/>
                <a:gd name="connsiteX6" fmla="*/ 559771 w 682808"/>
                <a:gd name="connsiteY6" fmla="*/ 0 h 663323"/>
                <a:gd name="connsiteX7" fmla="*/ 597871 w 682808"/>
                <a:gd name="connsiteY7" fmla="*/ 9525 h 663323"/>
                <a:gd name="connsiteX8" fmla="*/ 616921 w 682808"/>
                <a:gd name="connsiteY8" fmla="*/ 38100 h 663323"/>
                <a:gd name="connsiteX9" fmla="*/ 645496 w 682808"/>
                <a:gd name="connsiteY9" fmla="*/ 57150 h 663323"/>
                <a:gd name="connsiteX10" fmla="*/ 664546 w 682808"/>
                <a:gd name="connsiteY10" fmla="*/ 85725 h 663323"/>
                <a:gd name="connsiteX11" fmla="*/ 664546 w 682808"/>
                <a:gd name="connsiteY11" fmla="*/ 238125 h 663323"/>
                <a:gd name="connsiteX12" fmla="*/ 655021 w 682808"/>
                <a:gd name="connsiteY12" fmla="*/ 266700 h 663323"/>
                <a:gd name="connsiteX13" fmla="*/ 455205 w 682808"/>
                <a:gd name="connsiteY13" fmla="*/ 331662 h 663323"/>
                <a:gd name="connsiteX14" fmla="*/ 0 w 682808"/>
                <a:gd name="connsiteY14" fmla="*/ 663323 h 663323"/>
                <a:gd name="connsiteX15" fmla="*/ 0 w 682808"/>
                <a:gd name="connsiteY15" fmla="*/ 663323 h 663323"/>
                <a:gd name="connsiteX0" fmla="*/ 0 w 682808"/>
                <a:gd name="connsiteY0" fmla="*/ 663323 h 663323"/>
                <a:gd name="connsiteX1" fmla="*/ 151298 w 682808"/>
                <a:gd name="connsiteY1" fmla="*/ 442215 h 663323"/>
                <a:gd name="connsiteX2" fmla="*/ 227603 w 682808"/>
                <a:gd name="connsiteY2" fmla="*/ 331662 h 663323"/>
                <a:gd name="connsiteX3" fmla="*/ 397846 w 682808"/>
                <a:gd name="connsiteY3" fmla="*/ 47625 h 663323"/>
                <a:gd name="connsiteX4" fmla="*/ 426421 w 682808"/>
                <a:gd name="connsiteY4" fmla="*/ 28575 h 663323"/>
                <a:gd name="connsiteX5" fmla="*/ 483571 w 682808"/>
                <a:gd name="connsiteY5" fmla="*/ 9525 h 663323"/>
                <a:gd name="connsiteX6" fmla="*/ 559771 w 682808"/>
                <a:gd name="connsiteY6" fmla="*/ 0 h 663323"/>
                <a:gd name="connsiteX7" fmla="*/ 597871 w 682808"/>
                <a:gd name="connsiteY7" fmla="*/ 9525 h 663323"/>
                <a:gd name="connsiteX8" fmla="*/ 616921 w 682808"/>
                <a:gd name="connsiteY8" fmla="*/ 38100 h 663323"/>
                <a:gd name="connsiteX9" fmla="*/ 645496 w 682808"/>
                <a:gd name="connsiteY9" fmla="*/ 57150 h 663323"/>
                <a:gd name="connsiteX10" fmla="*/ 664546 w 682808"/>
                <a:gd name="connsiteY10" fmla="*/ 85725 h 663323"/>
                <a:gd name="connsiteX11" fmla="*/ 664546 w 682808"/>
                <a:gd name="connsiteY11" fmla="*/ 238125 h 663323"/>
                <a:gd name="connsiteX12" fmla="*/ 655021 w 682808"/>
                <a:gd name="connsiteY12" fmla="*/ 266700 h 663323"/>
                <a:gd name="connsiteX13" fmla="*/ 455205 w 682808"/>
                <a:gd name="connsiteY13" fmla="*/ 331662 h 663323"/>
                <a:gd name="connsiteX14" fmla="*/ 0 w 682808"/>
                <a:gd name="connsiteY14" fmla="*/ 663323 h 663323"/>
                <a:gd name="connsiteX15" fmla="*/ 0 w 682808"/>
                <a:gd name="connsiteY15" fmla="*/ 663323 h 663323"/>
                <a:gd name="connsiteX0" fmla="*/ 0 w 682808"/>
                <a:gd name="connsiteY0" fmla="*/ 663323 h 663323"/>
                <a:gd name="connsiteX1" fmla="*/ 151298 w 682808"/>
                <a:gd name="connsiteY1" fmla="*/ 442215 h 663323"/>
                <a:gd name="connsiteX2" fmla="*/ 227603 w 682808"/>
                <a:gd name="connsiteY2" fmla="*/ 331662 h 663323"/>
                <a:gd name="connsiteX3" fmla="*/ 397846 w 682808"/>
                <a:gd name="connsiteY3" fmla="*/ 47625 h 663323"/>
                <a:gd name="connsiteX4" fmla="*/ 426421 w 682808"/>
                <a:gd name="connsiteY4" fmla="*/ 28575 h 663323"/>
                <a:gd name="connsiteX5" fmla="*/ 483571 w 682808"/>
                <a:gd name="connsiteY5" fmla="*/ 9525 h 663323"/>
                <a:gd name="connsiteX6" fmla="*/ 559771 w 682808"/>
                <a:gd name="connsiteY6" fmla="*/ 0 h 663323"/>
                <a:gd name="connsiteX7" fmla="*/ 597871 w 682808"/>
                <a:gd name="connsiteY7" fmla="*/ 9525 h 663323"/>
                <a:gd name="connsiteX8" fmla="*/ 616921 w 682808"/>
                <a:gd name="connsiteY8" fmla="*/ 38100 h 663323"/>
                <a:gd name="connsiteX9" fmla="*/ 645496 w 682808"/>
                <a:gd name="connsiteY9" fmla="*/ 57150 h 663323"/>
                <a:gd name="connsiteX10" fmla="*/ 664546 w 682808"/>
                <a:gd name="connsiteY10" fmla="*/ 85725 h 663323"/>
                <a:gd name="connsiteX11" fmla="*/ 664546 w 682808"/>
                <a:gd name="connsiteY11" fmla="*/ 238125 h 663323"/>
                <a:gd name="connsiteX12" fmla="*/ 655021 w 682808"/>
                <a:gd name="connsiteY12" fmla="*/ 266700 h 663323"/>
                <a:gd name="connsiteX13" fmla="*/ 455205 w 682808"/>
                <a:gd name="connsiteY13" fmla="*/ 331662 h 663323"/>
                <a:gd name="connsiteX14" fmla="*/ 0 w 682808"/>
                <a:gd name="connsiteY14" fmla="*/ 663323 h 663323"/>
                <a:gd name="connsiteX15" fmla="*/ 0 w 682808"/>
                <a:gd name="connsiteY15" fmla="*/ 663323 h 663323"/>
                <a:gd name="connsiteX0" fmla="*/ 0 w 682808"/>
                <a:gd name="connsiteY0" fmla="*/ 663323 h 663323"/>
                <a:gd name="connsiteX1" fmla="*/ 151298 w 682808"/>
                <a:gd name="connsiteY1" fmla="*/ 442215 h 663323"/>
                <a:gd name="connsiteX2" fmla="*/ 227603 w 682808"/>
                <a:gd name="connsiteY2" fmla="*/ 331662 h 663323"/>
                <a:gd name="connsiteX3" fmla="*/ 397846 w 682808"/>
                <a:gd name="connsiteY3" fmla="*/ 47625 h 663323"/>
                <a:gd name="connsiteX4" fmla="*/ 426421 w 682808"/>
                <a:gd name="connsiteY4" fmla="*/ 28575 h 663323"/>
                <a:gd name="connsiteX5" fmla="*/ 483571 w 682808"/>
                <a:gd name="connsiteY5" fmla="*/ 9525 h 663323"/>
                <a:gd name="connsiteX6" fmla="*/ 559771 w 682808"/>
                <a:gd name="connsiteY6" fmla="*/ 0 h 663323"/>
                <a:gd name="connsiteX7" fmla="*/ 597871 w 682808"/>
                <a:gd name="connsiteY7" fmla="*/ 9525 h 663323"/>
                <a:gd name="connsiteX8" fmla="*/ 616921 w 682808"/>
                <a:gd name="connsiteY8" fmla="*/ 38100 h 663323"/>
                <a:gd name="connsiteX9" fmla="*/ 645496 w 682808"/>
                <a:gd name="connsiteY9" fmla="*/ 57150 h 663323"/>
                <a:gd name="connsiteX10" fmla="*/ 664546 w 682808"/>
                <a:gd name="connsiteY10" fmla="*/ 85725 h 663323"/>
                <a:gd name="connsiteX11" fmla="*/ 664546 w 682808"/>
                <a:gd name="connsiteY11" fmla="*/ 238125 h 663323"/>
                <a:gd name="connsiteX12" fmla="*/ 655021 w 682808"/>
                <a:gd name="connsiteY12" fmla="*/ 266700 h 663323"/>
                <a:gd name="connsiteX13" fmla="*/ 455205 w 682808"/>
                <a:gd name="connsiteY13" fmla="*/ 331662 h 663323"/>
                <a:gd name="connsiteX14" fmla="*/ 0 w 682808"/>
                <a:gd name="connsiteY14" fmla="*/ 663323 h 663323"/>
                <a:gd name="connsiteX15" fmla="*/ 0 w 682808"/>
                <a:gd name="connsiteY15" fmla="*/ 663323 h 663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82808" h="663323">
                  <a:moveTo>
                    <a:pt x="0" y="663323"/>
                  </a:moveTo>
                  <a:lnTo>
                    <a:pt x="151298" y="442215"/>
                  </a:lnTo>
                  <a:cubicBezTo>
                    <a:pt x="212843" y="344361"/>
                    <a:pt x="211728" y="376112"/>
                    <a:pt x="227603" y="331662"/>
                  </a:cubicBezTo>
                  <a:cubicBezTo>
                    <a:pt x="236227" y="321314"/>
                    <a:pt x="387498" y="56249"/>
                    <a:pt x="397846" y="47625"/>
                  </a:cubicBezTo>
                  <a:cubicBezTo>
                    <a:pt x="406640" y="40296"/>
                    <a:pt x="415960" y="33224"/>
                    <a:pt x="426421" y="28575"/>
                  </a:cubicBezTo>
                  <a:cubicBezTo>
                    <a:pt x="444771" y="20420"/>
                    <a:pt x="463646" y="12016"/>
                    <a:pt x="483571" y="9525"/>
                  </a:cubicBezTo>
                  <a:lnTo>
                    <a:pt x="559771" y="0"/>
                  </a:lnTo>
                  <a:cubicBezTo>
                    <a:pt x="572471" y="3175"/>
                    <a:pt x="586979" y="2263"/>
                    <a:pt x="597871" y="9525"/>
                  </a:cubicBezTo>
                  <a:cubicBezTo>
                    <a:pt x="607396" y="15875"/>
                    <a:pt x="608826" y="30005"/>
                    <a:pt x="616921" y="38100"/>
                  </a:cubicBezTo>
                  <a:cubicBezTo>
                    <a:pt x="625016" y="46195"/>
                    <a:pt x="635971" y="50800"/>
                    <a:pt x="645496" y="57150"/>
                  </a:cubicBezTo>
                  <a:cubicBezTo>
                    <a:pt x="651846" y="66675"/>
                    <a:pt x="660526" y="75006"/>
                    <a:pt x="664546" y="85725"/>
                  </a:cubicBezTo>
                  <a:cubicBezTo>
                    <a:pt x="682808" y="134425"/>
                    <a:pt x="671508" y="189390"/>
                    <a:pt x="664546" y="238125"/>
                  </a:cubicBezTo>
                  <a:cubicBezTo>
                    <a:pt x="663126" y="248064"/>
                    <a:pt x="662121" y="259600"/>
                    <a:pt x="655021" y="266700"/>
                  </a:cubicBezTo>
                  <a:cubicBezTo>
                    <a:pt x="622269" y="299452"/>
                    <a:pt x="491138" y="319684"/>
                    <a:pt x="455205" y="331662"/>
                  </a:cubicBezTo>
                  <a:cubicBezTo>
                    <a:pt x="296299" y="375768"/>
                    <a:pt x="94883" y="605157"/>
                    <a:pt x="0" y="663323"/>
                  </a:cubicBezTo>
                  <a:lnTo>
                    <a:pt x="0" y="663323"/>
                  </a:lnTo>
                  <a:close/>
                </a:path>
              </a:pathLst>
            </a:custGeom>
            <a:solidFill>
              <a:srgbClr val="00B0F0"/>
            </a:solidFill>
            <a:ln w="31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dirty="0"/>
            </a:p>
          </p:txBody>
        </p:sp>
      </p:grpSp>
      <p:grpSp>
        <p:nvGrpSpPr>
          <p:cNvPr id="165" name="Group 164"/>
          <p:cNvGrpSpPr>
            <a:grpSpLocks/>
          </p:cNvGrpSpPr>
          <p:nvPr/>
        </p:nvGrpSpPr>
        <p:grpSpPr bwMode="auto">
          <a:xfrm flipH="1">
            <a:off x="3563938" y="1545431"/>
            <a:ext cx="493712" cy="385763"/>
            <a:chOff x="4541044" y="2348880"/>
            <a:chExt cx="249403" cy="226016"/>
          </a:xfrm>
        </p:grpSpPr>
        <p:sp>
          <p:nvSpPr>
            <p:cNvPr id="166" name="Freeform 165"/>
            <p:cNvSpPr/>
            <p:nvPr/>
          </p:nvSpPr>
          <p:spPr>
            <a:xfrm>
              <a:off x="4572319" y="2348880"/>
              <a:ext cx="71373" cy="71851"/>
            </a:xfrm>
            <a:custGeom>
              <a:avLst/>
              <a:gdLst>
                <a:gd name="connsiteX0" fmla="*/ 0 w 380212"/>
                <a:gd name="connsiteY0" fmla="*/ 314325 h 333375"/>
                <a:gd name="connsiteX1" fmla="*/ 0 w 380212"/>
                <a:gd name="connsiteY1" fmla="*/ 314325 h 333375"/>
                <a:gd name="connsiteX2" fmla="*/ 19050 w 380212"/>
                <a:gd name="connsiteY2" fmla="*/ 228600 h 333375"/>
                <a:gd name="connsiteX3" fmla="*/ 28575 w 380212"/>
                <a:gd name="connsiteY3" fmla="*/ 161925 h 333375"/>
                <a:gd name="connsiteX4" fmla="*/ 66675 w 380212"/>
                <a:gd name="connsiteY4" fmla="*/ 76200 h 333375"/>
                <a:gd name="connsiteX5" fmla="*/ 95250 w 380212"/>
                <a:gd name="connsiteY5" fmla="*/ 47625 h 333375"/>
                <a:gd name="connsiteX6" fmla="*/ 123825 w 380212"/>
                <a:gd name="connsiteY6" fmla="*/ 28575 h 333375"/>
                <a:gd name="connsiteX7" fmla="*/ 180975 w 380212"/>
                <a:gd name="connsiteY7" fmla="*/ 9525 h 333375"/>
                <a:gd name="connsiteX8" fmla="*/ 257175 w 380212"/>
                <a:gd name="connsiteY8" fmla="*/ 0 h 333375"/>
                <a:gd name="connsiteX9" fmla="*/ 295275 w 380212"/>
                <a:gd name="connsiteY9" fmla="*/ 9525 h 333375"/>
                <a:gd name="connsiteX10" fmla="*/ 314325 w 380212"/>
                <a:gd name="connsiteY10" fmla="*/ 38100 h 333375"/>
                <a:gd name="connsiteX11" fmla="*/ 342900 w 380212"/>
                <a:gd name="connsiteY11" fmla="*/ 57150 h 333375"/>
                <a:gd name="connsiteX12" fmla="*/ 361950 w 380212"/>
                <a:gd name="connsiteY12" fmla="*/ 85725 h 333375"/>
                <a:gd name="connsiteX13" fmla="*/ 361950 w 380212"/>
                <a:gd name="connsiteY13" fmla="*/ 238125 h 333375"/>
                <a:gd name="connsiteX14" fmla="*/ 352425 w 380212"/>
                <a:gd name="connsiteY14" fmla="*/ 266700 h 333375"/>
                <a:gd name="connsiteX15" fmla="*/ 266700 w 380212"/>
                <a:gd name="connsiteY15" fmla="*/ 314325 h 333375"/>
                <a:gd name="connsiteX16" fmla="*/ 171450 w 380212"/>
                <a:gd name="connsiteY16" fmla="*/ 295275 h 333375"/>
                <a:gd name="connsiteX17" fmla="*/ 85725 w 380212"/>
                <a:gd name="connsiteY17" fmla="*/ 304800 h 333375"/>
                <a:gd name="connsiteX18" fmla="*/ 28575 w 380212"/>
                <a:gd name="connsiteY18" fmla="*/ 323850 h 333375"/>
                <a:gd name="connsiteX19" fmla="*/ 0 w 380212"/>
                <a:gd name="connsiteY19" fmla="*/ 333375 h 333375"/>
                <a:gd name="connsiteX20" fmla="*/ 0 w 380212"/>
                <a:gd name="connsiteY20" fmla="*/ 314325 h 333375"/>
                <a:gd name="connsiteX0" fmla="*/ 0 w 682808"/>
                <a:gd name="connsiteY0" fmla="*/ 663323 h 663323"/>
                <a:gd name="connsiteX1" fmla="*/ 302596 w 682808"/>
                <a:gd name="connsiteY1" fmla="*/ 314325 h 663323"/>
                <a:gd name="connsiteX2" fmla="*/ 321646 w 682808"/>
                <a:gd name="connsiteY2" fmla="*/ 228600 h 663323"/>
                <a:gd name="connsiteX3" fmla="*/ 331171 w 682808"/>
                <a:gd name="connsiteY3" fmla="*/ 161925 h 663323"/>
                <a:gd name="connsiteX4" fmla="*/ 369271 w 682808"/>
                <a:gd name="connsiteY4" fmla="*/ 76200 h 663323"/>
                <a:gd name="connsiteX5" fmla="*/ 397846 w 682808"/>
                <a:gd name="connsiteY5" fmla="*/ 47625 h 663323"/>
                <a:gd name="connsiteX6" fmla="*/ 426421 w 682808"/>
                <a:gd name="connsiteY6" fmla="*/ 28575 h 663323"/>
                <a:gd name="connsiteX7" fmla="*/ 483571 w 682808"/>
                <a:gd name="connsiteY7" fmla="*/ 9525 h 663323"/>
                <a:gd name="connsiteX8" fmla="*/ 559771 w 682808"/>
                <a:gd name="connsiteY8" fmla="*/ 0 h 663323"/>
                <a:gd name="connsiteX9" fmla="*/ 597871 w 682808"/>
                <a:gd name="connsiteY9" fmla="*/ 9525 h 663323"/>
                <a:gd name="connsiteX10" fmla="*/ 616921 w 682808"/>
                <a:gd name="connsiteY10" fmla="*/ 38100 h 663323"/>
                <a:gd name="connsiteX11" fmla="*/ 645496 w 682808"/>
                <a:gd name="connsiteY11" fmla="*/ 57150 h 663323"/>
                <a:gd name="connsiteX12" fmla="*/ 664546 w 682808"/>
                <a:gd name="connsiteY12" fmla="*/ 85725 h 663323"/>
                <a:gd name="connsiteX13" fmla="*/ 664546 w 682808"/>
                <a:gd name="connsiteY13" fmla="*/ 238125 h 663323"/>
                <a:gd name="connsiteX14" fmla="*/ 655021 w 682808"/>
                <a:gd name="connsiteY14" fmla="*/ 266700 h 663323"/>
                <a:gd name="connsiteX15" fmla="*/ 569296 w 682808"/>
                <a:gd name="connsiteY15" fmla="*/ 314325 h 663323"/>
                <a:gd name="connsiteX16" fmla="*/ 474046 w 682808"/>
                <a:gd name="connsiteY16" fmla="*/ 295275 h 663323"/>
                <a:gd name="connsiteX17" fmla="*/ 388321 w 682808"/>
                <a:gd name="connsiteY17" fmla="*/ 304800 h 663323"/>
                <a:gd name="connsiteX18" fmla="*/ 331171 w 682808"/>
                <a:gd name="connsiteY18" fmla="*/ 323850 h 663323"/>
                <a:gd name="connsiteX19" fmla="*/ 302596 w 682808"/>
                <a:gd name="connsiteY19" fmla="*/ 333375 h 663323"/>
                <a:gd name="connsiteX20" fmla="*/ 0 w 682808"/>
                <a:gd name="connsiteY20" fmla="*/ 663323 h 663323"/>
                <a:gd name="connsiteX0" fmla="*/ 0 w 682808"/>
                <a:gd name="connsiteY0" fmla="*/ 663323 h 663323"/>
                <a:gd name="connsiteX1" fmla="*/ 302596 w 682808"/>
                <a:gd name="connsiteY1" fmla="*/ 314325 h 663323"/>
                <a:gd name="connsiteX2" fmla="*/ 321646 w 682808"/>
                <a:gd name="connsiteY2" fmla="*/ 228600 h 663323"/>
                <a:gd name="connsiteX3" fmla="*/ 331171 w 682808"/>
                <a:gd name="connsiteY3" fmla="*/ 161925 h 663323"/>
                <a:gd name="connsiteX4" fmla="*/ 369271 w 682808"/>
                <a:gd name="connsiteY4" fmla="*/ 76200 h 663323"/>
                <a:gd name="connsiteX5" fmla="*/ 397846 w 682808"/>
                <a:gd name="connsiteY5" fmla="*/ 47625 h 663323"/>
                <a:gd name="connsiteX6" fmla="*/ 426421 w 682808"/>
                <a:gd name="connsiteY6" fmla="*/ 28575 h 663323"/>
                <a:gd name="connsiteX7" fmla="*/ 483571 w 682808"/>
                <a:gd name="connsiteY7" fmla="*/ 9525 h 663323"/>
                <a:gd name="connsiteX8" fmla="*/ 559771 w 682808"/>
                <a:gd name="connsiteY8" fmla="*/ 0 h 663323"/>
                <a:gd name="connsiteX9" fmla="*/ 597871 w 682808"/>
                <a:gd name="connsiteY9" fmla="*/ 9525 h 663323"/>
                <a:gd name="connsiteX10" fmla="*/ 616921 w 682808"/>
                <a:gd name="connsiteY10" fmla="*/ 38100 h 663323"/>
                <a:gd name="connsiteX11" fmla="*/ 645496 w 682808"/>
                <a:gd name="connsiteY11" fmla="*/ 57150 h 663323"/>
                <a:gd name="connsiteX12" fmla="*/ 664546 w 682808"/>
                <a:gd name="connsiteY12" fmla="*/ 85725 h 663323"/>
                <a:gd name="connsiteX13" fmla="*/ 664546 w 682808"/>
                <a:gd name="connsiteY13" fmla="*/ 238125 h 663323"/>
                <a:gd name="connsiteX14" fmla="*/ 655021 w 682808"/>
                <a:gd name="connsiteY14" fmla="*/ 266700 h 663323"/>
                <a:gd name="connsiteX15" fmla="*/ 569296 w 682808"/>
                <a:gd name="connsiteY15" fmla="*/ 314325 h 663323"/>
                <a:gd name="connsiteX16" fmla="*/ 474046 w 682808"/>
                <a:gd name="connsiteY16" fmla="*/ 295275 h 663323"/>
                <a:gd name="connsiteX17" fmla="*/ 388321 w 682808"/>
                <a:gd name="connsiteY17" fmla="*/ 304800 h 663323"/>
                <a:gd name="connsiteX18" fmla="*/ 302596 w 682808"/>
                <a:gd name="connsiteY18" fmla="*/ 333375 h 663323"/>
                <a:gd name="connsiteX19" fmla="*/ 0 w 682808"/>
                <a:gd name="connsiteY19" fmla="*/ 663323 h 663323"/>
                <a:gd name="connsiteX0" fmla="*/ 0 w 682808"/>
                <a:gd name="connsiteY0" fmla="*/ 663323 h 663323"/>
                <a:gd name="connsiteX1" fmla="*/ 302596 w 682808"/>
                <a:gd name="connsiteY1" fmla="*/ 314325 h 663323"/>
                <a:gd name="connsiteX2" fmla="*/ 331171 w 682808"/>
                <a:gd name="connsiteY2" fmla="*/ 161925 h 663323"/>
                <a:gd name="connsiteX3" fmla="*/ 369271 w 682808"/>
                <a:gd name="connsiteY3" fmla="*/ 76200 h 663323"/>
                <a:gd name="connsiteX4" fmla="*/ 397846 w 682808"/>
                <a:gd name="connsiteY4" fmla="*/ 47625 h 663323"/>
                <a:gd name="connsiteX5" fmla="*/ 426421 w 682808"/>
                <a:gd name="connsiteY5" fmla="*/ 28575 h 663323"/>
                <a:gd name="connsiteX6" fmla="*/ 483571 w 682808"/>
                <a:gd name="connsiteY6" fmla="*/ 9525 h 663323"/>
                <a:gd name="connsiteX7" fmla="*/ 559771 w 682808"/>
                <a:gd name="connsiteY7" fmla="*/ 0 h 663323"/>
                <a:gd name="connsiteX8" fmla="*/ 597871 w 682808"/>
                <a:gd name="connsiteY8" fmla="*/ 9525 h 663323"/>
                <a:gd name="connsiteX9" fmla="*/ 616921 w 682808"/>
                <a:gd name="connsiteY9" fmla="*/ 38100 h 663323"/>
                <a:gd name="connsiteX10" fmla="*/ 645496 w 682808"/>
                <a:gd name="connsiteY10" fmla="*/ 57150 h 663323"/>
                <a:gd name="connsiteX11" fmla="*/ 664546 w 682808"/>
                <a:gd name="connsiteY11" fmla="*/ 85725 h 663323"/>
                <a:gd name="connsiteX12" fmla="*/ 664546 w 682808"/>
                <a:gd name="connsiteY12" fmla="*/ 238125 h 663323"/>
                <a:gd name="connsiteX13" fmla="*/ 655021 w 682808"/>
                <a:gd name="connsiteY13" fmla="*/ 266700 h 663323"/>
                <a:gd name="connsiteX14" fmla="*/ 569296 w 682808"/>
                <a:gd name="connsiteY14" fmla="*/ 314325 h 663323"/>
                <a:gd name="connsiteX15" fmla="*/ 474046 w 682808"/>
                <a:gd name="connsiteY15" fmla="*/ 295275 h 663323"/>
                <a:gd name="connsiteX16" fmla="*/ 388321 w 682808"/>
                <a:gd name="connsiteY16" fmla="*/ 304800 h 663323"/>
                <a:gd name="connsiteX17" fmla="*/ 302596 w 682808"/>
                <a:gd name="connsiteY17" fmla="*/ 333375 h 663323"/>
                <a:gd name="connsiteX18" fmla="*/ 0 w 682808"/>
                <a:gd name="connsiteY18" fmla="*/ 663323 h 663323"/>
                <a:gd name="connsiteX0" fmla="*/ 0 w 682808"/>
                <a:gd name="connsiteY0" fmla="*/ 663323 h 663323"/>
                <a:gd name="connsiteX1" fmla="*/ 302596 w 682808"/>
                <a:gd name="connsiteY1" fmla="*/ 314325 h 663323"/>
                <a:gd name="connsiteX2" fmla="*/ 369271 w 682808"/>
                <a:gd name="connsiteY2" fmla="*/ 76200 h 663323"/>
                <a:gd name="connsiteX3" fmla="*/ 397846 w 682808"/>
                <a:gd name="connsiteY3" fmla="*/ 47625 h 663323"/>
                <a:gd name="connsiteX4" fmla="*/ 426421 w 682808"/>
                <a:gd name="connsiteY4" fmla="*/ 28575 h 663323"/>
                <a:gd name="connsiteX5" fmla="*/ 483571 w 682808"/>
                <a:gd name="connsiteY5" fmla="*/ 9525 h 663323"/>
                <a:gd name="connsiteX6" fmla="*/ 559771 w 682808"/>
                <a:gd name="connsiteY6" fmla="*/ 0 h 663323"/>
                <a:gd name="connsiteX7" fmla="*/ 597871 w 682808"/>
                <a:gd name="connsiteY7" fmla="*/ 9525 h 663323"/>
                <a:gd name="connsiteX8" fmla="*/ 616921 w 682808"/>
                <a:gd name="connsiteY8" fmla="*/ 38100 h 663323"/>
                <a:gd name="connsiteX9" fmla="*/ 645496 w 682808"/>
                <a:gd name="connsiteY9" fmla="*/ 57150 h 663323"/>
                <a:gd name="connsiteX10" fmla="*/ 664546 w 682808"/>
                <a:gd name="connsiteY10" fmla="*/ 85725 h 663323"/>
                <a:gd name="connsiteX11" fmla="*/ 664546 w 682808"/>
                <a:gd name="connsiteY11" fmla="*/ 238125 h 663323"/>
                <a:gd name="connsiteX12" fmla="*/ 655021 w 682808"/>
                <a:gd name="connsiteY12" fmla="*/ 266700 h 663323"/>
                <a:gd name="connsiteX13" fmla="*/ 569296 w 682808"/>
                <a:gd name="connsiteY13" fmla="*/ 314325 h 663323"/>
                <a:gd name="connsiteX14" fmla="*/ 474046 w 682808"/>
                <a:gd name="connsiteY14" fmla="*/ 295275 h 663323"/>
                <a:gd name="connsiteX15" fmla="*/ 388321 w 682808"/>
                <a:gd name="connsiteY15" fmla="*/ 304800 h 663323"/>
                <a:gd name="connsiteX16" fmla="*/ 302596 w 682808"/>
                <a:gd name="connsiteY16" fmla="*/ 333375 h 663323"/>
                <a:gd name="connsiteX17" fmla="*/ 0 w 682808"/>
                <a:gd name="connsiteY17" fmla="*/ 663323 h 663323"/>
                <a:gd name="connsiteX0" fmla="*/ 0 w 682808"/>
                <a:gd name="connsiteY0" fmla="*/ 663323 h 663323"/>
                <a:gd name="connsiteX1" fmla="*/ 302596 w 682808"/>
                <a:gd name="connsiteY1" fmla="*/ 314325 h 663323"/>
                <a:gd name="connsiteX2" fmla="*/ 369271 w 682808"/>
                <a:gd name="connsiteY2" fmla="*/ 76200 h 663323"/>
                <a:gd name="connsiteX3" fmla="*/ 397846 w 682808"/>
                <a:gd name="connsiteY3" fmla="*/ 47625 h 663323"/>
                <a:gd name="connsiteX4" fmla="*/ 426421 w 682808"/>
                <a:gd name="connsiteY4" fmla="*/ 28575 h 663323"/>
                <a:gd name="connsiteX5" fmla="*/ 483571 w 682808"/>
                <a:gd name="connsiteY5" fmla="*/ 9525 h 663323"/>
                <a:gd name="connsiteX6" fmla="*/ 559771 w 682808"/>
                <a:gd name="connsiteY6" fmla="*/ 0 h 663323"/>
                <a:gd name="connsiteX7" fmla="*/ 597871 w 682808"/>
                <a:gd name="connsiteY7" fmla="*/ 9525 h 663323"/>
                <a:gd name="connsiteX8" fmla="*/ 616921 w 682808"/>
                <a:gd name="connsiteY8" fmla="*/ 38100 h 663323"/>
                <a:gd name="connsiteX9" fmla="*/ 645496 w 682808"/>
                <a:gd name="connsiteY9" fmla="*/ 57150 h 663323"/>
                <a:gd name="connsiteX10" fmla="*/ 664546 w 682808"/>
                <a:gd name="connsiteY10" fmla="*/ 85725 h 663323"/>
                <a:gd name="connsiteX11" fmla="*/ 664546 w 682808"/>
                <a:gd name="connsiteY11" fmla="*/ 238125 h 663323"/>
                <a:gd name="connsiteX12" fmla="*/ 655021 w 682808"/>
                <a:gd name="connsiteY12" fmla="*/ 266700 h 663323"/>
                <a:gd name="connsiteX13" fmla="*/ 569296 w 682808"/>
                <a:gd name="connsiteY13" fmla="*/ 314325 h 663323"/>
                <a:gd name="connsiteX14" fmla="*/ 474046 w 682808"/>
                <a:gd name="connsiteY14" fmla="*/ 295275 h 663323"/>
                <a:gd name="connsiteX15" fmla="*/ 388321 w 682808"/>
                <a:gd name="connsiteY15" fmla="*/ 304800 h 663323"/>
                <a:gd name="connsiteX16" fmla="*/ 0 w 682808"/>
                <a:gd name="connsiteY16" fmla="*/ 663323 h 663323"/>
                <a:gd name="connsiteX0" fmla="*/ 0 w 682808"/>
                <a:gd name="connsiteY0" fmla="*/ 663323 h 663323"/>
                <a:gd name="connsiteX1" fmla="*/ 151298 w 682808"/>
                <a:gd name="connsiteY1" fmla="*/ 442215 h 663323"/>
                <a:gd name="connsiteX2" fmla="*/ 369271 w 682808"/>
                <a:gd name="connsiteY2" fmla="*/ 76200 h 663323"/>
                <a:gd name="connsiteX3" fmla="*/ 397846 w 682808"/>
                <a:gd name="connsiteY3" fmla="*/ 47625 h 663323"/>
                <a:gd name="connsiteX4" fmla="*/ 426421 w 682808"/>
                <a:gd name="connsiteY4" fmla="*/ 28575 h 663323"/>
                <a:gd name="connsiteX5" fmla="*/ 483571 w 682808"/>
                <a:gd name="connsiteY5" fmla="*/ 9525 h 663323"/>
                <a:gd name="connsiteX6" fmla="*/ 559771 w 682808"/>
                <a:gd name="connsiteY6" fmla="*/ 0 h 663323"/>
                <a:gd name="connsiteX7" fmla="*/ 597871 w 682808"/>
                <a:gd name="connsiteY7" fmla="*/ 9525 h 663323"/>
                <a:gd name="connsiteX8" fmla="*/ 616921 w 682808"/>
                <a:gd name="connsiteY8" fmla="*/ 38100 h 663323"/>
                <a:gd name="connsiteX9" fmla="*/ 645496 w 682808"/>
                <a:gd name="connsiteY9" fmla="*/ 57150 h 663323"/>
                <a:gd name="connsiteX10" fmla="*/ 664546 w 682808"/>
                <a:gd name="connsiteY10" fmla="*/ 85725 h 663323"/>
                <a:gd name="connsiteX11" fmla="*/ 664546 w 682808"/>
                <a:gd name="connsiteY11" fmla="*/ 238125 h 663323"/>
                <a:gd name="connsiteX12" fmla="*/ 655021 w 682808"/>
                <a:gd name="connsiteY12" fmla="*/ 266700 h 663323"/>
                <a:gd name="connsiteX13" fmla="*/ 569296 w 682808"/>
                <a:gd name="connsiteY13" fmla="*/ 314325 h 663323"/>
                <a:gd name="connsiteX14" fmla="*/ 474046 w 682808"/>
                <a:gd name="connsiteY14" fmla="*/ 295275 h 663323"/>
                <a:gd name="connsiteX15" fmla="*/ 388321 w 682808"/>
                <a:gd name="connsiteY15" fmla="*/ 304800 h 663323"/>
                <a:gd name="connsiteX16" fmla="*/ 0 w 682808"/>
                <a:gd name="connsiteY16" fmla="*/ 663323 h 663323"/>
                <a:gd name="connsiteX0" fmla="*/ 0 w 682808"/>
                <a:gd name="connsiteY0" fmla="*/ 663323 h 663323"/>
                <a:gd name="connsiteX1" fmla="*/ 151298 w 682808"/>
                <a:gd name="connsiteY1" fmla="*/ 442215 h 663323"/>
                <a:gd name="connsiteX2" fmla="*/ 302596 w 682808"/>
                <a:gd name="connsiteY2" fmla="*/ 221108 h 663323"/>
                <a:gd name="connsiteX3" fmla="*/ 397846 w 682808"/>
                <a:gd name="connsiteY3" fmla="*/ 47625 h 663323"/>
                <a:gd name="connsiteX4" fmla="*/ 426421 w 682808"/>
                <a:gd name="connsiteY4" fmla="*/ 28575 h 663323"/>
                <a:gd name="connsiteX5" fmla="*/ 483571 w 682808"/>
                <a:gd name="connsiteY5" fmla="*/ 9525 h 663323"/>
                <a:gd name="connsiteX6" fmla="*/ 559771 w 682808"/>
                <a:gd name="connsiteY6" fmla="*/ 0 h 663323"/>
                <a:gd name="connsiteX7" fmla="*/ 597871 w 682808"/>
                <a:gd name="connsiteY7" fmla="*/ 9525 h 663323"/>
                <a:gd name="connsiteX8" fmla="*/ 616921 w 682808"/>
                <a:gd name="connsiteY8" fmla="*/ 38100 h 663323"/>
                <a:gd name="connsiteX9" fmla="*/ 645496 w 682808"/>
                <a:gd name="connsiteY9" fmla="*/ 57150 h 663323"/>
                <a:gd name="connsiteX10" fmla="*/ 664546 w 682808"/>
                <a:gd name="connsiteY10" fmla="*/ 85725 h 663323"/>
                <a:gd name="connsiteX11" fmla="*/ 664546 w 682808"/>
                <a:gd name="connsiteY11" fmla="*/ 238125 h 663323"/>
                <a:gd name="connsiteX12" fmla="*/ 655021 w 682808"/>
                <a:gd name="connsiteY12" fmla="*/ 266700 h 663323"/>
                <a:gd name="connsiteX13" fmla="*/ 569296 w 682808"/>
                <a:gd name="connsiteY13" fmla="*/ 314325 h 663323"/>
                <a:gd name="connsiteX14" fmla="*/ 474046 w 682808"/>
                <a:gd name="connsiteY14" fmla="*/ 295275 h 663323"/>
                <a:gd name="connsiteX15" fmla="*/ 388321 w 682808"/>
                <a:gd name="connsiteY15" fmla="*/ 304800 h 663323"/>
                <a:gd name="connsiteX16" fmla="*/ 0 w 682808"/>
                <a:gd name="connsiteY16" fmla="*/ 663323 h 663323"/>
                <a:gd name="connsiteX0" fmla="*/ 0 w 682808"/>
                <a:gd name="connsiteY0" fmla="*/ 663323 h 663323"/>
                <a:gd name="connsiteX1" fmla="*/ 151298 w 682808"/>
                <a:gd name="connsiteY1" fmla="*/ 442215 h 663323"/>
                <a:gd name="connsiteX2" fmla="*/ 302596 w 682808"/>
                <a:gd name="connsiteY2" fmla="*/ 221108 h 663323"/>
                <a:gd name="connsiteX3" fmla="*/ 397846 w 682808"/>
                <a:gd name="connsiteY3" fmla="*/ 47625 h 663323"/>
                <a:gd name="connsiteX4" fmla="*/ 426421 w 682808"/>
                <a:gd name="connsiteY4" fmla="*/ 28575 h 663323"/>
                <a:gd name="connsiteX5" fmla="*/ 483571 w 682808"/>
                <a:gd name="connsiteY5" fmla="*/ 9525 h 663323"/>
                <a:gd name="connsiteX6" fmla="*/ 559771 w 682808"/>
                <a:gd name="connsiteY6" fmla="*/ 0 h 663323"/>
                <a:gd name="connsiteX7" fmla="*/ 597871 w 682808"/>
                <a:gd name="connsiteY7" fmla="*/ 9525 h 663323"/>
                <a:gd name="connsiteX8" fmla="*/ 616921 w 682808"/>
                <a:gd name="connsiteY8" fmla="*/ 38100 h 663323"/>
                <a:gd name="connsiteX9" fmla="*/ 645496 w 682808"/>
                <a:gd name="connsiteY9" fmla="*/ 57150 h 663323"/>
                <a:gd name="connsiteX10" fmla="*/ 664546 w 682808"/>
                <a:gd name="connsiteY10" fmla="*/ 85725 h 663323"/>
                <a:gd name="connsiteX11" fmla="*/ 664546 w 682808"/>
                <a:gd name="connsiteY11" fmla="*/ 238125 h 663323"/>
                <a:gd name="connsiteX12" fmla="*/ 655021 w 682808"/>
                <a:gd name="connsiteY12" fmla="*/ 266700 h 663323"/>
                <a:gd name="connsiteX13" fmla="*/ 569296 w 682808"/>
                <a:gd name="connsiteY13" fmla="*/ 314325 h 663323"/>
                <a:gd name="connsiteX14" fmla="*/ 474046 w 682808"/>
                <a:gd name="connsiteY14" fmla="*/ 295275 h 663323"/>
                <a:gd name="connsiteX15" fmla="*/ 151298 w 682808"/>
                <a:gd name="connsiteY15" fmla="*/ 442215 h 663323"/>
                <a:gd name="connsiteX16" fmla="*/ 0 w 682808"/>
                <a:gd name="connsiteY16" fmla="*/ 663323 h 663323"/>
                <a:gd name="connsiteX0" fmla="*/ 0 w 682808"/>
                <a:gd name="connsiteY0" fmla="*/ 663323 h 663323"/>
                <a:gd name="connsiteX1" fmla="*/ 151298 w 682808"/>
                <a:gd name="connsiteY1" fmla="*/ 442215 h 663323"/>
                <a:gd name="connsiteX2" fmla="*/ 302596 w 682808"/>
                <a:gd name="connsiteY2" fmla="*/ 221108 h 663323"/>
                <a:gd name="connsiteX3" fmla="*/ 397846 w 682808"/>
                <a:gd name="connsiteY3" fmla="*/ 47625 h 663323"/>
                <a:gd name="connsiteX4" fmla="*/ 426421 w 682808"/>
                <a:gd name="connsiteY4" fmla="*/ 28575 h 663323"/>
                <a:gd name="connsiteX5" fmla="*/ 483571 w 682808"/>
                <a:gd name="connsiteY5" fmla="*/ 9525 h 663323"/>
                <a:gd name="connsiteX6" fmla="*/ 559771 w 682808"/>
                <a:gd name="connsiteY6" fmla="*/ 0 h 663323"/>
                <a:gd name="connsiteX7" fmla="*/ 597871 w 682808"/>
                <a:gd name="connsiteY7" fmla="*/ 9525 h 663323"/>
                <a:gd name="connsiteX8" fmla="*/ 616921 w 682808"/>
                <a:gd name="connsiteY8" fmla="*/ 38100 h 663323"/>
                <a:gd name="connsiteX9" fmla="*/ 645496 w 682808"/>
                <a:gd name="connsiteY9" fmla="*/ 57150 h 663323"/>
                <a:gd name="connsiteX10" fmla="*/ 664546 w 682808"/>
                <a:gd name="connsiteY10" fmla="*/ 85725 h 663323"/>
                <a:gd name="connsiteX11" fmla="*/ 664546 w 682808"/>
                <a:gd name="connsiteY11" fmla="*/ 238125 h 663323"/>
                <a:gd name="connsiteX12" fmla="*/ 655021 w 682808"/>
                <a:gd name="connsiteY12" fmla="*/ 266700 h 663323"/>
                <a:gd name="connsiteX13" fmla="*/ 569296 w 682808"/>
                <a:gd name="connsiteY13" fmla="*/ 314325 h 663323"/>
                <a:gd name="connsiteX14" fmla="*/ 151298 w 682808"/>
                <a:gd name="connsiteY14" fmla="*/ 442215 h 663323"/>
                <a:gd name="connsiteX15" fmla="*/ 0 w 682808"/>
                <a:gd name="connsiteY15" fmla="*/ 663323 h 663323"/>
                <a:gd name="connsiteX0" fmla="*/ 0 w 682808"/>
                <a:gd name="connsiteY0" fmla="*/ 663323 h 663323"/>
                <a:gd name="connsiteX1" fmla="*/ 151298 w 682808"/>
                <a:gd name="connsiteY1" fmla="*/ 442215 h 663323"/>
                <a:gd name="connsiteX2" fmla="*/ 302596 w 682808"/>
                <a:gd name="connsiteY2" fmla="*/ 221108 h 663323"/>
                <a:gd name="connsiteX3" fmla="*/ 397846 w 682808"/>
                <a:gd name="connsiteY3" fmla="*/ 47625 h 663323"/>
                <a:gd name="connsiteX4" fmla="*/ 426421 w 682808"/>
                <a:gd name="connsiteY4" fmla="*/ 28575 h 663323"/>
                <a:gd name="connsiteX5" fmla="*/ 483571 w 682808"/>
                <a:gd name="connsiteY5" fmla="*/ 9525 h 663323"/>
                <a:gd name="connsiteX6" fmla="*/ 559771 w 682808"/>
                <a:gd name="connsiteY6" fmla="*/ 0 h 663323"/>
                <a:gd name="connsiteX7" fmla="*/ 597871 w 682808"/>
                <a:gd name="connsiteY7" fmla="*/ 9525 h 663323"/>
                <a:gd name="connsiteX8" fmla="*/ 616921 w 682808"/>
                <a:gd name="connsiteY8" fmla="*/ 38100 h 663323"/>
                <a:gd name="connsiteX9" fmla="*/ 645496 w 682808"/>
                <a:gd name="connsiteY9" fmla="*/ 57150 h 663323"/>
                <a:gd name="connsiteX10" fmla="*/ 664546 w 682808"/>
                <a:gd name="connsiteY10" fmla="*/ 85725 h 663323"/>
                <a:gd name="connsiteX11" fmla="*/ 664546 w 682808"/>
                <a:gd name="connsiteY11" fmla="*/ 238125 h 663323"/>
                <a:gd name="connsiteX12" fmla="*/ 655021 w 682808"/>
                <a:gd name="connsiteY12" fmla="*/ 266700 h 663323"/>
                <a:gd name="connsiteX13" fmla="*/ 569296 w 682808"/>
                <a:gd name="connsiteY13" fmla="*/ 314325 h 663323"/>
                <a:gd name="connsiteX14" fmla="*/ 0 w 682808"/>
                <a:gd name="connsiteY14" fmla="*/ 663323 h 663323"/>
                <a:gd name="connsiteX15" fmla="*/ 0 w 682808"/>
                <a:gd name="connsiteY15" fmla="*/ 663323 h 663323"/>
                <a:gd name="connsiteX0" fmla="*/ 0 w 682808"/>
                <a:gd name="connsiteY0" fmla="*/ 663323 h 663323"/>
                <a:gd name="connsiteX1" fmla="*/ 151298 w 682808"/>
                <a:gd name="connsiteY1" fmla="*/ 442215 h 663323"/>
                <a:gd name="connsiteX2" fmla="*/ 302596 w 682808"/>
                <a:gd name="connsiteY2" fmla="*/ 221108 h 663323"/>
                <a:gd name="connsiteX3" fmla="*/ 397846 w 682808"/>
                <a:gd name="connsiteY3" fmla="*/ 47625 h 663323"/>
                <a:gd name="connsiteX4" fmla="*/ 426421 w 682808"/>
                <a:gd name="connsiteY4" fmla="*/ 28575 h 663323"/>
                <a:gd name="connsiteX5" fmla="*/ 483571 w 682808"/>
                <a:gd name="connsiteY5" fmla="*/ 9525 h 663323"/>
                <a:gd name="connsiteX6" fmla="*/ 559771 w 682808"/>
                <a:gd name="connsiteY6" fmla="*/ 0 h 663323"/>
                <a:gd name="connsiteX7" fmla="*/ 597871 w 682808"/>
                <a:gd name="connsiteY7" fmla="*/ 9525 h 663323"/>
                <a:gd name="connsiteX8" fmla="*/ 616921 w 682808"/>
                <a:gd name="connsiteY8" fmla="*/ 38100 h 663323"/>
                <a:gd name="connsiteX9" fmla="*/ 645496 w 682808"/>
                <a:gd name="connsiteY9" fmla="*/ 57150 h 663323"/>
                <a:gd name="connsiteX10" fmla="*/ 664546 w 682808"/>
                <a:gd name="connsiteY10" fmla="*/ 85725 h 663323"/>
                <a:gd name="connsiteX11" fmla="*/ 664546 w 682808"/>
                <a:gd name="connsiteY11" fmla="*/ 238125 h 663323"/>
                <a:gd name="connsiteX12" fmla="*/ 655021 w 682808"/>
                <a:gd name="connsiteY12" fmla="*/ 266700 h 663323"/>
                <a:gd name="connsiteX13" fmla="*/ 455205 w 682808"/>
                <a:gd name="connsiteY13" fmla="*/ 331662 h 663323"/>
                <a:gd name="connsiteX14" fmla="*/ 0 w 682808"/>
                <a:gd name="connsiteY14" fmla="*/ 663323 h 663323"/>
                <a:gd name="connsiteX15" fmla="*/ 0 w 682808"/>
                <a:gd name="connsiteY15" fmla="*/ 663323 h 663323"/>
                <a:gd name="connsiteX0" fmla="*/ 0 w 682808"/>
                <a:gd name="connsiteY0" fmla="*/ 663323 h 663323"/>
                <a:gd name="connsiteX1" fmla="*/ 151298 w 682808"/>
                <a:gd name="connsiteY1" fmla="*/ 442215 h 663323"/>
                <a:gd name="connsiteX2" fmla="*/ 227603 w 682808"/>
                <a:gd name="connsiteY2" fmla="*/ 331662 h 663323"/>
                <a:gd name="connsiteX3" fmla="*/ 397846 w 682808"/>
                <a:gd name="connsiteY3" fmla="*/ 47625 h 663323"/>
                <a:gd name="connsiteX4" fmla="*/ 426421 w 682808"/>
                <a:gd name="connsiteY4" fmla="*/ 28575 h 663323"/>
                <a:gd name="connsiteX5" fmla="*/ 483571 w 682808"/>
                <a:gd name="connsiteY5" fmla="*/ 9525 h 663323"/>
                <a:gd name="connsiteX6" fmla="*/ 559771 w 682808"/>
                <a:gd name="connsiteY6" fmla="*/ 0 h 663323"/>
                <a:gd name="connsiteX7" fmla="*/ 597871 w 682808"/>
                <a:gd name="connsiteY7" fmla="*/ 9525 h 663323"/>
                <a:gd name="connsiteX8" fmla="*/ 616921 w 682808"/>
                <a:gd name="connsiteY8" fmla="*/ 38100 h 663323"/>
                <a:gd name="connsiteX9" fmla="*/ 645496 w 682808"/>
                <a:gd name="connsiteY9" fmla="*/ 57150 h 663323"/>
                <a:gd name="connsiteX10" fmla="*/ 664546 w 682808"/>
                <a:gd name="connsiteY10" fmla="*/ 85725 h 663323"/>
                <a:gd name="connsiteX11" fmla="*/ 664546 w 682808"/>
                <a:gd name="connsiteY11" fmla="*/ 238125 h 663323"/>
                <a:gd name="connsiteX12" fmla="*/ 655021 w 682808"/>
                <a:gd name="connsiteY12" fmla="*/ 266700 h 663323"/>
                <a:gd name="connsiteX13" fmla="*/ 455205 w 682808"/>
                <a:gd name="connsiteY13" fmla="*/ 331662 h 663323"/>
                <a:gd name="connsiteX14" fmla="*/ 0 w 682808"/>
                <a:gd name="connsiteY14" fmla="*/ 663323 h 663323"/>
                <a:gd name="connsiteX15" fmla="*/ 0 w 682808"/>
                <a:gd name="connsiteY15" fmla="*/ 663323 h 663323"/>
                <a:gd name="connsiteX0" fmla="*/ 0 w 682808"/>
                <a:gd name="connsiteY0" fmla="*/ 663323 h 663323"/>
                <a:gd name="connsiteX1" fmla="*/ 151298 w 682808"/>
                <a:gd name="connsiteY1" fmla="*/ 442215 h 663323"/>
                <a:gd name="connsiteX2" fmla="*/ 227603 w 682808"/>
                <a:gd name="connsiteY2" fmla="*/ 331662 h 663323"/>
                <a:gd name="connsiteX3" fmla="*/ 397846 w 682808"/>
                <a:gd name="connsiteY3" fmla="*/ 47625 h 663323"/>
                <a:gd name="connsiteX4" fmla="*/ 426421 w 682808"/>
                <a:gd name="connsiteY4" fmla="*/ 28575 h 663323"/>
                <a:gd name="connsiteX5" fmla="*/ 483571 w 682808"/>
                <a:gd name="connsiteY5" fmla="*/ 9525 h 663323"/>
                <a:gd name="connsiteX6" fmla="*/ 559771 w 682808"/>
                <a:gd name="connsiteY6" fmla="*/ 0 h 663323"/>
                <a:gd name="connsiteX7" fmla="*/ 597871 w 682808"/>
                <a:gd name="connsiteY7" fmla="*/ 9525 h 663323"/>
                <a:gd name="connsiteX8" fmla="*/ 616921 w 682808"/>
                <a:gd name="connsiteY8" fmla="*/ 38100 h 663323"/>
                <a:gd name="connsiteX9" fmla="*/ 645496 w 682808"/>
                <a:gd name="connsiteY9" fmla="*/ 57150 h 663323"/>
                <a:gd name="connsiteX10" fmla="*/ 664546 w 682808"/>
                <a:gd name="connsiteY10" fmla="*/ 85725 h 663323"/>
                <a:gd name="connsiteX11" fmla="*/ 664546 w 682808"/>
                <a:gd name="connsiteY11" fmla="*/ 238125 h 663323"/>
                <a:gd name="connsiteX12" fmla="*/ 655021 w 682808"/>
                <a:gd name="connsiteY12" fmla="*/ 266700 h 663323"/>
                <a:gd name="connsiteX13" fmla="*/ 455205 w 682808"/>
                <a:gd name="connsiteY13" fmla="*/ 331662 h 663323"/>
                <a:gd name="connsiteX14" fmla="*/ 0 w 682808"/>
                <a:gd name="connsiteY14" fmla="*/ 663323 h 663323"/>
                <a:gd name="connsiteX15" fmla="*/ 0 w 682808"/>
                <a:gd name="connsiteY15" fmla="*/ 663323 h 663323"/>
                <a:gd name="connsiteX0" fmla="*/ 0 w 682808"/>
                <a:gd name="connsiteY0" fmla="*/ 663323 h 663323"/>
                <a:gd name="connsiteX1" fmla="*/ 151298 w 682808"/>
                <a:gd name="connsiteY1" fmla="*/ 442215 h 663323"/>
                <a:gd name="connsiteX2" fmla="*/ 227603 w 682808"/>
                <a:gd name="connsiteY2" fmla="*/ 331662 h 663323"/>
                <a:gd name="connsiteX3" fmla="*/ 397846 w 682808"/>
                <a:gd name="connsiteY3" fmla="*/ 47625 h 663323"/>
                <a:gd name="connsiteX4" fmla="*/ 426421 w 682808"/>
                <a:gd name="connsiteY4" fmla="*/ 28575 h 663323"/>
                <a:gd name="connsiteX5" fmla="*/ 483571 w 682808"/>
                <a:gd name="connsiteY5" fmla="*/ 9525 h 663323"/>
                <a:gd name="connsiteX6" fmla="*/ 559771 w 682808"/>
                <a:gd name="connsiteY6" fmla="*/ 0 h 663323"/>
                <a:gd name="connsiteX7" fmla="*/ 597871 w 682808"/>
                <a:gd name="connsiteY7" fmla="*/ 9525 h 663323"/>
                <a:gd name="connsiteX8" fmla="*/ 616921 w 682808"/>
                <a:gd name="connsiteY8" fmla="*/ 38100 h 663323"/>
                <a:gd name="connsiteX9" fmla="*/ 645496 w 682808"/>
                <a:gd name="connsiteY9" fmla="*/ 57150 h 663323"/>
                <a:gd name="connsiteX10" fmla="*/ 664546 w 682808"/>
                <a:gd name="connsiteY10" fmla="*/ 85725 h 663323"/>
                <a:gd name="connsiteX11" fmla="*/ 664546 w 682808"/>
                <a:gd name="connsiteY11" fmla="*/ 238125 h 663323"/>
                <a:gd name="connsiteX12" fmla="*/ 655021 w 682808"/>
                <a:gd name="connsiteY12" fmla="*/ 266700 h 663323"/>
                <a:gd name="connsiteX13" fmla="*/ 455205 w 682808"/>
                <a:gd name="connsiteY13" fmla="*/ 331662 h 663323"/>
                <a:gd name="connsiteX14" fmla="*/ 0 w 682808"/>
                <a:gd name="connsiteY14" fmla="*/ 663323 h 663323"/>
                <a:gd name="connsiteX15" fmla="*/ 0 w 682808"/>
                <a:gd name="connsiteY15" fmla="*/ 663323 h 663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82808" h="663323">
                  <a:moveTo>
                    <a:pt x="0" y="663323"/>
                  </a:moveTo>
                  <a:lnTo>
                    <a:pt x="151298" y="442215"/>
                  </a:lnTo>
                  <a:cubicBezTo>
                    <a:pt x="212843" y="344361"/>
                    <a:pt x="211728" y="376112"/>
                    <a:pt x="227603" y="331662"/>
                  </a:cubicBezTo>
                  <a:cubicBezTo>
                    <a:pt x="236227" y="321314"/>
                    <a:pt x="387498" y="56249"/>
                    <a:pt x="397846" y="47625"/>
                  </a:cubicBezTo>
                  <a:cubicBezTo>
                    <a:pt x="406640" y="40296"/>
                    <a:pt x="415960" y="33224"/>
                    <a:pt x="426421" y="28575"/>
                  </a:cubicBezTo>
                  <a:cubicBezTo>
                    <a:pt x="444771" y="20420"/>
                    <a:pt x="463646" y="12016"/>
                    <a:pt x="483571" y="9525"/>
                  </a:cubicBezTo>
                  <a:lnTo>
                    <a:pt x="559771" y="0"/>
                  </a:lnTo>
                  <a:cubicBezTo>
                    <a:pt x="572471" y="3175"/>
                    <a:pt x="586979" y="2263"/>
                    <a:pt x="597871" y="9525"/>
                  </a:cubicBezTo>
                  <a:cubicBezTo>
                    <a:pt x="607396" y="15875"/>
                    <a:pt x="608826" y="30005"/>
                    <a:pt x="616921" y="38100"/>
                  </a:cubicBezTo>
                  <a:cubicBezTo>
                    <a:pt x="625016" y="46195"/>
                    <a:pt x="635971" y="50800"/>
                    <a:pt x="645496" y="57150"/>
                  </a:cubicBezTo>
                  <a:cubicBezTo>
                    <a:pt x="651846" y="66675"/>
                    <a:pt x="660526" y="75006"/>
                    <a:pt x="664546" y="85725"/>
                  </a:cubicBezTo>
                  <a:cubicBezTo>
                    <a:pt x="682808" y="134425"/>
                    <a:pt x="671508" y="189390"/>
                    <a:pt x="664546" y="238125"/>
                  </a:cubicBezTo>
                  <a:cubicBezTo>
                    <a:pt x="663126" y="248064"/>
                    <a:pt x="662121" y="259600"/>
                    <a:pt x="655021" y="266700"/>
                  </a:cubicBezTo>
                  <a:cubicBezTo>
                    <a:pt x="622269" y="299452"/>
                    <a:pt x="491138" y="319684"/>
                    <a:pt x="455205" y="331662"/>
                  </a:cubicBezTo>
                  <a:cubicBezTo>
                    <a:pt x="296299" y="375768"/>
                    <a:pt x="94883" y="605157"/>
                    <a:pt x="0" y="663323"/>
                  </a:cubicBezTo>
                  <a:lnTo>
                    <a:pt x="0" y="663323"/>
                  </a:lnTo>
                  <a:close/>
                </a:path>
              </a:pathLst>
            </a:custGeom>
            <a:solidFill>
              <a:srgbClr val="00B0F0"/>
            </a:solidFill>
            <a:ln w="31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dirty="0"/>
            </a:p>
          </p:txBody>
        </p:sp>
        <p:sp>
          <p:nvSpPr>
            <p:cNvPr id="167" name="Freeform 166"/>
            <p:cNvSpPr/>
            <p:nvPr/>
          </p:nvSpPr>
          <p:spPr>
            <a:xfrm>
              <a:off x="4541044" y="2420731"/>
              <a:ext cx="166803" cy="118589"/>
            </a:xfrm>
            <a:custGeom>
              <a:avLst/>
              <a:gdLst>
                <a:gd name="connsiteX0" fmla="*/ 0 w 380212"/>
                <a:gd name="connsiteY0" fmla="*/ 314325 h 333375"/>
                <a:gd name="connsiteX1" fmla="*/ 0 w 380212"/>
                <a:gd name="connsiteY1" fmla="*/ 314325 h 333375"/>
                <a:gd name="connsiteX2" fmla="*/ 19050 w 380212"/>
                <a:gd name="connsiteY2" fmla="*/ 228600 h 333375"/>
                <a:gd name="connsiteX3" fmla="*/ 28575 w 380212"/>
                <a:gd name="connsiteY3" fmla="*/ 161925 h 333375"/>
                <a:gd name="connsiteX4" fmla="*/ 66675 w 380212"/>
                <a:gd name="connsiteY4" fmla="*/ 76200 h 333375"/>
                <a:gd name="connsiteX5" fmla="*/ 95250 w 380212"/>
                <a:gd name="connsiteY5" fmla="*/ 47625 h 333375"/>
                <a:gd name="connsiteX6" fmla="*/ 123825 w 380212"/>
                <a:gd name="connsiteY6" fmla="*/ 28575 h 333375"/>
                <a:gd name="connsiteX7" fmla="*/ 180975 w 380212"/>
                <a:gd name="connsiteY7" fmla="*/ 9525 h 333375"/>
                <a:gd name="connsiteX8" fmla="*/ 257175 w 380212"/>
                <a:gd name="connsiteY8" fmla="*/ 0 h 333375"/>
                <a:gd name="connsiteX9" fmla="*/ 295275 w 380212"/>
                <a:gd name="connsiteY9" fmla="*/ 9525 h 333375"/>
                <a:gd name="connsiteX10" fmla="*/ 314325 w 380212"/>
                <a:gd name="connsiteY10" fmla="*/ 38100 h 333375"/>
                <a:gd name="connsiteX11" fmla="*/ 342900 w 380212"/>
                <a:gd name="connsiteY11" fmla="*/ 57150 h 333375"/>
                <a:gd name="connsiteX12" fmla="*/ 361950 w 380212"/>
                <a:gd name="connsiteY12" fmla="*/ 85725 h 333375"/>
                <a:gd name="connsiteX13" fmla="*/ 361950 w 380212"/>
                <a:gd name="connsiteY13" fmla="*/ 238125 h 333375"/>
                <a:gd name="connsiteX14" fmla="*/ 352425 w 380212"/>
                <a:gd name="connsiteY14" fmla="*/ 266700 h 333375"/>
                <a:gd name="connsiteX15" fmla="*/ 266700 w 380212"/>
                <a:gd name="connsiteY15" fmla="*/ 314325 h 333375"/>
                <a:gd name="connsiteX16" fmla="*/ 171450 w 380212"/>
                <a:gd name="connsiteY16" fmla="*/ 295275 h 333375"/>
                <a:gd name="connsiteX17" fmla="*/ 85725 w 380212"/>
                <a:gd name="connsiteY17" fmla="*/ 304800 h 333375"/>
                <a:gd name="connsiteX18" fmla="*/ 28575 w 380212"/>
                <a:gd name="connsiteY18" fmla="*/ 323850 h 333375"/>
                <a:gd name="connsiteX19" fmla="*/ 0 w 380212"/>
                <a:gd name="connsiteY19" fmla="*/ 333375 h 333375"/>
                <a:gd name="connsiteX20" fmla="*/ 0 w 380212"/>
                <a:gd name="connsiteY20" fmla="*/ 314325 h 333375"/>
                <a:gd name="connsiteX0" fmla="*/ 0 w 682808"/>
                <a:gd name="connsiteY0" fmla="*/ 663323 h 663323"/>
                <a:gd name="connsiteX1" fmla="*/ 302596 w 682808"/>
                <a:gd name="connsiteY1" fmla="*/ 314325 h 663323"/>
                <a:gd name="connsiteX2" fmla="*/ 321646 w 682808"/>
                <a:gd name="connsiteY2" fmla="*/ 228600 h 663323"/>
                <a:gd name="connsiteX3" fmla="*/ 331171 w 682808"/>
                <a:gd name="connsiteY3" fmla="*/ 161925 h 663323"/>
                <a:gd name="connsiteX4" fmla="*/ 369271 w 682808"/>
                <a:gd name="connsiteY4" fmla="*/ 76200 h 663323"/>
                <a:gd name="connsiteX5" fmla="*/ 397846 w 682808"/>
                <a:gd name="connsiteY5" fmla="*/ 47625 h 663323"/>
                <a:gd name="connsiteX6" fmla="*/ 426421 w 682808"/>
                <a:gd name="connsiteY6" fmla="*/ 28575 h 663323"/>
                <a:gd name="connsiteX7" fmla="*/ 483571 w 682808"/>
                <a:gd name="connsiteY7" fmla="*/ 9525 h 663323"/>
                <a:gd name="connsiteX8" fmla="*/ 559771 w 682808"/>
                <a:gd name="connsiteY8" fmla="*/ 0 h 663323"/>
                <a:gd name="connsiteX9" fmla="*/ 597871 w 682808"/>
                <a:gd name="connsiteY9" fmla="*/ 9525 h 663323"/>
                <a:gd name="connsiteX10" fmla="*/ 616921 w 682808"/>
                <a:gd name="connsiteY10" fmla="*/ 38100 h 663323"/>
                <a:gd name="connsiteX11" fmla="*/ 645496 w 682808"/>
                <a:gd name="connsiteY11" fmla="*/ 57150 h 663323"/>
                <a:gd name="connsiteX12" fmla="*/ 664546 w 682808"/>
                <a:gd name="connsiteY12" fmla="*/ 85725 h 663323"/>
                <a:gd name="connsiteX13" fmla="*/ 664546 w 682808"/>
                <a:gd name="connsiteY13" fmla="*/ 238125 h 663323"/>
                <a:gd name="connsiteX14" fmla="*/ 655021 w 682808"/>
                <a:gd name="connsiteY14" fmla="*/ 266700 h 663323"/>
                <a:gd name="connsiteX15" fmla="*/ 569296 w 682808"/>
                <a:gd name="connsiteY15" fmla="*/ 314325 h 663323"/>
                <a:gd name="connsiteX16" fmla="*/ 474046 w 682808"/>
                <a:gd name="connsiteY16" fmla="*/ 295275 h 663323"/>
                <a:gd name="connsiteX17" fmla="*/ 388321 w 682808"/>
                <a:gd name="connsiteY17" fmla="*/ 304800 h 663323"/>
                <a:gd name="connsiteX18" fmla="*/ 331171 w 682808"/>
                <a:gd name="connsiteY18" fmla="*/ 323850 h 663323"/>
                <a:gd name="connsiteX19" fmla="*/ 302596 w 682808"/>
                <a:gd name="connsiteY19" fmla="*/ 333375 h 663323"/>
                <a:gd name="connsiteX20" fmla="*/ 0 w 682808"/>
                <a:gd name="connsiteY20" fmla="*/ 663323 h 663323"/>
                <a:gd name="connsiteX0" fmla="*/ 0 w 682808"/>
                <a:gd name="connsiteY0" fmla="*/ 663323 h 663323"/>
                <a:gd name="connsiteX1" fmla="*/ 302596 w 682808"/>
                <a:gd name="connsiteY1" fmla="*/ 314325 h 663323"/>
                <a:gd name="connsiteX2" fmla="*/ 321646 w 682808"/>
                <a:gd name="connsiteY2" fmla="*/ 228600 h 663323"/>
                <a:gd name="connsiteX3" fmla="*/ 331171 w 682808"/>
                <a:gd name="connsiteY3" fmla="*/ 161925 h 663323"/>
                <a:gd name="connsiteX4" fmla="*/ 369271 w 682808"/>
                <a:gd name="connsiteY4" fmla="*/ 76200 h 663323"/>
                <a:gd name="connsiteX5" fmla="*/ 397846 w 682808"/>
                <a:gd name="connsiteY5" fmla="*/ 47625 h 663323"/>
                <a:gd name="connsiteX6" fmla="*/ 426421 w 682808"/>
                <a:gd name="connsiteY6" fmla="*/ 28575 h 663323"/>
                <a:gd name="connsiteX7" fmla="*/ 483571 w 682808"/>
                <a:gd name="connsiteY7" fmla="*/ 9525 h 663323"/>
                <a:gd name="connsiteX8" fmla="*/ 559771 w 682808"/>
                <a:gd name="connsiteY8" fmla="*/ 0 h 663323"/>
                <a:gd name="connsiteX9" fmla="*/ 597871 w 682808"/>
                <a:gd name="connsiteY9" fmla="*/ 9525 h 663323"/>
                <a:gd name="connsiteX10" fmla="*/ 616921 w 682808"/>
                <a:gd name="connsiteY10" fmla="*/ 38100 h 663323"/>
                <a:gd name="connsiteX11" fmla="*/ 645496 w 682808"/>
                <a:gd name="connsiteY11" fmla="*/ 57150 h 663323"/>
                <a:gd name="connsiteX12" fmla="*/ 664546 w 682808"/>
                <a:gd name="connsiteY12" fmla="*/ 85725 h 663323"/>
                <a:gd name="connsiteX13" fmla="*/ 664546 w 682808"/>
                <a:gd name="connsiteY13" fmla="*/ 238125 h 663323"/>
                <a:gd name="connsiteX14" fmla="*/ 655021 w 682808"/>
                <a:gd name="connsiteY14" fmla="*/ 266700 h 663323"/>
                <a:gd name="connsiteX15" fmla="*/ 569296 w 682808"/>
                <a:gd name="connsiteY15" fmla="*/ 314325 h 663323"/>
                <a:gd name="connsiteX16" fmla="*/ 474046 w 682808"/>
                <a:gd name="connsiteY16" fmla="*/ 295275 h 663323"/>
                <a:gd name="connsiteX17" fmla="*/ 388321 w 682808"/>
                <a:gd name="connsiteY17" fmla="*/ 304800 h 663323"/>
                <a:gd name="connsiteX18" fmla="*/ 302596 w 682808"/>
                <a:gd name="connsiteY18" fmla="*/ 333375 h 663323"/>
                <a:gd name="connsiteX19" fmla="*/ 0 w 682808"/>
                <a:gd name="connsiteY19" fmla="*/ 663323 h 663323"/>
                <a:gd name="connsiteX0" fmla="*/ 0 w 682808"/>
                <a:gd name="connsiteY0" fmla="*/ 663323 h 663323"/>
                <a:gd name="connsiteX1" fmla="*/ 302596 w 682808"/>
                <a:gd name="connsiteY1" fmla="*/ 314325 h 663323"/>
                <a:gd name="connsiteX2" fmla="*/ 331171 w 682808"/>
                <a:gd name="connsiteY2" fmla="*/ 161925 h 663323"/>
                <a:gd name="connsiteX3" fmla="*/ 369271 w 682808"/>
                <a:gd name="connsiteY3" fmla="*/ 76200 h 663323"/>
                <a:gd name="connsiteX4" fmla="*/ 397846 w 682808"/>
                <a:gd name="connsiteY4" fmla="*/ 47625 h 663323"/>
                <a:gd name="connsiteX5" fmla="*/ 426421 w 682808"/>
                <a:gd name="connsiteY5" fmla="*/ 28575 h 663323"/>
                <a:gd name="connsiteX6" fmla="*/ 483571 w 682808"/>
                <a:gd name="connsiteY6" fmla="*/ 9525 h 663323"/>
                <a:gd name="connsiteX7" fmla="*/ 559771 w 682808"/>
                <a:gd name="connsiteY7" fmla="*/ 0 h 663323"/>
                <a:gd name="connsiteX8" fmla="*/ 597871 w 682808"/>
                <a:gd name="connsiteY8" fmla="*/ 9525 h 663323"/>
                <a:gd name="connsiteX9" fmla="*/ 616921 w 682808"/>
                <a:gd name="connsiteY9" fmla="*/ 38100 h 663323"/>
                <a:gd name="connsiteX10" fmla="*/ 645496 w 682808"/>
                <a:gd name="connsiteY10" fmla="*/ 57150 h 663323"/>
                <a:gd name="connsiteX11" fmla="*/ 664546 w 682808"/>
                <a:gd name="connsiteY11" fmla="*/ 85725 h 663323"/>
                <a:gd name="connsiteX12" fmla="*/ 664546 w 682808"/>
                <a:gd name="connsiteY12" fmla="*/ 238125 h 663323"/>
                <a:gd name="connsiteX13" fmla="*/ 655021 w 682808"/>
                <a:gd name="connsiteY13" fmla="*/ 266700 h 663323"/>
                <a:gd name="connsiteX14" fmla="*/ 569296 w 682808"/>
                <a:gd name="connsiteY14" fmla="*/ 314325 h 663323"/>
                <a:gd name="connsiteX15" fmla="*/ 474046 w 682808"/>
                <a:gd name="connsiteY15" fmla="*/ 295275 h 663323"/>
                <a:gd name="connsiteX16" fmla="*/ 388321 w 682808"/>
                <a:gd name="connsiteY16" fmla="*/ 304800 h 663323"/>
                <a:gd name="connsiteX17" fmla="*/ 302596 w 682808"/>
                <a:gd name="connsiteY17" fmla="*/ 333375 h 663323"/>
                <a:gd name="connsiteX18" fmla="*/ 0 w 682808"/>
                <a:gd name="connsiteY18" fmla="*/ 663323 h 663323"/>
                <a:gd name="connsiteX0" fmla="*/ 0 w 682808"/>
                <a:gd name="connsiteY0" fmla="*/ 663323 h 663323"/>
                <a:gd name="connsiteX1" fmla="*/ 302596 w 682808"/>
                <a:gd name="connsiteY1" fmla="*/ 314325 h 663323"/>
                <a:gd name="connsiteX2" fmla="*/ 369271 w 682808"/>
                <a:gd name="connsiteY2" fmla="*/ 76200 h 663323"/>
                <a:gd name="connsiteX3" fmla="*/ 397846 w 682808"/>
                <a:gd name="connsiteY3" fmla="*/ 47625 h 663323"/>
                <a:gd name="connsiteX4" fmla="*/ 426421 w 682808"/>
                <a:gd name="connsiteY4" fmla="*/ 28575 h 663323"/>
                <a:gd name="connsiteX5" fmla="*/ 483571 w 682808"/>
                <a:gd name="connsiteY5" fmla="*/ 9525 h 663323"/>
                <a:gd name="connsiteX6" fmla="*/ 559771 w 682808"/>
                <a:gd name="connsiteY6" fmla="*/ 0 h 663323"/>
                <a:gd name="connsiteX7" fmla="*/ 597871 w 682808"/>
                <a:gd name="connsiteY7" fmla="*/ 9525 h 663323"/>
                <a:gd name="connsiteX8" fmla="*/ 616921 w 682808"/>
                <a:gd name="connsiteY8" fmla="*/ 38100 h 663323"/>
                <a:gd name="connsiteX9" fmla="*/ 645496 w 682808"/>
                <a:gd name="connsiteY9" fmla="*/ 57150 h 663323"/>
                <a:gd name="connsiteX10" fmla="*/ 664546 w 682808"/>
                <a:gd name="connsiteY10" fmla="*/ 85725 h 663323"/>
                <a:gd name="connsiteX11" fmla="*/ 664546 w 682808"/>
                <a:gd name="connsiteY11" fmla="*/ 238125 h 663323"/>
                <a:gd name="connsiteX12" fmla="*/ 655021 w 682808"/>
                <a:gd name="connsiteY12" fmla="*/ 266700 h 663323"/>
                <a:gd name="connsiteX13" fmla="*/ 569296 w 682808"/>
                <a:gd name="connsiteY13" fmla="*/ 314325 h 663323"/>
                <a:gd name="connsiteX14" fmla="*/ 474046 w 682808"/>
                <a:gd name="connsiteY14" fmla="*/ 295275 h 663323"/>
                <a:gd name="connsiteX15" fmla="*/ 388321 w 682808"/>
                <a:gd name="connsiteY15" fmla="*/ 304800 h 663323"/>
                <a:gd name="connsiteX16" fmla="*/ 302596 w 682808"/>
                <a:gd name="connsiteY16" fmla="*/ 333375 h 663323"/>
                <a:gd name="connsiteX17" fmla="*/ 0 w 682808"/>
                <a:gd name="connsiteY17" fmla="*/ 663323 h 663323"/>
                <a:gd name="connsiteX0" fmla="*/ 0 w 682808"/>
                <a:gd name="connsiteY0" fmla="*/ 663323 h 663323"/>
                <a:gd name="connsiteX1" fmla="*/ 302596 w 682808"/>
                <a:gd name="connsiteY1" fmla="*/ 314325 h 663323"/>
                <a:gd name="connsiteX2" fmla="*/ 369271 w 682808"/>
                <a:gd name="connsiteY2" fmla="*/ 76200 h 663323"/>
                <a:gd name="connsiteX3" fmla="*/ 397846 w 682808"/>
                <a:gd name="connsiteY3" fmla="*/ 47625 h 663323"/>
                <a:gd name="connsiteX4" fmla="*/ 426421 w 682808"/>
                <a:gd name="connsiteY4" fmla="*/ 28575 h 663323"/>
                <a:gd name="connsiteX5" fmla="*/ 483571 w 682808"/>
                <a:gd name="connsiteY5" fmla="*/ 9525 h 663323"/>
                <a:gd name="connsiteX6" fmla="*/ 559771 w 682808"/>
                <a:gd name="connsiteY6" fmla="*/ 0 h 663323"/>
                <a:gd name="connsiteX7" fmla="*/ 597871 w 682808"/>
                <a:gd name="connsiteY7" fmla="*/ 9525 h 663323"/>
                <a:gd name="connsiteX8" fmla="*/ 616921 w 682808"/>
                <a:gd name="connsiteY8" fmla="*/ 38100 h 663323"/>
                <a:gd name="connsiteX9" fmla="*/ 645496 w 682808"/>
                <a:gd name="connsiteY9" fmla="*/ 57150 h 663323"/>
                <a:gd name="connsiteX10" fmla="*/ 664546 w 682808"/>
                <a:gd name="connsiteY10" fmla="*/ 85725 h 663323"/>
                <a:gd name="connsiteX11" fmla="*/ 664546 w 682808"/>
                <a:gd name="connsiteY11" fmla="*/ 238125 h 663323"/>
                <a:gd name="connsiteX12" fmla="*/ 655021 w 682808"/>
                <a:gd name="connsiteY12" fmla="*/ 266700 h 663323"/>
                <a:gd name="connsiteX13" fmla="*/ 569296 w 682808"/>
                <a:gd name="connsiteY13" fmla="*/ 314325 h 663323"/>
                <a:gd name="connsiteX14" fmla="*/ 474046 w 682808"/>
                <a:gd name="connsiteY14" fmla="*/ 295275 h 663323"/>
                <a:gd name="connsiteX15" fmla="*/ 388321 w 682808"/>
                <a:gd name="connsiteY15" fmla="*/ 304800 h 663323"/>
                <a:gd name="connsiteX16" fmla="*/ 0 w 682808"/>
                <a:gd name="connsiteY16" fmla="*/ 663323 h 663323"/>
                <a:gd name="connsiteX0" fmla="*/ 0 w 682808"/>
                <a:gd name="connsiteY0" fmla="*/ 663323 h 663323"/>
                <a:gd name="connsiteX1" fmla="*/ 151298 w 682808"/>
                <a:gd name="connsiteY1" fmla="*/ 442215 h 663323"/>
                <a:gd name="connsiteX2" fmla="*/ 369271 w 682808"/>
                <a:gd name="connsiteY2" fmla="*/ 76200 h 663323"/>
                <a:gd name="connsiteX3" fmla="*/ 397846 w 682808"/>
                <a:gd name="connsiteY3" fmla="*/ 47625 h 663323"/>
                <a:gd name="connsiteX4" fmla="*/ 426421 w 682808"/>
                <a:gd name="connsiteY4" fmla="*/ 28575 h 663323"/>
                <a:gd name="connsiteX5" fmla="*/ 483571 w 682808"/>
                <a:gd name="connsiteY5" fmla="*/ 9525 h 663323"/>
                <a:gd name="connsiteX6" fmla="*/ 559771 w 682808"/>
                <a:gd name="connsiteY6" fmla="*/ 0 h 663323"/>
                <a:gd name="connsiteX7" fmla="*/ 597871 w 682808"/>
                <a:gd name="connsiteY7" fmla="*/ 9525 h 663323"/>
                <a:gd name="connsiteX8" fmla="*/ 616921 w 682808"/>
                <a:gd name="connsiteY8" fmla="*/ 38100 h 663323"/>
                <a:gd name="connsiteX9" fmla="*/ 645496 w 682808"/>
                <a:gd name="connsiteY9" fmla="*/ 57150 h 663323"/>
                <a:gd name="connsiteX10" fmla="*/ 664546 w 682808"/>
                <a:gd name="connsiteY10" fmla="*/ 85725 h 663323"/>
                <a:gd name="connsiteX11" fmla="*/ 664546 w 682808"/>
                <a:gd name="connsiteY11" fmla="*/ 238125 h 663323"/>
                <a:gd name="connsiteX12" fmla="*/ 655021 w 682808"/>
                <a:gd name="connsiteY12" fmla="*/ 266700 h 663323"/>
                <a:gd name="connsiteX13" fmla="*/ 569296 w 682808"/>
                <a:gd name="connsiteY13" fmla="*/ 314325 h 663323"/>
                <a:gd name="connsiteX14" fmla="*/ 474046 w 682808"/>
                <a:gd name="connsiteY14" fmla="*/ 295275 h 663323"/>
                <a:gd name="connsiteX15" fmla="*/ 388321 w 682808"/>
                <a:gd name="connsiteY15" fmla="*/ 304800 h 663323"/>
                <a:gd name="connsiteX16" fmla="*/ 0 w 682808"/>
                <a:gd name="connsiteY16" fmla="*/ 663323 h 663323"/>
                <a:gd name="connsiteX0" fmla="*/ 0 w 682808"/>
                <a:gd name="connsiteY0" fmla="*/ 663323 h 663323"/>
                <a:gd name="connsiteX1" fmla="*/ 151298 w 682808"/>
                <a:gd name="connsiteY1" fmla="*/ 442215 h 663323"/>
                <a:gd name="connsiteX2" fmla="*/ 302596 w 682808"/>
                <a:gd name="connsiteY2" fmla="*/ 221108 h 663323"/>
                <a:gd name="connsiteX3" fmla="*/ 397846 w 682808"/>
                <a:gd name="connsiteY3" fmla="*/ 47625 h 663323"/>
                <a:gd name="connsiteX4" fmla="*/ 426421 w 682808"/>
                <a:gd name="connsiteY4" fmla="*/ 28575 h 663323"/>
                <a:gd name="connsiteX5" fmla="*/ 483571 w 682808"/>
                <a:gd name="connsiteY5" fmla="*/ 9525 h 663323"/>
                <a:gd name="connsiteX6" fmla="*/ 559771 w 682808"/>
                <a:gd name="connsiteY6" fmla="*/ 0 h 663323"/>
                <a:gd name="connsiteX7" fmla="*/ 597871 w 682808"/>
                <a:gd name="connsiteY7" fmla="*/ 9525 h 663323"/>
                <a:gd name="connsiteX8" fmla="*/ 616921 w 682808"/>
                <a:gd name="connsiteY8" fmla="*/ 38100 h 663323"/>
                <a:gd name="connsiteX9" fmla="*/ 645496 w 682808"/>
                <a:gd name="connsiteY9" fmla="*/ 57150 h 663323"/>
                <a:gd name="connsiteX10" fmla="*/ 664546 w 682808"/>
                <a:gd name="connsiteY10" fmla="*/ 85725 h 663323"/>
                <a:gd name="connsiteX11" fmla="*/ 664546 w 682808"/>
                <a:gd name="connsiteY11" fmla="*/ 238125 h 663323"/>
                <a:gd name="connsiteX12" fmla="*/ 655021 w 682808"/>
                <a:gd name="connsiteY12" fmla="*/ 266700 h 663323"/>
                <a:gd name="connsiteX13" fmla="*/ 569296 w 682808"/>
                <a:gd name="connsiteY13" fmla="*/ 314325 h 663323"/>
                <a:gd name="connsiteX14" fmla="*/ 474046 w 682808"/>
                <a:gd name="connsiteY14" fmla="*/ 295275 h 663323"/>
                <a:gd name="connsiteX15" fmla="*/ 388321 w 682808"/>
                <a:gd name="connsiteY15" fmla="*/ 304800 h 663323"/>
                <a:gd name="connsiteX16" fmla="*/ 0 w 682808"/>
                <a:gd name="connsiteY16" fmla="*/ 663323 h 663323"/>
                <a:gd name="connsiteX0" fmla="*/ 0 w 682808"/>
                <a:gd name="connsiteY0" fmla="*/ 663323 h 663323"/>
                <a:gd name="connsiteX1" fmla="*/ 151298 w 682808"/>
                <a:gd name="connsiteY1" fmla="*/ 442215 h 663323"/>
                <a:gd name="connsiteX2" fmla="*/ 302596 w 682808"/>
                <a:gd name="connsiteY2" fmla="*/ 221108 h 663323"/>
                <a:gd name="connsiteX3" fmla="*/ 397846 w 682808"/>
                <a:gd name="connsiteY3" fmla="*/ 47625 h 663323"/>
                <a:gd name="connsiteX4" fmla="*/ 426421 w 682808"/>
                <a:gd name="connsiteY4" fmla="*/ 28575 h 663323"/>
                <a:gd name="connsiteX5" fmla="*/ 483571 w 682808"/>
                <a:gd name="connsiteY5" fmla="*/ 9525 h 663323"/>
                <a:gd name="connsiteX6" fmla="*/ 559771 w 682808"/>
                <a:gd name="connsiteY6" fmla="*/ 0 h 663323"/>
                <a:gd name="connsiteX7" fmla="*/ 597871 w 682808"/>
                <a:gd name="connsiteY7" fmla="*/ 9525 h 663323"/>
                <a:gd name="connsiteX8" fmla="*/ 616921 w 682808"/>
                <a:gd name="connsiteY8" fmla="*/ 38100 h 663323"/>
                <a:gd name="connsiteX9" fmla="*/ 645496 w 682808"/>
                <a:gd name="connsiteY9" fmla="*/ 57150 h 663323"/>
                <a:gd name="connsiteX10" fmla="*/ 664546 w 682808"/>
                <a:gd name="connsiteY10" fmla="*/ 85725 h 663323"/>
                <a:gd name="connsiteX11" fmla="*/ 664546 w 682808"/>
                <a:gd name="connsiteY11" fmla="*/ 238125 h 663323"/>
                <a:gd name="connsiteX12" fmla="*/ 655021 w 682808"/>
                <a:gd name="connsiteY12" fmla="*/ 266700 h 663323"/>
                <a:gd name="connsiteX13" fmla="*/ 569296 w 682808"/>
                <a:gd name="connsiteY13" fmla="*/ 314325 h 663323"/>
                <a:gd name="connsiteX14" fmla="*/ 474046 w 682808"/>
                <a:gd name="connsiteY14" fmla="*/ 295275 h 663323"/>
                <a:gd name="connsiteX15" fmla="*/ 151298 w 682808"/>
                <a:gd name="connsiteY15" fmla="*/ 442215 h 663323"/>
                <a:gd name="connsiteX16" fmla="*/ 0 w 682808"/>
                <a:gd name="connsiteY16" fmla="*/ 663323 h 663323"/>
                <a:gd name="connsiteX0" fmla="*/ 0 w 682808"/>
                <a:gd name="connsiteY0" fmla="*/ 663323 h 663323"/>
                <a:gd name="connsiteX1" fmla="*/ 151298 w 682808"/>
                <a:gd name="connsiteY1" fmla="*/ 442215 h 663323"/>
                <a:gd name="connsiteX2" fmla="*/ 302596 w 682808"/>
                <a:gd name="connsiteY2" fmla="*/ 221108 h 663323"/>
                <a:gd name="connsiteX3" fmla="*/ 397846 w 682808"/>
                <a:gd name="connsiteY3" fmla="*/ 47625 h 663323"/>
                <a:gd name="connsiteX4" fmla="*/ 426421 w 682808"/>
                <a:gd name="connsiteY4" fmla="*/ 28575 h 663323"/>
                <a:gd name="connsiteX5" fmla="*/ 483571 w 682808"/>
                <a:gd name="connsiteY5" fmla="*/ 9525 h 663323"/>
                <a:gd name="connsiteX6" fmla="*/ 559771 w 682808"/>
                <a:gd name="connsiteY6" fmla="*/ 0 h 663323"/>
                <a:gd name="connsiteX7" fmla="*/ 597871 w 682808"/>
                <a:gd name="connsiteY7" fmla="*/ 9525 h 663323"/>
                <a:gd name="connsiteX8" fmla="*/ 616921 w 682808"/>
                <a:gd name="connsiteY8" fmla="*/ 38100 h 663323"/>
                <a:gd name="connsiteX9" fmla="*/ 645496 w 682808"/>
                <a:gd name="connsiteY9" fmla="*/ 57150 h 663323"/>
                <a:gd name="connsiteX10" fmla="*/ 664546 w 682808"/>
                <a:gd name="connsiteY10" fmla="*/ 85725 h 663323"/>
                <a:gd name="connsiteX11" fmla="*/ 664546 w 682808"/>
                <a:gd name="connsiteY11" fmla="*/ 238125 h 663323"/>
                <a:gd name="connsiteX12" fmla="*/ 655021 w 682808"/>
                <a:gd name="connsiteY12" fmla="*/ 266700 h 663323"/>
                <a:gd name="connsiteX13" fmla="*/ 569296 w 682808"/>
                <a:gd name="connsiteY13" fmla="*/ 314325 h 663323"/>
                <a:gd name="connsiteX14" fmla="*/ 151298 w 682808"/>
                <a:gd name="connsiteY14" fmla="*/ 442215 h 663323"/>
                <a:gd name="connsiteX15" fmla="*/ 0 w 682808"/>
                <a:gd name="connsiteY15" fmla="*/ 663323 h 663323"/>
                <a:gd name="connsiteX0" fmla="*/ 0 w 682808"/>
                <a:gd name="connsiteY0" fmla="*/ 663323 h 663323"/>
                <a:gd name="connsiteX1" fmla="*/ 151298 w 682808"/>
                <a:gd name="connsiteY1" fmla="*/ 442215 h 663323"/>
                <a:gd name="connsiteX2" fmla="*/ 302596 w 682808"/>
                <a:gd name="connsiteY2" fmla="*/ 221108 h 663323"/>
                <a:gd name="connsiteX3" fmla="*/ 397846 w 682808"/>
                <a:gd name="connsiteY3" fmla="*/ 47625 h 663323"/>
                <a:gd name="connsiteX4" fmla="*/ 426421 w 682808"/>
                <a:gd name="connsiteY4" fmla="*/ 28575 h 663323"/>
                <a:gd name="connsiteX5" fmla="*/ 483571 w 682808"/>
                <a:gd name="connsiteY5" fmla="*/ 9525 h 663323"/>
                <a:gd name="connsiteX6" fmla="*/ 559771 w 682808"/>
                <a:gd name="connsiteY6" fmla="*/ 0 h 663323"/>
                <a:gd name="connsiteX7" fmla="*/ 597871 w 682808"/>
                <a:gd name="connsiteY7" fmla="*/ 9525 h 663323"/>
                <a:gd name="connsiteX8" fmla="*/ 616921 w 682808"/>
                <a:gd name="connsiteY8" fmla="*/ 38100 h 663323"/>
                <a:gd name="connsiteX9" fmla="*/ 645496 w 682808"/>
                <a:gd name="connsiteY9" fmla="*/ 57150 h 663323"/>
                <a:gd name="connsiteX10" fmla="*/ 664546 w 682808"/>
                <a:gd name="connsiteY10" fmla="*/ 85725 h 663323"/>
                <a:gd name="connsiteX11" fmla="*/ 664546 w 682808"/>
                <a:gd name="connsiteY11" fmla="*/ 238125 h 663323"/>
                <a:gd name="connsiteX12" fmla="*/ 655021 w 682808"/>
                <a:gd name="connsiteY12" fmla="*/ 266700 h 663323"/>
                <a:gd name="connsiteX13" fmla="*/ 569296 w 682808"/>
                <a:gd name="connsiteY13" fmla="*/ 314325 h 663323"/>
                <a:gd name="connsiteX14" fmla="*/ 0 w 682808"/>
                <a:gd name="connsiteY14" fmla="*/ 663323 h 663323"/>
                <a:gd name="connsiteX15" fmla="*/ 0 w 682808"/>
                <a:gd name="connsiteY15" fmla="*/ 663323 h 663323"/>
                <a:gd name="connsiteX0" fmla="*/ 0 w 682808"/>
                <a:gd name="connsiteY0" fmla="*/ 663323 h 663323"/>
                <a:gd name="connsiteX1" fmla="*/ 151298 w 682808"/>
                <a:gd name="connsiteY1" fmla="*/ 442215 h 663323"/>
                <a:gd name="connsiteX2" fmla="*/ 302596 w 682808"/>
                <a:gd name="connsiteY2" fmla="*/ 221108 h 663323"/>
                <a:gd name="connsiteX3" fmla="*/ 397846 w 682808"/>
                <a:gd name="connsiteY3" fmla="*/ 47625 h 663323"/>
                <a:gd name="connsiteX4" fmla="*/ 426421 w 682808"/>
                <a:gd name="connsiteY4" fmla="*/ 28575 h 663323"/>
                <a:gd name="connsiteX5" fmla="*/ 483571 w 682808"/>
                <a:gd name="connsiteY5" fmla="*/ 9525 h 663323"/>
                <a:gd name="connsiteX6" fmla="*/ 559771 w 682808"/>
                <a:gd name="connsiteY6" fmla="*/ 0 h 663323"/>
                <a:gd name="connsiteX7" fmla="*/ 597871 w 682808"/>
                <a:gd name="connsiteY7" fmla="*/ 9525 h 663323"/>
                <a:gd name="connsiteX8" fmla="*/ 616921 w 682808"/>
                <a:gd name="connsiteY8" fmla="*/ 38100 h 663323"/>
                <a:gd name="connsiteX9" fmla="*/ 645496 w 682808"/>
                <a:gd name="connsiteY9" fmla="*/ 57150 h 663323"/>
                <a:gd name="connsiteX10" fmla="*/ 664546 w 682808"/>
                <a:gd name="connsiteY10" fmla="*/ 85725 h 663323"/>
                <a:gd name="connsiteX11" fmla="*/ 664546 w 682808"/>
                <a:gd name="connsiteY11" fmla="*/ 238125 h 663323"/>
                <a:gd name="connsiteX12" fmla="*/ 655021 w 682808"/>
                <a:gd name="connsiteY12" fmla="*/ 266700 h 663323"/>
                <a:gd name="connsiteX13" fmla="*/ 455205 w 682808"/>
                <a:gd name="connsiteY13" fmla="*/ 331662 h 663323"/>
                <a:gd name="connsiteX14" fmla="*/ 0 w 682808"/>
                <a:gd name="connsiteY14" fmla="*/ 663323 h 663323"/>
                <a:gd name="connsiteX15" fmla="*/ 0 w 682808"/>
                <a:gd name="connsiteY15" fmla="*/ 663323 h 663323"/>
                <a:gd name="connsiteX0" fmla="*/ 0 w 682808"/>
                <a:gd name="connsiteY0" fmla="*/ 663323 h 663323"/>
                <a:gd name="connsiteX1" fmla="*/ 151298 w 682808"/>
                <a:gd name="connsiteY1" fmla="*/ 442215 h 663323"/>
                <a:gd name="connsiteX2" fmla="*/ 227603 w 682808"/>
                <a:gd name="connsiteY2" fmla="*/ 331662 h 663323"/>
                <a:gd name="connsiteX3" fmla="*/ 397846 w 682808"/>
                <a:gd name="connsiteY3" fmla="*/ 47625 h 663323"/>
                <a:gd name="connsiteX4" fmla="*/ 426421 w 682808"/>
                <a:gd name="connsiteY4" fmla="*/ 28575 h 663323"/>
                <a:gd name="connsiteX5" fmla="*/ 483571 w 682808"/>
                <a:gd name="connsiteY5" fmla="*/ 9525 h 663323"/>
                <a:gd name="connsiteX6" fmla="*/ 559771 w 682808"/>
                <a:gd name="connsiteY6" fmla="*/ 0 h 663323"/>
                <a:gd name="connsiteX7" fmla="*/ 597871 w 682808"/>
                <a:gd name="connsiteY7" fmla="*/ 9525 h 663323"/>
                <a:gd name="connsiteX8" fmla="*/ 616921 w 682808"/>
                <a:gd name="connsiteY8" fmla="*/ 38100 h 663323"/>
                <a:gd name="connsiteX9" fmla="*/ 645496 w 682808"/>
                <a:gd name="connsiteY9" fmla="*/ 57150 h 663323"/>
                <a:gd name="connsiteX10" fmla="*/ 664546 w 682808"/>
                <a:gd name="connsiteY10" fmla="*/ 85725 h 663323"/>
                <a:gd name="connsiteX11" fmla="*/ 664546 w 682808"/>
                <a:gd name="connsiteY11" fmla="*/ 238125 h 663323"/>
                <a:gd name="connsiteX12" fmla="*/ 655021 w 682808"/>
                <a:gd name="connsiteY12" fmla="*/ 266700 h 663323"/>
                <a:gd name="connsiteX13" fmla="*/ 455205 w 682808"/>
                <a:gd name="connsiteY13" fmla="*/ 331662 h 663323"/>
                <a:gd name="connsiteX14" fmla="*/ 0 w 682808"/>
                <a:gd name="connsiteY14" fmla="*/ 663323 h 663323"/>
                <a:gd name="connsiteX15" fmla="*/ 0 w 682808"/>
                <a:gd name="connsiteY15" fmla="*/ 663323 h 663323"/>
                <a:gd name="connsiteX0" fmla="*/ 0 w 682808"/>
                <a:gd name="connsiteY0" fmla="*/ 663323 h 663323"/>
                <a:gd name="connsiteX1" fmla="*/ 151298 w 682808"/>
                <a:gd name="connsiteY1" fmla="*/ 442215 h 663323"/>
                <a:gd name="connsiteX2" fmla="*/ 227603 w 682808"/>
                <a:gd name="connsiteY2" fmla="*/ 331662 h 663323"/>
                <a:gd name="connsiteX3" fmla="*/ 397846 w 682808"/>
                <a:gd name="connsiteY3" fmla="*/ 47625 h 663323"/>
                <a:gd name="connsiteX4" fmla="*/ 426421 w 682808"/>
                <a:gd name="connsiteY4" fmla="*/ 28575 h 663323"/>
                <a:gd name="connsiteX5" fmla="*/ 483571 w 682808"/>
                <a:gd name="connsiteY5" fmla="*/ 9525 h 663323"/>
                <a:gd name="connsiteX6" fmla="*/ 559771 w 682808"/>
                <a:gd name="connsiteY6" fmla="*/ 0 h 663323"/>
                <a:gd name="connsiteX7" fmla="*/ 597871 w 682808"/>
                <a:gd name="connsiteY7" fmla="*/ 9525 h 663323"/>
                <a:gd name="connsiteX8" fmla="*/ 616921 w 682808"/>
                <a:gd name="connsiteY8" fmla="*/ 38100 h 663323"/>
                <a:gd name="connsiteX9" fmla="*/ 645496 w 682808"/>
                <a:gd name="connsiteY9" fmla="*/ 57150 h 663323"/>
                <a:gd name="connsiteX10" fmla="*/ 664546 w 682808"/>
                <a:gd name="connsiteY10" fmla="*/ 85725 h 663323"/>
                <a:gd name="connsiteX11" fmla="*/ 664546 w 682808"/>
                <a:gd name="connsiteY11" fmla="*/ 238125 h 663323"/>
                <a:gd name="connsiteX12" fmla="*/ 655021 w 682808"/>
                <a:gd name="connsiteY12" fmla="*/ 266700 h 663323"/>
                <a:gd name="connsiteX13" fmla="*/ 455205 w 682808"/>
                <a:gd name="connsiteY13" fmla="*/ 331662 h 663323"/>
                <a:gd name="connsiteX14" fmla="*/ 0 w 682808"/>
                <a:gd name="connsiteY14" fmla="*/ 663323 h 663323"/>
                <a:gd name="connsiteX15" fmla="*/ 0 w 682808"/>
                <a:gd name="connsiteY15" fmla="*/ 663323 h 663323"/>
                <a:gd name="connsiteX0" fmla="*/ 0 w 682808"/>
                <a:gd name="connsiteY0" fmla="*/ 663323 h 663323"/>
                <a:gd name="connsiteX1" fmla="*/ 151298 w 682808"/>
                <a:gd name="connsiteY1" fmla="*/ 442215 h 663323"/>
                <a:gd name="connsiteX2" fmla="*/ 227603 w 682808"/>
                <a:gd name="connsiteY2" fmla="*/ 331662 h 663323"/>
                <a:gd name="connsiteX3" fmla="*/ 397846 w 682808"/>
                <a:gd name="connsiteY3" fmla="*/ 47625 h 663323"/>
                <a:gd name="connsiteX4" fmla="*/ 426421 w 682808"/>
                <a:gd name="connsiteY4" fmla="*/ 28575 h 663323"/>
                <a:gd name="connsiteX5" fmla="*/ 483571 w 682808"/>
                <a:gd name="connsiteY5" fmla="*/ 9525 h 663323"/>
                <a:gd name="connsiteX6" fmla="*/ 559771 w 682808"/>
                <a:gd name="connsiteY6" fmla="*/ 0 h 663323"/>
                <a:gd name="connsiteX7" fmla="*/ 597871 w 682808"/>
                <a:gd name="connsiteY7" fmla="*/ 9525 h 663323"/>
                <a:gd name="connsiteX8" fmla="*/ 616921 w 682808"/>
                <a:gd name="connsiteY8" fmla="*/ 38100 h 663323"/>
                <a:gd name="connsiteX9" fmla="*/ 645496 w 682808"/>
                <a:gd name="connsiteY9" fmla="*/ 57150 h 663323"/>
                <a:gd name="connsiteX10" fmla="*/ 664546 w 682808"/>
                <a:gd name="connsiteY10" fmla="*/ 85725 h 663323"/>
                <a:gd name="connsiteX11" fmla="*/ 664546 w 682808"/>
                <a:gd name="connsiteY11" fmla="*/ 238125 h 663323"/>
                <a:gd name="connsiteX12" fmla="*/ 655021 w 682808"/>
                <a:gd name="connsiteY12" fmla="*/ 266700 h 663323"/>
                <a:gd name="connsiteX13" fmla="*/ 455205 w 682808"/>
                <a:gd name="connsiteY13" fmla="*/ 331662 h 663323"/>
                <a:gd name="connsiteX14" fmla="*/ 0 w 682808"/>
                <a:gd name="connsiteY14" fmla="*/ 663323 h 663323"/>
                <a:gd name="connsiteX15" fmla="*/ 0 w 682808"/>
                <a:gd name="connsiteY15" fmla="*/ 663323 h 663323"/>
                <a:gd name="connsiteX0" fmla="*/ 0 w 838649"/>
                <a:gd name="connsiteY0" fmla="*/ 979943 h 979943"/>
                <a:gd name="connsiteX1" fmla="*/ 307139 w 838649"/>
                <a:gd name="connsiteY1" fmla="*/ 442215 h 979943"/>
                <a:gd name="connsiteX2" fmla="*/ 383444 w 838649"/>
                <a:gd name="connsiteY2" fmla="*/ 331662 h 979943"/>
                <a:gd name="connsiteX3" fmla="*/ 553687 w 838649"/>
                <a:gd name="connsiteY3" fmla="*/ 47625 h 979943"/>
                <a:gd name="connsiteX4" fmla="*/ 582262 w 838649"/>
                <a:gd name="connsiteY4" fmla="*/ 28575 h 979943"/>
                <a:gd name="connsiteX5" fmla="*/ 639412 w 838649"/>
                <a:gd name="connsiteY5" fmla="*/ 9525 h 979943"/>
                <a:gd name="connsiteX6" fmla="*/ 715612 w 838649"/>
                <a:gd name="connsiteY6" fmla="*/ 0 h 979943"/>
                <a:gd name="connsiteX7" fmla="*/ 753712 w 838649"/>
                <a:gd name="connsiteY7" fmla="*/ 9525 h 979943"/>
                <a:gd name="connsiteX8" fmla="*/ 772762 w 838649"/>
                <a:gd name="connsiteY8" fmla="*/ 38100 h 979943"/>
                <a:gd name="connsiteX9" fmla="*/ 801337 w 838649"/>
                <a:gd name="connsiteY9" fmla="*/ 57150 h 979943"/>
                <a:gd name="connsiteX10" fmla="*/ 820387 w 838649"/>
                <a:gd name="connsiteY10" fmla="*/ 85725 h 979943"/>
                <a:gd name="connsiteX11" fmla="*/ 820387 w 838649"/>
                <a:gd name="connsiteY11" fmla="*/ 238125 h 979943"/>
                <a:gd name="connsiteX12" fmla="*/ 810862 w 838649"/>
                <a:gd name="connsiteY12" fmla="*/ 266700 h 979943"/>
                <a:gd name="connsiteX13" fmla="*/ 611046 w 838649"/>
                <a:gd name="connsiteY13" fmla="*/ 331662 h 979943"/>
                <a:gd name="connsiteX14" fmla="*/ 155841 w 838649"/>
                <a:gd name="connsiteY14" fmla="*/ 663323 h 979943"/>
                <a:gd name="connsiteX15" fmla="*/ 0 w 838649"/>
                <a:gd name="connsiteY15" fmla="*/ 979943 h 979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38649" h="979943">
                  <a:moveTo>
                    <a:pt x="0" y="979943"/>
                  </a:moveTo>
                  <a:lnTo>
                    <a:pt x="307139" y="442215"/>
                  </a:lnTo>
                  <a:cubicBezTo>
                    <a:pt x="368684" y="344361"/>
                    <a:pt x="367569" y="376112"/>
                    <a:pt x="383444" y="331662"/>
                  </a:cubicBezTo>
                  <a:cubicBezTo>
                    <a:pt x="392068" y="321314"/>
                    <a:pt x="543339" y="56249"/>
                    <a:pt x="553687" y="47625"/>
                  </a:cubicBezTo>
                  <a:cubicBezTo>
                    <a:pt x="562481" y="40296"/>
                    <a:pt x="571801" y="33224"/>
                    <a:pt x="582262" y="28575"/>
                  </a:cubicBezTo>
                  <a:cubicBezTo>
                    <a:pt x="600612" y="20420"/>
                    <a:pt x="619487" y="12016"/>
                    <a:pt x="639412" y="9525"/>
                  </a:cubicBezTo>
                  <a:lnTo>
                    <a:pt x="715612" y="0"/>
                  </a:lnTo>
                  <a:cubicBezTo>
                    <a:pt x="728312" y="3175"/>
                    <a:pt x="742820" y="2263"/>
                    <a:pt x="753712" y="9525"/>
                  </a:cubicBezTo>
                  <a:cubicBezTo>
                    <a:pt x="763237" y="15875"/>
                    <a:pt x="764667" y="30005"/>
                    <a:pt x="772762" y="38100"/>
                  </a:cubicBezTo>
                  <a:cubicBezTo>
                    <a:pt x="780857" y="46195"/>
                    <a:pt x="791812" y="50800"/>
                    <a:pt x="801337" y="57150"/>
                  </a:cubicBezTo>
                  <a:cubicBezTo>
                    <a:pt x="807687" y="66675"/>
                    <a:pt x="816367" y="75006"/>
                    <a:pt x="820387" y="85725"/>
                  </a:cubicBezTo>
                  <a:cubicBezTo>
                    <a:pt x="838649" y="134425"/>
                    <a:pt x="827349" y="189390"/>
                    <a:pt x="820387" y="238125"/>
                  </a:cubicBezTo>
                  <a:cubicBezTo>
                    <a:pt x="818967" y="248064"/>
                    <a:pt x="817962" y="259600"/>
                    <a:pt x="810862" y="266700"/>
                  </a:cubicBezTo>
                  <a:cubicBezTo>
                    <a:pt x="778110" y="299452"/>
                    <a:pt x="646979" y="319684"/>
                    <a:pt x="611046" y="331662"/>
                  </a:cubicBezTo>
                  <a:cubicBezTo>
                    <a:pt x="452140" y="375768"/>
                    <a:pt x="250724" y="605157"/>
                    <a:pt x="155841" y="663323"/>
                  </a:cubicBezTo>
                  <a:lnTo>
                    <a:pt x="0" y="979943"/>
                  </a:lnTo>
                  <a:close/>
                </a:path>
              </a:pathLst>
            </a:custGeom>
            <a:solidFill>
              <a:srgbClr val="00B0F0"/>
            </a:solidFill>
            <a:ln w="31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dirty="0"/>
            </a:p>
          </p:txBody>
        </p:sp>
        <p:sp>
          <p:nvSpPr>
            <p:cNvPr id="168" name="Freeform 167"/>
            <p:cNvSpPr/>
            <p:nvPr/>
          </p:nvSpPr>
          <p:spPr>
            <a:xfrm rot="1605782">
              <a:off x="4650909" y="2528856"/>
              <a:ext cx="67363" cy="46040"/>
            </a:xfrm>
            <a:custGeom>
              <a:avLst/>
              <a:gdLst>
                <a:gd name="connsiteX0" fmla="*/ 0 w 380212"/>
                <a:gd name="connsiteY0" fmla="*/ 314325 h 333375"/>
                <a:gd name="connsiteX1" fmla="*/ 0 w 380212"/>
                <a:gd name="connsiteY1" fmla="*/ 314325 h 333375"/>
                <a:gd name="connsiteX2" fmla="*/ 19050 w 380212"/>
                <a:gd name="connsiteY2" fmla="*/ 228600 h 333375"/>
                <a:gd name="connsiteX3" fmla="*/ 28575 w 380212"/>
                <a:gd name="connsiteY3" fmla="*/ 161925 h 333375"/>
                <a:gd name="connsiteX4" fmla="*/ 66675 w 380212"/>
                <a:gd name="connsiteY4" fmla="*/ 76200 h 333375"/>
                <a:gd name="connsiteX5" fmla="*/ 95250 w 380212"/>
                <a:gd name="connsiteY5" fmla="*/ 47625 h 333375"/>
                <a:gd name="connsiteX6" fmla="*/ 123825 w 380212"/>
                <a:gd name="connsiteY6" fmla="*/ 28575 h 333375"/>
                <a:gd name="connsiteX7" fmla="*/ 180975 w 380212"/>
                <a:gd name="connsiteY7" fmla="*/ 9525 h 333375"/>
                <a:gd name="connsiteX8" fmla="*/ 257175 w 380212"/>
                <a:gd name="connsiteY8" fmla="*/ 0 h 333375"/>
                <a:gd name="connsiteX9" fmla="*/ 295275 w 380212"/>
                <a:gd name="connsiteY9" fmla="*/ 9525 h 333375"/>
                <a:gd name="connsiteX10" fmla="*/ 314325 w 380212"/>
                <a:gd name="connsiteY10" fmla="*/ 38100 h 333375"/>
                <a:gd name="connsiteX11" fmla="*/ 342900 w 380212"/>
                <a:gd name="connsiteY11" fmla="*/ 57150 h 333375"/>
                <a:gd name="connsiteX12" fmla="*/ 361950 w 380212"/>
                <a:gd name="connsiteY12" fmla="*/ 85725 h 333375"/>
                <a:gd name="connsiteX13" fmla="*/ 361950 w 380212"/>
                <a:gd name="connsiteY13" fmla="*/ 238125 h 333375"/>
                <a:gd name="connsiteX14" fmla="*/ 352425 w 380212"/>
                <a:gd name="connsiteY14" fmla="*/ 266700 h 333375"/>
                <a:gd name="connsiteX15" fmla="*/ 266700 w 380212"/>
                <a:gd name="connsiteY15" fmla="*/ 314325 h 333375"/>
                <a:gd name="connsiteX16" fmla="*/ 171450 w 380212"/>
                <a:gd name="connsiteY16" fmla="*/ 295275 h 333375"/>
                <a:gd name="connsiteX17" fmla="*/ 85725 w 380212"/>
                <a:gd name="connsiteY17" fmla="*/ 304800 h 333375"/>
                <a:gd name="connsiteX18" fmla="*/ 28575 w 380212"/>
                <a:gd name="connsiteY18" fmla="*/ 323850 h 333375"/>
                <a:gd name="connsiteX19" fmla="*/ 0 w 380212"/>
                <a:gd name="connsiteY19" fmla="*/ 333375 h 333375"/>
                <a:gd name="connsiteX20" fmla="*/ 0 w 380212"/>
                <a:gd name="connsiteY20" fmla="*/ 314325 h 333375"/>
                <a:gd name="connsiteX0" fmla="*/ 0 w 682808"/>
                <a:gd name="connsiteY0" fmla="*/ 663323 h 663323"/>
                <a:gd name="connsiteX1" fmla="*/ 302596 w 682808"/>
                <a:gd name="connsiteY1" fmla="*/ 314325 h 663323"/>
                <a:gd name="connsiteX2" fmla="*/ 321646 w 682808"/>
                <a:gd name="connsiteY2" fmla="*/ 228600 h 663323"/>
                <a:gd name="connsiteX3" fmla="*/ 331171 w 682808"/>
                <a:gd name="connsiteY3" fmla="*/ 161925 h 663323"/>
                <a:gd name="connsiteX4" fmla="*/ 369271 w 682808"/>
                <a:gd name="connsiteY4" fmla="*/ 76200 h 663323"/>
                <a:gd name="connsiteX5" fmla="*/ 397846 w 682808"/>
                <a:gd name="connsiteY5" fmla="*/ 47625 h 663323"/>
                <a:gd name="connsiteX6" fmla="*/ 426421 w 682808"/>
                <a:gd name="connsiteY6" fmla="*/ 28575 h 663323"/>
                <a:gd name="connsiteX7" fmla="*/ 483571 w 682808"/>
                <a:gd name="connsiteY7" fmla="*/ 9525 h 663323"/>
                <a:gd name="connsiteX8" fmla="*/ 559771 w 682808"/>
                <a:gd name="connsiteY8" fmla="*/ 0 h 663323"/>
                <a:gd name="connsiteX9" fmla="*/ 597871 w 682808"/>
                <a:gd name="connsiteY9" fmla="*/ 9525 h 663323"/>
                <a:gd name="connsiteX10" fmla="*/ 616921 w 682808"/>
                <a:gd name="connsiteY10" fmla="*/ 38100 h 663323"/>
                <a:gd name="connsiteX11" fmla="*/ 645496 w 682808"/>
                <a:gd name="connsiteY11" fmla="*/ 57150 h 663323"/>
                <a:gd name="connsiteX12" fmla="*/ 664546 w 682808"/>
                <a:gd name="connsiteY12" fmla="*/ 85725 h 663323"/>
                <a:gd name="connsiteX13" fmla="*/ 664546 w 682808"/>
                <a:gd name="connsiteY13" fmla="*/ 238125 h 663323"/>
                <a:gd name="connsiteX14" fmla="*/ 655021 w 682808"/>
                <a:gd name="connsiteY14" fmla="*/ 266700 h 663323"/>
                <a:gd name="connsiteX15" fmla="*/ 569296 w 682808"/>
                <a:gd name="connsiteY15" fmla="*/ 314325 h 663323"/>
                <a:gd name="connsiteX16" fmla="*/ 474046 w 682808"/>
                <a:gd name="connsiteY16" fmla="*/ 295275 h 663323"/>
                <a:gd name="connsiteX17" fmla="*/ 388321 w 682808"/>
                <a:gd name="connsiteY17" fmla="*/ 304800 h 663323"/>
                <a:gd name="connsiteX18" fmla="*/ 331171 w 682808"/>
                <a:gd name="connsiteY18" fmla="*/ 323850 h 663323"/>
                <a:gd name="connsiteX19" fmla="*/ 302596 w 682808"/>
                <a:gd name="connsiteY19" fmla="*/ 333375 h 663323"/>
                <a:gd name="connsiteX20" fmla="*/ 0 w 682808"/>
                <a:gd name="connsiteY20" fmla="*/ 663323 h 663323"/>
                <a:gd name="connsiteX0" fmla="*/ 0 w 682808"/>
                <a:gd name="connsiteY0" fmla="*/ 663323 h 663323"/>
                <a:gd name="connsiteX1" fmla="*/ 302596 w 682808"/>
                <a:gd name="connsiteY1" fmla="*/ 314325 h 663323"/>
                <a:gd name="connsiteX2" fmla="*/ 321646 w 682808"/>
                <a:gd name="connsiteY2" fmla="*/ 228600 h 663323"/>
                <a:gd name="connsiteX3" fmla="*/ 331171 w 682808"/>
                <a:gd name="connsiteY3" fmla="*/ 161925 h 663323"/>
                <a:gd name="connsiteX4" fmla="*/ 369271 w 682808"/>
                <a:gd name="connsiteY4" fmla="*/ 76200 h 663323"/>
                <a:gd name="connsiteX5" fmla="*/ 397846 w 682808"/>
                <a:gd name="connsiteY5" fmla="*/ 47625 h 663323"/>
                <a:gd name="connsiteX6" fmla="*/ 426421 w 682808"/>
                <a:gd name="connsiteY6" fmla="*/ 28575 h 663323"/>
                <a:gd name="connsiteX7" fmla="*/ 483571 w 682808"/>
                <a:gd name="connsiteY7" fmla="*/ 9525 h 663323"/>
                <a:gd name="connsiteX8" fmla="*/ 559771 w 682808"/>
                <a:gd name="connsiteY8" fmla="*/ 0 h 663323"/>
                <a:gd name="connsiteX9" fmla="*/ 597871 w 682808"/>
                <a:gd name="connsiteY9" fmla="*/ 9525 h 663323"/>
                <a:gd name="connsiteX10" fmla="*/ 616921 w 682808"/>
                <a:gd name="connsiteY10" fmla="*/ 38100 h 663323"/>
                <a:gd name="connsiteX11" fmla="*/ 645496 w 682808"/>
                <a:gd name="connsiteY11" fmla="*/ 57150 h 663323"/>
                <a:gd name="connsiteX12" fmla="*/ 664546 w 682808"/>
                <a:gd name="connsiteY12" fmla="*/ 85725 h 663323"/>
                <a:gd name="connsiteX13" fmla="*/ 664546 w 682808"/>
                <a:gd name="connsiteY13" fmla="*/ 238125 h 663323"/>
                <a:gd name="connsiteX14" fmla="*/ 655021 w 682808"/>
                <a:gd name="connsiteY14" fmla="*/ 266700 h 663323"/>
                <a:gd name="connsiteX15" fmla="*/ 569296 w 682808"/>
                <a:gd name="connsiteY15" fmla="*/ 314325 h 663323"/>
                <a:gd name="connsiteX16" fmla="*/ 474046 w 682808"/>
                <a:gd name="connsiteY16" fmla="*/ 295275 h 663323"/>
                <a:gd name="connsiteX17" fmla="*/ 388321 w 682808"/>
                <a:gd name="connsiteY17" fmla="*/ 304800 h 663323"/>
                <a:gd name="connsiteX18" fmla="*/ 302596 w 682808"/>
                <a:gd name="connsiteY18" fmla="*/ 333375 h 663323"/>
                <a:gd name="connsiteX19" fmla="*/ 0 w 682808"/>
                <a:gd name="connsiteY19" fmla="*/ 663323 h 663323"/>
                <a:gd name="connsiteX0" fmla="*/ 0 w 682808"/>
                <a:gd name="connsiteY0" fmla="*/ 663323 h 663323"/>
                <a:gd name="connsiteX1" fmla="*/ 302596 w 682808"/>
                <a:gd name="connsiteY1" fmla="*/ 314325 h 663323"/>
                <a:gd name="connsiteX2" fmla="*/ 331171 w 682808"/>
                <a:gd name="connsiteY2" fmla="*/ 161925 h 663323"/>
                <a:gd name="connsiteX3" fmla="*/ 369271 w 682808"/>
                <a:gd name="connsiteY3" fmla="*/ 76200 h 663323"/>
                <a:gd name="connsiteX4" fmla="*/ 397846 w 682808"/>
                <a:gd name="connsiteY4" fmla="*/ 47625 h 663323"/>
                <a:gd name="connsiteX5" fmla="*/ 426421 w 682808"/>
                <a:gd name="connsiteY5" fmla="*/ 28575 h 663323"/>
                <a:gd name="connsiteX6" fmla="*/ 483571 w 682808"/>
                <a:gd name="connsiteY6" fmla="*/ 9525 h 663323"/>
                <a:gd name="connsiteX7" fmla="*/ 559771 w 682808"/>
                <a:gd name="connsiteY7" fmla="*/ 0 h 663323"/>
                <a:gd name="connsiteX8" fmla="*/ 597871 w 682808"/>
                <a:gd name="connsiteY8" fmla="*/ 9525 h 663323"/>
                <a:gd name="connsiteX9" fmla="*/ 616921 w 682808"/>
                <a:gd name="connsiteY9" fmla="*/ 38100 h 663323"/>
                <a:gd name="connsiteX10" fmla="*/ 645496 w 682808"/>
                <a:gd name="connsiteY10" fmla="*/ 57150 h 663323"/>
                <a:gd name="connsiteX11" fmla="*/ 664546 w 682808"/>
                <a:gd name="connsiteY11" fmla="*/ 85725 h 663323"/>
                <a:gd name="connsiteX12" fmla="*/ 664546 w 682808"/>
                <a:gd name="connsiteY12" fmla="*/ 238125 h 663323"/>
                <a:gd name="connsiteX13" fmla="*/ 655021 w 682808"/>
                <a:gd name="connsiteY13" fmla="*/ 266700 h 663323"/>
                <a:gd name="connsiteX14" fmla="*/ 569296 w 682808"/>
                <a:gd name="connsiteY14" fmla="*/ 314325 h 663323"/>
                <a:gd name="connsiteX15" fmla="*/ 474046 w 682808"/>
                <a:gd name="connsiteY15" fmla="*/ 295275 h 663323"/>
                <a:gd name="connsiteX16" fmla="*/ 388321 w 682808"/>
                <a:gd name="connsiteY16" fmla="*/ 304800 h 663323"/>
                <a:gd name="connsiteX17" fmla="*/ 302596 w 682808"/>
                <a:gd name="connsiteY17" fmla="*/ 333375 h 663323"/>
                <a:gd name="connsiteX18" fmla="*/ 0 w 682808"/>
                <a:gd name="connsiteY18" fmla="*/ 663323 h 663323"/>
                <a:gd name="connsiteX0" fmla="*/ 0 w 682808"/>
                <a:gd name="connsiteY0" fmla="*/ 663323 h 663323"/>
                <a:gd name="connsiteX1" fmla="*/ 302596 w 682808"/>
                <a:gd name="connsiteY1" fmla="*/ 314325 h 663323"/>
                <a:gd name="connsiteX2" fmla="*/ 369271 w 682808"/>
                <a:gd name="connsiteY2" fmla="*/ 76200 h 663323"/>
                <a:gd name="connsiteX3" fmla="*/ 397846 w 682808"/>
                <a:gd name="connsiteY3" fmla="*/ 47625 h 663323"/>
                <a:gd name="connsiteX4" fmla="*/ 426421 w 682808"/>
                <a:gd name="connsiteY4" fmla="*/ 28575 h 663323"/>
                <a:gd name="connsiteX5" fmla="*/ 483571 w 682808"/>
                <a:gd name="connsiteY5" fmla="*/ 9525 h 663323"/>
                <a:gd name="connsiteX6" fmla="*/ 559771 w 682808"/>
                <a:gd name="connsiteY6" fmla="*/ 0 h 663323"/>
                <a:gd name="connsiteX7" fmla="*/ 597871 w 682808"/>
                <a:gd name="connsiteY7" fmla="*/ 9525 h 663323"/>
                <a:gd name="connsiteX8" fmla="*/ 616921 w 682808"/>
                <a:gd name="connsiteY8" fmla="*/ 38100 h 663323"/>
                <a:gd name="connsiteX9" fmla="*/ 645496 w 682808"/>
                <a:gd name="connsiteY9" fmla="*/ 57150 h 663323"/>
                <a:gd name="connsiteX10" fmla="*/ 664546 w 682808"/>
                <a:gd name="connsiteY10" fmla="*/ 85725 h 663323"/>
                <a:gd name="connsiteX11" fmla="*/ 664546 w 682808"/>
                <a:gd name="connsiteY11" fmla="*/ 238125 h 663323"/>
                <a:gd name="connsiteX12" fmla="*/ 655021 w 682808"/>
                <a:gd name="connsiteY12" fmla="*/ 266700 h 663323"/>
                <a:gd name="connsiteX13" fmla="*/ 569296 w 682808"/>
                <a:gd name="connsiteY13" fmla="*/ 314325 h 663323"/>
                <a:gd name="connsiteX14" fmla="*/ 474046 w 682808"/>
                <a:gd name="connsiteY14" fmla="*/ 295275 h 663323"/>
                <a:gd name="connsiteX15" fmla="*/ 388321 w 682808"/>
                <a:gd name="connsiteY15" fmla="*/ 304800 h 663323"/>
                <a:gd name="connsiteX16" fmla="*/ 302596 w 682808"/>
                <a:gd name="connsiteY16" fmla="*/ 333375 h 663323"/>
                <a:gd name="connsiteX17" fmla="*/ 0 w 682808"/>
                <a:gd name="connsiteY17" fmla="*/ 663323 h 663323"/>
                <a:gd name="connsiteX0" fmla="*/ 0 w 682808"/>
                <a:gd name="connsiteY0" fmla="*/ 663323 h 663323"/>
                <a:gd name="connsiteX1" fmla="*/ 302596 w 682808"/>
                <a:gd name="connsiteY1" fmla="*/ 314325 h 663323"/>
                <a:gd name="connsiteX2" fmla="*/ 369271 w 682808"/>
                <a:gd name="connsiteY2" fmla="*/ 76200 h 663323"/>
                <a:gd name="connsiteX3" fmla="*/ 397846 w 682808"/>
                <a:gd name="connsiteY3" fmla="*/ 47625 h 663323"/>
                <a:gd name="connsiteX4" fmla="*/ 426421 w 682808"/>
                <a:gd name="connsiteY4" fmla="*/ 28575 h 663323"/>
                <a:gd name="connsiteX5" fmla="*/ 483571 w 682808"/>
                <a:gd name="connsiteY5" fmla="*/ 9525 h 663323"/>
                <a:gd name="connsiteX6" fmla="*/ 559771 w 682808"/>
                <a:gd name="connsiteY6" fmla="*/ 0 h 663323"/>
                <a:gd name="connsiteX7" fmla="*/ 597871 w 682808"/>
                <a:gd name="connsiteY7" fmla="*/ 9525 h 663323"/>
                <a:gd name="connsiteX8" fmla="*/ 616921 w 682808"/>
                <a:gd name="connsiteY8" fmla="*/ 38100 h 663323"/>
                <a:gd name="connsiteX9" fmla="*/ 645496 w 682808"/>
                <a:gd name="connsiteY9" fmla="*/ 57150 h 663323"/>
                <a:gd name="connsiteX10" fmla="*/ 664546 w 682808"/>
                <a:gd name="connsiteY10" fmla="*/ 85725 h 663323"/>
                <a:gd name="connsiteX11" fmla="*/ 664546 w 682808"/>
                <a:gd name="connsiteY11" fmla="*/ 238125 h 663323"/>
                <a:gd name="connsiteX12" fmla="*/ 655021 w 682808"/>
                <a:gd name="connsiteY12" fmla="*/ 266700 h 663323"/>
                <a:gd name="connsiteX13" fmla="*/ 569296 w 682808"/>
                <a:gd name="connsiteY13" fmla="*/ 314325 h 663323"/>
                <a:gd name="connsiteX14" fmla="*/ 474046 w 682808"/>
                <a:gd name="connsiteY14" fmla="*/ 295275 h 663323"/>
                <a:gd name="connsiteX15" fmla="*/ 388321 w 682808"/>
                <a:gd name="connsiteY15" fmla="*/ 304800 h 663323"/>
                <a:gd name="connsiteX16" fmla="*/ 0 w 682808"/>
                <a:gd name="connsiteY16" fmla="*/ 663323 h 663323"/>
                <a:gd name="connsiteX0" fmla="*/ 0 w 682808"/>
                <a:gd name="connsiteY0" fmla="*/ 663323 h 663323"/>
                <a:gd name="connsiteX1" fmla="*/ 151298 w 682808"/>
                <a:gd name="connsiteY1" fmla="*/ 442215 h 663323"/>
                <a:gd name="connsiteX2" fmla="*/ 369271 w 682808"/>
                <a:gd name="connsiteY2" fmla="*/ 76200 h 663323"/>
                <a:gd name="connsiteX3" fmla="*/ 397846 w 682808"/>
                <a:gd name="connsiteY3" fmla="*/ 47625 h 663323"/>
                <a:gd name="connsiteX4" fmla="*/ 426421 w 682808"/>
                <a:gd name="connsiteY4" fmla="*/ 28575 h 663323"/>
                <a:gd name="connsiteX5" fmla="*/ 483571 w 682808"/>
                <a:gd name="connsiteY5" fmla="*/ 9525 h 663323"/>
                <a:gd name="connsiteX6" fmla="*/ 559771 w 682808"/>
                <a:gd name="connsiteY6" fmla="*/ 0 h 663323"/>
                <a:gd name="connsiteX7" fmla="*/ 597871 w 682808"/>
                <a:gd name="connsiteY7" fmla="*/ 9525 h 663323"/>
                <a:gd name="connsiteX8" fmla="*/ 616921 w 682808"/>
                <a:gd name="connsiteY8" fmla="*/ 38100 h 663323"/>
                <a:gd name="connsiteX9" fmla="*/ 645496 w 682808"/>
                <a:gd name="connsiteY9" fmla="*/ 57150 h 663323"/>
                <a:gd name="connsiteX10" fmla="*/ 664546 w 682808"/>
                <a:gd name="connsiteY10" fmla="*/ 85725 h 663323"/>
                <a:gd name="connsiteX11" fmla="*/ 664546 w 682808"/>
                <a:gd name="connsiteY11" fmla="*/ 238125 h 663323"/>
                <a:gd name="connsiteX12" fmla="*/ 655021 w 682808"/>
                <a:gd name="connsiteY12" fmla="*/ 266700 h 663323"/>
                <a:gd name="connsiteX13" fmla="*/ 569296 w 682808"/>
                <a:gd name="connsiteY13" fmla="*/ 314325 h 663323"/>
                <a:gd name="connsiteX14" fmla="*/ 474046 w 682808"/>
                <a:gd name="connsiteY14" fmla="*/ 295275 h 663323"/>
                <a:gd name="connsiteX15" fmla="*/ 388321 w 682808"/>
                <a:gd name="connsiteY15" fmla="*/ 304800 h 663323"/>
                <a:gd name="connsiteX16" fmla="*/ 0 w 682808"/>
                <a:gd name="connsiteY16" fmla="*/ 663323 h 663323"/>
                <a:gd name="connsiteX0" fmla="*/ 0 w 682808"/>
                <a:gd name="connsiteY0" fmla="*/ 663323 h 663323"/>
                <a:gd name="connsiteX1" fmla="*/ 151298 w 682808"/>
                <a:gd name="connsiteY1" fmla="*/ 442215 h 663323"/>
                <a:gd name="connsiteX2" fmla="*/ 302596 w 682808"/>
                <a:gd name="connsiteY2" fmla="*/ 221108 h 663323"/>
                <a:gd name="connsiteX3" fmla="*/ 397846 w 682808"/>
                <a:gd name="connsiteY3" fmla="*/ 47625 h 663323"/>
                <a:gd name="connsiteX4" fmla="*/ 426421 w 682808"/>
                <a:gd name="connsiteY4" fmla="*/ 28575 h 663323"/>
                <a:gd name="connsiteX5" fmla="*/ 483571 w 682808"/>
                <a:gd name="connsiteY5" fmla="*/ 9525 h 663323"/>
                <a:gd name="connsiteX6" fmla="*/ 559771 w 682808"/>
                <a:gd name="connsiteY6" fmla="*/ 0 h 663323"/>
                <a:gd name="connsiteX7" fmla="*/ 597871 w 682808"/>
                <a:gd name="connsiteY7" fmla="*/ 9525 h 663323"/>
                <a:gd name="connsiteX8" fmla="*/ 616921 w 682808"/>
                <a:gd name="connsiteY8" fmla="*/ 38100 h 663323"/>
                <a:gd name="connsiteX9" fmla="*/ 645496 w 682808"/>
                <a:gd name="connsiteY9" fmla="*/ 57150 h 663323"/>
                <a:gd name="connsiteX10" fmla="*/ 664546 w 682808"/>
                <a:gd name="connsiteY10" fmla="*/ 85725 h 663323"/>
                <a:gd name="connsiteX11" fmla="*/ 664546 w 682808"/>
                <a:gd name="connsiteY11" fmla="*/ 238125 h 663323"/>
                <a:gd name="connsiteX12" fmla="*/ 655021 w 682808"/>
                <a:gd name="connsiteY12" fmla="*/ 266700 h 663323"/>
                <a:gd name="connsiteX13" fmla="*/ 569296 w 682808"/>
                <a:gd name="connsiteY13" fmla="*/ 314325 h 663323"/>
                <a:gd name="connsiteX14" fmla="*/ 474046 w 682808"/>
                <a:gd name="connsiteY14" fmla="*/ 295275 h 663323"/>
                <a:gd name="connsiteX15" fmla="*/ 388321 w 682808"/>
                <a:gd name="connsiteY15" fmla="*/ 304800 h 663323"/>
                <a:gd name="connsiteX16" fmla="*/ 0 w 682808"/>
                <a:gd name="connsiteY16" fmla="*/ 663323 h 663323"/>
                <a:gd name="connsiteX0" fmla="*/ 0 w 682808"/>
                <a:gd name="connsiteY0" fmla="*/ 663323 h 663323"/>
                <a:gd name="connsiteX1" fmla="*/ 151298 w 682808"/>
                <a:gd name="connsiteY1" fmla="*/ 442215 h 663323"/>
                <a:gd name="connsiteX2" fmla="*/ 302596 w 682808"/>
                <a:gd name="connsiteY2" fmla="*/ 221108 h 663323"/>
                <a:gd name="connsiteX3" fmla="*/ 397846 w 682808"/>
                <a:gd name="connsiteY3" fmla="*/ 47625 h 663323"/>
                <a:gd name="connsiteX4" fmla="*/ 426421 w 682808"/>
                <a:gd name="connsiteY4" fmla="*/ 28575 h 663323"/>
                <a:gd name="connsiteX5" fmla="*/ 483571 w 682808"/>
                <a:gd name="connsiteY5" fmla="*/ 9525 h 663323"/>
                <a:gd name="connsiteX6" fmla="*/ 559771 w 682808"/>
                <a:gd name="connsiteY6" fmla="*/ 0 h 663323"/>
                <a:gd name="connsiteX7" fmla="*/ 597871 w 682808"/>
                <a:gd name="connsiteY7" fmla="*/ 9525 h 663323"/>
                <a:gd name="connsiteX8" fmla="*/ 616921 w 682808"/>
                <a:gd name="connsiteY8" fmla="*/ 38100 h 663323"/>
                <a:gd name="connsiteX9" fmla="*/ 645496 w 682808"/>
                <a:gd name="connsiteY9" fmla="*/ 57150 h 663323"/>
                <a:gd name="connsiteX10" fmla="*/ 664546 w 682808"/>
                <a:gd name="connsiteY10" fmla="*/ 85725 h 663323"/>
                <a:gd name="connsiteX11" fmla="*/ 664546 w 682808"/>
                <a:gd name="connsiteY11" fmla="*/ 238125 h 663323"/>
                <a:gd name="connsiteX12" fmla="*/ 655021 w 682808"/>
                <a:gd name="connsiteY12" fmla="*/ 266700 h 663323"/>
                <a:gd name="connsiteX13" fmla="*/ 569296 w 682808"/>
                <a:gd name="connsiteY13" fmla="*/ 314325 h 663323"/>
                <a:gd name="connsiteX14" fmla="*/ 474046 w 682808"/>
                <a:gd name="connsiteY14" fmla="*/ 295275 h 663323"/>
                <a:gd name="connsiteX15" fmla="*/ 151298 w 682808"/>
                <a:gd name="connsiteY15" fmla="*/ 442215 h 663323"/>
                <a:gd name="connsiteX16" fmla="*/ 0 w 682808"/>
                <a:gd name="connsiteY16" fmla="*/ 663323 h 663323"/>
                <a:gd name="connsiteX0" fmla="*/ 0 w 682808"/>
                <a:gd name="connsiteY0" fmla="*/ 663323 h 663323"/>
                <a:gd name="connsiteX1" fmla="*/ 151298 w 682808"/>
                <a:gd name="connsiteY1" fmla="*/ 442215 h 663323"/>
                <a:gd name="connsiteX2" fmla="*/ 302596 w 682808"/>
                <a:gd name="connsiteY2" fmla="*/ 221108 h 663323"/>
                <a:gd name="connsiteX3" fmla="*/ 397846 w 682808"/>
                <a:gd name="connsiteY3" fmla="*/ 47625 h 663323"/>
                <a:gd name="connsiteX4" fmla="*/ 426421 w 682808"/>
                <a:gd name="connsiteY4" fmla="*/ 28575 h 663323"/>
                <a:gd name="connsiteX5" fmla="*/ 483571 w 682808"/>
                <a:gd name="connsiteY5" fmla="*/ 9525 h 663323"/>
                <a:gd name="connsiteX6" fmla="*/ 559771 w 682808"/>
                <a:gd name="connsiteY6" fmla="*/ 0 h 663323"/>
                <a:gd name="connsiteX7" fmla="*/ 597871 w 682808"/>
                <a:gd name="connsiteY7" fmla="*/ 9525 h 663323"/>
                <a:gd name="connsiteX8" fmla="*/ 616921 w 682808"/>
                <a:gd name="connsiteY8" fmla="*/ 38100 h 663323"/>
                <a:gd name="connsiteX9" fmla="*/ 645496 w 682808"/>
                <a:gd name="connsiteY9" fmla="*/ 57150 h 663323"/>
                <a:gd name="connsiteX10" fmla="*/ 664546 w 682808"/>
                <a:gd name="connsiteY10" fmla="*/ 85725 h 663323"/>
                <a:gd name="connsiteX11" fmla="*/ 664546 w 682808"/>
                <a:gd name="connsiteY11" fmla="*/ 238125 h 663323"/>
                <a:gd name="connsiteX12" fmla="*/ 655021 w 682808"/>
                <a:gd name="connsiteY12" fmla="*/ 266700 h 663323"/>
                <a:gd name="connsiteX13" fmla="*/ 569296 w 682808"/>
                <a:gd name="connsiteY13" fmla="*/ 314325 h 663323"/>
                <a:gd name="connsiteX14" fmla="*/ 151298 w 682808"/>
                <a:gd name="connsiteY14" fmla="*/ 442215 h 663323"/>
                <a:gd name="connsiteX15" fmla="*/ 0 w 682808"/>
                <a:gd name="connsiteY15" fmla="*/ 663323 h 663323"/>
                <a:gd name="connsiteX0" fmla="*/ 0 w 682808"/>
                <a:gd name="connsiteY0" fmla="*/ 663323 h 663323"/>
                <a:gd name="connsiteX1" fmla="*/ 151298 w 682808"/>
                <a:gd name="connsiteY1" fmla="*/ 442215 h 663323"/>
                <a:gd name="connsiteX2" fmla="*/ 302596 w 682808"/>
                <a:gd name="connsiteY2" fmla="*/ 221108 h 663323"/>
                <a:gd name="connsiteX3" fmla="*/ 397846 w 682808"/>
                <a:gd name="connsiteY3" fmla="*/ 47625 h 663323"/>
                <a:gd name="connsiteX4" fmla="*/ 426421 w 682808"/>
                <a:gd name="connsiteY4" fmla="*/ 28575 h 663323"/>
                <a:gd name="connsiteX5" fmla="*/ 483571 w 682808"/>
                <a:gd name="connsiteY5" fmla="*/ 9525 h 663323"/>
                <a:gd name="connsiteX6" fmla="*/ 559771 w 682808"/>
                <a:gd name="connsiteY6" fmla="*/ 0 h 663323"/>
                <a:gd name="connsiteX7" fmla="*/ 597871 w 682808"/>
                <a:gd name="connsiteY7" fmla="*/ 9525 h 663323"/>
                <a:gd name="connsiteX8" fmla="*/ 616921 w 682808"/>
                <a:gd name="connsiteY8" fmla="*/ 38100 h 663323"/>
                <a:gd name="connsiteX9" fmla="*/ 645496 w 682808"/>
                <a:gd name="connsiteY9" fmla="*/ 57150 h 663323"/>
                <a:gd name="connsiteX10" fmla="*/ 664546 w 682808"/>
                <a:gd name="connsiteY10" fmla="*/ 85725 h 663323"/>
                <a:gd name="connsiteX11" fmla="*/ 664546 w 682808"/>
                <a:gd name="connsiteY11" fmla="*/ 238125 h 663323"/>
                <a:gd name="connsiteX12" fmla="*/ 655021 w 682808"/>
                <a:gd name="connsiteY12" fmla="*/ 266700 h 663323"/>
                <a:gd name="connsiteX13" fmla="*/ 569296 w 682808"/>
                <a:gd name="connsiteY13" fmla="*/ 314325 h 663323"/>
                <a:gd name="connsiteX14" fmla="*/ 0 w 682808"/>
                <a:gd name="connsiteY14" fmla="*/ 663323 h 663323"/>
                <a:gd name="connsiteX15" fmla="*/ 0 w 682808"/>
                <a:gd name="connsiteY15" fmla="*/ 663323 h 663323"/>
                <a:gd name="connsiteX0" fmla="*/ 0 w 682808"/>
                <a:gd name="connsiteY0" fmla="*/ 663323 h 663323"/>
                <a:gd name="connsiteX1" fmla="*/ 151298 w 682808"/>
                <a:gd name="connsiteY1" fmla="*/ 442215 h 663323"/>
                <a:gd name="connsiteX2" fmla="*/ 302596 w 682808"/>
                <a:gd name="connsiteY2" fmla="*/ 221108 h 663323"/>
                <a:gd name="connsiteX3" fmla="*/ 397846 w 682808"/>
                <a:gd name="connsiteY3" fmla="*/ 47625 h 663323"/>
                <a:gd name="connsiteX4" fmla="*/ 426421 w 682808"/>
                <a:gd name="connsiteY4" fmla="*/ 28575 h 663323"/>
                <a:gd name="connsiteX5" fmla="*/ 483571 w 682808"/>
                <a:gd name="connsiteY5" fmla="*/ 9525 h 663323"/>
                <a:gd name="connsiteX6" fmla="*/ 559771 w 682808"/>
                <a:gd name="connsiteY6" fmla="*/ 0 h 663323"/>
                <a:gd name="connsiteX7" fmla="*/ 597871 w 682808"/>
                <a:gd name="connsiteY7" fmla="*/ 9525 h 663323"/>
                <a:gd name="connsiteX8" fmla="*/ 616921 w 682808"/>
                <a:gd name="connsiteY8" fmla="*/ 38100 h 663323"/>
                <a:gd name="connsiteX9" fmla="*/ 645496 w 682808"/>
                <a:gd name="connsiteY9" fmla="*/ 57150 h 663323"/>
                <a:gd name="connsiteX10" fmla="*/ 664546 w 682808"/>
                <a:gd name="connsiteY10" fmla="*/ 85725 h 663323"/>
                <a:gd name="connsiteX11" fmla="*/ 664546 w 682808"/>
                <a:gd name="connsiteY11" fmla="*/ 238125 h 663323"/>
                <a:gd name="connsiteX12" fmla="*/ 655021 w 682808"/>
                <a:gd name="connsiteY12" fmla="*/ 266700 h 663323"/>
                <a:gd name="connsiteX13" fmla="*/ 455205 w 682808"/>
                <a:gd name="connsiteY13" fmla="*/ 331662 h 663323"/>
                <a:gd name="connsiteX14" fmla="*/ 0 w 682808"/>
                <a:gd name="connsiteY14" fmla="*/ 663323 h 663323"/>
                <a:gd name="connsiteX15" fmla="*/ 0 w 682808"/>
                <a:gd name="connsiteY15" fmla="*/ 663323 h 663323"/>
                <a:gd name="connsiteX0" fmla="*/ 0 w 682808"/>
                <a:gd name="connsiteY0" fmla="*/ 663323 h 663323"/>
                <a:gd name="connsiteX1" fmla="*/ 151298 w 682808"/>
                <a:gd name="connsiteY1" fmla="*/ 442215 h 663323"/>
                <a:gd name="connsiteX2" fmla="*/ 227603 w 682808"/>
                <a:gd name="connsiteY2" fmla="*/ 331662 h 663323"/>
                <a:gd name="connsiteX3" fmla="*/ 397846 w 682808"/>
                <a:gd name="connsiteY3" fmla="*/ 47625 h 663323"/>
                <a:gd name="connsiteX4" fmla="*/ 426421 w 682808"/>
                <a:gd name="connsiteY4" fmla="*/ 28575 h 663323"/>
                <a:gd name="connsiteX5" fmla="*/ 483571 w 682808"/>
                <a:gd name="connsiteY5" fmla="*/ 9525 h 663323"/>
                <a:gd name="connsiteX6" fmla="*/ 559771 w 682808"/>
                <a:gd name="connsiteY6" fmla="*/ 0 h 663323"/>
                <a:gd name="connsiteX7" fmla="*/ 597871 w 682808"/>
                <a:gd name="connsiteY7" fmla="*/ 9525 h 663323"/>
                <a:gd name="connsiteX8" fmla="*/ 616921 w 682808"/>
                <a:gd name="connsiteY8" fmla="*/ 38100 h 663323"/>
                <a:gd name="connsiteX9" fmla="*/ 645496 w 682808"/>
                <a:gd name="connsiteY9" fmla="*/ 57150 h 663323"/>
                <a:gd name="connsiteX10" fmla="*/ 664546 w 682808"/>
                <a:gd name="connsiteY10" fmla="*/ 85725 h 663323"/>
                <a:gd name="connsiteX11" fmla="*/ 664546 w 682808"/>
                <a:gd name="connsiteY11" fmla="*/ 238125 h 663323"/>
                <a:gd name="connsiteX12" fmla="*/ 655021 w 682808"/>
                <a:gd name="connsiteY12" fmla="*/ 266700 h 663323"/>
                <a:gd name="connsiteX13" fmla="*/ 455205 w 682808"/>
                <a:gd name="connsiteY13" fmla="*/ 331662 h 663323"/>
                <a:gd name="connsiteX14" fmla="*/ 0 w 682808"/>
                <a:gd name="connsiteY14" fmla="*/ 663323 h 663323"/>
                <a:gd name="connsiteX15" fmla="*/ 0 w 682808"/>
                <a:gd name="connsiteY15" fmla="*/ 663323 h 663323"/>
                <a:gd name="connsiteX0" fmla="*/ 0 w 682808"/>
                <a:gd name="connsiteY0" fmla="*/ 663323 h 663323"/>
                <a:gd name="connsiteX1" fmla="*/ 151298 w 682808"/>
                <a:gd name="connsiteY1" fmla="*/ 442215 h 663323"/>
                <a:gd name="connsiteX2" fmla="*/ 227603 w 682808"/>
                <a:gd name="connsiteY2" fmla="*/ 331662 h 663323"/>
                <a:gd name="connsiteX3" fmla="*/ 397846 w 682808"/>
                <a:gd name="connsiteY3" fmla="*/ 47625 h 663323"/>
                <a:gd name="connsiteX4" fmla="*/ 426421 w 682808"/>
                <a:gd name="connsiteY4" fmla="*/ 28575 h 663323"/>
                <a:gd name="connsiteX5" fmla="*/ 483571 w 682808"/>
                <a:gd name="connsiteY5" fmla="*/ 9525 h 663323"/>
                <a:gd name="connsiteX6" fmla="*/ 559771 w 682808"/>
                <a:gd name="connsiteY6" fmla="*/ 0 h 663323"/>
                <a:gd name="connsiteX7" fmla="*/ 597871 w 682808"/>
                <a:gd name="connsiteY7" fmla="*/ 9525 h 663323"/>
                <a:gd name="connsiteX8" fmla="*/ 616921 w 682808"/>
                <a:gd name="connsiteY8" fmla="*/ 38100 h 663323"/>
                <a:gd name="connsiteX9" fmla="*/ 645496 w 682808"/>
                <a:gd name="connsiteY9" fmla="*/ 57150 h 663323"/>
                <a:gd name="connsiteX10" fmla="*/ 664546 w 682808"/>
                <a:gd name="connsiteY10" fmla="*/ 85725 h 663323"/>
                <a:gd name="connsiteX11" fmla="*/ 664546 w 682808"/>
                <a:gd name="connsiteY11" fmla="*/ 238125 h 663323"/>
                <a:gd name="connsiteX12" fmla="*/ 655021 w 682808"/>
                <a:gd name="connsiteY12" fmla="*/ 266700 h 663323"/>
                <a:gd name="connsiteX13" fmla="*/ 455205 w 682808"/>
                <a:gd name="connsiteY13" fmla="*/ 331662 h 663323"/>
                <a:gd name="connsiteX14" fmla="*/ 0 w 682808"/>
                <a:gd name="connsiteY14" fmla="*/ 663323 h 663323"/>
                <a:gd name="connsiteX15" fmla="*/ 0 w 682808"/>
                <a:gd name="connsiteY15" fmla="*/ 663323 h 663323"/>
                <a:gd name="connsiteX0" fmla="*/ 0 w 682808"/>
                <a:gd name="connsiteY0" fmla="*/ 663323 h 663323"/>
                <a:gd name="connsiteX1" fmla="*/ 151298 w 682808"/>
                <a:gd name="connsiteY1" fmla="*/ 442215 h 663323"/>
                <a:gd name="connsiteX2" fmla="*/ 227603 w 682808"/>
                <a:gd name="connsiteY2" fmla="*/ 331662 h 663323"/>
                <a:gd name="connsiteX3" fmla="*/ 397846 w 682808"/>
                <a:gd name="connsiteY3" fmla="*/ 47625 h 663323"/>
                <a:gd name="connsiteX4" fmla="*/ 426421 w 682808"/>
                <a:gd name="connsiteY4" fmla="*/ 28575 h 663323"/>
                <a:gd name="connsiteX5" fmla="*/ 483571 w 682808"/>
                <a:gd name="connsiteY5" fmla="*/ 9525 h 663323"/>
                <a:gd name="connsiteX6" fmla="*/ 559771 w 682808"/>
                <a:gd name="connsiteY6" fmla="*/ 0 h 663323"/>
                <a:gd name="connsiteX7" fmla="*/ 597871 w 682808"/>
                <a:gd name="connsiteY7" fmla="*/ 9525 h 663323"/>
                <a:gd name="connsiteX8" fmla="*/ 616921 w 682808"/>
                <a:gd name="connsiteY8" fmla="*/ 38100 h 663323"/>
                <a:gd name="connsiteX9" fmla="*/ 645496 w 682808"/>
                <a:gd name="connsiteY9" fmla="*/ 57150 h 663323"/>
                <a:gd name="connsiteX10" fmla="*/ 664546 w 682808"/>
                <a:gd name="connsiteY10" fmla="*/ 85725 h 663323"/>
                <a:gd name="connsiteX11" fmla="*/ 664546 w 682808"/>
                <a:gd name="connsiteY11" fmla="*/ 238125 h 663323"/>
                <a:gd name="connsiteX12" fmla="*/ 655021 w 682808"/>
                <a:gd name="connsiteY12" fmla="*/ 266700 h 663323"/>
                <a:gd name="connsiteX13" fmla="*/ 455205 w 682808"/>
                <a:gd name="connsiteY13" fmla="*/ 331662 h 663323"/>
                <a:gd name="connsiteX14" fmla="*/ 0 w 682808"/>
                <a:gd name="connsiteY14" fmla="*/ 663323 h 663323"/>
                <a:gd name="connsiteX15" fmla="*/ 0 w 682808"/>
                <a:gd name="connsiteY15" fmla="*/ 663323 h 663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82808" h="663323">
                  <a:moveTo>
                    <a:pt x="0" y="663323"/>
                  </a:moveTo>
                  <a:lnTo>
                    <a:pt x="151298" y="442215"/>
                  </a:lnTo>
                  <a:cubicBezTo>
                    <a:pt x="212843" y="344361"/>
                    <a:pt x="211728" y="376112"/>
                    <a:pt x="227603" y="331662"/>
                  </a:cubicBezTo>
                  <a:cubicBezTo>
                    <a:pt x="236227" y="321314"/>
                    <a:pt x="387498" y="56249"/>
                    <a:pt x="397846" y="47625"/>
                  </a:cubicBezTo>
                  <a:cubicBezTo>
                    <a:pt x="406640" y="40296"/>
                    <a:pt x="415960" y="33224"/>
                    <a:pt x="426421" y="28575"/>
                  </a:cubicBezTo>
                  <a:cubicBezTo>
                    <a:pt x="444771" y="20420"/>
                    <a:pt x="463646" y="12016"/>
                    <a:pt x="483571" y="9525"/>
                  </a:cubicBezTo>
                  <a:lnTo>
                    <a:pt x="559771" y="0"/>
                  </a:lnTo>
                  <a:cubicBezTo>
                    <a:pt x="572471" y="3175"/>
                    <a:pt x="586979" y="2263"/>
                    <a:pt x="597871" y="9525"/>
                  </a:cubicBezTo>
                  <a:cubicBezTo>
                    <a:pt x="607396" y="15875"/>
                    <a:pt x="608826" y="30005"/>
                    <a:pt x="616921" y="38100"/>
                  </a:cubicBezTo>
                  <a:cubicBezTo>
                    <a:pt x="625016" y="46195"/>
                    <a:pt x="635971" y="50800"/>
                    <a:pt x="645496" y="57150"/>
                  </a:cubicBezTo>
                  <a:cubicBezTo>
                    <a:pt x="651846" y="66675"/>
                    <a:pt x="660526" y="75006"/>
                    <a:pt x="664546" y="85725"/>
                  </a:cubicBezTo>
                  <a:cubicBezTo>
                    <a:pt x="682808" y="134425"/>
                    <a:pt x="671508" y="189390"/>
                    <a:pt x="664546" y="238125"/>
                  </a:cubicBezTo>
                  <a:cubicBezTo>
                    <a:pt x="663126" y="248064"/>
                    <a:pt x="662121" y="259600"/>
                    <a:pt x="655021" y="266700"/>
                  </a:cubicBezTo>
                  <a:cubicBezTo>
                    <a:pt x="622269" y="299452"/>
                    <a:pt x="491138" y="319684"/>
                    <a:pt x="455205" y="331662"/>
                  </a:cubicBezTo>
                  <a:cubicBezTo>
                    <a:pt x="296299" y="375768"/>
                    <a:pt x="94883" y="605157"/>
                    <a:pt x="0" y="663323"/>
                  </a:cubicBezTo>
                  <a:lnTo>
                    <a:pt x="0" y="663323"/>
                  </a:lnTo>
                  <a:close/>
                </a:path>
              </a:pathLst>
            </a:custGeom>
            <a:solidFill>
              <a:srgbClr val="00B0F0"/>
            </a:solidFill>
            <a:ln w="31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dirty="0"/>
            </a:p>
          </p:txBody>
        </p:sp>
        <p:sp>
          <p:nvSpPr>
            <p:cNvPr id="169" name="Freeform 168"/>
            <p:cNvSpPr/>
            <p:nvPr/>
          </p:nvSpPr>
          <p:spPr>
            <a:xfrm rot="1605782">
              <a:off x="4722282" y="2361436"/>
              <a:ext cx="68165" cy="46040"/>
            </a:xfrm>
            <a:custGeom>
              <a:avLst/>
              <a:gdLst>
                <a:gd name="connsiteX0" fmla="*/ 0 w 380212"/>
                <a:gd name="connsiteY0" fmla="*/ 314325 h 333375"/>
                <a:gd name="connsiteX1" fmla="*/ 0 w 380212"/>
                <a:gd name="connsiteY1" fmla="*/ 314325 h 333375"/>
                <a:gd name="connsiteX2" fmla="*/ 19050 w 380212"/>
                <a:gd name="connsiteY2" fmla="*/ 228600 h 333375"/>
                <a:gd name="connsiteX3" fmla="*/ 28575 w 380212"/>
                <a:gd name="connsiteY3" fmla="*/ 161925 h 333375"/>
                <a:gd name="connsiteX4" fmla="*/ 66675 w 380212"/>
                <a:gd name="connsiteY4" fmla="*/ 76200 h 333375"/>
                <a:gd name="connsiteX5" fmla="*/ 95250 w 380212"/>
                <a:gd name="connsiteY5" fmla="*/ 47625 h 333375"/>
                <a:gd name="connsiteX6" fmla="*/ 123825 w 380212"/>
                <a:gd name="connsiteY6" fmla="*/ 28575 h 333375"/>
                <a:gd name="connsiteX7" fmla="*/ 180975 w 380212"/>
                <a:gd name="connsiteY7" fmla="*/ 9525 h 333375"/>
                <a:gd name="connsiteX8" fmla="*/ 257175 w 380212"/>
                <a:gd name="connsiteY8" fmla="*/ 0 h 333375"/>
                <a:gd name="connsiteX9" fmla="*/ 295275 w 380212"/>
                <a:gd name="connsiteY9" fmla="*/ 9525 h 333375"/>
                <a:gd name="connsiteX10" fmla="*/ 314325 w 380212"/>
                <a:gd name="connsiteY10" fmla="*/ 38100 h 333375"/>
                <a:gd name="connsiteX11" fmla="*/ 342900 w 380212"/>
                <a:gd name="connsiteY11" fmla="*/ 57150 h 333375"/>
                <a:gd name="connsiteX12" fmla="*/ 361950 w 380212"/>
                <a:gd name="connsiteY12" fmla="*/ 85725 h 333375"/>
                <a:gd name="connsiteX13" fmla="*/ 361950 w 380212"/>
                <a:gd name="connsiteY13" fmla="*/ 238125 h 333375"/>
                <a:gd name="connsiteX14" fmla="*/ 352425 w 380212"/>
                <a:gd name="connsiteY14" fmla="*/ 266700 h 333375"/>
                <a:gd name="connsiteX15" fmla="*/ 266700 w 380212"/>
                <a:gd name="connsiteY15" fmla="*/ 314325 h 333375"/>
                <a:gd name="connsiteX16" fmla="*/ 171450 w 380212"/>
                <a:gd name="connsiteY16" fmla="*/ 295275 h 333375"/>
                <a:gd name="connsiteX17" fmla="*/ 85725 w 380212"/>
                <a:gd name="connsiteY17" fmla="*/ 304800 h 333375"/>
                <a:gd name="connsiteX18" fmla="*/ 28575 w 380212"/>
                <a:gd name="connsiteY18" fmla="*/ 323850 h 333375"/>
                <a:gd name="connsiteX19" fmla="*/ 0 w 380212"/>
                <a:gd name="connsiteY19" fmla="*/ 333375 h 333375"/>
                <a:gd name="connsiteX20" fmla="*/ 0 w 380212"/>
                <a:gd name="connsiteY20" fmla="*/ 314325 h 333375"/>
                <a:gd name="connsiteX0" fmla="*/ 0 w 682808"/>
                <a:gd name="connsiteY0" fmla="*/ 663323 h 663323"/>
                <a:gd name="connsiteX1" fmla="*/ 302596 w 682808"/>
                <a:gd name="connsiteY1" fmla="*/ 314325 h 663323"/>
                <a:gd name="connsiteX2" fmla="*/ 321646 w 682808"/>
                <a:gd name="connsiteY2" fmla="*/ 228600 h 663323"/>
                <a:gd name="connsiteX3" fmla="*/ 331171 w 682808"/>
                <a:gd name="connsiteY3" fmla="*/ 161925 h 663323"/>
                <a:gd name="connsiteX4" fmla="*/ 369271 w 682808"/>
                <a:gd name="connsiteY4" fmla="*/ 76200 h 663323"/>
                <a:gd name="connsiteX5" fmla="*/ 397846 w 682808"/>
                <a:gd name="connsiteY5" fmla="*/ 47625 h 663323"/>
                <a:gd name="connsiteX6" fmla="*/ 426421 w 682808"/>
                <a:gd name="connsiteY6" fmla="*/ 28575 h 663323"/>
                <a:gd name="connsiteX7" fmla="*/ 483571 w 682808"/>
                <a:gd name="connsiteY7" fmla="*/ 9525 h 663323"/>
                <a:gd name="connsiteX8" fmla="*/ 559771 w 682808"/>
                <a:gd name="connsiteY8" fmla="*/ 0 h 663323"/>
                <a:gd name="connsiteX9" fmla="*/ 597871 w 682808"/>
                <a:gd name="connsiteY9" fmla="*/ 9525 h 663323"/>
                <a:gd name="connsiteX10" fmla="*/ 616921 w 682808"/>
                <a:gd name="connsiteY10" fmla="*/ 38100 h 663323"/>
                <a:gd name="connsiteX11" fmla="*/ 645496 w 682808"/>
                <a:gd name="connsiteY11" fmla="*/ 57150 h 663323"/>
                <a:gd name="connsiteX12" fmla="*/ 664546 w 682808"/>
                <a:gd name="connsiteY12" fmla="*/ 85725 h 663323"/>
                <a:gd name="connsiteX13" fmla="*/ 664546 w 682808"/>
                <a:gd name="connsiteY13" fmla="*/ 238125 h 663323"/>
                <a:gd name="connsiteX14" fmla="*/ 655021 w 682808"/>
                <a:gd name="connsiteY14" fmla="*/ 266700 h 663323"/>
                <a:gd name="connsiteX15" fmla="*/ 569296 w 682808"/>
                <a:gd name="connsiteY15" fmla="*/ 314325 h 663323"/>
                <a:gd name="connsiteX16" fmla="*/ 474046 w 682808"/>
                <a:gd name="connsiteY16" fmla="*/ 295275 h 663323"/>
                <a:gd name="connsiteX17" fmla="*/ 388321 w 682808"/>
                <a:gd name="connsiteY17" fmla="*/ 304800 h 663323"/>
                <a:gd name="connsiteX18" fmla="*/ 331171 w 682808"/>
                <a:gd name="connsiteY18" fmla="*/ 323850 h 663323"/>
                <a:gd name="connsiteX19" fmla="*/ 302596 w 682808"/>
                <a:gd name="connsiteY19" fmla="*/ 333375 h 663323"/>
                <a:gd name="connsiteX20" fmla="*/ 0 w 682808"/>
                <a:gd name="connsiteY20" fmla="*/ 663323 h 663323"/>
                <a:gd name="connsiteX0" fmla="*/ 0 w 682808"/>
                <a:gd name="connsiteY0" fmla="*/ 663323 h 663323"/>
                <a:gd name="connsiteX1" fmla="*/ 302596 w 682808"/>
                <a:gd name="connsiteY1" fmla="*/ 314325 h 663323"/>
                <a:gd name="connsiteX2" fmla="*/ 321646 w 682808"/>
                <a:gd name="connsiteY2" fmla="*/ 228600 h 663323"/>
                <a:gd name="connsiteX3" fmla="*/ 331171 w 682808"/>
                <a:gd name="connsiteY3" fmla="*/ 161925 h 663323"/>
                <a:gd name="connsiteX4" fmla="*/ 369271 w 682808"/>
                <a:gd name="connsiteY4" fmla="*/ 76200 h 663323"/>
                <a:gd name="connsiteX5" fmla="*/ 397846 w 682808"/>
                <a:gd name="connsiteY5" fmla="*/ 47625 h 663323"/>
                <a:gd name="connsiteX6" fmla="*/ 426421 w 682808"/>
                <a:gd name="connsiteY6" fmla="*/ 28575 h 663323"/>
                <a:gd name="connsiteX7" fmla="*/ 483571 w 682808"/>
                <a:gd name="connsiteY7" fmla="*/ 9525 h 663323"/>
                <a:gd name="connsiteX8" fmla="*/ 559771 w 682808"/>
                <a:gd name="connsiteY8" fmla="*/ 0 h 663323"/>
                <a:gd name="connsiteX9" fmla="*/ 597871 w 682808"/>
                <a:gd name="connsiteY9" fmla="*/ 9525 h 663323"/>
                <a:gd name="connsiteX10" fmla="*/ 616921 w 682808"/>
                <a:gd name="connsiteY10" fmla="*/ 38100 h 663323"/>
                <a:gd name="connsiteX11" fmla="*/ 645496 w 682808"/>
                <a:gd name="connsiteY11" fmla="*/ 57150 h 663323"/>
                <a:gd name="connsiteX12" fmla="*/ 664546 w 682808"/>
                <a:gd name="connsiteY12" fmla="*/ 85725 h 663323"/>
                <a:gd name="connsiteX13" fmla="*/ 664546 w 682808"/>
                <a:gd name="connsiteY13" fmla="*/ 238125 h 663323"/>
                <a:gd name="connsiteX14" fmla="*/ 655021 w 682808"/>
                <a:gd name="connsiteY14" fmla="*/ 266700 h 663323"/>
                <a:gd name="connsiteX15" fmla="*/ 569296 w 682808"/>
                <a:gd name="connsiteY15" fmla="*/ 314325 h 663323"/>
                <a:gd name="connsiteX16" fmla="*/ 474046 w 682808"/>
                <a:gd name="connsiteY16" fmla="*/ 295275 h 663323"/>
                <a:gd name="connsiteX17" fmla="*/ 388321 w 682808"/>
                <a:gd name="connsiteY17" fmla="*/ 304800 h 663323"/>
                <a:gd name="connsiteX18" fmla="*/ 302596 w 682808"/>
                <a:gd name="connsiteY18" fmla="*/ 333375 h 663323"/>
                <a:gd name="connsiteX19" fmla="*/ 0 w 682808"/>
                <a:gd name="connsiteY19" fmla="*/ 663323 h 663323"/>
                <a:gd name="connsiteX0" fmla="*/ 0 w 682808"/>
                <a:gd name="connsiteY0" fmla="*/ 663323 h 663323"/>
                <a:gd name="connsiteX1" fmla="*/ 302596 w 682808"/>
                <a:gd name="connsiteY1" fmla="*/ 314325 h 663323"/>
                <a:gd name="connsiteX2" fmla="*/ 331171 w 682808"/>
                <a:gd name="connsiteY2" fmla="*/ 161925 h 663323"/>
                <a:gd name="connsiteX3" fmla="*/ 369271 w 682808"/>
                <a:gd name="connsiteY3" fmla="*/ 76200 h 663323"/>
                <a:gd name="connsiteX4" fmla="*/ 397846 w 682808"/>
                <a:gd name="connsiteY4" fmla="*/ 47625 h 663323"/>
                <a:gd name="connsiteX5" fmla="*/ 426421 w 682808"/>
                <a:gd name="connsiteY5" fmla="*/ 28575 h 663323"/>
                <a:gd name="connsiteX6" fmla="*/ 483571 w 682808"/>
                <a:gd name="connsiteY6" fmla="*/ 9525 h 663323"/>
                <a:gd name="connsiteX7" fmla="*/ 559771 w 682808"/>
                <a:gd name="connsiteY7" fmla="*/ 0 h 663323"/>
                <a:gd name="connsiteX8" fmla="*/ 597871 w 682808"/>
                <a:gd name="connsiteY8" fmla="*/ 9525 h 663323"/>
                <a:gd name="connsiteX9" fmla="*/ 616921 w 682808"/>
                <a:gd name="connsiteY9" fmla="*/ 38100 h 663323"/>
                <a:gd name="connsiteX10" fmla="*/ 645496 w 682808"/>
                <a:gd name="connsiteY10" fmla="*/ 57150 h 663323"/>
                <a:gd name="connsiteX11" fmla="*/ 664546 w 682808"/>
                <a:gd name="connsiteY11" fmla="*/ 85725 h 663323"/>
                <a:gd name="connsiteX12" fmla="*/ 664546 w 682808"/>
                <a:gd name="connsiteY12" fmla="*/ 238125 h 663323"/>
                <a:gd name="connsiteX13" fmla="*/ 655021 w 682808"/>
                <a:gd name="connsiteY13" fmla="*/ 266700 h 663323"/>
                <a:gd name="connsiteX14" fmla="*/ 569296 w 682808"/>
                <a:gd name="connsiteY14" fmla="*/ 314325 h 663323"/>
                <a:gd name="connsiteX15" fmla="*/ 474046 w 682808"/>
                <a:gd name="connsiteY15" fmla="*/ 295275 h 663323"/>
                <a:gd name="connsiteX16" fmla="*/ 388321 w 682808"/>
                <a:gd name="connsiteY16" fmla="*/ 304800 h 663323"/>
                <a:gd name="connsiteX17" fmla="*/ 302596 w 682808"/>
                <a:gd name="connsiteY17" fmla="*/ 333375 h 663323"/>
                <a:gd name="connsiteX18" fmla="*/ 0 w 682808"/>
                <a:gd name="connsiteY18" fmla="*/ 663323 h 663323"/>
                <a:gd name="connsiteX0" fmla="*/ 0 w 682808"/>
                <a:gd name="connsiteY0" fmla="*/ 663323 h 663323"/>
                <a:gd name="connsiteX1" fmla="*/ 302596 w 682808"/>
                <a:gd name="connsiteY1" fmla="*/ 314325 h 663323"/>
                <a:gd name="connsiteX2" fmla="*/ 369271 w 682808"/>
                <a:gd name="connsiteY2" fmla="*/ 76200 h 663323"/>
                <a:gd name="connsiteX3" fmla="*/ 397846 w 682808"/>
                <a:gd name="connsiteY3" fmla="*/ 47625 h 663323"/>
                <a:gd name="connsiteX4" fmla="*/ 426421 w 682808"/>
                <a:gd name="connsiteY4" fmla="*/ 28575 h 663323"/>
                <a:gd name="connsiteX5" fmla="*/ 483571 w 682808"/>
                <a:gd name="connsiteY5" fmla="*/ 9525 h 663323"/>
                <a:gd name="connsiteX6" fmla="*/ 559771 w 682808"/>
                <a:gd name="connsiteY6" fmla="*/ 0 h 663323"/>
                <a:gd name="connsiteX7" fmla="*/ 597871 w 682808"/>
                <a:gd name="connsiteY7" fmla="*/ 9525 h 663323"/>
                <a:gd name="connsiteX8" fmla="*/ 616921 w 682808"/>
                <a:gd name="connsiteY8" fmla="*/ 38100 h 663323"/>
                <a:gd name="connsiteX9" fmla="*/ 645496 w 682808"/>
                <a:gd name="connsiteY9" fmla="*/ 57150 h 663323"/>
                <a:gd name="connsiteX10" fmla="*/ 664546 w 682808"/>
                <a:gd name="connsiteY10" fmla="*/ 85725 h 663323"/>
                <a:gd name="connsiteX11" fmla="*/ 664546 w 682808"/>
                <a:gd name="connsiteY11" fmla="*/ 238125 h 663323"/>
                <a:gd name="connsiteX12" fmla="*/ 655021 w 682808"/>
                <a:gd name="connsiteY12" fmla="*/ 266700 h 663323"/>
                <a:gd name="connsiteX13" fmla="*/ 569296 w 682808"/>
                <a:gd name="connsiteY13" fmla="*/ 314325 h 663323"/>
                <a:gd name="connsiteX14" fmla="*/ 474046 w 682808"/>
                <a:gd name="connsiteY14" fmla="*/ 295275 h 663323"/>
                <a:gd name="connsiteX15" fmla="*/ 388321 w 682808"/>
                <a:gd name="connsiteY15" fmla="*/ 304800 h 663323"/>
                <a:gd name="connsiteX16" fmla="*/ 302596 w 682808"/>
                <a:gd name="connsiteY16" fmla="*/ 333375 h 663323"/>
                <a:gd name="connsiteX17" fmla="*/ 0 w 682808"/>
                <a:gd name="connsiteY17" fmla="*/ 663323 h 663323"/>
                <a:gd name="connsiteX0" fmla="*/ 0 w 682808"/>
                <a:gd name="connsiteY0" fmla="*/ 663323 h 663323"/>
                <a:gd name="connsiteX1" fmla="*/ 302596 w 682808"/>
                <a:gd name="connsiteY1" fmla="*/ 314325 h 663323"/>
                <a:gd name="connsiteX2" fmla="*/ 369271 w 682808"/>
                <a:gd name="connsiteY2" fmla="*/ 76200 h 663323"/>
                <a:gd name="connsiteX3" fmla="*/ 397846 w 682808"/>
                <a:gd name="connsiteY3" fmla="*/ 47625 h 663323"/>
                <a:gd name="connsiteX4" fmla="*/ 426421 w 682808"/>
                <a:gd name="connsiteY4" fmla="*/ 28575 h 663323"/>
                <a:gd name="connsiteX5" fmla="*/ 483571 w 682808"/>
                <a:gd name="connsiteY5" fmla="*/ 9525 h 663323"/>
                <a:gd name="connsiteX6" fmla="*/ 559771 w 682808"/>
                <a:gd name="connsiteY6" fmla="*/ 0 h 663323"/>
                <a:gd name="connsiteX7" fmla="*/ 597871 w 682808"/>
                <a:gd name="connsiteY7" fmla="*/ 9525 h 663323"/>
                <a:gd name="connsiteX8" fmla="*/ 616921 w 682808"/>
                <a:gd name="connsiteY8" fmla="*/ 38100 h 663323"/>
                <a:gd name="connsiteX9" fmla="*/ 645496 w 682808"/>
                <a:gd name="connsiteY9" fmla="*/ 57150 h 663323"/>
                <a:gd name="connsiteX10" fmla="*/ 664546 w 682808"/>
                <a:gd name="connsiteY10" fmla="*/ 85725 h 663323"/>
                <a:gd name="connsiteX11" fmla="*/ 664546 w 682808"/>
                <a:gd name="connsiteY11" fmla="*/ 238125 h 663323"/>
                <a:gd name="connsiteX12" fmla="*/ 655021 w 682808"/>
                <a:gd name="connsiteY12" fmla="*/ 266700 h 663323"/>
                <a:gd name="connsiteX13" fmla="*/ 569296 w 682808"/>
                <a:gd name="connsiteY13" fmla="*/ 314325 h 663323"/>
                <a:gd name="connsiteX14" fmla="*/ 474046 w 682808"/>
                <a:gd name="connsiteY14" fmla="*/ 295275 h 663323"/>
                <a:gd name="connsiteX15" fmla="*/ 388321 w 682808"/>
                <a:gd name="connsiteY15" fmla="*/ 304800 h 663323"/>
                <a:gd name="connsiteX16" fmla="*/ 0 w 682808"/>
                <a:gd name="connsiteY16" fmla="*/ 663323 h 663323"/>
                <a:gd name="connsiteX0" fmla="*/ 0 w 682808"/>
                <a:gd name="connsiteY0" fmla="*/ 663323 h 663323"/>
                <a:gd name="connsiteX1" fmla="*/ 151298 w 682808"/>
                <a:gd name="connsiteY1" fmla="*/ 442215 h 663323"/>
                <a:gd name="connsiteX2" fmla="*/ 369271 w 682808"/>
                <a:gd name="connsiteY2" fmla="*/ 76200 h 663323"/>
                <a:gd name="connsiteX3" fmla="*/ 397846 w 682808"/>
                <a:gd name="connsiteY3" fmla="*/ 47625 h 663323"/>
                <a:gd name="connsiteX4" fmla="*/ 426421 w 682808"/>
                <a:gd name="connsiteY4" fmla="*/ 28575 h 663323"/>
                <a:gd name="connsiteX5" fmla="*/ 483571 w 682808"/>
                <a:gd name="connsiteY5" fmla="*/ 9525 h 663323"/>
                <a:gd name="connsiteX6" fmla="*/ 559771 w 682808"/>
                <a:gd name="connsiteY6" fmla="*/ 0 h 663323"/>
                <a:gd name="connsiteX7" fmla="*/ 597871 w 682808"/>
                <a:gd name="connsiteY7" fmla="*/ 9525 h 663323"/>
                <a:gd name="connsiteX8" fmla="*/ 616921 w 682808"/>
                <a:gd name="connsiteY8" fmla="*/ 38100 h 663323"/>
                <a:gd name="connsiteX9" fmla="*/ 645496 w 682808"/>
                <a:gd name="connsiteY9" fmla="*/ 57150 h 663323"/>
                <a:gd name="connsiteX10" fmla="*/ 664546 w 682808"/>
                <a:gd name="connsiteY10" fmla="*/ 85725 h 663323"/>
                <a:gd name="connsiteX11" fmla="*/ 664546 w 682808"/>
                <a:gd name="connsiteY11" fmla="*/ 238125 h 663323"/>
                <a:gd name="connsiteX12" fmla="*/ 655021 w 682808"/>
                <a:gd name="connsiteY12" fmla="*/ 266700 h 663323"/>
                <a:gd name="connsiteX13" fmla="*/ 569296 w 682808"/>
                <a:gd name="connsiteY13" fmla="*/ 314325 h 663323"/>
                <a:gd name="connsiteX14" fmla="*/ 474046 w 682808"/>
                <a:gd name="connsiteY14" fmla="*/ 295275 h 663323"/>
                <a:gd name="connsiteX15" fmla="*/ 388321 w 682808"/>
                <a:gd name="connsiteY15" fmla="*/ 304800 h 663323"/>
                <a:gd name="connsiteX16" fmla="*/ 0 w 682808"/>
                <a:gd name="connsiteY16" fmla="*/ 663323 h 663323"/>
                <a:gd name="connsiteX0" fmla="*/ 0 w 682808"/>
                <a:gd name="connsiteY0" fmla="*/ 663323 h 663323"/>
                <a:gd name="connsiteX1" fmla="*/ 151298 w 682808"/>
                <a:gd name="connsiteY1" fmla="*/ 442215 h 663323"/>
                <a:gd name="connsiteX2" fmla="*/ 302596 w 682808"/>
                <a:gd name="connsiteY2" fmla="*/ 221108 h 663323"/>
                <a:gd name="connsiteX3" fmla="*/ 397846 w 682808"/>
                <a:gd name="connsiteY3" fmla="*/ 47625 h 663323"/>
                <a:gd name="connsiteX4" fmla="*/ 426421 w 682808"/>
                <a:gd name="connsiteY4" fmla="*/ 28575 h 663323"/>
                <a:gd name="connsiteX5" fmla="*/ 483571 w 682808"/>
                <a:gd name="connsiteY5" fmla="*/ 9525 h 663323"/>
                <a:gd name="connsiteX6" fmla="*/ 559771 w 682808"/>
                <a:gd name="connsiteY6" fmla="*/ 0 h 663323"/>
                <a:gd name="connsiteX7" fmla="*/ 597871 w 682808"/>
                <a:gd name="connsiteY7" fmla="*/ 9525 h 663323"/>
                <a:gd name="connsiteX8" fmla="*/ 616921 w 682808"/>
                <a:gd name="connsiteY8" fmla="*/ 38100 h 663323"/>
                <a:gd name="connsiteX9" fmla="*/ 645496 w 682808"/>
                <a:gd name="connsiteY9" fmla="*/ 57150 h 663323"/>
                <a:gd name="connsiteX10" fmla="*/ 664546 w 682808"/>
                <a:gd name="connsiteY10" fmla="*/ 85725 h 663323"/>
                <a:gd name="connsiteX11" fmla="*/ 664546 w 682808"/>
                <a:gd name="connsiteY11" fmla="*/ 238125 h 663323"/>
                <a:gd name="connsiteX12" fmla="*/ 655021 w 682808"/>
                <a:gd name="connsiteY12" fmla="*/ 266700 h 663323"/>
                <a:gd name="connsiteX13" fmla="*/ 569296 w 682808"/>
                <a:gd name="connsiteY13" fmla="*/ 314325 h 663323"/>
                <a:gd name="connsiteX14" fmla="*/ 474046 w 682808"/>
                <a:gd name="connsiteY14" fmla="*/ 295275 h 663323"/>
                <a:gd name="connsiteX15" fmla="*/ 388321 w 682808"/>
                <a:gd name="connsiteY15" fmla="*/ 304800 h 663323"/>
                <a:gd name="connsiteX16" fmla="*/ 0 w 682808"/>
                <a:gd name="connsiteY16" fmla="*/ 663323 h 663323"/>
                <a:gd name="connsiteX0" fmla="*/ 0 w 682808"/>
                <a:gd name="connsiteY0" fmla="*/ 663323 h 663323"/>
                <a:gd name="connsiteX1" fmla="*/ 151298 w 682808"/>
                <a:gd name="connsiteY1" fmla="*/ 442215 h 663323"/>
                <a:gd name="connsiteX2" fmla="*/ 302596 w 682808"/>
                <a:gd name="connsiteY2" fmla="*/ 221108 h 663323"/>
                <a:gd name="connsiteX3" fmla="*/ 397846 w 682808"/>
                <a:gd name="connsiteY3" fmla="*/ 47625 h 663323"/>
                <a:gd name="connsiteX4" fmla="*/ 426421 w 682808"/>
                <a:gd name="connsiteY4" fmla="*/ 28575 h 663323"/>
                <a:gd name="connsiteX5" fmla="*/ 483571 w 682808"/>
                <a:gd name="connsiteY5" fmla="*/ 9525 h 663323"/>
                <a:gd name="connsiteX6" fmla="*/ 559771 w 682808"/>
                <a:gd name="connsiteY6" fmla="*/ 0 h 663323"/>
                <a:gd name="connsiteX7" fmla="*/ 597871 w 682808"/>
                <a:gd name="connsiteY7" fmla="*/ 9525 h 663323"/>
                <a:gd name="connsiteX8" fmla="*/ 616921 w 682808"/>
                <a:gd name="connsiteY8" fmla="*/ 38100 h 663323"/>
                <a:gd name="connsiteX9" fmla="*/ 645496 w 682808"/>
                <a:gd name="connsiteY9" fmla="*/ 57150 h 663323"/>
                <a:gd name="connsiteX10" fmla="*/ 664546 w 682808"/>
                <a:gd name="connsiteY10" fmla="*/ 85725 h 663323"/>
                <a:gd name="connsiteX11" fmla="*/ 664546 w 682808"/>
                <a:gd name="connsiteY11" fmla="*/ 238125 h 663323"/>
                <a:gd name="connsiteX12" fmla="*/ 655021 w 682808"/>
                <a:gd name="connsiteY12" fmla="*/ 266700 h 663323"/>
                <a:gd name="connsiteX13" fmla="*/ 569296 w 682808"/>
                <a:gd name="connsiteY13" fmla="*/ 314325 h 663323"/>
                <a:gd name="connsiteX14" fmla="*/ 474046 w 682808"/>
                <a:gd name="connsiteY14" fmla="*/ 295275 h 663323"/>
                <a:gd name="connsiteX15" fmla="*/ 151298 w 682808"/>
                <a:gd name="connsiteY15" fmla="*/ 442215 h 663323"/>
                <a:gd name="connsiteX16" fmla="*/ 0 w 682808"/>
                <a:gd name="connsiteY16" fmla="*/ 663323 h 663323"/>
                <a:gd name="connsiteX0" fmla="*/ 0 w 682808"/>
                <a:gd name="connsiteY0" fmla="*/ 663323 h 663323"/>
                <a:gd name="connsiteX1" fmla="*/ 151298 w 682808"/>
                <a:gd name="connsiteY1" fmla="*/ 442215 h 663323"/>
                <a:gd name="connsiteX2" fmla="*/ 302596 w 682808"/>
                <a:gd name="connsiteY2" fmla="*/ 221108 h 663323"/>
                <a:gd name="connsiteX3" fmla="*/ 397846 w 682808"/>
                <a:gd name="connsiteY3" fmla="*/ 47625 h 663323"/>
                <a:gd name="connsiteX4" fmla="*/ 426421 w 682808"/>
                <a:gd name="connsiteY4" fmla="*/ 28575 h 663323"/>
                <a:gd name="connsiteX5" fmla="*/ 483571 w 682808"/>
                <a:gd name="connsiteY5" fmla="*/ 9525 h 663323"/>
                <a:gd name="connsiteX6" fmla="*/ 559771 w 682808"/>
                <a:gd name="connsiteY6" fmla="*/ 0 h 663323"/>
                <a:gd name="connsiteX7" fmla="*/ 597871 w 682808"/>
                <a:gd name="connsiteY7" fmla="*/ 9525 h 663323"/>
                <a:gd name="connsiteX8" fmla="*/ 616921 w 682808"/>
                <a:gd name="connsiteY8" fmla="*/ 38100 h 663323"/>
                <a:gd name="connsiteX9" fmla="*/ 645496 w 682808"/>
                <a:gd name="connsiteY9" fmla="*/ 57150 h 663323"/>
                <a:gd name="connsiteX10" fmla="*/ 664546 w 682808"/>
                <a:gd name="connsiteY10" fmla="*/ 85725 h 663323"/>
                <a:gd name="connsiteX11" fmla="*/ 664546 w 682808"/>
                <a:gd name="connsiteY11" fmla="*/ 238125 h 663323"/>
                <a:gd name="connsiteX12" fmla="*/ 655021 w 682808"/>
                <a:gd name="connsiteY12" fmla="*/ 266700 h 663323"/>
                <a:gd name="connsiteX13" fmla="*/ 569296 w 682808"/>
                <a:gd name="connsiteY13" fmla="*/ 314325 h 663323"/>
                <a:gd name="connsiteX14" fmla="*/ 151298 w 682808"/>
                <a:gd name="connsiteY14" fmla="*/ 442215 h 663323"/>
                <a:gd name="connsiteX15" fmla="*/ 0 w 682808"/>
                <a:gd name="connsiteY15" fmla="*/ 663323 h 663323"/>
                <a:gd name="connsiteX0" fmla="*/ 0 w 682808"/>
                <a:gd name="connsiteY0" fmla="*/ 663323 h 663323"/>
                <a:gd name="connsiteX1" fmla="*/ 151298 w 682808"/>
                <a:gd name="connsiteY1" fmla="*/ 442215 h 663323"/>
                <a:gd name="connsiteX2" fmla="*/ 302596 w 682808"/>
                <a:gd name="connsiteY2" fmla="*/ 221108 h 663323"/>
                <a:gd name="connsiteX3" fmla="*/ 397846 w 682808"/>
                <a:gd name="connsiteY3" fmla="*/ 47625 h 663323"/>
                <a:gd name="connsiteX4" fmla="*/ 426421 w 682808"/>
                <a:gd name="connsiteY4" fmla="*/ 28575 h 663323"/>
                <a:gd name="connsiteX5" fmla="*/ 483571 w 682808"/>
                <a:gd name="connsiteY5" fmla="*/ 9525 h 663323"/>
                <a:gd name="connsiteX6" fmla="*/ 559771 w 682808"/>
                <a:gd name="connsiteY6" fmla="*/ 0 h 663323"/>
                <a:gd name="connsiteX7" fmla="*/ 597871 w 682808"/>
                <a:gd name="connsiteY7" fmla="*/ 9525 h 663323"/>
                <a:gd name="connsiteX8" fmla="*/ 616921 w 682808"/>
                <a:gd name="connsiteY8" fmla="*/ 38100 h 663323"/>
                <a:gd name="connsiteX9" fmla="*/ 645496 w 682808"/>
                <a:gd name="connsiteY9" fmla="*/ 57150 h 663323"/>
                <a:gd name="connsiteX10" fmla="*/ 664546 w 682808"/>
                <a:gd name="connsiteY10" fmla="*/ 85725 h 663323"/>
                <a:gd name="connsiteX11" fmla="*/ 664546 w 682808"/>
                <a:gd name="connsiteY11" fmla="*/ 238125 h 663323"/>
                <a:gd name="connsiteX12" fmla="*/ 655021 w 682808"/>
                <a:gd name="connsiteY12" fmla="*/ 266700 h 663323"/>
                <a:gd name="connsiteX13" fmla="*/ 569296 w 682808"/>
                <a:gd name="connsiteY13" fmla="*/ 314325 h 663323"/>
                <a:gd name="connsiteX14" fmla="*/ 0 w 682808"/>
                <a:gd name="connsiteY14" fmla="*/ 663323 h 663323"/>
                <a:gd name="connsiteX15" fmla="*/ 0 w 682808"/>
                <a:gd name="connsiteY15" fmla="*/ 663323 h 663323"/>
                <a:gd name="connsiteX0" fmla="*/ 0 w 682808"/>
                <a:gd name="connsiteY0" fmla="*/ 663323 h 663323"/>
                <a:gd name="connsiteX1" fmla="*/ 151298 w 682808"/>
                <a:gd name="connsiteY1" fmla="*/ 442215 h 663323"/>
                <a:gd name="connsiteX2" fmla="*/ 302596 w 682808"/>
                <a:gd name="connsiteY2" fmla="*/ 221108 h 663323"/>
                <a:gd name="connsiteX3" fmla="*/ 397846 w 682808"/>
                <a:gd name="connsiteY3" fmla="*/ 47625 h 663323"/>
                <a:gd name="connsiteX4" fmla="*/ 426421 w 682808"/>
                <a:gd name="connsiteY4" fmla="*/ 28575 h 663323"/>
                <a:gd name="connsiteX5" fmla="*/ 483571 w 682808"/>
                <a:gd name="connsiteY5" fmla="*/ 9525 h 663323"/>
                <a:gd name="connsiteX6" fmla="*/ 559771 w 682808"/>
                <a:gd name="connsiteY6" fmla="*/ 0 h 663323"/>
                <a:gd name="connsiteX7" fmla="*/ 597871 w 682808"/>
                <a:gd name="connsiteY7" fmla="*/ 9525 h 663323"/>
                <a:gd name="connsiteX8" fmla="*/ 616921 w 682808"/>
                <a:gd name="connsiteY8" fmla="*/ 38100 h 663323"/>
                <a:gd name="connsiteX9" fmla="*/ 645496 w 682808"/>
                <a:gd name="connsiteY9" fmla="*/ 57150 h 663323"/>
                <a:gd name="connsiteX10" fmla="*/ 664546 w 682808"/>
                <a:gd name="connsiteY10" fmla="*/ 85725 h 663323"/>
                <a:gd name="connsiteX11" fmla="*/ 664546 w 682808"/>
                <a:gd name="connsiteY11" fmla="*/ 238125 h 663323"/>
                <a:gd name="connsiteX12" fmla="*/ 655021 w 682808"/>
                <a:gd name="connsiteY12" fmla="*/ 266700 h 663323"/>
                <a:gd name="connsiteX13" fmla="*/ 455205 w 682808"/>
                <a:gd name="connsiteY13" fmla="*/ 331662 h 663323"/>
                <a:gd name="connsiteX14" fmla="*/ 0 w 682808"/>
                <a:gd name="connsiteY14" fmla="*/ 663323 h 663323"/>
                <a:gd name="connsiteX15" fmla="*/ 0 w 682808"/>
                <a:gd name="connsiteY15" fmla="*/ 663323 h 663323"/>
                <a:gd name="connsiteX0" fmla="*/ 0 w 682808"/>
                <a:gd name="connsiteY0" fmla="*/ 663323 h 663323"/>
                <a:gd name="connsiteX1" fmla="*/ 151298 w 682808"/>
                <a:gd name="connsiteY1" fmla="*/ 442215 h 663323"/>
                <a:gd name="connsiteX2" fmla="*/ 227603 w 682808"/>
                <a:gd name="connsiteY2" fmla="*/ 331662 h 663323"/>
                <a:gd name="connsiteX3" fmla="*/ 397846 w 682808"/>
                <a:gd name="connsiteY3" fmla="*/ 47625 h 663323"/>
                <a:gd name="connsiteX4" fmla="*/ 426421 w 682808"/>
                <a:gd name="connsiteY4" fmla="*/ 28575 h 663323"/>
                <a:gd name="connsiteX5" fmla="*/ 483571 w 682808"/>
                <a:gd name="connsiteY5" fmla="*/ 9525 h 663323"/>
                <a:gd name="connsiteX6" fmla="*/ 559771 w 682808"/>
                <a:gd name="connsiteY6" fmla="*/ 0 h 663323"/>
                <a:gd name="connsiteX7" fmla="*/ 597871 w 682808"/>
                <a:gd name="connsiteY7" fmla="*/ 9525 h 663323"/>
                <a:gd name="connsiteX8" fmla="*/ 616921 w 682808"/>
                <a:gd name="connsiteY8" fmla="*/ 38100 h 663323"/>
                <a:gd name="connsiteX9" fmla="*/ 645496 w 682808"/>
                <a:gd name="connsiteY9" fmla="*/ 57150 h 663323"/>
                <a:gd name="connsiteX10" fmla="*/ 664546 w 682808"/>
                <a:gd name="connsiteY10" fmla="*/ 85725 h 663323"/>
                <a:gd name="connsiteX11" fmla="*/ 664546 w 682808"/>
                <a:gd name="connsiteY11" fmla="*/ 238125 h 663323"/>
                <a:gd name="connsiteX12" fmla="*/ 655021 w 682808"/>
                <a:gd name="connsiteY12" fmla="*/ 266700 h 663323"/>
                <a:gd name="connsiteX13" fmla="*/ 455205 w 682808"/>
                <a:gd name="connsiteY13" fmla="*/ 331662 h 663323"/>
                <a:gd name="connsiteX14" fmla="*/ 0 w 682808"/>
                <a:gd name="connsiteY14" fmla="*/ 663323 h 663323"/>
                <a:gd name="connsiteX15" fmla="*/ 0 w 682808"/>
                <a:gd name="connsiteY15" fmla="*/ 663323 h 663323"/>
                <a:gd name="connsiteX0" fmla="*/ 0 w 682808"/>
                <a:gd name="connsiteY0" fmla="*/ 663323 h 663323"/>
                <a:gd name="connsiteX1" fmla="*/ 151298 w 682808"/>
                <a:gd name="connsiteY1" fmla="*/ 442215 h 663323"/>
                <a:gd name="connsiteX2" fmla="*/ 227603 w 682808"/>
                <a:gd name="connsiteY2" fmla="*/ 331662 h 663323"/>
                <a:gd name="connsiteX3" fmla="*/ 397846 w 682808"/>
                <a:gd name="connsiteY3" fmla="*/ 47625 h 663323"/>
                <a:gd name="connsiteX4" fmla="*/ 426421 w 682808"/>
                <a:gd name="connsiteY4" fmla="*/ 28575 h 663323"/>
                <a:gd name="connsiteX5" fmla="*/ 483571 w 682808"/>
                <a:gd name="connsiteY5" fmla="*/ 9525 h 663323"/>
                <a:gd name="connsiteX6" fmla="*/ 559771 w 682808"/>
                <a:gd name="connsiteY6" fmla="*/ 0 h 663323"/>
                <a:gd name="connsiteX7" fmla="*/ 597871 w 682808"/>
                <a:gd name="connsiteY7" fmla="*/ 9525 h 663323"/>
                <a:gd name="connsiteX8" fmla="*/ 616921 w 682808"/>
                <a:gd name="connsiteY8" fmla="*/ 38100 h 663323"/>
                <a:gd name="connsiteX9" fmla="*/ 645496 w 682808"/>
                <a:gd name="connsiteY9" fmla="*/ 57150 h 663323"/>
                <a:gd name="connsiteX10" fmla="*/ 664546 w 682808"/>
                <a:gd name="connsiteY10" fmla="*/ 85725 h 663323"/>
                <a:gd name="connsiteX11" fmla="*/ 664546 w 682808"/>
                <a:gd name="connsiteY11" fmla="*/ 238125 h 663323"/>
                <a:gd name="connsiteX12" fmla="*/ 655021 w 682808"/>
                <a:gd name="connsiteY12" fmla="*/ 266700 h 663323"/>
                <a:gd name="connsiteX13" fmla="*/ 455205 w 682808"/>
                <a:gd name="connsiteY13" fmla="*/ 331662 h 663323"/>
                <a:gd name="connsiteX14" fmla="*/ 0 w 682808"/>
                <a:gd name="connsiteY14" fmla="*/ 663323 h 663323"/>
                <a:gd name="connsiteX15" fmla="*/ 0 w 682808"/>
                <a:gd name="connsiteY15" fmla="*/ 663323 h 663323"/>
                <a:gd name="connsiteX0" fmla="*/ 0 w 682808"/>
                <a:gd name="connsiteY0" fmla="*/ 663323 h 663323"/>
                <a:gd name="connsiteX1" fmla="*/ 151298 w 682808"/>
                <a:gd name="connsiteY1" fmla="*/ 442215 h 663323"/>
                <a:gd name="connsiteX2" fmla="*/ 227603 w 682808"/>
                <a:gd name="connsiteY2" fmla="*/ 331662 h 663323"/>
                <a:gd name="connsiteX3" fmla="*/ 397846 w 682808"/>
                <a:gd name="connsiteY3" fmla="*/ 47625 h 663323"/>
                <a:gd name="connsiteX4" fmla="*/ 426421 w 682808"/>
                <a:gd name="connsiteY4" fmla="*/ 28575 h 663323"/>
                <a:gd name="connsiteX5" fmla="*/ 483571 w 682808"/>
                <a:gd name="connsiteY5" fmla="*/ 9525 h 663323"/>
                <a:gd name="connsiteX6" fmla="*/ 559771 w 682808"/>
                <a:gd name="connsiteY6" fmla="*/ 0 h 663323"/>
                <a:gd name="connsiteX7" fmla="*/ 597871 w 682808"/>
                <a:gd name="connsiteY7" fmla="*/ 9525 h 663323"/>
                <a:gd name="connsiteX8" fmla="*/ 616921 w 682808"/>
                <a:gd name="connsiteY8" fmla="*/ 38100 h 663323"/>
                <a:gd name="connsiteX9" fmla="*/ 645496 w 682808"/>
                <a:gd name="connsiteY9" fmla="*/ 57150 h 663323"/>
                <a:gd name="connsiteX10" fmla="*/ 664546 w 682808"/>
                <a:gd name="connsiteY10" fmla="*/ 85725 h 663323"/>
                <a:gd name="connsiteX11" fmla="*/ 664546 w 682808"/>
                <a:gd name="connsiteY11" fmla="*/ 238125 h 663323"/>
                <a:gd name="connsiteX12" fmla="*/ 655021 w 682808"/>
                <a:gd name="connsiteY12" fmla="*/ 266700 h 663323"/>
                <a:gd name="connsiteX13" fmla="*/ 455205 w 682808"/>
                <a:gd name="connsiteY13" fmla="*/ 331662 h 663323"/>
                <a:gd name="connsiteX14" fmla="*/ 0 w 682808"/>
                <a:gd name="connsiteY14" fmla="*/ 663323 h 663323"/>
                <a:gd name="connsiteX15" fmla="*/ 0 w 682808"/>
                <a:gd name="connsiteY15" fmla="*/ 663323 h 663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82808" h="663323">
                  <a:moveTo>
                    <a:pt x="0" y="663323"/>
                  </a:moveTo>
                  <a:lnTo>
                    <a:pt x="151298" y="442215"/>
                  </a:lnTo>
                  <a:cubicBezTo>
                    <a:pt x="212843" y="344361"/>
                    <a:pt x="211728" y="376112"/>
                    <a:pt x="227603" y="331662"/>
                  </a:cubicBezTo>
                  <a:cubicBezTo>
                    <a:pt x="236227" y="321314"/>
                    <a:pt x="387498" y="56249"/>
                    <a:pt x="397846" y="47625"/>
                  </a:cubicBezTo>
                  <a:cubicBezTo>
                    <a:pt x="406640" y="40296"/>
                    <a:pt x="415960" y="33224"/>
                    <a:pt x="426421" y="28575"/>
                  </a:cubicBezTo>
                  <a:cubicBezTo>
                    <a:pt x="444771" y="20420"/>
                    <a:pt x="463646" y="12016"/>
                    <a:pt x="483571" y="9525"/>
                  </a:cubicBezTo>
                  <a:lnTo>
                    <a:pt x="559771" y="0"/>
                  </a:lnTo>
                  <a:cubicBezTo>
                    <a:pt x="572471" y="3175"/>
                    <a:pt x="586979" y="2263"/>
                    <a:pt x="597871" y="9525"/>
                  </a:cubicBezTo>
                  <a:cubicBezTo>
                    <a:pt x="607396" y="15875"/>
                    <a:pt x="608826" y="30005"/>
                    <a:pt x="616921" y="38100"/>
                  </a:cubicBezTo>
                  <a:cubicBezTo>
                    <a:pt x="625016" y="46195"/>
                    <a:pt x="635971" y="50800"/>
                    <a:pt x="645496" y="57150"/>
                  </a:cubicBezTo>
                  <a:cubicBezTo>
                    <a:pt x="651846" y="66675"/>
                    <a:pt x="660526" y="75006"/>
                    <a:pt x="664546" y="85725"/>
                  </a:cubicBezTo>
                  <a:cubicBezTo>
                    <a:pt x="682808" y="134425"/>
                    <a:pt x="671508" y="189390"/>
                    <a:pt x="664546" y="238125"/>
                  </a:cubicBezTo>
                  <a:cubicBezTo>
                    <a:pt x="663126" y="248064"/>
                    <a:pt x="662121" y="259600"/>
                    <a:pt x="655021" y="266700"/>
                  </a:cubicBezTo>
                  <a:cubicBezTo>
                    <a:pt x="622269" y="299452"/>
                    <a:pt x="491138" y="319684"/>
                    <a:pt x="455205" y="331662"/>
                  </a:cubicBezTo>
                  <a:cubicBezTo>
                    <a:pt x="296299" y="375768"/>
                    <a:pt x="94883" y="605157"/>
                    <a:pt x="0" y="663323"/>
                  </a:cubicBezTo>
                  <a:lnTo>
                    <a:pt x="0" y="663323"/>
                  </a:lnTo>
                  <a:close/>
                </a:path>
              </a:pathLst>
            </a:custGeom>
            <a:solidFill>
              <a:srgbClr val="00B0F0"/>
            </a:solidFill>
            <a:ln w="31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dirty="0"/>
            </a:p>
          </p:txBody>
        </p:sp>
        <p:sp>
          <p:nvSpPr>
            <p:cNvPr id="170" name="Freeform 169"/>
            <p:cNvSpPr/>
            <p:nvPr/>
          </p:nvSpPr>
          <p:spPr>
            <a:xfrm rot="1605782">
              <a:off x="4722282" y="2433985"/>
              <a:ext cx="68165" cy="45343"/>
            </a:xfrm>
            <a:custGeom>
              <a:avLst/>
              <a:gdLst>
                <a:gd name="connsiteX0" fmla="*/ 0 w 380212"/>
                <a:gd name="connsiteY0" fmla="*/ 314325 h 333375"/>
                <a:gd name="connsiteX1" fmla="*/ 0 w 380212"/>
                <a:gd name="connsiteY1" fmla="*/ 314325 h 333375"/>
                <a:gd name="connsiteX2" fmla="*/ 19050 w 380212"/>
                <a:gd name="connsiteY2" fmla="*/ 228600 h 333375"/>
                <a:gd name="connsiteX3" fmla="*/ 28575 w 380212"/>
                <a:gd name="connsiteY3" fmla="*/ 161925 h 333375"/>
                <a:gd name="connsiteX4" fmla="*/ 66675 w 380212"/>
                <a:gd name="connsiteY4" fmla="*/ 76200 h 333375"/>
                <a:gd name="connsiteX5" fmla="*/ 95250 w 380212"/>
                <a:gd name="connsiteY5" fmla="*/ 47625 h 333375"/>
                <a:gd name="connsiteX6" fmla="*/ 123825 w 380212"/>
                <a:gd name="connsiteY6" fmla="*/ 28575 h 333375"/>
                <a:gd name="connsiteX7" fmla="*/ 180975 w 380212"/>
                <a:gd name="connsiteY7" fmla="*/ 9525 h 333375"/>
                <a:gd name="connsiteX8" fmla="*/ 257175 w 380212"/>
                <a:gd name="connsiteY8" fmla="*/ 0 h 333375"/>
                <a:gd name="connsiteX9" fmla="*/ 295275 w 380212"/>
                <a:gd name="connsiteY9" fmla="*/ 9525 h 333375"/>
                <a:gd name="connsiteX10" fmla="*/ 314325 w 380212"/>
                <a:gd name="connsiteY10" fmla="*/ 38100 h 333375"/>
                <a:gd name="connsiteX11" fmla="*/ 342900 w 380212"/>
                <a:gd name="connsiteY11" fmla="*/ 57150 h 333375"/>
                <a:gd name="connsiteX12" fmla="*/ 361950 w 380212"/>
                <a:gd name="connsiteY12" fmla="*/ 85725 h 333375"/>
                <a:gd name="connsiteX13" fmla="*/ 361950 w 380212"/>
                <a:gd name="connsiteY13" fmla="*/ 238125 h 333375"/>
                <a:gd name="connsiteX14" fmla="*/ 352425 w 380212"/>
                <a:gd name="connsiteY14" fmla="*/ 266700 h 333375"/>
                <a:gd name="connsiteX15" fmla="*/ 266700 w 380212"/>
                <a:gd name="connsiteY15" fmla="*/ 314325 h 333375"/>
                <a:gd name="connsiteX16" fmla="*/ 171450 w 380212"/>
                <a:gd name="connsiteY16" fmla="*/ 295275 h 333375"/>
                <a:gd name="connsiteX17" fmla="*/ 85725 w 380212"/>
                <a:gd name="connsiteY17" fmla="*/ 304800 h 333375"/>
                <a:gd name="connsiteX18" fmla="*/ 28575 w 380212"/>
                <a:gd name="connsiteY18" fmla="*/ 323850 h 333375"/>
                <a:gd name="connsiteX19" fmla="*/ 0 w 380212"/>
                <a:gd name="connsiteY19" fmla="*/ 333375 h 333375"/>
                <a:gd name="connsiteX20" fmla="*/ 0 w 380212"/>
                <a:gd name="connsiteY20" fmla="*/ 314325 h 333375"/>
                <a:gd name="connsiteX0" fmla="*/ 0 w 682808"/>
                <a:gd name="connsiteY0" fmla="*/ 663323 h 663323"/>
                <a:gd name="connsiteX1" fmla="*/ 302596 w 682808"/>
                <a:gd name="connsiteY1" fmla="*/ 314325 h 663323"/>
                <a:gd name="connsiteX2" fmla="*/ 321646 w 682808"/>
                <a:gd name="connsiteY2" fmla="*/ 228600 h 663323"/>
                <a:gd name="connsiteX3" fmla="*/ 331171 w 682808"/>
                <a:gd name="connsiteY3" fmla="*/ 161925 h 663323"/>
                <a:gd name="connsiteX4" fmla="*/ 369271 w 682808"/>
                <a:gd name="connsiteY4" fmla="*/ 76200 h 663323"/>
                <a:gd name="connsiteX5" fmla="*/ 397846 w 682808"/>
                <a:gd name="connsiteY5" fmla="*/ 47625 h 663323"/>
                <a:gd name="connsiteX6" fmla="*/ 426421 w 682808"/>
                <a:gd name="connsiteY6" fmla="*/ 28575 h 663323"/>
                <a:gd name="connsiteX7" fmla="*/ 483571 w 682808"/>
                <a:gd name="connsiteY7" fmla="*/ 9525 h 663323"/>
                <a:gd name="connsiteX8" fmla="*/ 559771 w 682808"/>
                <a:gd name="connsiteY8" fmla="*/ 0 h 663323"/>
                <a:gd name="connsiteX9" fmla="*/ 597871 w 682808"/>
                <a:gd name="connsiteY9" fmla="*/ 9525 h 663323"/>
                <a:gd name="connsiteX10" fmla="*/ 616921 w 682808"/>
                <a:gd name="connsiteY10" fmla="*/ 38100 h 663323"/>
                <a:gd name="connsiteX11" fmla="*/ 645496 w 682808"/>
                <a:gd name="connsiteY11" fmla="*/ 57150 h 663323"/>
                <a:gd name="connsiteX12" fmla="*/ 664546 w 682808"/>
                <a:gd name="connsiteY12" fmla="*/ 85725 h 663323"/>
                <a:gd name="connsiteX13" fmla="*/ 664546 w 682808"/>
                <a:gd name="connsiteY13" fmla="*/ 238125 h 663323"/>
                <a:gd name="connsiteX14" fmla="*/ 655021 w 682808"/>
                <a:gd name="connsiteY14" fmla="*/ 266700 h 663323"/>
                <a:gd name="connsiteX15" fmla="*/ 569296 w 682808"/>
                <a:gd name="connsiteY15" fmla="*/ 314325 h 663323"/>
                <a:gd name="connsiteX16" fmla="*/ 474046 w 682808"/>
                <a:gd name="connsiteY16" fmla="*/ 295275 h 663323"/>
                <a:gd name="connsiteX17" fmla="*/ 388321 w 682808"/>
                <a:gd name="connsiteY17" fmla="*/ 304800 h 663323"/>
                <a:gd name="connsiteX18" fmla="*/ 331171 w 682808"/>
                <a:gd name="connsiteY18" fmla="*/ 323850 h 663323"/>
                <a:gd name="connsiteX19" fmla="*/ 302596 w 682808"/>
                <a:gd name="connsiteY19" fmla="*/ 333375 h 663323"/>
                <a:gd name="connsiteX20" fmla="*/ 0 w 682808"/>
                <a:gd name="connsiteY20" fmla="*/ 663323 h 663323"/>
                <a:gd name="connsiteX0" fmla="*/ 0 w 682808"/>
                <a:gd name="connsiteY0" fmla="*/ 663323 h 663323"/>
                <a:gd name="connsiteX1" fmla="*/ 302596 w 682808"/>
                <a:gd name="connsiteY1" fmla="*/ 314325 h 663323"/>
                <a:gd name="connsiteX2" fmla="*/ 321646 w 682808"/>
                <a:gd name="connsiteY2" fmla="*/ 228600 h 663323"/>
                <a:gd name="connsiteX3" fmla="*/ 331171 w 682808"/>
                <a:gd name="connsiteY3" fmla="*/ 161925 h 663323"/>
                <a:gd name="connsiteX4" fmla="*/ 369271 w 682808"/>
                <a:gd name="connsiteY4" fmla="*/ 76200 h 663323"/>
                <a:gd name="connsiteX5" fmla="*/ 397846 w 682808"/>
                <a:gd name="connsiteY5" fmla="*/ 47625 h 663323"/>
                <a:gd name="connsiteX6" fmla="*/ 426421 w 682808"/>
                <a:gd name="connsiteY6" fmla="*/ 28575 h 663323"/>
                <a:gd name="connsiteX7" fmla="*/ 483571 w 682808"/>
                <a:gd name="connsiteY7" fmla="*/ 9525 h 663323"/>
                <a:gd name="connsiteX8" fmla="*/ 559771 w 682808"/>
                <a:gd name="connsiteY8" fmla="*/ 0 h 663323"/>
                <a:gd name="connsiteX9" fmla="*/ 597871 w 682808"/>
                <a:gd name="connsiteY9" fmla="*/ 9525 h 663323"/>
                <a:gd name="connsiteX10" fmla="*/ 616921 w 682808"/>
                <a:gd name="connsiteY10" fmla="*/ 38100 h 663323"/>
                <a:gd name="connsiteX11" fmla="*/ 645496 w 682808"/>
                <a:gd name="connsiteY11" fmla="*/ 57150 h 663323"/>
                <a:gd name="connsiteX12" fmla="*/ 664546 w 682808"/>
                <a:gd name="connsiteY12" fmla="*/ 85725 h 663323"/>
                <a:gd name="connsiteX13" fmla="*/ 664546 w 682808"/>
                <a:gd name="connsiteY13" fmla="*/ 238125 h 663323"/>
                <a:gd name="connsiteX14" fmla="*/ 655021 w 682808"/>
                <a:gd name="connsiteY14" fmla="*/ 266700 h 663323"/>
                <a:gd name="connsiteX15" fmla="*/ 569296 w 682808"/>
                <a:gd name="connsiteY15" fmla="*/ 314325 h 663323"/>
                <a:gd name="connsiteX16" fmla="*/ 474046 w 682808"/>
                <a:gd name="connsiteY16" fmla="*/ 295275 h 663323"/>
                <a:gd name="connsiteX17" fmla="*/ 388321 w 682808"/>
                <a:gd name="connsiteY17" fmla="*/ 304800 h 663323"/>
                <a:gd name="connsiteX18" fmla="*/ 302596 w 682808"/>
                <a:gd name="connsiteY18" fmla="*/ 333375 h 663323"/>
                <a:gd name="connsiteX19" fmla="*/ 0 w 682808"/>
                <a:gd name="connsiteY19" fmla="*/ 663323 h 663323"/>
                <a:gd name="connsiteX0" fmla="*/ 0 w 682808"/>
                <a:gd name="connsiteY0" fmla="*/ 663323 h 663323"/>
                <a:gd name="connsiteX1" fmla="*/ 302596 w 682808"/>
                <a:gd name="connsiteY1" fmla="*/ 314325 h 663323"/>
                <a:gd name="connsiteX2" fmla="*/ 331171 w 682808"/>
                <a:gd name="connsiteY2" fmla="*/ 161925 h 663323"/>
                <a:gd name="connsiteX3" fmla="*/ 369271 w 682808"/>
                <a:gd name="connsiteY3" fmla="*/ 76200 h 663323"/>
                <a:gd name="connsiteX4" fmla="*/ 397846 w 682808"/>
                <a:gd name="connsiteY4" fmla="*/ 47625 h 663323"/>
                <a:gd name="connsiteX5" fmla="*/ 426421 w 682808"/>
                <a:gd name="connsiteY5" fmla="*/ 28575 h 663323"/>
                <a:gd name="connsiteX6" fmla="*/ 483571 w 682808"/>
                <a:gd name="connsiteY6" fmla="*/ 9525 h 663323"/>
                <a:gd name="connsiteX7" fmla="*/ 559771 w 682808"/>
                <a:gd name="connsiteY7" fmla="*/ 0 h 663323"/>
                <a:gd name="connsiteX8" fmla="*/ 597871 w 682808"/>
                <a:gd name="connsiteY8" fmla="*/ 9525 h 663323"/>
                <a:gd name="connsiteX9" fmla="*/ 616921 w 682808"/>
                <a:gd name="connsiteY9" fmla="*/ 38100 h 663323"/>
                <a:gd name="connsiteX10" fmla="*/ 645496 w 682808"/>
                <a:gd name="connsiteY10" fmla="*/ 57150 h 663323"/>
                <a:gd name="connsiteX11" fmla="*/ 664546 w 682808"/>
                <a:gd name="connsiteY11" fmla="*/ 85725 h 663323"/>
                <a:gd name="connsiteX12" fmla="*/ 664546 w 682808"/>
                <a:gd name="connsiteY12" fmla="*/ 238125 h 663323"/>
                <a:gd name="connsiteX13" fmla="*/ 655021 w 682808"/>
                <a:gd name="connsiteY13" fmla="*/ 266700 h 663323"/>
                <a:gd name="connsiteX14" fmla="*/ 569296 w 682808"/>
                <a:gd name="connsiteY14" fmla="*/ 314325 h 663323"/>
                <a:gd name="connsiteX15" fmla="*/ 474046 w 682808"/>
                <a:gd name="connsiteY15" fmla="*/ 295275 h 663323"/>
                <a:gd name="connsiteX16" fmla="*/ 388321 w 682808"/>
                <a:gd name="connsiteY16" fmla="*/ 304800 h 663323"/>
                <a:gd name="connsiteX17" fmla="*/ 302596 w 682808"/>
                <a:gd name="connsiteY17" fmla="*/ 333375 h 663323"/>
                <a:gd name="connsiteX18" fmla="*/ 0 w 682808"/>
                <a:gd name="connsiteY18" fmla="*/ 663323 h 663323"/>
                <a:gd name="connsiteX0" fmla="*/ 0 w 682808"/>
                <a:gd name="connsiteY0" fmla="*/ 663323 h 663323"/>
                <a:gd name="connsiteX1" fmla="*/ 302596 w 682808"/>
                <a:gd name="connsiteY1" fmla="*/ 314325 h 663323"/>
                <a:gd name="connsiteX2" fmla="*/ 369271 w 682808"/>
                <a:gd name="connsiteY2" fmla="*/ 76200 h 663323"/>
                <a:gd name="connsiteX3" fmla="*/ 397846 w 682808"/>
                <a:gd name="connsiteY3" fmla="*/ 47625 h 663323"/>
                <a:gd name="connsiteX4" fmla="*/ 426421 w 682808"/>
                <a:gd name="connsiteY4" fmla="*/ 28575 h 663323"/>
                <a:gd name="connsiteX5" fmla="*/ 483571 w 682808"/>
                <a:gd name="connsiteY5" fmla="*/ 9525 h 663323"/>
                <a:gd name="connsiteX6" fmla="*/ 559771 w 682808"/>
                <a:gd name="connsiteY6" fmla="*/ 0 h 663323"/>
                <a:gd name="connsiteX7" fmla="*/ 597871 w 682808"/>
                <a:gd name="connsiteY7" fmla="*/ 9525 h 663323"/>
                <a:gd name="connsiteX8" fmla="*/ 616921 w 682808"/>
                <a:gd name="connsiteY8" fmla="*/ 38100 h 663323"/>
                <a:gd name="connsiteX9" fmla="*/ 645496 w 682808"/>
                <a:gd name="connsiteY9" fmla="*/ 57150 h 663323"/>
                <a:gd name="connsiteX10" fmla="*/ 664546 w 682808"/>
                <a:gd name="connsiteY10" fmla="*/ 85725 h 663323"/>
                <a:gd name="connsiteX11" fmla="*/ 664546 w 682808"/>
                <a:gd name="connsiteY11" fmla="*/ 238125 h 663323"/>
                <a:gd name="connsiteX12" fmla="*/ 655021 w 682808"/>
                <a:gd name="connsiteY12" fmla="*/ 266700 h 663323"/>
                <a:gd name="connsiteX13" fmla="*/ 569296 w 682808"/>
                <a:gd name="connsiteY13" fmla="*/ 314325 h 663323"/>
                <a:gd name="connsiteX14" fmla="*/ 474046 w 682808"/>
                <a:gd name="connsiteY14" fmla="*/ 295275 h 663323"/>
                <a:gd name="connsiteX15" fmla="*/ 388321 w 682808"/>
                <a:gd name="connsiteY15" fmla="*/ 304800 h 663323"/>
                <a:gd name="connsiteX16" fmla="*/ 302596 w 682808"/>
                <a:gd name="connsiteY16" fmla="*/ 333375 h 663323"/>
                <a:gd name="connsiteX17" fmla="*/ 0 w 682808"/>
                <a:gd name="connsiteY17" fmla="*/ 663323 h 663323"/>
                <a:gd name="connsiteX0" fmla="*/ 0 w 682808"/>
                <a:gd name="connsiteY0" fmla="*/ 663323 h 663323"/>
                <a:gd name="connsiteX1" fmla="*/ 302596 w 682808"/>
                <a:gd name="connsiteY1" fmla="*/ 314325 h 663323"/>
                <a:gd name="connsiteX2" fmla="*/ 369271 w 682808"/>
                <a:gd name="connsiteY2" fmla="*/ 76200 h 663323"/>
                <a:gd name="connsiteX3" fmla="*/ 397846 w 682808"/>
                <a:gd name="connsiteY3" fmla="*/ 47625 h 663323"/>
                <a:gd name="connsiteX4" fmla="*/ 426421 w 682808"/>
                <a:gd name="connsiteY4" fmla="*/ 28575 h 663323"/>
                <a:gd name="connsiteX5" fmla="*/ 483571 w 682808"/>
                <a:gd name="connsiteY5" fmla="*/ 9525 h 663323"/>
                <a:gd name="connsiteX6" fmla="*/ 559771 w 682808"/>
                <a:gd name="connsiteY6" fmla="*/ 0 h 663323"/>
                <a:gd name="connsiteX7" fmla="*/ 597871 w 682808"/>
                <a:gd name="connsiteY7" fmla="*/ 9525 h 663323"/>
                <a:gd name="connsiteX8" fmla="*/ 616921 w 682808"/>
                <a:gd name="connsiteY8" fmla="*/ 38100 h 663323"/>
                <a:gd name="connsiteX9" fmla="*/ 645496 w 682808"/>
                <a:gd name="connsiteY9" fmla="*/ 57150 h 663323"/>
                <a:gd name="connsiteX10" fmla="*/ 664546 w 682808"/>
                <a:gd name="connsiteY10" fmla="*/ 85725 h 663323"/>
                <a:gd name="connsiteX11" fmla="*/ 664546 w 682808"/>
                <a:gd name="connsiteY11" fmla="*/ 238125 h 663323"/>
                <a:gd name="connsiteX12" fmla="*/ 655021 w 682808"/>
                <a:gd name="connsiteY12" fmla="*/ 266700 h 663323"/>
                <a:gd name="connsiteX13" fmla="*/ 569296 w 682808"/>
                <a:gd name="connsiteY13" fmla="*/ 314325 h 663323"/>
                <a:gd name="connsiteX14" fmla="*/ 474046 w 682808"/>
                <a:gd name="connsiteY14" fmla="*/ 295275 h 663323"/>
                <a:gd name="connsiteX15" fmla="*/ 388321 w 682808"/>
                <a:gd name="connsiteY15" fmla="*/ 304800 h 663323"/>
                <a:gd name="connsiteX16" fmla="*/ 0 w 682808"/>
                <a:gd name="connsiteY16" fmla="*/ 663323 h 663323"/>
                <a:gd name="connsiteX0" fmla="*/ 0 w 682808"/>
                <a:gd name="connsiteY0" fmla="*/ 663323 h 663323"/>
                <a:gd name="connsiteX1" fmla="*/ 151298 w 682808"/>
                <a:gd name="connsiteY1" fmla="*/ 442215 h 663323"/>
                <a:gd name="connsiteX2" fmla="*/ 369271 w 682808"/>
                <a:gd name="connsiteY2" fmla="*/ 76200 h 663323"/>
                <a:gd name="connsiteX3" fmla="*/ 397846 w 682808"/>
                <a:gd name="connsiteY3" fmla="*/ 47625 h 663323"/>
                <a:gd name="connsiteX4" fmla="*/ 426421 w 682808"/>
                <a:gd name="connsiteY4" fmla="*/ 28575 h 663323"/>
                <a:gd name="connsiteX5" fmla="*/ 483571 w 682808"/>
                <a:gd name="connsiteY5" fmla="*/ 9525 h 663323"/>
                <a:gd name="connsiteX6" fmla="*/ 559771 w 682808"/>
                <a:gd name="connsiteY6" fmla="*/ 0 h 663323"/>
                <a:gd name="connsiteX7" fmla="*/ 597871 w 682808"/>
                <a:gd name="connsiteY7" fmla="*/ 9525 h 663323"/>
                <a:gd name="connsiteX8" fmla="*/ 616921 w 682808"/>
                <a:gd name="connsiteY8" fmla="*/ 38100 h 663323"/>
                <a:gd name="connsiteX9" fmla="*/ 645496 w 682808"/>
                <a:gd name="connsiteY9" fmla="*/ 57150 h 663323"/>
                <a:gd name="connsiteX10" fmla="*/ 664546 w 682808"/>
                <a:gd name="connsiteY10" fmla="*/ 85725 h 663323"/>
                <a:gd name="connsiteX11" fmla="*/ 664546 w 682808"/>
                <a:gd name="connsiteY11" fmla="*/ 238125 h 663323"/>
                <a:gd name="connsiteX12" fmla="*/ 655021 w 682808"/>
                <a:gd name="connsiteY12" fmla="*/ 266700 h 663323"/>
                <a:gd name="connsiteX13" fmla="*/ 569296 w 682808"/>
                <a:gd name="connsiteY13" fmla="*/ 314325 h 663323"/>
                <a:gd name="connsiteX14" fmla="*/ 474046 w 682808"/>
                <a:gd name="connsiteY14" fmla="*/ 295275 h 663323"/>
                <a:gd name="connsiteX15" fmla="*/ 388321 w 682808"/>
                <a:gd name="connsiteY15" fmla="*/ 304800 h 663323"/>
                <a:gd name="connsiteX16" fmla="*/ 0 w 682808"/>
                <a:gd name="connsiteY16" fmla="*/ 663323 h 663323"/>
                <a:gd name="connsiteX0" fmla="*/ 0 w 682808"/>
                <a:gd name="connsiteY0" fmla="*/ 663323 h 663323"/>
                <a:gd name="connsiteX1" fmla="*/ 151298 w 682808"/>
                <a:gd name="connsiteY1" fmla="*/ 442215 h 663323"/>
                <a:gd name="connsiteX2" fmla="*/ 302596 w 682808"/>
                <a:gd name="connsiteY2" fmla="*/ 221108 h 663323"/>
                <a:gd name="connsiteX3" fmla="*/ 397846 w 682808"/>
                <a:gd name="connsiteY3" fmla="*/ 47625 h 663323"/>
                <a:gd name="connsiteX4" fmla="*/ 426421 w 682808"/>
                <a:gd name="connsiteY4" fmla="*/ 28575 h 663323"/>
                <a:gd name="connsiteX5" fmla="*/ 483571 w 682808"/>
                <a:gd name="connsiteY5" fmla="*/ 9525 h 663323"/>
                <a:gd name="connsiteX6" fmla="*/ 559771 w 682808"/>
                <a:gd name="connsiteY6" fmla="*/ 0 h 663323"/>
                <a:gd name="connsiteX7" fmla="*/ 597871 w 682808"/>
                <a:gd name="connsiteY7" fmla="*/ 9525 h 663323"/>
                <a:gd name="connsiteX8" fmla="*/ 616921 w 682808"/>
                <a:gd name="connsiteY8" fmla="*/ 38100 h 663323"/>
                <a:gd name="connsiteX9" fmla="*/ 645496 w 682808"/>
                <a:gd name="connsiteY9" fmla="*/ 57150 h 663323"/>
                <a:gd name="connsiteX10" fmla="*/ 664546 w 682808"/>
                <a:gd name="connsiteY10" fmla="*/ 85725 h 663323"/>
                <a:gd name="connsiteX11" fmla="*/ 664546 w 682808"/>
                <a:gd name="connsiteY11" fmla="*/ 238125 h 663323"/>
                <a:gd name="connsiteX12" fmla="*/ 655021 w 682808"/>
                <a:gd name="connsiteY12" fmla="*/ 266700 h 663323"/>
                <a:gd name="connsiteX13" fmla="*/ 569296 w 682808"/>
                <a:gd name="connsiteY13" fmla="*/ 314325 h 663323"/>
                <a:gd name="connsiteX14" fmla="*/ 474046 w 682808"/>
                <a:gd name="connsiteY14" fmla="*/ 295275 h 663323"/>
                <a:gd name="connsiteX15" fmla="*/ 388321 w 682808"/>
                <a:gd name="connsiteY15" fmla="*/ 304800 h 663323"/>
                <a:gd name="connsiteX16" fmla="*/ 0 w 682808"/>
                <a:gd name="connsiteY16" fmla="*/ 663323 h 663323"/>
                <a:gd name="connsiteX0" fmla="*/ 0 w 682808"/>
                <a:gd name="connsiteY0" fmla="*/ 663323 h 663323"/>
                <a:gd name="connsiteX1" fmla="*/ 151298 w 682808"/>
                <a:gd name="connsiteY1" fmla="*/ 442215 h 663323"/>
                <a:gd name="connsiteX2" fmla="*/ 302596 w 682808"/>
                <a:gd name="connsiteY2" fmla="*/ 221108 h 663323"/>
                <a:gd name="connsiteX3" fmla="*/ 397846 w 682808"/>
                <a:gd name="connsiteY3" fmla="*/ 47625 h 663323"/>
                <a:gd name="connsiteX4" fmla="*/ 426421 w 682808"/>
                <a:gd name="connsiteY4" fmla="*/ 28575 h 663323"/>
                <a:gd name="connsiteX5" fmla="*/ 483571 w 682808"/>
                <a:gd name="connsiteY5" fmla="*/ 9525 h 663323"/>
                <a:gd name="connsiteX6" fmla="*/ 559771 w 682808"/>
                <a:gd name="connsiteY6" fmla="*/ 0 h 663323"/>
                <a:gd name="connsiteX7" fmla="*/ 597871 w 682808"/>
                <a:gd name="connsiteY7" fmla="*/ 9525 h 663323"/>
                <a:gd name="connsiteX8" fmla="*/ 616921 w 682808"/>
                <a:gd name="connsiteY8" fmla="*/ 38100 h 663323"/>
                <a:gd name="connsiteX9" fmla="*/ 645496 w 682808"/>
                <a:gd name="connsiteY9" fmla="*/ 57150 h 663323"/>
                <a:gd name="connsiteX10" fmla="*/ 664546 w 682808"/>
                <a:gd name="connsiteY10" fmla="*/ 85725 h 663323"/>
                <a:gd name="connsiteX11" fmla="*/ 664546 w 682808"/>
                <a:gd name="connsiteY11" fmla="*/ 238125 h 663323"/>
                <a:gd name="connsiteX12" fmla="*/ 655021 w 682808"/>
                <a:gd name="connsiteY12" fmla="*/ 266700 h 663323"/>
                <a:gd name="connsiteX13" fmla="*/ 569296 w 682808"/>
                <a:gd name="connsiteY13" fmla="*/ 314325 h 663323"/>
                <a:gd name="connsiteX14" fmla="*/ 474046 w 682808"/>
                <a:gd name="connsiteY14" fmla="*/ 295275 h 663323"/>
                <a:gd name="connsiteX15" fmla="*/ 151298 w 682808"/>
                <a:gd name="connsiteY15" fmla="*/ 442215 h 663323"/>
                <a:gd name="connsiteX16" fmla="*/ 0 w 682808"/>
                <a:gd name="connsiteY16" fmla="*/ 663323 h 663323"/>
                <a:gd name="connsiteX0" fmla="*/ 0 w 682808"/>
                <a:gd name="connsiteY0" fmla="*/ 663323 h 663323"/>
                <a:gd name="connsiteX1" fmla="*/ 151298 w 682808"/>
                <a:gd name="connsiteY1" fmla="*/ 442215 h 663323"/>
                <a:gd name="connsiteX2" fmla="*/ 302596 w 682808"/>
                <a:gd name="connsiteY2" fmla="*/ 221108 h 663323"/>
                <a:gd name="connsiteX3" fmla="*/ 397846 w 682808"/>
                <a:gd name="connsiteY3" fmla="*/ 47625 h 663323"/>
                <a:gd name="connsiteX4" fmla="*/ 426421 w 682808"/>
                <a:gd name="connsiteY4" fmla="*/ 28575 h 663323"/>
                <a:gd name="connsiteX5" fmla="*/ 483571 w 682808"/>
                <a:gd name="connsiteY5" fmla="*/ 9525 h 663323"/>
                <a:gd name="connsiteX6" fmla="*/ 559771 w 682808"/>
                <a:gd name="connsiteY6" fmla="*/ 0 h 663323"/>
                <a:gd name="connsiteX7" fmla="*/ 597871 w 682808"/>
                <a:gd name="connsiteY7" fmla="*/ 9525 h 663323"/>
                <a:gd name="connsiteX8" fmla="*/ 616921 w 682808"/>
                <a:gd name="connsiteY8" fmla="*/ 38100 h 663323"/>
                <a:gd name="connsiteX9" fmla="*/ 645496 w 682808"/>
                <a:gd name="connsiteY9" fmla="*/ 57150 h 663323"/>
                <a:gd name="connsiteX10" fmla="*/ 664546 w 682808"/>
                <a:gd name="connsiteY10" fmla="*/ 85725 h 663323"/>
                <a:gd name="connsiteX11" fmla="*/ 664546 w 682808"/>
                <a:gd name="connsiteY11" fmla="*/ 238125 h 663323"/>
                <a:gd name="connsiteX12" fmla="*/ 655021 w 682808"/>
                <a:gd name="connsiteY12" fmla="*/ 266700 h 663323"/>
                <a:gd name="connsiteX13" fmla="*/ 569296 w 682808"/>
                <a:gd name="connsiteY13" fmla="*/ 314325 h 663323"/>
                <a:gd name="connsiteX14" fmla="*/ 151298 w 682808"/>
                <a:gd name="connsiteY14" fmla="*/ 442215 h 663323"/>
                <a:gd name="connsiteX15" fmla="*/ 0 w 682808"/>
                <a:gd name="connsiteY15" fmla="*/ 663323 h 663323"/>
                <a:gd name="connsiteX0" fmla="*/ 0 w 682808"/>
                <a:gd name="connsiteY0" fmla="*/ 663323 h 663323"/>
                <a:gd name="connsiteX1" fmla="*/ 151298 w 682808"/>
                <a:gd name="connsiteY1" fmla="*/ 442215 h 663323"/>
                <a:gd name="connsiteX2" fmla="*/ 302596 w 682808"/>
                <a:gd name="connsiteY2" fmla="*/ 221108 h 663323"/>
                <a:gd name="connsiteX3" fmla="*/ 397846 w 682808"/>
                <a:gd name="connsiteY3" fmla="*/ 47625 h 663323"/>
                <a:gd name="connsiteX4" fmla="*/ 426421 w 682808"/>
                <a:gd name="connsiteY4" fmla="*/ 28575 h 663323"/>
                <a:gd name="connsiteX5" fmla="*/ 483571 w 682808"/>
                <a:gd name="connsiteY5" fmla="*/ 9525 h 663323"/>
                <a:gd name="connsiteX6" fmla="*/ 559771 w 682808"/>
                <a:gd name="connsiteY6" fmla="*/ 0 h 663323"/>
                <a:gd name="connsiteX7" fmla="*/ 597871 w 682808"/>
                <a:gd name="connsiteY7" fmla="*/ 9525 h 663323"/>
                <a:gd name="connsiteX8" fmla="*/ 616921 w 682808"/>
                <a:gd name="connsiteY8" fmla="*/ 38100 h 663323"/>
                <a:gd name="connsiteX9" fmla="*/ 645496 w 682808"/>
                <a:gd name="connsiteY9" fmla="*/ 57150 h 663323"/>
                <a:gd name="connsiteX10" fmla="*/ 664546 w 682808"/>
                <a:gd name="connsiteY10" fmla="*/ 85725 h 663323"/>
                <a:gd name="connsiteX11" fmla="*/ 664546 w 682808"/>
                <a:gd name="connsiteY11" fmla="*/ 238125 h 663323"/>
                <a:gd name="connsiteX12" fmla="*/ 655021 w 682808"/>
                <a:gd name="connsiteY12" fmla="*/ 266700 h 663323"/>
                <a:gd name="connsiteX13" fmla="*/ 569296 w 682808"/>
                <a:gd name="connsiteY13" fmla="*/ 314325 h 663323"/>
                <a:gd name="connsiteX14" fmla="*/ 0 w 682808"/>
                <a:gd name="connsiteY14" fmla="*/ 663323 h 663323"/>
                <a:gd name="connsiteX15" fmla="*/ 0 w 682808"/>
                <a:gd name="connsiteY15" fmla="*/ 663323 h 663323"/>
                <a:gd name="connsiteX0" fmla="*/ 0 w 682808"/>
                <a:gd name="connsiteY0" fmla="*/ 663323 h 663323"/>
                <a:gd name="connsiteX1" fmla="*/ 151298 w 682808"/>
                <a:gd name="connsiteY1" fmla="*/ 442215 h 663323"/>
                <a:gd name="connsiteX2" fmla="*/ 302596 w 682808"/>
                <a:gd name="connsiteY2" fmla="*/ 221108 h 663323"/>
                <a:gd name="connsiteX3" fmla="*/ 397846 w 682808"/>
                <a:gd name="connsiteY3" fmla="*/ 47625 h 663323"/>
                <a:gd name="connsiteX4" fmla="*/ 426421 w 682808"/>
                <a:gd name="connsiteY4" fmla="*/ 28575 h 663323"/>
                <a:gd name="connsiteX5" fmla="*/ 483571 w 682808"/>
                <a:gd name="connsiteY5" fmla="*/ 9525 h 663323"/>
                <a:gd name="connsiteX6" fmla="*/ 559771 w 682808"/>
                <a:gd name="connsiteY6" fmla="*/ 0 h 663323"/>
                <a:gd name="connsiteX7" fmla="*/ 597871 w 682808"/>
                <a:gd name="connsiteY7" fmla="*/ 9525 h 663323"/>
                <a:gd name="connsiteX8" fmla="*/ 616921 w 682808"/>
                <a:gd name="connsiteY8" fmla="*/ 38100 h 663323"/>
                <a:gd name="connsiteX9" fmla="*/ 645496 w 682808"/>
                <a:gd name="connsiteY9" fmla="*/ 57150 h 663323"/>
                <a:gd name="connsiteX10" fmla="*/ 664546 w 682808"/>
                <a:gd name="connsiteY10" fmla="*/ 85725 h 663323"/>
                <a:gd name="connsiteX11" fmla="*/ 664546 w 682808"/>
                <a:gd name="connsiteY11" fmla="*/ 238125 h 663323"/>
                <a:gd name="connsiteX12" fmla="*/ 655021 w 682808"/>
                <a:gd name="connsiteY12" fmla="*/ 266700 h 663323"/>
                <a:gd name="connsiteX13" fmla="*/ 455205 w 682808"/>
                <a:gd name="connsiteY13" fmla="*/ 331662 h 663323"/>
                <a:gd name="connsiteX14" fmla="*/ 0 w 682808"/>
                <a:gd name="connsiteY14" fmla="*/ 663323 h 663323"/>
                <a:gd name="connsiteX15" fmla="*/ 0 w 682808"/>
                <a:gd name="connsiteY15" fmla="*/ 663323 h 663323"/>
                <a:gd name="connsiteX0" fmla="*/ 0 w 682808"/>
                <a:gd name="connsiteY0" fmla="*/ 663323 h 663323"/>
                <a:gd name="connsiteX1" fmla="*/ 151298 w 682808"/>
                <a:gd name="connsiteY1" fmla="*/ 442215 h 663323"/>
                <a:gd name="connsiteX2" fmla="*/ 227603 w 682808"/>
                <a:gd name="connsiteY2" fmla="*/ 331662 h 663323"/>
                <a:gd name="connsiteX3" fmla="*/ 397846 w 682808"/>
                <a:gd name="connsiteY3" fmla="*/ 47625 h 663323"/>
                <a:gd name="connsiteX4" fmla="*/ 426421 w 682808"/>
                <a:gd name="connsiteY4" fmla="*/ 28575 h 663323"/>
                <a:gd name="connsiteX5" fmla="*/ 483571 w 682808"/>
                <a:gd name="connsiteY5" fmla="*/ 9525 h 663323"/>
                <a:gd name="connsiteX6" fmla="*/ 559771 w 682808"/>
                <a:gd name="connsiteY6" fmla="*/ 0 h 663323"/>
                <a:gd name="connsiteX7" fmla="*/ 597871 w 682808"/>
                <a:gd name="connsiteY7" fmla="*/ 9525 h 663323"/>
                <a:gd name="connsiteX8" fmla="*/ 616921 w 682808"/>
                <a:gd name="connsiteY8" fmla="*/ 38100 h 663323"/>
                <a:gd name="connsiteX9" fmla="*/ 645496 w 682808"/>
                <a:gd name="connsiteY9" fmla="*/ 57150 h 663323"/>
                <a:gd name="connsiteX10" fmla="*/ 664546 w 682808"/>
                <a:gd name="connsiteY10" fmla="*/ 85725 h 663323"/>
                <a:gd name="connsiteX11" fmla="*/ 664546 w 682808"/>
                <a:gd name="connsiteY11" fmla="*/ 238125 h 663323"/>
                <a:gd name="connsiteX12" fmla="*/ 655021 w 682808"/>
                <a:gd name="connsiteY12" fmla="*/ 266700 h 663323"/>
                <a:gd name="connsiteX13" fmla="*/ 455205 w 682808"/>
                <a:gd name="connsiteY13" fmla="*/ 331662 h 663323"/>
                <a:gd name="connsiteX14" fmla="*/ 0 w 682808"/>
                <a:gd name="connsiteY14" fmla="*/ 663323 h 663323"/>
                <a:gd name="connsiteX15" fmla="*/ 0 w 682808"/>
                <a:gd name="connsiteY15" fmla="*/ 663323 h 663323"/>
                <a:gd name="connsiteX0" fmla="*/ 0 w 682808"/>
                <a:gd name="connsiteY0" fmla="*/ 663323 h 663323"/>
                <a:gd name="connsiteX1" fmla="*/ 151298 w 682808"/>
                <a:gd name="connsiteY1" fmla="*/ 442215 h 663323"/>
                <a:gd name="connsiteX2" fmla="*/ 227603 w 682808"/>
                <a:gd name="connsiteY2" fmla="*/ 331662 h 663323"/>
                <a:gd name="connsiteX3" fmla="*/ 397846 w 682808"/>
                <a:gd name="connsiteY3" fmla="*/ 47625 h 663323"/>
                <a:gd name="connsiteX4" fmla="*/ 426421 w 682808"/>
                <a:gd name="connsiteY4" fmla="*/ 28575 h 663323"/>
                <a:gd name="connsiteX5" fmla="*/ 483571 w 682808"/>
                <a:gd name="connsiteY5" fmla="*/ 9525 h 663323"/>
                <a:gd name="connsiteX6" fmla="*/ 559771 w 682808"/>
                <a:gd name="connsiteY6" fmla="*/ 0 h 663323"/>
                <a:gd name="connsiteX7" fmla="*/ 597871 w 682808"/>
                <a:gd name="connsiteY7" fmla="*/ 9525 h 663323"/>
                <a:gd name="connsiteX8" fmla="*/ 616921 w 682808"/>
                <a:gd name="connsiteY8" fmla="*/ 38100 h 663323"/>
                <a:gd name="connsiteX9" fmla="*/ 645496 w 682808"/>
                <a:gd name="connsiteY9" fmla="*/ 57150 h 663323"/>
                <a:gd name="connsiteX10" fmla="*/ 664546 w 682808"/>
                <a:gd name="connsiteY10" fmla="*/ 85725 h 663323"/>
                <a:gd name="connsiteX11" fmla="*/ 664546 w 682808"/>
                <a:gd name="connsiteY11" fmla="*/ 238125 h 663323"/>
                <a:gd name="connsiteX12" fmla="*/ 655021 w 682808"/>
                <a:gd name="connsiteY12" fmla="*/ 266700 h 663323"/>
                <a:gd name="connsiteX13" fmla="*/ 455205 w 682808"/>
                <a:gd name="connsiteY13" fmla="*/ 331662 h 663323"/>
                <a:gd name="connsiteX14" fmla="*/ 0 w 682808"/>
                <a:gd name="connsiteY14" fmla="*/ 663323 h 663323"/>
                <a:gd name="connsiteX15" fmla="*/ 0 w 682808"/>
                <a:gd name="connsiteY15" fmla="*/ 663323 h 663323"/>
                <a:gd name="connsiteX0" fmla="*/ 0 w 682808"/>
                <a:gd name="connsiteY0" fmla="*/ 663323 h 663323"/>
                <a:gd name="connsiteX1" fmla="*/ 151298 w 682808"/>
                <a:gd name="connsiteY1" fmla="*/ 442215 h 663323"/>
                <a:gd name="connsiteX2" fmla="*/ 227603 w 682808"/>
                <a:gd name="connsiteY2" fmla="*/ 331662 h 663323"/>
                <a:gd name="connsiteX3" fmla="*/ 397846 w 682808"/>
                <a:gd name="connsiteY3" fmla="*/ 47625 h 663323"/>
                <a:gd name="connsiteX4" fmla="*/ 426421 w 682808"/>
                <a:gd name="connsiteY4" fmla="*/ 28575 h 663323"/>
                <a:gd name="connsiteX5" fmla="*/ 483571 w 682808"/>
                <a:gd name="connsiteY5" fmla="*/ 9525 h 663323"/>
                <a:gd name="connsiteX6" fmla="*/ 559771 w 682808"/>
                <a:gd name="connsiteY6" fmla="*/ 0 h 663323"/>
                <a:gd name="connsiteX7" fmla="*/ 597871 w 682808"/>
                <a:gd name="connsiteY7" fmla="*/ 9525 h 663323"/>
                <a:gd name="connsiteX8" fmla="*/ 616921 w 682808"/>
                <a:gd name="connsiteY8" fmla="*/ 38100 h 663323"/>
                <a:gd name="connsiteX9" fmla="*/ 645496 w 682808"/>
                <a:gd name="connsiteY9" fmla="*/ 57150 h 663323"/>
                <a:gd name="connsiteX10" fmla="*/ 664546 w 682808"/>
                <a:gd name="connsiteY10" fmla="*/ 85725 h 663323"/>
                <a:gd name="connsiteX11" fmla="*/ 664546 w 682808"/>
                <a:gd name="connsiteY11" fmla="*/ 238125 h 663323"/>
                <a:gd name="connsiteX12" fmla="*/ 655021 w 682808"/>
                <a:gd name="connsiteY12" fmla="*/ 266700 h 663323"/>
                <a:gd name="connsiteX13" fmla="*/ 455205 w 682808"/>
                <a:gd name="connsiteY13" fmla="*/ 331662 h 663323"/>
                <a:gd name="connsiteX14" fmla="*/ 0 w 682808"/>
                <a:gd name="connsiteY14" fmla="*/ 663323 h 663323"/>
                <a:gd name="connsiteX15" fmla="*/ 0 w 682808"/>
                <a:gd name="connsiteY15" fmla="*/ 663323 h 663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82808" h="663323">
                  <a:moveTo>
                    <a:pt x="0" y="663323"/>
                  </a:moveTo>
                  <a:lnTo>
                    <a:pt x="151298" y="442215"/>
                  </a:lnTo>
                  <a:cubicBezTo>
                    <a:pt x="212843" y="344361"/>
                    <a:pt x="211728" y="376112"/>
                    <a:pt x="227603" y="331662"/>
                  </a:cubicBezTo>
                  <a:cubicBezTo>
                    <a:pt x="236227" y="321314"/>
                    <a:pt x="387498" y="56249"/>
                    <a:pt x="397846" y="47625"/>
                  </a:cubicBezTo>
                  <a:cubicBezTo>
                    <a:pt x="406640" y="40296"/>
                    <a:pt x="415960" y="33224"/>
                    <a:pt x="426421" y="28575"/>
                  </a:cubicBezTo>
                  <a:cubicBezTo>
                    <a:pt x="444771" y="20420"/>
                    <a:pt x="463646" y="12016"/>
                    <a:pt x="483571" y="9525"/>
                  </a:cubicBezTo>
                  <a:lnTo>
                    <a:pt x="559771" y="0"/>
                  </a:lnTo>
                  <a:cubicBezTo>
                    <a:pt x="572471" y="3175"/>
                    <a:pt x="586979" y="2263"/>
                    <a:pt x="597871" y="9525"/>
                  </a:cubicBezTo>
                  <a:cubicBezTo>
                    <a:pt x="607396" y="15875"/>
                    <a:pt x="608826" y="30005"/>
                    <a:pt x="616921" y="38100"/>
                  </a:cubicBezTo>
                  <a:cubicBezTo>
                    <a:pt x="625016" y="46195"/>
                    <a:pt x="635971" y="50800"/>
                    <a:pt x="645496" y="57150"/>
                  </a:cubicBezTo>
                  <a:cubicBezTo>
                    <a:pt x="651846" y="66675"/>
                    <a:pt x="660526" y="75006"/>
                    <a:pt x="664546" y="85725"/>
                  </a:cubicBezTo>
                  <a:cubicBezTo>
                    <a:pt x="682808" y="134425"/>
                    <a:pt x="671508" y="189390"/>
                    <a:pt x="664546" y="238125"/>
                  </a:cubicBezTo>
                  <a:cubicBezTo>
                    <a:pt x="663126" y="248064"/>
                    <a:pt x="662121" y="259600"/>
                    <a:pt x="655021" y="266700"/>
                  </a:cubicBezTo>
                  <a:cubicBezTo>
                    <a:pt x="622269" y="299452"/>
                    <a:pt x="491138" y="319684"/>
                    <a:pt x="455205" y="331662"/>
                  </a:cubicBezTo>
                  <a:cubicBezTo>
                    <a:pt x="296299" y="375768"/>
                    <a:pt x="94883" y="605157"/>
                    <a:pt x="0" y="663323"/>
                  </a:cubicBezTo>
                  <a:lnTo>
                    <a:pt x="0" y="663323"/>
                  </a:lnTo>
                  <a:close/>
                </a:path>
              </a:pathLst>
            </a:custGeom>
            <a:solidFill>
              <a:srgbClr val="00B0F0"/>
            </a:solidFill>
            <a:ln w="31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dirty="0"/>
            </a:p>
          </p:txBody>
        </p:sp>
      </p:grpSp>
      <p:sp>
        <p:nvSpPr>
          <p:cNvPr id="176" name="Rectangle 175"/>
          <p:cNvSpPr/>
          <p:nvPr/>
        </p:nvSpPr>
        <p:spPr>
          <a:xfrm rot="16200000">
            <a:off x="3159126" y="401638"/>
            <a:ext cx="161925" cy="73025"/>
          </a:xfrm>
          <a:prstGeom prst="rect">
            <a:avLst/>
          </a:prstGeom>
          <a:solidFill>
            <a:srgbClr val="FF0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dirty="0"/>
          </a:p>
        </p:txBody>
      </p:sp>
      <p:sp>
        <p:nvSpPr>
          <p:cNvPr id="177" name="Rectangle 176"/>
          <p:cNvSpPr/>
          <p:nvPr/>
        </p:nvSpPr>
        <p:spPr>
          <a:xfrm rot="16200000">
            <a:off x="3186510" y="267097"/>
            <a:ext cx="107156" cy="73025"/>
          </a:xfrm>
          <a:prstGeom prst="rect">
            <a:avLst/>
          </a:prstGeom>
          <a:solidFill>
            <a:srgbClr val="FF0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dirty="0"/>
          </a:p>
        </p:txBody>
      </p:sp>
      <p:sp>
        <p:nvSpPr>
          <p:cNvPr id="178" name="Rectangle 177"/>
          <p:cNvSpPr/>
          <p:nvPr/>
        </p:nvSpPr>
        <p:spPr>
          <a:xfrm>
            <a:off x="3203576" y="141685"/>
            <a:ext cx="936625" cy="108347"/>
          </a:xfrm>
          <a:prstGeom prst="rect">
            <a:avLst/>
          </a:prstGeom>
          <a:solidFill>
            <a:srgbClr val="FF0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dirty="0"/>
          </a:p>
        </p:txBody>
      </p:sp>
      <p:sp>
        <p:nvSpPr>
          <p:cNvPr id="180" name="Rectangle 179"/>
          <p:cNvSpPr/>
          <p:nvPr/>
        </p:nvSpPr>
        <p:spPr>
          <a:xfrm rot="5400000">
            <a:off x="2043113" y="2418557"/>
            <a:ext cx="4481513" cy="144462"/>
          </a:xfrm>
          <a:prstGeom prst="rect">
            <a:avLst/>
          </a:prstGeom>
          <a:solidFill>
            <a:srgbClr val="FF0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dirty="0"/>
          </a:p>
        </p:txBody>
      </p:sp>
      <p:sp>
        <p:nvSpPr>
          <p:cNvPr id="181" name="Rectangle 180"/>
          <p:cNvSpPr/>
          <p:nvPr/>
        </p:nvSpPr>
        <p:spPr>
          <a:xfrm>
            <a:off x="4140200" y="141685"/>
            <a:ext cx="279400" cy="101203"/>
          </a:xfrm>
          <a:prstGeom prst="rect">
            <a:avLst/>
          </a:prstGeom>
          <a:solidFill>
            <a:srgbClr val="FFFF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dirty="0"/>
          </a:p>
        </p:txBody>
      </p:sp>
      <p:sp>
        <p:nvSpPr>
          <p:cNvPr id="179" name="Rectangle 178"/>
          <p:cNvSpPr/>
          <p:nvPr/>
        </p:nvSpPr>
        <p:spPr>
          <a:xfrm>
            <a:off x="4140200" y="141685"/>
            <a:ext cx="279400" cy="101203"/>
          </a:xfrm>
          <a:prstGeom prst="rect">
            <a:avLst/>
          </a:prstGeom>
          <a:solidFill>
            <a:srgbClr val="FF0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dirty="0"/>
          </a:p>
        </p:txBody>
      </p:sp>
      <p:sp>
        <p:nvSpPr>
          <p:cNvPr id="4192" name="Text Box 9"/>
          <p:cNvSpPr txBox="1">
            <a:spLocks noChangeArrowheads="1"/>
          </p:cNvSpPr>
          <p:nvPr/>
        </p:nvSpPr>
        <p:spPr bwMode="auto">
          <a:xfrm>
            <a:off x="395288" y="1168004"/>
            <a:ext cx="187325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AU" b="1" dirty="0">
                <a:latin typeface="Arial Black" pitchFamily="34" charset="0"/>
              </a:rPr>
              <a:t>Continuous Dry Sampling</a:t>
            </a:r>
            <a:endParaRPr lang="en-US" b="1" dirty="0">
              <a:latin typeface="Arial Black" pitchFamily="34" charset="0"/>
            </a:endParaRPr>
          </a:p>
        </p:txBody>
      </p:sp>
      <p:sp>
        <p:nvSpPr>
          <p:cNvPr id="4193" name="Text Box 3"/>
          <p:cNvSpPr txBox="1">
            <a:spLocks noChangeArrowheads="1"/>
          </p:cNvSpPr>
          <p:nvPr/>
        </p:nvSpPr>
        <p:spPr bwMode="auto">
          <a:xfrm>
            <a:off x="5443687" y="592396"/>
            <a:ext cx="348138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GB" sz="2800" dirty="0">
                <a:solidFill>
                  <a:srgbClr val="00B0F0"/>
                </a:solidFill>
                <a:latin typeface="Arial" pitchFamily="34" charset="0"/>
                <a:cs typeface="Arial" pitchFamily="34" charset="0"/>
              </a:rPr>
              <a:t>RC Blowdown Valve</a:t>
            </a:r>
          </a:p>
        </p:txBody>
      </p:sp>
      <p:pic>
        <p:nvPicPr>
          <p:cNvPr id="4196" name="Picture 2" descr="C:\Documents and Settings\tm9472\Desktop\ON The Road\Old Sandvik Files\Logo's\Sandvik.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32676" y="4591050"/>
            <a:ext cx="1528763" cy="420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1263884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mph" presetSubtype="0" fill="hold" grpId="0" nodeType="withEffect">
                                  <p:stCondLst>
                                    <p:cond delay="0"/>
                                  </p:stCondLst>
                                  <p:childTnLst>
                                    <p:animRot by="5400000">
                                      <p:cBhvr>
                                        <p:cTn id="6" dur="1000" fill="hold"/>
                                        <p:tgtEl>
                                          <p:spTgt spid="181"/>
                                        </p:tgtEl>
                                        <p:attrNameLst>
                                          <p:attrName>r</p:attrName>
                                        </p:attrNameLst>
                                      </p:cBhvr>
                                    </p:animRot>
                                  </p:childTnLst>
                                </p:cTn>
                              </p:par>
                              <p:par>
                                <p:cTn id="7" presetID="8" presetClass="emph" presetSubtype="0" fill="hold" grpId="0" nodeType="withEffect">
                                  <p:stCondLst>
                                    <p:cond delay="0"/>
                                  </p:stCondLst>
                                  <p:childTnLst>
                                    <p:animRot by="-5400000">
                                      <p:cBhvr>
                                        <p:cTn id="8" dur="1000" fill="hold"/>
                                        <p:tgtEl>
                                          <p:spTgt spid="127"/>
                                        </p:tgtEl>
                                        <p:attrNameLst>
                                          <p:attrName>r</p:attrName>
                                        </p:attrNameLst>
                                      </p:cBhvr>
                                    </p:animRot>
                                  </p:childTnLst>
                                </p:cTn>
                              </p:par>
                              <p:par>
                                <p:cTn id="9" presetID="9" presetClass="exit" presetSubtype="0" fill="hold" grpId="0" nodeType="withEffect">
                                  <p:stCondLst>
                                    <p:cond delay="600"/>
                                  </p:stCondLst>
                                  <p:childTnLst>
                                    <p:animEffect transition="out" filter="dissolve">
                                      <p:cBhvr>
                                        <p:cTn id="10" dur="500"/>
                                        <p:tgtEl>
                                          <p:spTgt spid="176"/>
                                        </p:tgtEl>
                                      </p:cBhvr>
                                    </p:animEffect>
                                    <p:set>
                                      <p:cBhvr>
                                        <p:cTn id="11" dur="1" fill="hold">
                                          <p:stCondLst>
                                            <p:cond delay="499"/>
                                          </p:stCondLst>
                                        </p:cTn>
                                        <p:tgtEl>
                                          <p:spTgt spid="176"/>
                                        </p:tgtEl>
                                        <p:attrNameLst>
                                          <p:attrName>style.visibility</p:attrName>
                                        </p:attrNameLst>
                                      </p:cBhvr>
                                      <p:to>
                                        <p:strVal val="hidden"/>
                                      </p:to>
                                    </p:set>
                                  </p:childTnLst>
                                </p:cTn>
                              </p:par>
                              <p:par>
                                <p:cTn id="12" presetID="9" presetClass="exit" presetSubtype="0" fill="hold" grpId="0" nodeType="withEffect">
                                  <p:stCondLst>
                                    <p:cond delay="600"/>
                                  </p:stCondLst>
                                  <p:childTnLst>
                                    <p:animEffect transition="out" filter="dissolve">
                                      <p:cBhvr>
                                        <p:cTn id="13" dur="500"/>
                                        <p:tgtEl>
                                          <p:spTgt spid="177"/>
                                        </p:tgtEl>
                                      </p:cBhvr>
                                    </p:animEffect>
                                    <p:set>
                                      <p:cBhvr>
                                        <p:cTn id="14" dur="1" fill="hold">
                                          <p:stCondLst>
                                            <p:cond delay="499"/>
                                          </p:stCondLst>
                                        </p:cTn>
                                        <p:tgtEl>
                                          <p:spTgt spid="177"/>
                                        </p:tgtEl>
                                        <p:attrNameLst>
                                          <p:attrName>style.visibility</p:attrName>
                                        </p:attrNameLst>
                                      </p:cBhvr>
                                      <p:to>
                                        <p:strVal val="hidden"/>
                                      </p:to>
                                    </p:set>
                                  </p:childTnLst>
                                </p:cTn>
                              </p:par>
                              <p:par>
                                <p:cTn id="15" presetID="9" presetClass="exit" presetSubtype="0" fill="hold" grpId="0" nodeType="withEffect">
                                  <p:stCondLst>
                                    <p:cond delay="600"/>
                                  </p:stCondLst>
                                  <p:childTnLst>
                                    <p:animEffect transition="out" filter="dissolve">
                                      <p:cBhvr>
                                        <p:cTn id="16" dur="500"/>
                                        <p:tgtEl>
                                          <p:spTgt spid="178"/>
                                        </p:tgtEl>
                                      </p:cBhvr>
                                    </p:animEffect>
                                    <p:set>
                                      <p:cBhvr>
                                        <p:cTn id="17" dur="1" fill="hold">
                                          <p:stCondLst>
                                            <p:cond delay="499"/>
                                          </p:stCondLst>
                                        </p:cTn>
                                        <p:tgtEl>
                                          <p:spTgt spid="178"/>
                                        </p:tgtEl>
                                        <p:attrNameLst>
                                          <p:attrName>style.visibility</p:attrName>
                                        </p:attrNameLst>
                                      </p:cBhvr>
                                      <p:to>
                                        <p:strVal val="hidden"/>
                                      </p:to>
                                    </p:set>
                                  </p:childTnLst>
                                </p:cTn>
                              </p:par>
                              <p:par>
                                <p:cTn id="18" presetID="9" presetClass="exit" presetSubtype="0" fill="hold" grpId="0" nodeType="withEffect">
                                  <p:stCondLst>
                                    <p:cond delay="600"/>
                                  </p:stCondLst>
                                  <p:childTnLst>
                                    <p:animEffect transition="out" filter="dissolve">
                                      <p:cBhvr>
                                        <p:cTn id="19" dur="500"/>
                                        <p:tgtEl>
                                          <p:spTgt spid="179"/>
                                        </p:tgtEl>
                                      </p:cBhvr>
                                    </p:animEffect>
                                    <p:set>
                                      <p:cBhvr>
                                        <p:cTn id="20" dur="1" fill="hold">
                                          <p:stCondLst>
                                            <p:cond delay="499"/>
                                          </p:stCondLst>
                                        </p:cTn>
                                        <p:tgtEl>
                                          <p:spTgt spid="179"/>
                                        </p:tgtEl>
                                        <p:attrNameLst>
                                          <p:attrName>style.visibility</p:attrName>
                                        </p:attrNameLst>
                                      </p:cBhvr>
                                      <p:to>
                                        <p:strVal val="hidden"/>
                                      </p:to>
                                    </p:set>
                                  </p:childTnLst>
                                </p:cTn>
                              </p:par>
                              <p:par>
                                <p:cTn id="21" presetID="9" presetClass="exit" presetSubtype="0" fill="hold" grpId="0" nodeType="withEffect">
                                  <p:stCondLst>
                                    <p:cond delay="600"/>
                                  </p:stCondLst>
                                  <p:childTnLst>
                                    <p:animEffect transition="out" filter="dissolve">
                                      <p:cBhvr>
                                        <p:cTn id="22" dur="500"/>
                                        <p:tgtEl>
                                          <p:spTgt spid="180"/>
                                        </p:tgtEl>
                                      </p:cBhvr>
                                    </p:animEffect>
                                    <p:set>
                                      <p:cBhvr>
                                        <p:cTn id="23" dur="1" fill="hold">
                                          <p:stCondLst>
                                            <p:cond delay="499"/>
                                          </p:stCondLst>
                                        </p:cTn>
                                        <p:tgtEl>
                                          <p:spTgt spid="180"/>
                                        </p:tgtEl>
                                        <p:attrNameLst>
                                          <p:attrName>style.visibility</p:attrName>
                                        </p:attrNameLst>
                                      </p:cBhvr>
                                      <p:to>
                                        <p:strVal val="hidden"/>
                                      </p:to>
                                    </p:set>
                                  </p:childTnLst>
                                </p:cTn>
                              </p:par>
                            </p:childTnLst>
                          </p:cTn>
                        </p:par>
                        <p:par>
                          <p:cTn id="24" fill="hold" nodeType="afterGroup">
                            <p:stCondLst>
                              <p:cond delay="1100"/>
                            </p:stCondLst>
                            <p:childTnLst>
                              <p:par>
                                <p:cTn id="25" presetID="35" presetClass="emph" presetSubtype="0" repeatCount="indefinite" nodeType="afterEffect">
                                  <p:stCondLst>
                                    <p:cond delay="0"/>
                                  </p:stCondLst>
                                  <p:endCondLst>
                                    <p:cond evt="onNext" delay="0">
                                      <p:tgtEl>
                                        <p:sldTgt/>
                                      </p:tgtEl>
                                    </p:cond>
                                  </p:endCondLst>
                                  <p:childTnLst>
                                    <p:anim calcmode="discrete" valueType="str">
                                      <p:cBhvr>
                                        <p:cTn id="26" dur="1000" fill="hold"/>
                                        <p:tgtEl>
                                          <p:spTgt spid="129"/>
                                        </p:tgtEl>
                                        <p:attrNameLst>
                                          <p:attrName>style.visibility</p:attrName>
                                        </p:attrNameLst>
                                      </p:cBhvr>
                                      <p:tavLst>
                                        <p:tav tm="0">
                                          <p:val>
                                            <p:strVal val="hidden"/>
                                          </p:val>
                                        </p:tav>
                                        <p:tav tm="50000">
                                          <p:val>
                                            <p:strVal val="visible"/>
                                          </p:val>
                                        </p:tav>
                                      </p:tavLst>
                                    </p:anim>
                                  </p:childTnLst>
                                </p:cTn>
                              </p:par>
                              <p:par>
                                <p:cTn id="27" presetID="42" presetClass="path" presetSubtype="0" repeatCount="indefinite" autoRev="1" fill="hold" nodeType="withEffect">
                                  <p:stCondLst>
                                    <p:cond delay="100"/>
                                  </p:stCondLst>
                                  <p:childTnLst>
                                    <p:animMotion origin="layout" path="M -7.5E-6 1.85185E-6 L -7.5E-6 0.01574 " pathEditMode="fixed" rAng="0" ptsTypes="AA">
                                      <p:cBhvr>
                                        <p:cTn id="28" dur="100" fill="hold"/>
                                        <p:tgtEl>
                                          <p:spTgt spid="2"/>
                                        </p:tgtEl>
                                        <p:attrNameLst>
                                          <p:attrName>ppt_x</p:attrName>
                                          <p:attrName>ppt_y</p:attrName>
                                        </p:attrNameLst>
                                      </p:cBhvr>
                                      <p:rCtr x="0" y="8"/>
                                    </p:animMotion>
                                  </p:childTnLst>
                                </p:cTn>
                              </p:par>
                              <p:par>
                                <p:cTn id="29" presetID="22" presetClass="entr" presetSubtype="1" repeatCount="indefinite" fill="hold" nodeType="with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wipe(up)">
                                      <p:cBhvr>
                                        <p:cTn id="31" dur="500"/>
                                        <p:tgtEl>
                                          <p:spTgt spid="4"/>
                                        </p:tgtEl>
                                      </p:cBhvr>
                                    </p:animEffect>
                                  </p:childTnLst>
                                </p:cTn>
                              </p:par>
                              <p:par>
                                <p:cTn id="32" presetID="0" presetClass="path" presetSubtype="0" repeatCount="indefinite" accel="50000" fill="hold" grpId="0" nodeType="withEffect">
                                  <p:stCondLst>
                                    <p:cond delay="0"/>
                                  </p:stCondLst>
                                  <p:childTnLst>
                                    <p:animMotion origin="layout" path="M 0.00018 0.00023 C -0.00035 -0.00255 -0.00069 -0.0044 -0.00173 -0.00718 C -0.00208 -0.0081 -0.00278 -0.00995 -0.00278 -0.00972 C -0.0033 -0.01412 -0.00451 -0.01667 -0.00694 -0.01921 C -0.00729 -0.02199 -0.00833 -0.02454 -0.00955 -0.02685 C -0.00989 -0.0287 -0.00989 -0.03056 -0.01111 -0.03171 C -0.01146 -0.03449 -0.01389 -0.03912 -0.0158 -0.04074 C -0.01597 -0.04213 -0.0191 -0.04884 -0.01996 -0.05046 C -0.02014 -0.05185 -0.02048 -0.05324 -0.021 -0.05463 C -0.0217 -0.05903 -0.02187 -0.0625 -0.02205 -0.06713 C -0.02135 -0.08079 -0.01701 -0.11759 -0.01632 -0.13704 C -0.01614 -0.13889 -0.01857 -0.18264 -0.01788 -0.18426 C -0.01753 -0.1875 -0.01927 -0.27963 -0.0184 -0.28287 C -0.01857 -0.28542 -0.02118 -0.36366 -0.02205 -0.3662 C -0.02239 -0.37361 -0.01736 -0.97963 -0.01736 -0.98704 " pathEditMode="relative" rAng="0" ptsTypes="fffffffffffffff">
                                      <p:cBhvr>
                                        <p:cTn id="33" dur="2000" fill="hold"/>
                                        <p:tgtEl>
                                          <p:spTgt spid="108"/>
                                        </p:tgtEl>
                                        <p:attrNameLst>
                                          <p:attrName>ppt_x</p:attrName>
                                          <p:attrName>ppt_y</p:attrName>
                                        </p:attrNameLst>
                                      </p:cBhvr>
                                      <p:rCtr x="-11" y="-494"/>
                                    </p:animMotion>
                                  </p:childTnLst>
                                </p:cTn>
                              </p:par>
                              <p:par>
                                <p:cTn id="34" presetID="0" presetClass="path" presetSubtype="0" repeatCount="indefinite" accel="50000" fill="hold" grpId="0" nodeType="withEffect">
                                  <p:stCondLst>
                                    <p:cond delay="300"/>
                                  </p:stCondLst>
                                  <p:childTnLst>
                                    <p:animMotion origin="layout" path="M -2.22222E-6 0.00023 C 0.00052 -0.00347 0.00278 -0.00903 0.00538 -0.01065 C 0.00677 -0.01435 0.0092 -0.01829 0.01094 -0.02176 C 0.01129 -0.02454 0.01216 -0.02546 0.01302 -0.02732 C 0.01337 -0.02986 0.01511 -0.03264 0.01615 -0.03495 C 0.01632 -0.03681 0.01754 -0.03889 0.01823 -0.04074 C 0.01841 -0.04236 0.01875 -0.04375 0.01927 -0.04537 C 0.01945 -0.04722 0.02014 -0.04838 0.02084 -0.05 C 0.02101 -0.05139 0.0217 -0.05255 0.0224 -0.05417 C 0.02257 -0.05532 0.02327 -0.05695 0.02396 -0.05833 C 0.02431 -0.06019 0.02448 -0.06227 0.025 -0.06458 C 0.02535 -0.06852 0.02552 -0.07037 0.0257 -0.07523 C 0.0257 -0.08241 0.025 -0.10185 0.02466 -0.1081 C 0.02448 -0.10972 0.02413 -0.11181 0.02361 -0.11296 C 0.02327 -0.1162 0.02257 -0.11991 0.02101 -0.12269 C 0.02084 -0.12407 0.02049 -0.12477 0.01997 -0.12593 C 0.01979 -0.12755 0.01945 -0.12894 0.01893 -0.13032 C 0.01858 -0.17107 0.02049 -0.25162 0.02049 -0.39259 C 0.02049 -0.53357 0.01927 -0.8544 0.01893 -0.97593 " pathEditMode="relative" rAng="0" ptsTypes="fffffffffffffffffaf">
                                      <p:cBhvr>
                                        <p:cTn id="35" dur="2000" fill="hold"/>
                                        <p:tgtEl>
                                          <p:spTgt spid="107"/>
                                        </p:tgtEl>
                                        <p:attrNameLst>
                                          <p:attrName>ppt_x</p:attrName>
                                          <p:attrName>ppt_y</p:attrName>
                                        </p:attrNameLst>
                                      </p:cBhvr>
                                      <p:rCtr x="13" y="-488"/>
                                    </p:animMotion>
                                  </p:childTnLst>
                                </p:cTn>
                              </p:par>
                              <p:par>
                                <p:cTn id="36" presetID="0" presetClass="path" presetSubtype="0" repeatCount="indefinite" accel="50000" fill="hold" grpId="0" nodeType="withEffect">
                                  <p:stCondLst>
                                    <p:cond delay="600"/>
                                  </p:stCondLst>
                                  <p:childTnLst>
                                    <p:animMotion origin="layout" path="M 0.00018 0.00023 C -0.00035 -0.00255 -0.00069 -0.0044 -0.00173 -0.00718 C -0.00208 -0.0081 -0.00278 -0.00995 -0.00278 -0.00972 C -0.0033 -0.01412 -0.00451 -0.01667 -0.00694 -0.01921 C -0.00729 -0.02199 -0.00833 -0.02454 -0.00955 -0.02685 C -0.00989 -0.0287 -0.00989 -0.03056 -0.01111 -0.03171 C -0.01146 -0.03449 -0.01389 -0.03912 -0.0158 -0.04074 C -0.01597 -0.04213 -0.0191 -0.04884 -0.01996 -0.05046 C -0.02014 -0.05185 -0.02048 -0.05324 -0.021 -0.05463 C -0.0217 -0.05903 -0.02187 -0.0625 -0.02205 -0.06713 C -0.02135 -0.08079 -0.01701 -0.11759 -0.01632 -0.13704 C -0.01614 -0.13889 -0.01857 -0.18264 -0.01788 -0.18426 C -0.01753 -0.1875 -0.01927 -0.27963 -0.0184 -0.28287 C -0.01857 -0.28542 -0.02118 -0.36366 -0.02205 -0.3662 C -0.02239 -0.37361 -0.01736 -0.97963 -0.01736 -0.98704 " pathEditMode="relative" rAng="0" ptsTypes="fffffffffffffff">
                                      <p:cBhvr>
                                        <p:cTn id="37" dur="2000" fill="hold"/>
                                        <p:tgtEl>
                                          <p:spTgt spid="109"/>
                                        </p:tgtEl>
                                        <p:attrNameLst>
                                          <p:attrName>ppt_x</p:attrName>
                                          <p:attrName>ppt_y</p:attrName>
                                        </p:attrNameLst>
                                      </p:cBhvr>
                                      <p:rCtr x="-11" y="-494"/>
                                    </p:animMotion>
                                  </p:childTnLst>
                                </p:cTn>
                              </p:par>
                              <p:par>
                                <p:cTn id="38" presetID="0" presetClass="path" presetSubtype="0" repeatCount="indefinite" accel="50000" fill="hold" grpId="0" nodeType="withEffect">
                                  <p:stCondLst>
                                    <p:cond delay="900"/>
                                  </p:stCondLst>
                                  <p:childTnLst>
                                    <p:animMotion origin="layout" path="M 0.00018 0.00023 C -0.00035 -0.00255 -0.00069 -0.0044 -0.00173 -0.00718 C -0.00208 -0.0081 -0.00278 -0.00995 -0.00278 -0.00972 C -0.0033 -0.01412 -0.00451 -0.01667 -0.00694 -0.01921 C -0.00729 -0.02199 -0.00833 -0.02454 -0.00955 -0.02685 C -0.00989 -0.0287 -0.00989 -0.03056 -0.01111 -0.03171 C -0.01146 -0.03449 -0.01389 -0.03912 -0.0158 -0.04074 C -0.01597 -0.04213 -0.0191 -0.04884 -0.01996 -0.05046 C -0.02014 -0.05185 -0.02048 -0.05324 -0.021 -0.05463 C -0.0217 -0.05903 -0.02187 -0.0625 -0.02205 -0.06713 C -0.02135 -0.08079 -0.01701 -0.11759 -0.01632 -0.13704 C -0.01614 -0.13889 -0.01857 -0.18264 -0.01788 -0.18426 C -0.01753 -0.1875 -0.01927 -0.27963 -0.0184 -0.28287 C -0.01857 -0.28542 -0.02118 -0.36366 -0.02205 -0.3662 C -0.02239 -0.37361 -0.01736 -0.97963 -0.01736 -0.98704 " pathEditMode="relative" rAng="0" ptsTypes="fffffffffffffff">
                                      <p:cBhvr>
                                        <p:cTn id="39" dur="2000" fill="hold"/>
                                        <p:tgtEl>
                                          <p:spTgt spid="110"/>
                                        </p:tgtEl>
                                        <p:attrNameLst>
                                          <p:attrName>ppt_x</p:attrName>
                                          <p:attrName>ppt_y</p:attrName>
                                        </p:attrNameLst>
                                      </p:cBhvr>
                                      <p:rCtr x="-11" y="-494"/>
                                    </p:animMotion>
                                  </p:childTnLst>
                                </p:cTn>
                              </p:par>
                              <p:par>
                                <p:cTn id="40" presetID="0" presetClass="path" presetSubtype="0" repeatCount="indefinite" accel="50000" fill="hold" grpId="0" nodeType="withEffect">
                                  <p:stCondLst>
                                    <p:cond delay="1200"/>
                                  </p:stCondLst>
                                  <p:childTnLst>
                                    <p:animMotion origin="layout" path="M 0.00018 0.00023 C -0.00035 -0.00255 -0.00069 -0.0044 -0.00173 -0.00718 C -0.00208 -0.0081 -0.00278 -0.00995 -0.00278 -0.00972 C -0.0033 -0.01412 -0.00451 -0.01667 -0.00694 -0.01921 C -0.00729 -0.02199 -0.00833 -0.02454 -0.00955 -0.02685 C -0.00989 -0.0287 -0.00989 -0.03056 -0.01111 -0.03171 C -0.01146 -0.03449 -0.01389 -0.03912 -0.0158 -0.04074 C -0.01597 -0.04213 -0.0191 -0.04884 -0.01996 -0.05046 C -0.02014 -0.05185 -0.02048 -0.05324 -0.021 -0.05463 C -0.0217 -0.05903 -0.02187 -0.0625 -0.02205 -0.06713 C -0.02135 -0.08079 -0.01701 -0.11759 -0.01632 -0.13704 C -0.01614 -0.13889 -0.01857 -0.18264 -0.01788 -0.18426 C -0.01753 -0.1875 -0.01927 -0.27963 -0.0184 -0.28287 C -0.01857 -0.28542 -0.02118 -0.36366 -0.02205 -0.3662 C -0.02239 -0.37361 -0.01736 -0.97963 -0.01736 -0.98704 " pathEditMode="relative" rAng="0" ptsTypes="fffffffffffffff">
                                      <p:cBhvr>
                                        <p:cTn id="41" dur="2000" fill="hold"/>
                                        <p:tgtEl>
                                          <p:spTgt spid="111"/>
                                        </p:tgtEl>
                                        <p:attrNameLst>
                                          <p:attrName>ppt_x</p:attrName>
                                          <p:attrName>ppt_y</p:attrName>
                                        </p:attrNameLst>
                                      </p:cBhvr>
                                      <p:rCtr x="-11" y="-494"/>
                                    </p:animMotion>
                                  </p:childTnLst>
                                </p:cTn>
                              </p:par>
                              <p:par>
                                <p:cTn id="42" presetID="0" presetClass="path" presetSubtype="0" repeatCount="indefinite" accel="50000" fill="hold" grpId="0" nodeType="withEffect">
                                  <p:stCondLst>
                                    <p:cond delay="1500"/>
                                  </p:stCondLst>
                                  <p:childTnLst>
                                    <p:animMotion origin="layout" path="M 0.00018 0.00023 C -0.00035 -0.00255 -0.00069 -0.0044 -0.00173 -0.00718 C -0.00208 -0.0081 -0.00278 -0.00995 -0.00278 -0.00972 C -0.0033 -0.01412 -0.00451 -0.01667 -0.00694 -0.01921 C -0.00729 -0.02199 -0.00833 -0.02454 -0.00955 -0.02685 C -0.00989 -0.0287 -0.00989 -0.03056 -0.01111 -0.03171 C -0.01146 -0.03449 -0.01389 -0.03912 -0.0158 -0.04074 C -0.01597 -0.04213 -0.0191 -0.04884 -0.01996 -0.05046 C -0.02014 -0.05185 -0.02048 -0.05324 -0.021 -0.05463 C -0.0217 -0.05903 -0.02187 -0.0625 -0.02205 -0.06713 C -0.02135 -0.08079 -0.01701 -0.11759 -0.01632 -0.13704 C -0.01614 -0.13889 -0.01857 -0.18264 -0.01788 -0.18426 C -0.01753 -0.1875 -0.01927 -0.27963 -0.0184 -0.28287 C -0.01857 -0.28542 -0.02118 -0.36366 -0.02205 -0.3662 C -0.02239 -0.37361 -0.01736 -0.97963 -0.01736 -0.98704 " pathEditMode="relative" rAng="0" ptsTypes="fffffffffffffff">
                                      <p:cBhvr>
                                        <p:cTn id="43" dur="2000" fill="hold"/>
                                        <p:tgtEl>
                                          <p:spTgt spid="112"/>
                                        </p:tgtEl>
                                        <p:attrNameLst>
                                          <p:attrName>ppt_x</p:attrName>
                                          <p:attrName>ppt_y</p:attrName>
                                        </p:attrNameLst>
                                      </p:cBhvr>
                                      <p:rCtr x="-11" y="-494"/>
                                    </p:animMotion>
                                  </p:childTnLst>
                                </p:cTn>
                              </p:par>
                              <p:par>
                                <p:cTn id="44" presetID="0" presetClass="path" presetSubtype="0" repeatCount="indefinite" accel="50000" fill="hold" grpId="0" nodeType="withEffect">
                                  <p:stCondLst>
                                    <p:cond delay="400"/>
                                  </p:stCondLst>
                                  <p:childTnLst>
                                    <p:animMotion origin="layout" path="M -2.22222E-6 0.00023 C 0.00052 -0.00347 0.00278 -0.00903 0.00538 -0.01065 C 0.00677 -0.01435 0.0092 -0.01829 0.01094 -0.02176 C 0.01129 -0.02454 0.01216 -0.02546 0.01302 -0.02732 C 0.01337 -0.02986 0.01511 -0.03264 0.01615 -0.03495 C 0.01632 -0.03681 0.01754 -0.03889 0.01823 -0.04074 C 0.01841 -0.04236 0.01875 -0.04375 0.01927 -0.04537 C 0.01945 -0.04722 0.02014 -0.04838 0.02084 -0.05 C 0.02101 -0.05139 0.0217 -0.05255 0.0224 -0.05417 C 0.02257 -0.05532 0.02327 -0.05695 0.02396 -0.05833 C 0.02431 -0.06019 0.02448 -0.06227 0.025 -0.06458 C 0.02535 -0.06852 0.02552 -0.07037 0.0257 -0.07523 C 0.0257 -0.08241 0.025 -0.10185 0.02466 -0.1081 C 0.02448 -0.10972 0.02413 -0.11181 0.02361 -0.11296 C 0.02327 -0.1162 0.02257 -0.11991 0.02101 -0.12269 C 0.02084 -0.12407 0.02049 -0.12477 0.01997 -0.12593 C 0.01979 -0.12755 0.01945 -0.12894 0.01893 -0.13032 C 0.01858 -0.17107 0.02049 -0.25162 0.02049 -0.39259 C 0.02049 -0.53357 0.01927 -0.8544 0.01893 -0.97593 " pathEditMode="relative" rAng="0" ptsTypes="fffffffffffffffffaf">
                                      <p:cBhvr>
                                        <p:cTn id="45" dur="2000" fill="hold"/>
                                        <p:tgtEl>
                                          <p:spTgt spid="113"/>
                                        </p:tgtEl>
                                        <p:attrNameLst>
                                          <p:attrName>ppt_x</p:attrName>
                                          <p:attrName>ppt_y</p:attrName>
                                        </p:attrNameLst>
                                      </p:cBhvr>
                                      <p:rCtr x="13" y="-488"/>
                                    </p:animMotion>
                                  </p:childTnLst>
                                </p:cTn>
                              </p:par>
                              <p:par>
                                <p:cTn id="46" presetID="0" presetClass="path" presetSubtype="0" repeatCount="indefinite" accel="50000" fill="hold" grpId="0" nodeType="withEffect">
                                  <p:stCondLst>
                                    <p:cond delay="600"/>
                                  </p:stCondLst>
                                  <p:childTnLst>
                                    <p:animMotion origin="layout" path="M -2.22222E-6 0.00023 C 0.00052 -0.00347 0.00278 -0.00903 0.00538 -0.01065 C 0.00677 -0.01435 0.0092 -0.01829 0.01094 -0.02176 C 0.01129 -0.02454 0.01216 -0.02546 0.01302 -0.02732 C 0.01337 -0.02986 0.01511 -0.03264 0.01615 -0.03495 C 0.01632 -0.03681 0.01754 -0.03889 0.01823 -0.04074 C 0.01841 -0.04236 0.01875 -0.04375 0.01927 -0.04537 C 0.01945 -0.04722 0.02014 -0.04838 0.02084 -0.05 C 0.02101 -0.05139 0.0217 -0.05255 0.0224 -0.05417 C 0.02257 -0.05532 0.02327 -0.05695 0.02396 -0.05833 C 0.02431 -0.06019 0.02448 -0.06227 0.025 -0.06458 C 0.02535 -0.06852 0.02552 -0.07037 0.0257 -0.07523 C 0.0257 -0.08241 0.025 -0.10185 0.02466 -0.1081 C 0.02448 -0.10972 0.02413 -0.11181 0.02361 -0.11296 C 0.02327 -0.1162 0.02257 -0.11991 0.02101 -0.12269 C 0.02084 -0.12407 0.02049 -0.12477 0.01997 -0.12593 C 0.01979 -0.12755 0.01945 -0.12894 0.01893 -0.13032 C 0.01858 -0.17107 0.02049 -0.25162 0.02049 -0.39259 C 0.02049 -0.53357 0.01927 -0.8544 0.01893 -0.97593 " pathEditMode="relative" rAng="0" ptsTypes="fffffffffffffffffaf">
                                      <p:cBhvr>
                                        <p:cTn id="47" dur="2000" fill="hold"/>
                                        <p:tgtEl>
                                          <p:spTgt spid="114"/>
                                        </p:tgtEl>
                                        <p:attrNameLst>
                                          <p:attrName>ppt_x</p:attrName>
                                          <p:attrName>ppt_y</p:attrName>
                                        </p:attrNameLst>
                                      </p:cBhvr>
                                      <p:rCtr x="13" y="-488"/>
                                    </p:animMotion>
                                  </p:childTnLst>
                                </p:cTn>
                              </p:par>
                              <p:par>
                                <p:cTn id="48" presetID="0" presetClass="path" presetSubtype="0" repeatCount="indefinite" accel="50000" fill="hold" grpId="0" nodeType="withEffect">
                                  <p:stCondLst>
                                    <p:cond delay="1200"/>
                                  </p:stCondLst>
                                  <p:childTnLst>
                                    <p:animMotion origin="layout" path="M -2.22222E-6 0.00023 C 0.00052 -0.00347 0.00278 -0.00903 0.00538 -0.01065 C 0.00677 -0.01435 0.0092 -0.01829 0.01094 -0.02176 C 0.01129 -0.02454 0.01216 -0.02546 0.01302 -0.02732 C 0.01337 -0.02986 0.01511 -0.03264 0.01615 -0.03495 C 0.01632 -0.03681 0.01754 -0.03889 0.01823 -0.04074 C 0.01841 -0.04236 0.01875 -0.04375 0.01927 -0.04537 C 0.01945 -0.04722 0.02014 -0.04838 0.02084 -0.05 C 0.02101 -0.05139 0.0217 -0.05255 0.0224 -0.05417 C 0.02257 -0.05532 0.02327 -0.05695 0.02396 -0.05833 C 0.02431 -0.06019 0.02448 -0.06227 0.025 -0.06458 C 0.02535 -0.06852 0.02552 -0.07037 0.0257 -0.07523 C 0.0257 -0.08241 0.025 -0.10185 0.02466 -0.1081 C 0.02448 -0.10972 0.02413 -0.11181 0.02361 -0.11296 C 0.02327 -0.1162 0.02257 -0.11991 0.02101 -0.12269 C 0.02084 -0.12407 0.02049 -0.12477 0.01997 -0.12593 C 0.01979 -0.12755 0.01945 -0.12894 0.01893 -0.13032 C 0.01858 -0.17107 0.02049 -0.25162 0.02049 -0.39259 C 0.02049 -0.53357 0.01927 -0.8544 0.01893 -0.97593 " pathEditMode="relative" rAng="0" ptsTypes="fffffffffffffffffaf">
                                      <p:cBhvr>
                                        <p:cTn id="49" dur="2000" fill="hold"/>
                                        <p:tgtEl>
                                          <p:spTgt spid="115"/>
                                        </p:tgtEl>
                                        <p:attrNameLst>
                                          <p:attrName>ppt_x</p:attrName>
                                          <p:attrName>ppt_y</p:attrName>
                                        </p:attrNameLst>
                                      </p:cBhvr>
                                      <p:rCtr x="13" y="-488"/>
                                    </p:animMotion>
                                  </p:childTnLst>
                                </p:cTn>
                              </p:par>
                              <p:par>
                                <p:cTn id="50" presetID="0" presetClass="path" presetSubtype="0" repeatCount="indefinite" accel="50000" fill="hold" grpId="0" nodeType="withEffect">
                                  <p:stCondLst>
                                    <p:cond delay="1600"/>
                                  </p:stCondLst>
                                  <p:childTnLst>
                                    <p:animMotion origin="layout" path="M -2.22222E-6 0.00023 C 0.00052 -0.00347 0.00278 -0.00903 0.00538 -0.01065 C 0.00677 -0.01435 0.0092 -0.01829 0.01094 -0.02176 C 0.01129 -0.02454 0.01216 -0.02546 0.01302 -0.02732 C 0.01337 -0.02986 0.01511 -0.03264 0.01615 -0.03495 C 0.01632 -0.03681 0.01754 -0.03889 0.01823 -0.04074 C 0.01841 -0.04236 0.01875 -0.04375 0.01927 -0.04537 C 0.01945 -0.04722 0.02014 -0.04838 0.02084 -0.05 C 0.02101 -0.05139 0.0217 -0.05255 0.0224 -0.05417 C 0.02257 -0.05532 0.02327 -0.05695 0.02396 -0.05833 C 0.02431 -0.06019 0.02448 -0.06227 0.025 -0.06458 C 0.02535 -0.06852 0.02552 -0.07037 0.0257 -0.07523 C 0.0257 -0.08241 0.025 -0.10185 0.02466 -0.1081 C 0.02448 -0.10972 0.02413 -0.11181 0.02361 -0.11296 C 0.02327 -0.1162 0.02257 -0.11991 0.02101 -0.12269 C 0.02084 -0.12407 0.02049 -0.12477 0.01997 -0.12593 C 0.01979 -0.12755 0.01945 -0.12894 0.01893 -0.13032 C 0.01858 -0.17107 0.02049 -0.25162 0.02049 -0.39259 C 0.02049 -0.53357 0.01927 -0.8544 0.01893 -0.97593 " pathEditMode="relative" rAng="0" ptsTypes="fffffffffffffffffaf">
                                      <p:cBhvr>
                                        <p:cTn id="51" dur="2000" fill="hold"/>
                                        <p:tgtEl>
                                          <p:spTgt spid="116"/>
                                        </p:tgtEl>
                                        <p:attrNameLst>
                                          <p:attrName>ppt_x</p:attrName>
                                          <p:attrName>ppt_y</p:attrName>
                                        </p:attrNameLst>
                                      </p:cBhvr>
                                      <p:rCtr x="13" y="-488"/>
                                    </p:animMotion>
                                  </p:childTnLst>
                                </p:cTn>
                              </p:par>
                              <p:par>
                                <p:cTn id="52" presetID="0" presetClass="path" presetSubtype="0" repeatCount="indefinite" accel="50000" fill="hold" grpId="0" nodeType="withEffect">
                                  <p:stCondLst>
                                    <p:cond delay="1800"/>
                                  </p:stCondLst>
                                  <p:childTnLst>
                                    <p:animMotion origin="layout" path="M -2.22222E-6 0.00023 C 0.00052 -0.00347 0.00278 -0.00903 0.00538 -0.01065 C 0.00677 -0.01435 0.0092 -0.01829 0.01094 -0.02176 C 0.01129 -0.02454 0.01216 -0.02546 0.01302 -0.02732 C 0.01337 -0.02986 0.01511 -0.03264 0.01615 -0.03495 C 0.01632 -0.03681 0.01754 -0.03889 0.01823 -0.04074 C 0.01841 -0.04236 0.01875 -0.04375 0.01927 -0.04537 C 0.01945 -0.04722 0.02014 -0.04838 0.02084 -0.05 C 0.02101 -0.05139 0.0217 -0.05255 0.0224 -0.05417 C 0.02257 -0.05532 0.02327 -0.05695 0.02396 -0.05833 C 0.02431 -0.06019 0.02448 -0.06227 0.025 -0.06458 C 0.02535 -0.06852 0.02552 -0.07037 0.0257 -0.07523 C 0.0257 -0.08241 0.025 -0.10185 0.02466 -0.1081 C 0.02448 -0.10972 0.02413 -0.11181 0.02361 -0.11296 C 0.02327 -0.1162 0.02257 -0.11991 0.02101 -0.12269 C 0.02084 -0.12407 0.02049 -0.12477 0.01997 -0.12593 C 0.01979 -0.12755 0.01945 -0.12894 0.01893 -0.13032 C 0.01858 -0.17107 0.02049 -0.25162 0.02049 -0.39259 C 0.02049 -0.53357 0.01927 -0.8544 0.01893 -0.97593 " pathEditMode="relative" rAng="0" ptsTypes="fffffffffffffffffaf">
                                      <p:cBhvr>
                                        <p:cTn id="53" dur="2000" fill="hold"/>
                                        <p:tgtEl>
                                          <p:spTgt spid="117"/>
                                        </p:tgtEl>
                                        <p:attrNameLst>
                                          <p:attrName>ppt_x</p:attrName>
                                          <p:attrName>ppt_y</p:attrName>
                                        </p:attrNameLst>
                                      </p:cBhvr>
                                      <p:rCtr x="13" y="-488"/>
                                    </p:animMotion>
                                  </p:childTnLst>
                                </p:cTn>
                              </p:par>
                              <p:par>
                                <p:cTn id="54" presetID="22" presetClass="entr" presetSubtype="4" repeatCount="indefinite" fill="hold" nodeType="with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down)">
                                      <p:cBhvr>
                                        <p:cTn id="56" dur="500"/>
                                        <p:tgtEl>
                                          <p:spTgt spid="165"/>
                                        </p:tgtEl>
                                      </p:cBhvr>
                                    </p:animEffect>
                                  </p:childTnLst>
                                </p:cTn>
                              </p:par>
                              <p:par>
                                <p:cTn id="57" presetID="22" presetClass="entr" presetSubtype="4" repeatCount="indefinite" fill="hold" nodeType="withEffect">
                                  <p:stCondLst>
                                    <p:cond delay="0"/>
                                  </p:stCondLst>
                                  <p:childTnLst>
                                    <p:set>
                                      <p:cBhvr>
                                        <p:cTn id="58" dur="1" fill="hold">
                                          <p:stCondLst>
                                            <p:cond delay="0"/>
                                          </p:stCondLst>
                                        </p:cTn>
                                        <p:tgtEl>
                                          <p:spTgt spid="156"/>
                                        </p:tgtEl>
                                        <p:attrNameLst>
                                          <p:attrName>style.visibility</p:attrName>
                                        </p:attrNameLst>
                                      </p:cBhvr>
                                      <p:to>
                                        <p:strVal val="visible"/>
                                      </p:to>
                                    </p:set>
                                    <p:animEffect transition="in" filter="wipe(down)">
                                      <p:cBhvr>
                                        <p:cTn id="59" dur="500"/>
                                        <p:tgtEl>
                                          <p:spTgt spid="156"/>
                                        </p:tgtEl>
                                      </p:cBhvr>
                                    </p:animEffect>
                                  </p:childTnLst>
                                </p:cTn>
                              </p:par>
                              <p:par>
                                <p:cTn id="60" presetID="9" presetClass="exit" presetSubtype="0" fill="hold" nodeType="withEffect">
                                  <p:stCondLst>
                                    <p:cond delay="1400"/>
                                  </p:stCondLst>
                                  <p:childTnLst>
                                    <p:animEffect transition="out" filter="dissolve">
                                      <p:cBhvr>
                                        <p:cTn id="61" dur="11100"/>
                                        <p:tgtEl>
                                          <p:spTgt spid="151"/>
                                        </p:tgtEl>
                                      </p:cBhvr>
                                    </p:animEffect>
                                    <p:set>
                                      <p:cBhvr>
                                        <p:cTn id="62" dur="1" fill="hold">
                                          <p:stCondLst>
                                            <p:cond delay="11099"/>
                                          </p:stCondLst>
                                        </p:cTn>
                                        <p:tgtEl>
                                          <p:spTgt spid="151"/>
                                        </p:tgtEl>
                                        <p:attrNameLst>
                                          <p:attrName>style.visibility</p:attrName>
                                        </p:attrNameLst>
                                      </p:cBhvr>
                                      <p:to>
                                        <p:strVal val="hidden"/>
                                      </p:to>
                                    </p:set>
                                  </p:childTnLst>
                                </p:cTn>
                              </p:par>
                              <p:par>
                                <p:cTn id="63" presetID="9" presetClass="exit" presetSubtype="0" fill="hold" nodeType="withEffect">
                                  <p:stCondLst>
                                    <p:cond delay="1400"/>
                                  </p:stCondLst>
                                  <p:childTnLst>
                                    <p:animEffect transition="out" filter="dissolve">
                                      <p:cBhvr>
                                        <p:cTn id="64" dur="11100"/>
                                        <p:tgtEl>
                                          <p:spTgt spid="139"/>
                                        </p:tgtEl>
                                      </p:cBhvr>
                                    </p:animEffect>
                                    <p:set>
                                      <p:cBhvr>
                                        <p:cTn id="65" dur="1" fill="hold">
                                          <p:stCondLst>
                                            <p:cond delay="11099"/>
                                          </p:stCondLst>
                                        </p:cTn>
                                        <p:tgtEl>
                                          <p:spTgt spid="139"/>
                                        </p:tgtEl>
                                        <p:attrNameLst>
                                          <p:attrName>style.visibility</p:attrName>
                                        </p:attrNameLst>
                                      </p:cBhvr>
                                      <p:to>
                                        <p:strVal val="hidden"/>
                                      </p:to>
                                    </p:set>
                                  </p:childTnLst>
                                </p:cTn>
                              </p:par>
                              <p:par>
                                <p:cTn id="66" presetID="9" presetClass="exit" presetSubtype="0" fill="hold" nodeType="withEffect">
                                  <p:stCondLst>
                                    <p:cond delay="2800"/>
                                  </p:stCondLst>
                                  <p:childTnLst>
                                    <p:animEffect transition="out" filter="dissolve">
                                      <p:cBhvr>
                                        <p:cTn id="67" dur="13700"/>
                                        <p:tgtEl>
                                          <p:spTgt spid="141"/>
                                        </p:tgtEl>
                                      </p:cBhvr>
                                    </p:animEffect>
                                    <p:set>
                                      <p:cBhvr>
                                        <p:cTn id="68" dur="1" fill="hold">
                                          <p:stCondLst>
                                            <p:cond delay="13699"/>
                                          </p:stCondLst>
                                        </p:cTn>
                                        <p:tgtEl>
                                          <p:spTgt spid="141"/>
                                        </p:tgtEl>
                                        <p:attrNameLst>
                                          <p:attrName>style.visibility</p:attrName>
                                        </p:attrNameLst>
                                      </p:cBhvr>
                                      <p:to>
                                        <p:strVal val="hidden"/>
                                      </p:to>
                                    </p:set>
                                  </p:childTnLst>
                                </p:cTn>
                              </p:par>
                              <p:par>
                                <p:cTn id="69" presetID="9" presetClass="exit" presetSubtype="0" fill="hold" nodeType="withEffect">
                                  <p:stCondLst>
                                    <p:cond delay="2800"/>
                                  </p:stCondLst>
                                  <p:childTnLst>
                                    <p:animEffect transition="out" filter="dissolve">
                                      <p:cBhvr>
                                        <p:cTn id="70" dur="13700"/>
                                        <p:tgtEl>
                                          <p:spTgt spid="152"/>
                                        </p:tgtEl>
                                      </p:cBhvr>
                                    </p:animEffect>
                                    <p:set>
                                      <p:cBhvr>
                                        <p:cTn id="71" dur="1" fill="hold">
                                          <p:stCondLst>
                                            <p:cond delay="13699"/>
                                          </p:stCondLst>
                                        </p:cTn>
                                        <p:tgtEl>
                                          <p:spTgt spid="152"/>
                                        </p:tgtEl>
                                        <p:attrNameLst>
                                          <p:attrName>style.visibility</p:attrName>
                                        </p:attrNameLst>
                                      </p:cBhvr>
                                      <p:to>
                                        <p:strVal val="hidden"/>
                                      </p:to>
                                    </p:set>
                                  </p:childTnLst>
                                </p:cTn>
                              </p:par>
                              <p:par>
                                <p:cTn id="72" presetID="9" presetClass="exit" presetSubtype="0" fill="hold" nodeType="withEffect">
                                  <p:stCondLst>
                                    <p:cond delay="2800"/>
                                  </p:stCondLst>
                                  <p:childTnLst>
                                    <p:animEffect transition="out" filter="dissolve">
                                      <p:cBhvr>
                                        <p:cTn id="73" dur="16100"/>
                                        <p:tgtEl>
                                          <p:spTgt spid="153"/>
                                        </p:tgtEl>
                                      </p:cBhvr>
                                    </p:animEffect>
                                    <p:set>
                                      <p:cBhvr>
                                        <p:cTn id="74" dur="1" fill="hold">
                                          <p:stCondLst>
                                            <p:cond delay="16099"/>
                                          </p:stCondLst>
                                        </p:cTn>
                                        <p:tgtEl>
                                          <p:spTgt spid="153"/>
                                        </p:tgtEl>
                                        <p:attrNameLst>
                                          <p:attrName>style.visibility</p:attrName>
                                        </p:attrNameLst>
                                      </p:cBhvr>
                                      <p:to>
                                        <p:strVal val="hidden"/>
                                      </p:to>
                                    </p:set>
                                  </p:childTnLst>
                                </p:cTn>
                              </p:par>
                              <p:par>
                                <p:cTn id="75" presetID="6" presetClass="emph" presetSubtype="0" fill="hold" nodeType="withEffect">
                                  <p:stCondLst>
                                    <p:cond delay="6200"/>
                                  </p:stCondLst>
                                  <p:childTnLst>
                                    <p:animScale>
                                      <p:cBhvr>
                                        <p:cTn id="76" dur="12700" fill="hold"/>
                                        <p:tgtEl>
                                          <p:spTgt spid="156"/>
                                        </p:tgtEl>
                                      </p:cBhvr>
                                      <p:by x="25000" y="25000"/>
                                    </p:animScale>
                                  </p:childTnLst>
                                </p:cTn>
                              </p:par>
                              <p:par>
                                <p:cTn id="77" presetID="6" presetClass="emph" presetSubtype="0" fill="hold" nodeType="withEffect">
                                  <p:stCondLst>
                                    <p:cond delay="6300"/>
                                  </p:stCondLst>
                                  <p:childTnLst>
                                    <p:animScale>
                                      <p:cBhvr>
                                        <p:cTn id="78" dur="12600" fill="hold"/>
                                        <p:tgtEl>
                                          <p:spTgt spid="165"/>
                                        </p:tgtEl>
                                      </p:cBhvr>
                                      <p:by x="25000" y="2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 grpId="0" animBg="1"/>
      <p:bldP spid="107"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27" grpId="0" animBg="1"/>
      <p:bldP spid="176" grpId="0" animBg="1"/>
      <p:bldP spid="177" grpId="0" animBg="1"/>
      <p:bldP spid="178" grpId="0" animBg="1"/>
      <p:bldP spid="180" grpId="0" animBg="1"/>
      <p:bldP spid="181" grpId="0" animBg="1"/>
      <p:bldP spid="17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45570" y="483518"/>
            <a:ext cx="5190725" cy="360000"/>
          </a:xfrm>
        </p:spPr>
        <p:txBody>
          <a:bodyPr/>
          <a:lstStyle/>
          <a:p>
            <a:r>
              <a:rPr lang="ru-RU" dirty="0"/>
              <a:t>Инструмент </a:t>
            </a:r>
            <a:r>
              <a:rPr lang="en-US" dirty="0" err="1"/>
              <a:t>rc</a:t>
            </a:r>
            <a:r>
              <a:rPr lang="en-US" dirty="0"/>
              <a:t> </a:t>
            </a:r>
            <a:r>
              <a:rPr lang="en-AU" dirty="0"/>
              <a:t>Sandvik </a:t>
            </a:r>
          </a:p>
        </p:txBody>
      </p:sp>
      <p:sp>
        <p:nvSpPr>
          <p:cNvPr id="3" name="Slide Number Placeholder 2"/>
          <p:cNvSpPr>
            <a:spLocks noGrp="1"/>
          </p:cNvSpPr>
          <p:nvPr>
            <p:ph type="sldNum" sz="quarter" idx="12"/>
          </p:nvPr>
        </p:nvSpPr>
        <p:spPr>
          <a:xfrm>
            <a:off x="179512" y="4803998"/>
            <a:ext cx="1440000" cy="180000"/>
          </a:xfrm>
        </p:spPr>
        <p:txBody>
          <a:bodyPr/>
          <a:lstStyle/>
          <a:p>
            <a:fld id="{469B62F1-B431-48B6-8270-02431A1685B7}" type="slidenum">
              <a:rPr lang="en-US" smtClean="0"/>
              <a:t>32</a:t>
            </a:fld>
            <a:endParaRPr lang="en-US" dirty="0"/>
          </a:p>
        </p:txBody>
      </p:sp>
      <p:sp>
        <p:nvSpPr>
          <p:cNvPr id="7" name="TextBox 6"/>
          <p:cNvSpPr txBox="1"/>
          <p:nvPr/>
        </p:nvSpPr>
        <p:spPr>
          <a:xfrm>
            <a:off x="2045570" y="2499742"/>
            <a:ext cx="4746812" cy="584775"/>
          </a:xfrm>
          <a:prstGeom prst="rect">
            <a:avLst/>
          </a:prstGeom>
          <a:noFill/>
        </p:spPr>
        <p:txBody>
          <a:bodyPr wrap="none" rtlCol="0">
            <a:spAutoFit/>
          </a:bodyPr>
          <a:lstStyle/>
          <a:p>
            <a:r>
              <a:rPr lang="ru-RU" sz="3200" b="1" i="1" dirty="0"/>
              <a:t>Спасибо за внимание!</a:t>
            </a:r>
            <a:endParaRPr lang="en-AU" sz="3200" b="1" i="1" dirty="0"/>
          </a:p>
        </p:txBody>
      </p:sp>
    </p:spTree>
    <p:extLst>
      <p:ext uri="{BB962C8B-B14F-4D97-AF65-F5344CB8AC3E}">
        <p14:creationId xmlns:p14="http://schemas.microsoft.com/office/powerpoint/2010/main" val="158036491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ru-RU" dirty="0"/>
              <a:t>Наши основные ценности</a:t>
            </a:r>
            <a:endParaRPr lang="en-AU" dirty="0"/>
          </a:p>
        </p:txBody>
      </p:sp>
      <p:pic>
        <p:nvPicPr>
          <p:cNvPr id="18" name="Picture 1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0705" y="1014151"/>
            <a:ext cx="7641000" cy="2664296"/>
          </a:xfrm>
          <a:prstGeom prst="rect">
            <a:avLst/>
          </a:prstGeom>
        </p:spPr>
      </p:pic>
      <p:sp>
        <p:nvSpPr>
          <p:cNvPr id="19" name="TextBox 18"/>
          <p:cNvSpPr txBox="1"/>
          <p:nvPr/>
        </p:nvSpPr>
        <p:spPr>
          <a:xfrm>
            <a:off x="107505" y="3941974"/>
            <a:ext cx="3168352" cy="288032"/>
          </a:xfrm>
          <a:prstGeom prst="rect">
            <a:avLst/>
          </a:prstGeom>
          <a:noFill/>
        </p:spPr>
        <p:txBody>
          <a:bodyPr vert="horz" wrap="square" rtlCol="0">
            <a:noAutofit/>
          </a:bodyPr>
          <a:lstStyle/>
          <a:p>
            <a:pPr algn="ctr">
              <a:spcBef>
                <a:spcPts val="432"/>
              </a:spcBef>
              <a:buSzPct val="100000"/>
            </a:pPr>
            <a:r>
              <a:rPr lang="ru-RU" sz="1400" dirty="0">
                <a:solidFill>
                  <a:srgbClr val="0099FF"/>
                </a:solidFill>
              </a:rPr>
              <a:t>ОРИЕНТИРОВАННОСТЬ</a:t>
            </a:r>
            <a:r>
              <a:rPr lang="en-US" sz="1400" dirty="0">
                <a:solidFill>
                  <a:srgbClr val="0099FF"/>
                </a:solidFill>
              </a:rPr>
              <a:t> </a:t>
            </a:r>
            <a:r>
              <a:rPr lang="ru-RU" sz="1400" dirty="0">
                <a:solidFill>
                  <a:srgbClr val="0099FF"/>
                </a:solidFill>
              </a:rPr>
              <a:t>НА КЛИЕНТА</a:t>
            </a:r>
            <a:endParaRPr lang="sv-SE" sz="1400" dirty="0">
              <a:solidFill>
                <a:srgbClr val="0099FF"/>
              </a:solidFill>
            </a:endParaRPr>
          </a:p>
        </p:txBody>
      </p:sp>
      <p:sp>
        <p:nvSpPr>
          <p:cNvPr id="20" name="TextBox 19"/>
          <p:cNvSpPr txBox="1"/>
          <p:nvPr/>
        </p:nvSpPr>
        <p:spPr>
          <a:xfrm>
            <a:off x="3203848" y="3941974"/>
            <a:ext cx="1368152" cy="288032"/>
          </a:xfrm>
          <a:prstGeom prst="rect">
            <a:avLst/>
          </a:prstGeom>
          <a:noFill/>
        </p:spPr>
        <p:txBody>
          <a:bodyPr vert="horz" wrap="square" rtlCol="0">
            <a:noAutofit/>
          </a:bodyPr>
          <a:lstStyle/>
          <a:p>
            <a:pPr>
              <a:spcBef>
                <a:spcPts val="432"/>
              </a:spcBef>
              <a:buSzPct val="100000"/>
            </a:pPr>
            <a:r>
              <a:rPr lang="ru-RU" sz="1400" dirty="0">
                <a:solidFill>
                  <a:srgbClr val="0099FF"/>
                </a:solidFill>
              </a:rPr>
              <a:t>ИННОВАЦИИ</a:t>
            </a:r>
            <a:endParaRPr lang="sv-SE" sz="1400" dirty="0">
              <a:solidFill>
                <a:srgbClr val="0099FF"/>
              </a:solidFill>
            </a:endParaRPr>
          </a:p>
        </p:txBody>
      </p:sp>
      <p:sp>
        <p:nvSpPr>
          <p:cNvPr id="21" name="TextBox 20"/>
          <p:cNvSpPr txBox="1"/>
          <p:nvPr/>
        </p:nvSpPr>
        <p:spPr>
          <a:xfrm>
            <a:off x="4716018" y="3943925"/>
            <a:ext cx="1637132" cy="288032"/>
          </a:xfrm>
          <a:prstGeom prst="rect">
            <a:avLst/>
          </a:prstGeom>
          <a:noFill/>
        </p:spPr>
        <p:txBody>
          <a:bodyPr vert="horz" wrap="square" rtlCol="0">
            <a:noAutofit/>
          </a:bodyPr>
          <a:lstStyle/>
          <a:p>
            <a:pPr>
              <a:spcBef>
                <a:spcPts val="432"/>
              </a:spcBef>
              <a:buSzPct val="100000"/>
            </a:pPr>
            <a:r>
              <a:rPr lang="ru-RU" sz="1400" dirty="0">
                <a:solidFill>
                  <a:srgbClr val="0099FF"/>
                </a:solidFill>
              </a:rPr>
              <a:t>ЧЕСТНАЯ ИГРА</a:t>
            </a:r>
            <a:endParaRPr lang="sv-SE" sz="1400" dirty="0">
              <a:solidFill>
                <a:srgbClr val="0099FF"/>
              </a:solidFill>
            </a:endParaRPr>
          </a:p>
        </p:txBody>
      </p:sp>
      <p:sp>
        <p:nvSpPr>
          <p:cNvPr id="22" name="TextBox 21"/>
          <p:cNvSpPr txBox="1"/>
          <p:nvPr/>
        </p:nvSpPr>
        <p:spPr>
          <a:xfrm>
            <a:off x="6472782" y="3941974"/>
            <a:ext cx="2563713" cy="288032"/>
          </a:xfrm>
          <a:prstGeom prst="rect">
            <a:avLst/>
          </a:prstGeom>
          <a:noFill/>
        </p:spPr>
        <p:txBody>
          <a:bodyPr vert="horz" wrap="square" rtlCol="0">
            <a:noAutofit/>
          </a:bodyPr>
          <a:lstStyle/>
          <a:p>
            <a:pPr>
              <a:spcBef>
                <a:spcPts val="432"/>
              </a:spcBef>
              <a:buSzPct val="100000"/>
            </a:pPr>
            <a:r>
              <a:rPr lang="ru-RU" sz="1400" dirty="0">
                <a:solidFill>
                  <a:srgbClr val="0099FF"/>
                </a:solidFill>
              </a:rPr>
              <a:t>СТРЕМЛЕНИЕ К ПОБЕДЕ</a:t>
            </a:r>
            <a:endParaRPr lang="sv-SE" sz="1400" dirty="0">
              <a:solidFill>
                <a:srgbClr val="0099FF"/>
              </a:solidFill>
            </a:endParaRPr>
          </a:p>
        </p:txBody>
      </p:sp>
    </p:spTree>
    <p:extLst>
      <p:ext uri="{BB962C8B-B14F-4D97-AF65-F5344CB8AC3E}">
        <p14:creationId xmlns:p14="http://schemas.microsoft.com/office/powerpoint/2010/main" val="316309405"/>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21"/>
          </p:nvPr>
        </p:nvSpPr>
        <p:spPr/>
        <p:txBody>
          <a:bodyPr/>
          <a:lstStyle/>
          <a:p>
            <a:pPr marL="0" indent="0">
              <a:buNone/>
            </a:pPr>
            <a:r>
              <a:rPr lang="ru-RU" b="1" dirty="0"/>
              <a:t>Мы постоянно стремимся превзойти ожидания наших клиентов и дать им возможность преуспеть в своем бизнесе</a:t>
            </a:r>
            <a:r>
              <a:rPr lang="en-US" b="1" dirty="0"/>
              <a:t>. </a:t>
            </a:r>
          </a:p>
          <a:p>
            <a:pPr marL="0" indent="0">
              <a:lnSpc>
                <a:spcPts val="1000"/>
              </a:lnSpc>
              <a:spcBef>
                <a:spcPts val="0"/>
              </a:spcBef>
              <a:buNone/>
            </a:pPr>
            <a:endParaRPr lang="sv-SE" dirty="0"/>
          </a:p>
          <a:p>
            <a:pPr marL="0" lvl="0" indent="0">
              <a:buNone/>
            </a:pPr>
            <a:r>
              <a:rPr lang="ru-RU" sz="1400" i="1" dirty="0"/>
              <a:t>Я убежден, что моя ежедневная работа приносит пользу нашим клиентам</a:t>
            </a:r>
            <a:r>
              <a:rPr lang="en-US" sz="1400" i="1" dirty="0"/>
              <a:t>. </a:t>
            </a:r>
            <a:endParaRPr lang="sv-SE" sz="1400" i="1" dirty="0"/>
          </a:p>
          <a:p>
            <a:pPr marL="0" lvl="0" indent="0">
              <a:buNone/>
            </a:pPr>
            <a:r>
              <a:rPr lang="ru-RU" sz="1400" i="1" dirty="0"/>
              <a:t>Я </a:t>
            </a:r>
            <a:r>
              <a:rPr lang="ru-RU" sz="1400" i="1" dirty="0" err="1"/>
              <a:t>проактивен</a:t>
            </a:r>
            <a:r>
              <a:rPr lang="ru-RU" sz="1400" i="1" dirty="0"/>
              <a:t> и всегда помню об ожиданиях наших клиентов</a:t>
            </a:r>
            <a:r>
              <a:rPr lang="en-US" sz="1400" i="1" dirty="0"/>
              <a:t>.</a:t>
            </a:r>
            <a:endParaRPr lang="sv-SE" sz="1400" i="1" dirty="0"/>
          </a:p>
          <a:p>
            <a:pPr marL="0" lvl="0" indent="0">
              <a:buNone/>
            </a:pPr>
            <a:r>
              <a:rPr lang="ru-RU" sz="1400" i="1" dirty="0"/>
              <a:t>Я отслеживаю и реагирую на истинные потребности наших клиентов</a:t>
            </a:r>
            <a:r>
              <a:rPr lang="en-US" sz="1400" i="1" dirty="0"/>
              <a:t>. </a:t>
            </a:r>
          </a:p>
          <a:p>
            <a:pPr marL="0" lvl="0" indent="0">
              <a:buNone/>
            </a:pPr>
            <a:endParaRPr lang="en-US" b="1" i="1" dirty="0"/>
          </a:p>
          <a:p>
            <a:endParaRPr lang="sv-SE" dirty="0"/>
          </a:p>
        </p:txBody>
      </p:sp>
      <p:sp>
        <p:nvSpPr>
          <p:cNvPr id="7" name="Title 6"/>
          <p:cNvSpPr>
            <a:spLocks noGrp="1"/>
          </p:cNvSpPr>
          <p:nvPr>
            <p:ph type="title"/>
          </p:nvPr>
        </p:nvSpPr>
        <p:spPr/>
        <p:txBody>
          <a:bodyPr/>
          <a:lstStyle/>
          <a:p>
            <a:r>
              <a:rPr lang="ru-RU" dirty="0"/>
              <a:t>ОРИЕНТИРОВАННОСТЬ НА КЛИЕНТА</a:t>
            </a:r>
            <a:endParaRPr lang="sv-SE" dirty="0"/>
          </a:p>
        </p:txBody>
      </p:sp>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t="50000" r="70754"/>
          <a:stretch/>
        </p:blipFill>
        <p:spPr>
          <a:xfrm>
            <a:off x="5168804" y="1419622"/>
            <a:ext cx="3507652" cy="2088232"/>
          </a:xfrm>
          <a:prstGeom prst="rect">
            <a:avLst/>
          </a:prstGeom>
        </p:spPr>
      </p:pic>
    </p:spTree>
    <p:extLst>
      <p:ext uri="{BB962C8B-B14F-4D97-AF65-F5344CB8AC3E}">
        <p14:creationId xmlns:p14="http://schemas.microsoft.com/office/powerpoint/2010/main" val="534503616"/>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0000" y="414000"/>
            <a:ext cx="6228224" cy="360000"/>
          </a:xfrm>
        </p:spPr>
        <p:txBody>
          <a:bodyPr/>
          <a:lstStyle/>
          <a:p>
            <a:r>
              <a:rPr lang="ru-RU" dirty="0"/>
              <a:t>БУРЕНИЕ </a:t>
            </a:r>
            <a:r>
              <a:rPr lang="en-US" dirty="0" err="1"/>
              <a:t>rc</a:t>
            </a:r>
            <a:endParaRPr lang="en-AU" dirty="0"/>
          </a:p>
        </p:txBody>
      </p:sp>
      <p:sp>
        <p:nvSpPr>
          <p:cNvPr id="3" name="Slide Number Placeholder 2"/>
          <p:cNvSpPr>
            <a:spLocks noGrp="1"/>
          </p:cNvSpPr>
          <p:nvPr>
            <p:ph type="sldNum" sz="quarter" idx="12"/>
          </p:nvPr>
        </p:nvSpPr>
        <p:spPr/>
        <p:txBody>
          <a:bodyPr/>
          <a:lstStyle/>
          <a:p>
            <a:fld id="{469B62F1-B431-48B6-8270-02431A1685B7}" type="slidenum">
              <a:rPr lang="en-US" smtClean="0"/>
              <a:t>6</a:t>
            </a:fld>
            <a:endParaRPr lang="en-US" dirty="0"/>
          </a:p>
        </p:txBody>
      </p:sp>
      <p:pic>
        <p:nvPicPr>
          <p:cNvPr id="6" name="Picture 5" descr="Hammers and Bits"/>
          <p:cNvPicPr/>
          <p:nvPr/>
        </p:nvPicPr>
        <p:blipFill rotWithShape="1">
          <a:blip r:embed="rId2" cstate="print">
            <a:extLst>
              <a:ext uri="{28A0092B-C50C-407E-A947-70E740481C1C}">
                <a14:useLocalDpi xmlns:a14="http://schemas.microsoft.com/office/drawing/2010/main" val="0"/>
              </a:ext>
            </a:extLst>
          </a:blip>
          <a:srcRect l="27779" t="10178" r="31413" b="2799"/>
          <a:stretch/>
        </p:blipFill>
        <p:spPr bwMode="auto">
          <a:xfrm>
            <a:off x="6804248" y="267494"/>
            <a:ext cx="1955919" cy="4009189"/>
          </a:xfrm>
          <a:prstGeom prst="rect">
            <a:avLst/>
          </a:prstGeom>
          <a:noFill/>
          <a:ln>
            <a:noFill/>
          </a:ln>
          <a:extLst>
            <a:ext uri="{53640926-AAD7-44D8-BBD7-CCE9431645EC}">
              <a14:shadowObscured xmlns:a14="http://schemas.microsoft.com/office/drawing/2010/main"/>
            </a:ext>
          </a:extLst>
        </p:spPr>
      </p:pic>
      <p:sp>
        <p:nvSpPr>
          <p:cNvPr id="4" name="TextBox 3"/>
          <p:cNvSpPr txBox="1"/>
          <p:nvPr/>
        </p:nvSpPr>
        <p:spPr>
          <a:xfrm>
            <a:off x="649150" y="1635647"/>
            <a:ext cx="3562810" cy="1477328"/>
          </a:xfrm>
          <a:prstGeom prst="rect">
            <a:avLst/>
          </a:prstGeom>
          <a:noFill/>
        </p:spPr>
        <p:txBody>
          <a:bodyPr wrap="square" rtlCol="0">
            <a:spAutoFit/>
          </a:bodyPr>
          <a:lstStyle/>
          <a:p>
            <a:endParaRPr lang="en-AU" dirty="0"/>
          </a:p>
          <a:p>
            <a:r>
              <a:rPr lang="ru-RU" dirty="0"/>
              <a:t>Что такое </a:t>
            </a:r>
            <a:r>
              <a:rPr lang="en-US" dirty="0"/>
              <a:t>RC </a:t>
            </a:r>
            <a:r>
              <a:rPr lang="ru-RU" dirty="0"/>
              <a:t>бурение</a:t>
            </a:r>
            <a:r>
              <a:rPr lang="en-AU" dirty="0"/>
              <a:t>?</a:t>
            </a:r>
          </a:p>
          <a:p>
            <a:endParaRPr lang="en-AU" dirty="0"/>
          </a:p>
          <a:p>
            <a:r>
              <a:rPr lang="ru-RU" dirty="0"/>
              <a:t>Каково его применение</a:t>
            </a:r>
            <a:r>
              <a:rPr lang="en-AU" dirty="0"/>
              <a:t>?</a:t>
            </a:r>
          </a:p>
          <a:p>
            <a:endParaRPr lang="en-AU" dirty="0"/>
          </a:p>
        </p:txBody>
      </p:sp>
    </p:spTree>
    <p:extLst>
      <p:ext uri="{BB962C8B-B14F-4D97-AF65-F5344CB8AC3E}">
        <p14:creationId xmlns:p14="http://schemas.microsoft.com/office/powerpoint/2010/main" val="3569713994"/>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a:t>История</a:t>
            </a:r>
            <a:endParaRPr lang="en-AU" dirty="0"/>
          </a:p>
        </p:txBody>
      </p:sp>
      <p:sp>
        <p:nvSpPr>
          <p:cNvPr id="3" name="Slide Number Placeholder 2"/>
          <p:cNvSpPr>
            <a:spLocks noGrp="1"/>
          </p:cNvSpPr>
          <p:nvPr>
            <p:ph type="sldNum" sz="quarter" idx="12"/>
          </p:nvPr>
        </p:nvSpPr>
        <p:spPr/>
        <p:txBody>
          <a:bodyPr/>
          <a:lstStyle/>
          <a:p>
            <a:fld id="{469B62F1-B431-48B6-8270-02431A1685B7}" type="slidenum">
              <a:rPr lang="en-US" smtClean="0"/>
              <a:t>7</a:t>
            </a:fld>
            <a:endParaRPr lang="en-US" dirty="0"/>
          </a:p>
        </p:txBody>
      </p:sp>
      <p:sp>
        <p:nvSpPr>
          <p:cNvPr id="4" name="Rectangle 3"/>
          <p:cNvSpPr/>
          <p:nvPr/>
        </p:nvSpPr>
        <p:spPr>
          <a:xfrm>
            <a:off x="251520" y="1059582"/>
            <a:ext cx="8136904" cy="3693319"/>
          </a:xfrm>
          <a:prstGeom prst="rect">
            <a:avLst/>
          </a:prstGeom>
        </p:spPr>
        <p:txBody>
          <a:bodyPr wrap="square">
            <a:spAutoFit/>
          </a:bodyPr>
          <a:lstStyle/>
          <a:p>
            <a:r>
              <a:rPr lang="ru-RU" dirty="0"/>
              <a:t>Бурение с обратной циркуляцией</a:t>
            </a:r>
            <a:r>
              <a:rPr lang="en-AU" dirty="0"/>
              <a:t> (</a:t>
            </a:r>
            <a:r>
              <a:rPr lang="ru-RU" dirty="0"/>
              <a:t>известное как </a:t>
            </a:r>
            <a:r>
              <a:rPr lang="en-AU" dirty="0"/>
              <a:t>RC) </a:t>
            </a:r>
            <a:r>
              <a:rPr lang="ru-RU" dirty="0"/>
              <a:t>было разработано с целью получения  достоверных и незагрязненных проб при бурение. </a:t>
            </a:r>
          </a:p>
          <a:p>
            <a:r>
              <a:rPr lang="ru-RU" dirty="0"/>
              <a:t>Быстрый и экономически эффективный метод отбора проб при проведении геологоразведочного бурения.</a:t>
            </a:r>
            <a:endParaRPr lang="en-AU" dirty="0"/>
          </a:p>
          <a:p>
            <a:endParaRPr lang="en-AU" dirty="0"/>
          </a:p>
          <a:p>
            <a:r>
              <a:rPr lang="ru-RU" dirty="0"/>
              <a:t>Система </a:t>
            </a:r>
            <a:r>
              <a:rPr lang="en-US" dirty="0"/>
              <a:t>RC</a:t>
            </a:r>
            <a:r>
              <a:rPr lang="ru-RU" dirty="0"/>
              <a:t>-бурения появилась в 1950-х годах в Соединенных Штатах. В ней использовались двойные трубы, шарошки или лопастные долота малого диаметра. Не была широко распространена по причине несовместимости с </a:t>
            </a:r>
            <a:r>
              <a:rPr lang="ru-RU" dirty="0" err="1"/>
              <a:t>пневмоударниками</a:t>
            </a:r>
            <a:r>
              <a:rPr lang="ru-RU" dirty="0"/>
              <a:t> и применения в твердых породах. </a:t>
            </a:r>
          </a:p>
          <a:p>
            <a:r>
              <a:rPr lang="ru-RU" dirty="0"/>
              <a:t>  </a:t>
            </a:r>
            <a:endParaRPr lang="en-AU" dirty="0"/>
          </a:p>
          <a:p>
            <a:r>
              <a:rPr lang="ru-RU" dirty="0"/>
              <a:t>Только в конце 1970-х годов в Австралии система была усовершенствована для работы с  погружным </a:t>
            </a:r>
            <a:r>
              <a:rPr lang="en-US" dirty="0"/>
              <a:t>(DTH) </a:t>
            </a:r>
            <a:r>
              <a:rPr lang="ru-RU" dirty="0" err="1"/>
              <a:t>пневмоударником</a:t>
            </a:r>
            <a:r>
              <a:rPr lang="ru-RU" dirty="0"/>
              <a:t>, оснащенным </a:t>
            </a:r>
            <a:r>
              <a:rPr lang="en-US" dirty="0"/>
              <a:t>X-</a:t>
            </a:r>
            <a:r>
              <a:rPr lang="ru-RU" dirty="0"/>
              <a:t>образным переходником (кросс-</a:t>
            </a:r>
            <a:r>
              <a:rPr lang="ru-RU" dirty="0" err="1"/>
              <a:t>овером</a:t>
            </a:r>
            <a:r>
              <a:rPr lang="ru-RU" dirty="0"/>
              <a:t>).</a:t>
            </a:r>
            <a:endParaRPr lang="en-AU" dirty="0"/>
          </a:p>
        </p:txBody>
      </p:sp>
    </p:spTree>
    <p:extLst>
      <p:ext uri="{BB962C8B-B14F-4D97-AF65-F5344CB8AC3E}">
        <p14:creationId xmlns:p14="http://schemas.microsoft.com/office/powerpoint/2010/main" val="429769961"/>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a:t>История</a:t>
            </a:r>
            <a:endParaRPr lang="en-AU" dirty="0"/>
          </a:p>
        </p:txBody>
      </p:sp>
      <p:sp>
        <p:nvSpPr>
          <p:cNvPr id="3" name="Slide Number Placeholder 2"/>
          <p:cNvSpPr>
            <a:spLocks noGrp="1"/>
          </p:cNvSpPr>
          <p:nvPr>
            <p:ph type="sldNum" sz="quarter" idx="12"/>
          </p:nvPr>
        </p:nvSpPr>
        <p:spPr/>
        <p:txBody>
          <a:bodyPr/>
          <a:lstStyle/>
          <a:p>
            <a:fld id="{469B62F1-B431-48B6-8270-02431A1685B7}" type="slidenum">
              <a:rPr lang="en-US" smtClean="0"/>
              <a:t>8</a:t>
            </a:fld>
            <a:endParaRPr lang="en-US" dirty="0"/>
          </a:p>
        </p:txBody>
      </p:sp>
      <p:sp>
        <p:nvSpPr>
          <p:cNvPr id="4" name="Rectangle 3"/>
          <p:cNvSpPr/>
          <p:nvPr/>
        </p:nvSpPr>
        <p:spPr>
          <a:xfrm>
            <a:off x="325354" y="915566"/>
            <a:ext cx="8568952" cy="4016484"/>
          </a:xfrm>
          <a:prstGeom prst="rect">
            <a:avLst/>
          </a:prstGeom>
        </p:spPr>
        <p:txBody>
          <a:bodyPr wrap="square">
            <a:spAutoFit/>
          </a:bodyPr>
          <a:lstStyle/>
          <a:p>
            <a:r>
              <a:rPr lang="ru-RU" sz="1700" dirty="0"/>
              <a:t>Резкий подъем спроса на минеральные ресурсы в 1980-х привел к быстрому росту популярности </a:t>
            </a:r>
            <a:r>
              <a:rPr lang="en-US" sz="1700" dirty="0"/>
              <a:t>RC-</a:t>
            </a:r>
            <a:r>
              <a:rPr lang="ru-RU" sz="1700" dirty="0"/>
              <a:t>бурения. Имеющиеся буровые установки были модифицированы под </a:t>
            </a:r>
            <a:r>
              <a:rPr lang="en-US" sz="1700" dirty="0"/>
              <a:t>RC-</a:t>
            </a:r>
            <a:r>
              <a:rPr lang="ru-RU" sz="1700" dirty="0"/>
              <a:t>бурение, также были сконструированы и введены в эксплуатацию новые буровые установки. Получение быстрых, точных и экономически эффективных результатов способствовало дальнейшему росту добычи в горной промышленности. </a:t>
            </a:r>
          </a:p>
          <a:p>
            <a:endParaRPr lang="en-AU" sz="1700" dirty="0"/>
          </a:p>
          <a:p>
            <a:r>
              <a:rPr lang="ru-RU" sz="1700" dirty="0"/>
              <a:t>Так родилось </a:t>
            </a:r>
            <a:r>
              <a:rPr lang="en-US" sz="1700" dirty="0"/>
              <a:t>RC </a:t>
            </a:r>
            <a:r>
              <a:rPr lang="ru-RU" sz="1700" dirty="0"/>
              <a:t>бурение</a:t>
            </a:r>
            <a:r>
              <a:rPr lang="en-AU" sz="1700" dirty="0"/>
              <a:t>!</a:t>
            </a:r>
          </a:p>
          <a:p>
            <a:endParaRPr lang="ru-RU" sz="1700" dirty="0"/>
          </a:p>
          <a:p>
            <a:r>
              <a:rPr lang="ru-RU" sz="1700" dirty="0"/>
              <a:t>Развитие геологоразведки, требования повысить процент извлечения пробы и достоверность опробования – это привело к развитию технологии, и две компании из Западной Австралии стали первыми, кто разработал </a:t>
            </a:r>
            <a:r>
              <a:rPr lang="en-US" sz="1700" dirty="0"/>
              <a:t>RC </a:t>
            </a:r>
            <a:r>
              <a:rPr lang="ru-RU" sz="1700" dirty="0" err="1"/>
              <a:t>пневмоударники</a:t>
            </a:r>
            <a:r>
              <a:rPr lang="ru-RU" sz="1700" dirty="0"/>
              <a:t> в конце</a:t>
            </a:r>
            <a:r>
              <a:rPr lang="en-US" sz="1700" dirty="0"/>
              <a:t> </a:t>
            </a:r>
            <a:r>
              <a:rPr lang="ru-RU" sz="1700" dirty="0"/>
              <a:t>1980-х годов. Этот метод в настоящее время является эффективным на поисково-оценочной стадии, при оконтуривании рудного тела и эксплуатационной разведке.</a:t>
            </a:r>
            <a:endParaRPr lang="en-AU" sz="1700" dirty="0"/>
          </a:p>
        </p:txBody>
      </p:sp>
    </p:spTree>
    <p:extLst>
      <p:ext uri="{BB962C8B-B14F-4D97-AF65-F5344CB8AC3E}">
        <p14:creationId xmlns:p14="http://schemas.microsoft.com/office/powerpoint/2010/main" val="2689109481"/>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a:t>ИСТОРИЯ</a:t>
            </a:r>
            <a:endParaRPr lang="en-AU" dirty="0"/>
          </a:p>
        </p:txBody>
      </p:sp>
      <p:sp>
        <p:nvSpPr>
          <p:cNvPr id="3" name="Slide Number Placeholder 2"/>
          <p:cNvSpPr>
            <a:spLocks noGrp="1"/>
          </p:cNvSpPr>
          <p:nvPr>
            <p:ph type="sldNum" sz="quarter" idx="12"/>
          </p:nvPr>
        </p:nvSpPr>
        <p:spPr/>
        <p:txBody>
          <a:bodyPr/>
          <a:lstStyle/>
          <a:p>
            <a:fld id="{469B62F1-B431-48B6-8270-02431A1685B7}" type="slidenum">
              <a:rPr lang="en-US" smtClean="0"/>
              <a:t>9</a:t>
            </a:fld>
            <a:endParaRPr lang="en-US" dirty="0"/>
          </a:p>
        </p:txBody>
      </p:sp>
      <p:sp>
        <p:nvSpPr>
          <p:cNvPr id="5" name="Rectangle 4"/>
          <p:cNvSpPr/>
          <p:nvPr/>
        </p:nvSpPr>
        <p:spPr>
          <a:xfrm>
            <a:off x="611560" y="1419622"/>
            <a:ext cx="7200800" cy="2225225"/>
          </a:xfrm>
          <a:prstGeom prst="rect">
            <a:avLst/>
          </a:prstGeom>
        </p:spPr>
        <p:txBody>
          <a:bodyPr wrap="square">
            <a:spAutoFit/>
          </a:bodyPr>
          <a:lstStyle/>
          <a:p>
            <a:pPr marL="171450" indent="-171450">
              <a:lnSpc>
                <a:spcPct val="110000"/>
              </a:lnSpc>
            </a:pPr>
            <a:r>
              <a:rPr lang="ru-RU" dirty="0"/>
              <a:t>В 2006 </a:t>
            </a:r>
            <a:r>
              <a:rPr lang="en-AU" dirty="0"/>
              <a:t>Sandvik </a:t>
            </a:r>
            <a:r>
              <a:rPr lang="ru-RU" dirty="0"/>
              <a:t>приобрел</a:t>
            </a:r>
            <a:r>
              <a:rPr lang="en-AU" dirty="0"/>
              <a:t> SDS Corporation. </a:t>
            </a:r>
          </a:p>
          <a:p>
            <a:pPr>
              <a:lnSpc>
                <a:spcPct val="110000"/>
              </a:lnSpc>
            </a:pPr>
            <a:r>
              <a:rPr lang="ru-RU" dirty="0"/>
              <a:t>До этого </a:t>
            </a:r>
            <a:r>
              <a:rPr lang="en-AU" dirty="0"/>
              <a:t>SDS Corporation</a:t>
            </a:r>
            <a:r>
              <a:rPr lang="ru-RU" dirty="0"/>
              <a:t> приобрела двух других ведущих производителей </a:t>
            </a:r>
            <a:r>
              <a:rPr lang="en-US" dirty="0"/>
              <a:t>RC </a:t>
            </a:r>
            <a:r>
              <a:rPr lang="ru-RU" dirty="0" err="1"/>
              <a:t>пневмоударников</a:t>
            </a:r>
            <a:r>
              <a:rPr lang="ru-RU" dirty="0"/>
              <a:t>.</a:t>
            </a:r>
          </a:p>
          <a:p>
            <a:pPr marL="171450" indent="-171450">
              <a:lnSpc>
                <a:spcPct val="110000"/>
              </a:lnSpc>
            </a:pPr>
            <a:endParaRPr lang="en-AU" dirty="0"/>
          </a:p>
          <a:p>
            <a:pPr marL="703350" lvl="1" indent="-285750">
              <a:lnSpc>
                <a:spcPct val="110000"/>
              </a:lnSpc>
              <a:buFont typeface="Arial" pitchFamily="34" charset="0"/>
              <a:buChar char="•"/>
            </a:pPr>
            <a:r>
              <a:rPr lang="en-AU" dirty="0"/>
              <a:t>SDS Digger Tools</a:t>
            </a:r>
          </a:p>
          <a:p>
            <a:pPr marL="703350" lvl="1" indent="-285750">
              <a:lnSpc>
                <a:spcPct val="110000"/>
              </a:lnSpc>
              <a:buFont typeface="Arial" pitchFamily="34" charset="0"/>
              <a:buChar char="•"/>
            </a:pPr>
            <a:r>
              <a:rPr lang="en-AU" dirty="0"/>
              <a:t>Premier Rock Tools</a:t>
            </a:r>
          </a:p>
          <a:p>
            <a:pPr marL="703350" lvl="1" indent="-285750">
              <a:lnSpc>
                <a:spcPct val="110000"/>
              </a:lnSpc>
              <a:buFont typeface="Arial" pitchFamily="34" charset="0"/>
              <a:buChar char="•"/>
            </a:pPr>
            <a:r>
              <a:rPr lang="en-AU" dirty="0"/>
              <a:t>International Drillquip</a:t>
            </a:r>
          </a:p>
        </p:txBody>
      </p:sp>
    </p:spTree>
    <p:extLst>
      <p:ext uri="{BB962C8B-B14F-4D97-AF65-F5344CB8AC3E}">
        <p14:creationId xmlns:p14="http://schemas.microsoft.com/office/powerpoint/2010/main" val="1164082218"/>
      </p:ext>
    </p:extLst>
  </p:cSld>
  <p:clrMapOvr>
    <a:masterClrMapping/>
  </p:clrMapOvr>
  <p:transition spd="slow">
    <p:push dir="u"/>
  </p:transition>
</p:sld>
</file>

<file path=ppt/theme/theme1.xml><?xml version="1.0" encoding="utf-8"?>
<a:theme xmlns:a="http://schemas.openxmlformats.org/drawingml/2006/main" name="New Training 2016 ">
  <a:themeElements>
    <a:clrScheme name="Sandvik">
      <a:dk1>
        <a:sysClr val="windowText" lastClr="000000"/>
      </a:dk1>
      <a:lt1>
        <a:sysClr val="window" lastClr="FFFFFF"/>
      </a:lt1>
      <a:dk2>
        <a:srgbClr val="0099FF"/>
      </a:dk2>
      <a:lt2>
        <a:srgbClr val="7F7F7F"/>
      </a:lt2>
      <a:accent1>
        <a:srgbClr val="0099FF"/>
      </a:accent1>
      <a:accent2>
        <a:srgbClr val="FF6E00"/>
      </a:accent2>
      <a:accent3>
        <a:srgbClr val="0069A8"/>
      </a:accent3>
      <a:accent4>
        <a:srgbClr val="E22F1D"/>
      </a:accent4>
      <a:accent5>
        <a:srgbClr val="7F7F7F"/>
      </a:accent5>
      <a:accent6>
        <a:srgbClr val="7FB4D3"/>
      </a:accent6>
      <a:hlink>
        <a:srgbClr val="0000FF"/>
      </a:hlink>
      <a:folHlink>
        <a:srgbClr val="800080"/>
      </a:folHlink>
    </a:clrScheme>
    <a:fontScheme name="Sandvi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9050">
          <a:solidFill>
            <a:schemeClr val="accent1"/>
          </a:solidFill>
        </a:ln>
        <a:effectLst/>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effectLst/>
      </a:spPr>
      <a:bodyPr/>
      <a:lstStyle/>
      <a:style>
        <a:lnRef idx="3">
          <a:schemeClr val="accent1"/>
        </a:lnRef>
        <a:fillRef idx="0">
          <a:schemeClr val="accent1"/>
        </a:fillRef>
        <a:effectRef idx="2">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New Training 2016 </Template>
  <TotalTime>0</TotalTime>
  <Words>1486</Words>
  <Application>Microsoft Office PowerPoint</Application>
  <PresentationFormat>On-screen Show (16:9)</PresentationFormat>
  <Paragraphs>327</Paragraphs>
  <Slides>32</Slides>
  <Notes>9</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32</vt:i4>
      </vt:variant>
    </vt:vector>
  </HeadingPairs>
  <TitlesOfParts>
    <vt:vector size="40" baseType="lpstr">
      <vt:lpstr>Arial</vt:lpstr>
      <vt:lpstr>Arial Black</vt:lpstr>
      <vt:lpstr>Calibri</vt:lpstr>
      <vt:lpstr>GillSans</vt:lpstr>
      <vt:lpstr>Wingdings</vt:lpstr>
      <vt:lpstr>Wingdings 2</vt:lpstr>
      <vt:lpstr>New Training 2016 </vt:lpstr>
      <vt:lpstr>Worksheet</vt:lpstr>
      <vt:lpstr>ГЕОЛОГОРазведочный инструмент</vt:lpstr>
      <vt:lpstr>Безопасность прежде всего</vt:lpstr>
      <vt:lpstr>Бизнес  без коррупции</vt:lpstr>
      <vt:lpstr>Наши основные ценности</vt:lpstr>
      <vt:lpstr>ОРИЕНТИРОВАННОСТЬ НА КЛИЕНТА</vt:lpstr>
      <vt:lpstr>БУРЕНИЕ rc</vt:lpstr>
      <vt:lpstr>История</vt:lpstr>
      <vt:lpstr>История</vt:lpstr>
      <vt:lpstr>ИСТОРИЯ</vt:lpstr>
      <vt:lpstr>Почему RC бурение?</vt:lpstr>
      <vt:lpstr> RC бурение - применение </vt:lpstr>
      <vt:lpstr> RC бурение - применение </vt:lpstr>
      <vt:lpstr>PowerPoint Presentation</vt:lpstr>
      <vt:lpstr>RC Пневмоударник</vt:lpstr>
      <vt:lpstr>PowerPoint Presentation</vt:lpstr>
      <vt:lpstr>КОМПЛЕКТУЮЩИЕ – наименование</vt:lpstr>
      <vt:lpstr>Номер по каталогу – Наименование</vt:lpstr>
      <vt:lpstr>номер комплектующих по каталогу</vt:lpstr>
      <vt:lpstr>Выбор пневмоударника и долота</vt:lpstr>
      <vt:lpstr>Выбор пневмоударника и долота</vt:lpstr>
      <vt:lpstr>PowerPoint Presentation</vt:lpstr>
      <vt:lpstr>PowerPoint Presentation</vt:lpstr>
      <vt:lpstr>RE542</vt:lpstr>
      <vt:lpstr>Долота с алмазным композитом</vt:lpstr>
      <vt:lpstr>Долота с алмазным композитом</vt:lpstr>
      <vt:lpstr>Буровые трубы RC</vt:lpstr>
      <vt:lpstr>PowerPoint Presentation</vt:lpstr>
      <vt:lpstr>Комплектующие RC</vt:lpstr>
      <vt:lpstr>PowerPoint Presentation</vt:lpstr>
      <vt:lpstr>PowerPoint Presentation</vt:lpstr>
      <vt:lpstr>PowerPoint Presentation</vt:lpstr>
      <vt:lpstr>Инструмент rc Sandvik </vt:lpstr>
    </vt:vector>
  </TitlesOfParts>
  <Company>Sandvik AB</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Exploration Tools</dc:title>
  <dc:creator>Richard Reed</dc:creator>
  <cp:lastModifiedBy>Alexander Ryabov</cp:lastModifiedBy>
  <cp:revision>336</cp:revision>
  <cp:lastPrinted>2016-04-26T22:45:01Z</cp:lastPrinted>
  <dcterms:created xsi:type="dcterms:W3CDTF">2016-02-24T07:03:42Z</dcterms:created>
  <dcterms:modified xsi:type="dcterms:W3CDTF">2019-05-22T19:10:06Z</dcterms:modified>
</cp:coreProperties>
</file>