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8" r:id="rId12"/>
    <p:sldId id="339" r:id="rId13"/>
    <p:sldId id="340" r:id="rId14"/>
    <p:sldId id="341" r:id="rId15"/>
    <p:sldId id="343" r:id="rId16"/>
    <p:sldId id="342" r:id="rId17"/>
    <p:sldId id="336" r:id="rId18"/>
    <p:sldId id="337" r:id="rId19"/>
  </p:sldIdLst>
  <p:sldSz cx="1069340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595959"/>
    <a:srgbClr val="E6EDF6"/>
    <a:srgbClr val="7CA1CE"/>
    <a:srgbClr val="E6B9B8"/>
    <a:srgbClr val="ECCCCA"/>
    <a:srgbClr val="C25552"/>
    <a:srgbClr val="CD7371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8" autoAdjust="0"/>
    <p:restoredTop sz="99332" autoAdjust="0"/>
  </p:normalViewPr>
  <p:slideViewPr>
    <p:cSldViewPr>
      <p:cViewPr varScale="1">
        <p:scale>
          <a:sx n="123" d="100"/>
          <a:sy n="123" d="100"/>
        </p:scale>
        <p:origin x="1244" y="8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Pavel%20Kushnarev\Desktop\&#1055;&#1055;&#1050;\&#1044;&#1080;&#1089;&#1089;&#1077;&#1088;&#1090;&#1072;&#1094;&#1080;&#1103;%20&#1055;&#1050;\&#1055;&#1072;&#1074;&#1083;&#1080;&#1082;%20&#1087;&#1088;&#1086;&#1074;&#1077;&#1088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Pavel%20Kushnarev\Desktop\&#1055;&#1055;&#1050;\&#1044;&#1080;&#1089;&#1089;&#1077;&#1088;&#1090;&#1072;&#1094;&#1080;&#1103;%20&#1055;&#1050;\&#1055;&#1072;&#1074;&#1083;&#1080;&#1082;_&#1057;&#1047;%20&#1095;&#1072;&#1089;&#1090;&#11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'6-10 сопост'!$S$1</c:f>
              <c:strCache>
                <c:ptCount val="1"/>
                <c:pt idx="0">
                  <c:v>Пробы, Au, г/т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'6-10 сопост'!$B$2:$B$27</c:f>
              <c:numCache>
                <c:formatCode>General</c:formatCode>
                <c:ptCount val="26"/>
                <c:pt idx="0">
                  <c:v>644</c:v>
                </c:pt>
                <c:pt idx="1">
                  <c:v>652</c:v>
                </c:pt>
                <c:pt idx="2">
                  <c:v>660</c:v>
                </c:pt>
                <c:pt idx="3">
                  <c:v>668</c:v>
                </c:pt>
                <c:pt idx="4">
                  <c:v>676</c:v>
                </c:pt>
                <c:pt idx="5">
                  <c:v>684</c:v>
                </c:pt>
                <c:pt idx="6">
                  <c:v>692</c:v>
                </c:pt>
                <c:pt idx="7">
                  <c:v>700</c:v>
                </c:pt>
                <c:pt idx="8">
                  <c:v>708</c:v>
                </c:pt>
                <c:pt idx="9">
                  <c:v>716</c:v>
                </c:pt>
                <c:pt idx="10">
                  <c:v>724</c:v>
                </c:pt>
                <c:pt idx="11">
                  <c:v>732</c:v>
                </c:pt>
                <c:pt idx="12">
                  <c:v>740</c:v>
                </c:pt>
                <c:pt idx="13">
                  <c:v>748</c:v>
                </c:pt>
                <c:pt idx="14">
                  <c:v>756</c:v>
                </c:pt>
                <c:pt idx="15">
                  <c:v>764</c:v>
                </c:pt>
                <c:pt idx="16">
                  <c:v>772</c:v>
                </c:pt>
                <c:pt idx="17">
                  <c:v>780</c:v>
                </c:pt>
                <c:pt idx="18">
                  <c:v>788</c:v>
                </c:pt>
                <c:pt idx="19">
                  <c:v>796</c:v>
                </c:pt>
                <c:pt idx="20">
                  <c:v>804</c:v>
                </c:pt>
                <c:pt idx="21">
                  <c:v>812</c:v>
                </c:pt>
                <c:pt idx="22">
                  <c:v>820</c:v>
                </c:pt>
                <c:pt idx="23">
                  <c:v>828</c:v>
                </c:pt>
                <c:pt idx="24">
                  <c:v>836</c:v>
                </c:pt>
                <c:pt idx="25">
                  <c:v>844</c:v>
                </c:pt>
              </c:numCache>
            </c:numRef>
          </c:cat>
          <c:val>
            <c:numRef>
              <c:f>'6-10 сопост'!$S$114:$S$139</c:f>
              <c:numCache>
                <c:formatCode>General</c:formatCode>
                <c:ptCount val="26"/>
                <c:pt idx="0">
                  <c:v>1.62</c:v>
                </c:pt>
                <c:pt idx="1">
                  <c:v>2.84</c:v>
                </c:pt>
                <c:pt idx="2">
                  <c:v>3.21</c:v>
                </c:pt>
                <c:pt idx="3">
                  <c:v>3.47</c:v>
                </c:pt>
                <c:pt idx="4">
                  <c:v>3.48</c:v>
                </c:pt>
                <c:pt idx="5">
                  <c:v>3.77</c:v>
                </c:pt>
                <c:pt idx="6">
                  <c:v>3.33</c:v>
                </c:pt>
                <c:pt idx="7">
                  <c:v>3.38</c:v>
                </c:pt>
                <c:pt idx="8">
                  <c:v>3.38</c:v>
                </c:pt>
                <c:pt idx="9">
                  <c:v>3.61</c:v>
                </c:pt>
                <c:pt idx="10">
                  <c:v>3.48</c:v>
                </c:pt>
                <c:pt idx="11">
                  <c:v>3.75</c:v>
                </c:pt>
                <c:pt idx="12">
                  <c:v>3.66</c:v>
                </c:pt>
                <c:pt idx="13">
                  <c:v>3.3</c:v>
                </c:pt>
                <c:pt idx="14">
                  <c:v>3.4</c:v>
                </c:pt>
                <c:pt idx="15">
                  <c:v>3.67</c:v>
                </c:pt>
                <c:pt idx="16">
                  <c:v>4.16</c:v>
                </c:pt>
                <c:pt idx="17">
                  <c:v>4.38</c:v>
                </c:pt>
                <c:pt idx="18">
                  <c:v>4.03</c:v>
                </c:pt>
                <c:pt idx="19">
                  <c:v>4.62</c:v>
                </c:pt>
                <c:pt idx="20">
                  <c:v>4.58</c:v>
                </c:pt>
                <c:pt idx="21">
                  <c:v>4.24</c:v>
                </c:pt>
                <c:pt idx="22">
                  <c:v>4.68</c:v>
                </c:pt>
                <c:pt idx="23">
                  <c:v>3.97</c:v>
                </c:pt>
                <c:pt idx="24">
                  <c:v>4.83</c:v>
                </c:pt>
                <c:pt idx="25">
                  <c:v>4.04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BE-4EE6-914D-58BC582F0BB2}"/>
            </c:ext>
          </c:extLst>
        </c:ser>
        <c:ser>
          <c:idx val="1"/>
          <c:order val="1"/>
          <c:tx>
            <c:strRef>
              <c:f>'6-10 сопост'!$I$1</c:f>
              <c:strCache>
                <c:ptCount val="1"/>
                <c:pt idx="0">
                  <c:v>BM, AU, г/т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'6-10 сопост'!$B$2:$B$27</c:f>
              <c:numCache>
                <c:formatCode>General</c:formatCode>
                <c:ptCount val="26"/>
                <c:pt idx="0">
                  <c:v>644</c:v>
                </c:pt>
                <c:pt idx="1">
                  <c:v>652</c:v>
                </c:pt>
                <c:pt idx="2">
                  <c:v>660</c:v>
                </c:pt>
                <c:pt idx="3">
                  <c:v>668</c:v>
                </c:pt>
                <c:pt idx="4">
                  <c:v>676</c:v>
                </c:pt>
                <c:pt idx="5">
                  <c:v>684</c:v>
                </c:pt>
                <c:pt idx="6">
                  <c:v>692</c:v>
                </c:pt>
                <c:pt idx="7">
                  <c:v>700</c:v>
                </c:pt>
                <c:pt idx="8">
                  <c:v>708</c:v>
                </c:pt>
                <c:pt idx="9">
                  <c:v>716</c:v>
                </c:pt>
                <c:pt idx="10">
                  <c:v>724</c:v>
                </c:pt>
                <c:pt idx="11">
                  <c:v>732</c:v>
                </c:pt>
                <c:pt idx="12">
                  <c:v>740</c:v>
                </c:pt>
                <c:pt idx="13">
                  <c:v>748</c:v>
                </c:pt>
                <c:pt idx="14">
                  <c:v>756</c:v>
                </c:pt>
                <c:pt idx="15">
                  <c:v>764</c:v>
                </c:pt>
                <c:pt idx="16">
                  <c:v>772</c:v>
                </c:pt>
                <c:pt idx="17">
                  <c:v>780</c:v>
                </c:pt>
                <c:pt idx="18">
                  <c:v>788</c:v>
                </c:pt>
                <c:pt idx="19">
                  <c:v>796</c:v>
                </c:pt>
                <c:pt idx="20">
                  <c:v>804</c:v>
                </c:pt>
                <c:pt idx="21">
                  <c:v>812</c:v>
                </c:pt>
                <c:pt idx="22">
                  <c:v>820</c:v>
                </c:pt>
                <c:pt idx="23">
                  <c:v>828</c:v>
                </c:pt>
                <c:pt idx="24">
                  <c:v>836</c:v>
                </c:pt>
                <c:pt idx="25">
                  <c:v>844</c:v>
                </c:pt>
              </c:numCache>
            </c:numRef>
          </c:cat>
          <c:val>
            <c:numRef>
              <c:f>'6-10 сопост'!$I$114:$I$139</c:f>
              <c:numCache>
                <c:formatCode>0.000</c:formatCode>
                <c:ptCount val="26"/>
                <c:pt idx="0">
                  <c:v>1.7810999999999999</c:v>
                </c:pt>
                <c:pt idx="1">
                  <c:v>2.0051000000000001</c:v>
                </c:pt>
                <c:pt idx="2">
                  <c:v>2.069</c:v>
                </c:pt>
                <c:pt idx="3">
                  <c:v>2.0951</c:v>
                </c:pt>
                <c:pt idx="4">
                  <c:v>2.2970000000000002</c:v>
                </c:pt>
                <c:pt idx="5">
                  <c:v>2.1471</c:v>
                </c:pt>
                <c:pt idx="6">
                  <c:v>2.1766999999999999</c:v>
                </c:pt>
                <c:pt idx="7">
                  <c:v>2.2801999999999998</c:v>
                </c:pt>
                <c:pt idx="8">
                  <c:v>2.1337999999999999</c:v>
                </c:pt>
                <c:pt idx="9">
                  <c:v>2.2065999999999999</c:v>
                </c:pt>
                <c:pt idx="10">
                  <c:v>2.3313000000000001</c:v>
                </c:pt>
                <c:pt idx="11">
                  <c:v>2.3902000000000001</c:v>
                </c:pt>
                <c:pt idx="12">
                  <c:v>2.3584000000000001</c:v>
                </c:pt>
                <c:pt idx="13">
                  <c:v>2.2677</c:v>
                </c:pt>
                <c:pt idx="14">
                  <c:v>2.3414000000000001</c:v>
                </c:pt>
                <c:pt idx="15">
                  <c:v>2.4281000000000001</c:v>
                </c:pt>
                <c:pt idx="16">
                  <c:v>2.6286999999999998</c:v>
                </c:pt>
                <c:pt idx="17">
                  <c:v>2.4714</c:v>
                </c:pt>
                <c:pt idx="18">
                  <c:v>2.411</c:v>
                </c:pt>
                <c:pt idx="19">
                  <c:v>2.6071</c:v>
                </c:pt>
                <c:pt idx="20">
                  <c:v>2.9018000000000002</c:v>
                </c:pt>
                <c:pt idx="21">
                  <c:v>2.7422</c:v>
                </c:pt>
                <c:pt idx="22">
                  <c:v>2.5501999999999998</c:v>
                </c:pt>
                <c:pt idx="23">
                  <c:v>2.2585999999999999</c:v>
                </c:pt>
                <c:pt idx="24">
                  <c:v>2.2410000000000001</c:v>
                </c:pt>
                <c:pt idx="25">
                  <c:v>2.3849999999999998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BE-4EE6-914D-58BC582F0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985840"/>
        <c:axId val="598979936"/>
      </c:lineChart>
      <c:catAx>
        <c:axId val="59898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Высота, </a:t>
                </a:r>
                <a:r>
                  <a:rPr lang="en-US"/>
                  <a:t>Z, </a:t>
                </a:r>
                <a:r>
                  <a:rPr lang="ru-RU"/>
                  <a:t>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979936"/>
        <c:crosses val="autoZero"/>
        <c:auto val="1"/>
        <c:lblAlgn val="ctr"/>
        <c:lblOffset val="100"/>
        <c:tickLblSkip val="2"/>
        <c:noMultiLvlLbl val="0"/>
      </c:catAx>
      <c:valAx>
        <c:axId val="5989799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Среднее содержание </a:t>
                </a:r>
                <a:r>
                  <a:rPr lang="en-US"/>
                  <a:t>Au, </a:t>
                </a:r>
                <a:r>
                  <a:rPr lang="ru-RU"/>
                  <a:t>г/т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98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 характеристик запасов </a:t>
            </a:r>
            <a:br>
              <a:rPr lang="ru-RU"/>
            </a:br>
            <a:r>
              <a:rPr lang="ru-RU"/>
              <a:t>от значения индикатора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руда, млн.т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График!$P$3:$P$12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cat>
          <c:val>
            <c:numRef>
              <c:f>График!$J$3:$J$12</c:f>
              <c:numCache>
                <c:formatCode>0.00</c:formatCode>
                <c:ptCount val="10"/>
                <c:pt idx="0">
                  <c:v>22.751280000000001</c:v>
                </c:pt>
                <c:pt idx="1">
                  <c:v>22.051169999999999</c:v>
                </c:pt>
                <c:pt idx="2">
                  <c:v>19.618200000000002</c:v>
                </c:pt>
                <c:pt idx="3">
                  <c:v>16.260480000000001</c:v>
                </c:pt>
                <c:pt idx="4">
                  <c:v>12.022830000000001</c:v>
                </c:pt>
                <c:pt idx="5">
                  <c:v>8.4582899999999999</c:v>
                </c:pt>
                <c:pt idx="6">
                  <c:v>5.5884600000000004</c:v>
                </c:pt>
                <c:pt idx="7">
                  <c:v>3.6636299999999999</c:v>
                </c:pt>
                <c:pt idx="8">
                  <c:v>2.6970299999999998</c:v>
                </c:pt>
                <c:pt idx="9">
                  <c:v>2.1910500000000002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AD-4CE2-8EB8-9B6246E64062}"/>
            </c:ext>
          </c:extLst>
        </c:ser>
        <c:ser>
          <c:idx val="1"/>
          <c:order val="1"/>
          <c:tx>
            <c:v>содержание Au, г/т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График!$L$3:$L$12</c:f>
              <c:numCache>
                <c:formatCode>0.00</c:formatCode>
                <c:ptCount val="10"/>
                <c:pt idx="0">
                  <c:v>1.952613173387223</c:v>
                </c:pt>
                <c:pt idx="1">
                  <c:v>1.9728000000000001</c:v>
                </c:pt>
                <c:pt idx="2">
                  <c:v>1.9550000000000001</c:v>
                </c:pt>
                <c:pt idx="3">
                  <c:v>1.9943</c:v>
                </c:pt>
                <c:pt idx="4">
                  <c:v>2.0653999999999999</c:v>
                </c:pt>
                <c:pt idx="5">
                  <c:v>2.1311</c:v>
                </c:pt>
                <c:pt idx="6">
                  <c:v>2.1842999999999999</c:v>
                </c:pt>
                <c:pt idx="7">
                  <c:v>1.9006000000000001</c:v>
                </c:pt>
                <c:pt idx="8">
                  <c:v>1.9749000000000001</c:v>
                </c:pt>
                <c:pt idx="9">
                  <c:v>2.0200999999999998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AD-4CE2-8EB8-9B6246E64062}"/>
            </c:ext>
          </c:extLst>
        </c:ser>
        <c:ser>
          <c:idx val="2"/>
          <c:order val="2"/>
          <c:tx>
            <c:v>Au, т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График!$M$3:$M$12</c:f>
              <c:numCache>
                <c:formatCode>0.00</c:formatCode>
                <c:ptCount val="10"/>
                <c:pt idx="0">
                  <c:v>44.424449039421255</c:v>
                </c:pt>
                <c:pt idx="1">
                  <c:v>43.502499999999998</c:v>
                </c:pt>
                <c:pt idx="2">
                  <c:v>38.353299999999997</c:v>
                </c:pt>
                <c:pt idx="3">
                  <c:v>32.427700000000002</c:v>
                </c:pt>
                <c:pt idx="4">
                  <c:v>24.8323</c:v>
                </c:pt>
                <c:pt idx="5">
                  <c:v>18.025099999999998</c:v>
                </c:pt>
                <c:pt idx="6">
                  <c:v>12.207100000000001</c:v>
                </c:pt>
                <c:pt idx="7">
                  <c:v>6.9630000000000001</c:v>
                </c:pt>
                <c:pt idx="8">
                  <c:v>5.3265000000000002</c:v>
                </c:pt>
                <c:pt idx="9">
                  <c:v>4.4261999999999997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AD-4CE2-8EB8-9B6246E6406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262024"/>
        <c:axId val="206262352"/>
      </c:lineChart>
      <c:catAx>
        <c:axId val="206262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 индикатора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262352"/>
        <c:crosses val="autoZero"/>
        <c:auto val="1"/>
        <c:lblAlgn val="ctr"/>
        <c:lblOffset val="100"/>
        <c:noMultiLvlLbl val="0"/>
      </c:catAx>
      <c:valAx>
        <c:axId val="20626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26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21EB-C296-4B87-AFA5-EA22DD97CD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E1124-0906-461A-A405-4A79D6DCA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7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EFF5-2664-462F-B89E-5D11A02971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80304-A86F-4B0F-973C-AAC89CA45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 userDrawn="1"/>
        </p:nvSpPr>
        <p:spPr>
          <a:xfrm>
            <a:off x="3710947" y="4967012"/>
            <a:ext cx="6975476" cy="1900037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5476"/>
              <a:gd name="connsiteY0" fmla="*/ 0 h 1900037"/>
              <a:gd name="connsiteX1" fmla="*/ 1350001 w 6975476"/>
              <a:gd name="connsiteY1" fmla="*/ 594322 h 1900037"/>
              <a:gd name="connsiteX2" fmla="*/ 2212831 w 6975476"/>
              <a:gd name="connsiteY2" fmla="*/ 943752 h 1900037"/>
              <a:gd name="connsiteX3" fmla="*/ 3599229 w 6975476"/>
              <a:gd name="connsiteY3" fmla="*/ 1895789 h 1900037"/>
              <a:gd name="connsiteX4" fmla="*/ 4270635 w 6975476"/>
              <a:gd name="connsiteY4" fmla="*/ 1355620 h 1900037"/>
              <a:gd name="connsiteX5" fmla="*/ 4983488 w 6975476"/>
              <a:gd name="connsiteY5" fmla="*/ 1638341 h 1900037"/>
              <a:gd name="connsiteX6" fmla="*/ 5564843 w 6975476"/>
              <a:gd name="connsiteY6" fmla="*/ 1737329 h 1900037"/>
              <a:gd name="connsiteX7" fmla="*/ 6975476 w 6975476"/>
              <a:gd name="connsiteY7" fmla="*/ 1188484 h 19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5476" h="1900037">
                <a:moveTo>
                  <a:pt x="0" y="0"/>
                </a:moveTo>
                <a:cubicBezTo>
                  <a:pt x="230343" y="18170"/>
                  <a:pt x="569815" y="303673"/>
                  <a:pt x="1350001" y="594322"/>
                </a:cubicBezTo>
                <a:cubicBezTo>
                  <a:pt x="1707855" y="715249"/>
                  <a:pt x="1837960" y="726841"/>
                  <a:pt x="2212831" y="943752"/>
                </a:cubicBezTo>
                <a:cubicBezTo>
                  <a:pt x="2803543" y="1312846"/>
                  <a:pt x="3366440" y="1833090"/>
                  <a:pt x="3599229" y="1895789"/>
                </a:cubicBezTo>
                <a:cubicBezTo>
                  <a:pt x="3857772" y="1900037"/>
                  <a:pt x="4030499" y="1389960"/>
                  <a:pt x="4270635" y="1355620"/>
                </a:cubicBezTo>
                <a:cubicBezTo>
                  <a:pt x="4457337" y="1324463"/>
                  <a:pt x="4798877" y="1606396"/>
                  <a:pt x="4983488" y="1638341"/>
                </a:cubicBezTo>
                <a:cubicBezTo>
                  <a:pt x="5122167" y="1700685"/>
                  <a:pt x="5315798" y="1753880"/>
                  <a:pt x="5564843" y="1737329"/>
                </a:cubicBezTo>
                <a:cubicBezTo>
                  <a:pt x="5923886" y="1618291"/>
                  <a:pt x="6549418" y="1297680"/>
                  <a:pt x="6975476" y="1188484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96" y="2700511"/>
            <a:ext cx="9089390" cy="504056"/>
          </a:xfrm>
        </p:spPr>
        <p:txBody>
          <a:bodyPr anchor="t">
            <a:noAutofit/>
          </a:bodyPr>
          <a:lstStyle>
            <a:lvl1pPr algn="l">
              <a:defRPr lang="ru-RU" sz="3200" kern="1200" dirty="0">
                <a:solidFill>
                  <a:srgbClr val="004E88"/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6547" y="3197617"/>
            <a:ext cx="9111727" cy="636179"/>
          </a:xfrm>
        </p:spPr>
        <p:txBody>
          <a:bodyPr>
            <a:normAutofit/>
          </a:bodyPr>
          <a:lstStyle>
            <a:lvl1pPr marL="0" indent="0" algn="l">
              <a:buNone/>
              <a:defRPr lang="ru-RU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 descr="C:\Users\Svetlana Volkova\AppData\Local\Microsoft\Windows\Temporary Internet Files\Content.Outlook\UNXP8UXN\Logo IMC Montan New _ 2014.png"/>
          <p:cNvPicPr/>
          <p:nvPr userDrawn="1"/>
        </p:nvPicPr>
        <p:blipFill>
          <a:blip r:embed="rId2" cstate="print"/>
          <a:srcRect l="25068"/>
          <a:stretch>
            <a:fillRect/>
          </a:stretch>
        </p:blipFill>
        <p:spPr bwMode="auto">
          <a:xfrm>
            <a:off x="810196" y="1819515"/>
            <a:ext cx="3941028" cy="73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лилиния 9"/>
          <p:cNvSpPr/>
          <p:nvPr userDrawn="1"/>
        </p:nvSpPr>
        <p:spPr>
          <a:xfrm>
            <a:off x="0" y="4298997"/>
            <a:ext cx="10683351" cy="937171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79722"/>
              <a:gd name="connsiteY0" fmla="*/ 883964 h 939562"/>
              <a:gd name="connsiteX1" fmla="*/ 1276213 w 10679722"/>
              <a:gd name="connsiteY1" fmla="*/ 0 h 939562"/>
              <a:gd name="connsiteX2" fmla="*/ 2697151 w 10679722"/>
              <a:gd name="connsiteY2" fmla="*/ 565743 h 939562"/>
              <a:gd name="connsiteX3" fmla="*/ 3539188 w 10679722"/>
              <a:gd name="connsiteY3" fmla="*/ 190656 h 939562"/>
              <a:gd name="connsiteX4" fmla="*/ 5341492 w 10679722"/>
              <a:gd name="connsiteY4" fmla="*/ 708822 h 939562"/>
              <a:gd name="connsiteX5" fmla="*/ 7200078 w 10679722"/>
              <a:gd name="connsiteY5" fmla="*/ 118294 h 939562"/>
              <a:gd name="connsiteX6" fmla="*/ 7792233 w 10679722"/>
              <a:gd name="connsiteY6" fmla="*/ 669045 h 939562"/>
              <a:gd name="connsiteX7" fmla="*/ 8352216 w 10679722"/>
              <a:gd name="connsiteY7" fmla="*/ 275148 h 939562"/>
              <a:gd name="connsiteX8" fmla="*/ 10679722 w 10679722"/>
              <a:gd name="connsiteY8" fmla="*/ 939562 h 939562"/>
              <a:gd name="connsiteX0" fmla="*/ 0 w 10683351"/>
              <a:gd name="connsiteY0" fmla="*/ 883964 h 937171"/>
              <a:gd name="connsiteX1" fmla="*/ 1276213 w 10683351"/>
              <a:gd name="connsiteY1" fmla="*/ 0 h 937171"/>
              <a:gd name="connsiteX2" fmla="*/ 2697151 w 10683351"/>
              <a:gd name="connsiteY2" fmla="*/ 565743 h 937171"/>
              <a:gd name="connsiteX3" fmla="*/ 3539188 w 10683351"/>
              <a:gd name="connsiteY3" fmla="*/ 190656 h 937171"/>
              <a:gd name="connsiteX4" fmla="*/ 5341492 w 10683351"/>
              <a:gd name="connsiteY4" fmla="*/ 708822 h 937171"/>
              <a:gd name="connsiteX5" fmla="*/ 7200078 w 10683351"/>
              <a:gd name="connsiteY5" fmla="*/ 118294 h 937171"/>
              <a:gd name="connsiteX6" fmla="*/ 7792233 w 10683351"/>
              <a:gd name="connsiteY6" fmla="*/ 669045 h 937171"/>
              <a:gd name="connsiteX7" fmla="*/ 8352216 w 10683351"/>
              <a:gd name="connsiteY7" fmla="*/ 275148 h 937171"/>
              <a:gd name="connsiteX8" fmla="*/ 10683351 w 10683351"/>
              <a:gd name="connsiteY8" fmla="*/ 937171 h 9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3351" h="937171">
                <a:moveTo>
                  <a:pt x="0" y="883964"/>
                </a:moveTo>
                <a:cubicBezTo>
                  <a:pt x="652099" y="576595"/>
                  <a:pt x="1018018" y="6010"/>
                  <a:pt x="1276213" y="0"/>
                </a:cubicBezTo>
                <a:cubicBezTo>
                  <a:pt x="1712261" y="3654"/>
                  <a:pt x="2345615" y="518505"/>
                  <a:pt x="2697151" y="565743"/>
                </a:cubicBezTo>
                <a:cubicBezTo>
                  <a:pt x="3221288" y="580299"/>
                  <a:pt x="3291775" y="219369"/>
                  <a:pt x="3539188" y="190656"/>
                </a:cubicBezTo>
                <a:cubicBezTo>
                  <a:pt x="3913034" y="197340"/>
                  <a:pt x="4348255" y="718066"/>
                  <a:pt x="5341492" y="708822"/>
                </a:cubicBezTo>
                <a:cubicBezTo>
                  <a:pt x="6732279" y="637579"/>
                  <a:pt x="6787865" y="161727"/>
                  <a:pt x="7200078" y="118294"/>
                </a:cubicBezTo>
                <a:cubicBezTo>
                  <a:pt x="7435744" y="98921"/>
                  <a:pt x="7539813" y="624328"/>
                  <a:pt x="7792233" y="669045"/>
                </a:cubicBezTo>
                <a:cubicBezTo>
                  <a:pt x="7991490" y="656705"/>
                  <a:pt x="8111253" y="260298"/>
                  <a:pt x="8352216" y="275148"/>
                </a:cubicBezTo>
                <a:cubicBezTo>
                  <a:pt x="8907168" y="384344"/>
                  <a:pt x="9073304" y="889121"/>
                  <a:pt x="10683351" y="937171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>
            <a:off x="-3199" y="4575512"/>
            <a:ext cx="10697865" cy="907961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7865" h="907961">
                <a:moveTo>
                  <a:pt x="0" y="907961"/>
                </a:moveTo>
                <a:cubicBezTo>
                  <a:pt x="583681" y="721590"/>
                  <a:pt x="1019738" y="568452"/>
                  <a:pt x="1277933" y="562442"/>
                </a:cubicBezTo>
                <a:cubicBezTo>
                  <a:pt x="1713981" y="566096"/>
                  <a:pt x="2019666" y="681637"/>
                  <a:pt x="2635255" y="705317"/>
                </a:cubicBezTo>
                <a:cubicBezTo>
                  <a:pt x="3086826" y="700094"/>
                  <a:pt x="3291185" y="399515"/>
                  <a:pt x="3634797" y="386516"/>
                </a:cubicBezTo>
                <a:cubicBezTo>
                  <a:pt x="3980034" y="376872"/>
                  <a:pt x="4492857" y="713197"/>
                  <a:pt x="5593867" y="769378"/>
                </a:cubicBezTo>
                <a:cubicBezTo>
                  <a:pt x="6755373" y="691357"/>
                  <a:pt x="6923788" y="91042"/>
                  <a:pt x="7240393" y="31157"/>
                </a:cubicBezTo>
                <a:cubicBezTo>
                  <a:pt x="7427095" y="0"/>
                  <a:pt x="7657235" y="609796"/>
                  <a:pt x="7795100" y="646535"/>
                </a:cubicBezTo>
                <a:cubicBezTo>
                  <a:pt x="7952364" y="659852"/>
                  <a:pt x="8089727" y="254157"/>
                  <a:pt x="8298928" y="268147"/>
                </a:cubicBezTo>
                <a:cubicBezTo>
                  <a:pt x="8726020" y="261955"/>
                  <a:pt x="9144942" y="654681"/>
                  <a:pt x="10697865" y="729389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3662" y="5510498"/>
            <a:ext cx="7343302" cy="2050765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990870 w 10697865"/>
              <a:gd name="connsiteY2" fmla="*/ 886295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990870 w 10697865"/>
              <a:gd name="connsiteY2" fmla="*/ 886295 h 907961"/>
              <a:gd name="connsiteX3" fmla="*/ 4205316 w 10697865"/>
              <a:gd name="connsiteY3" fmla="*/ 671981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57733"/>
              <a:gd name="connsiteX1" fmla="*/ 1562110 w 10697865"/>
              <a:gd name="connsiteY1" fmla="*/ 743419 h 957733"/>
              <a:gd name="connsiteX2" fmla="*/ 2990870 w 10697865"/>
              <a:gd name="connsiteY2" fmla="*/ 886295 h 957733"/>
              <a:gd name="connsiteX3" fmla="*/ 4205316 w 10697865"/>
              <a:gd name="connsiteY3" fmla="*/ 671981 h 957733"/>
              <a:gd name="connsiteX4" fmla="*/ 5491200 w 10697865"/>
              <a:gd name="connsiteY4" fmla="*/ 957733 h 957733"/>
              <a:gd name="connsiteX5" fmla="*/ 7240393 w 10697865"/>
              <a:gd name="connsiteY5" fmla="*/ 31157 h 957733"/>
              <a:gd name="connsiteX6" fmla="*/ 7795100 w 10697865"/>
              <a:gd name="connsiteY6" fmla="*/ 646535 h 957733"/>
              <a:gd name="connsiteX7" fmla="*/ 8298928 w 10697865"/>
              <a:gd name="connsiteY7" fmla="*/ 268147 h 957733"/>
              <a:gd name="connsiteX8" fmla="*/ 10697865 w 10697865"/>
              <a:gd name="connsiteY8" fmla="*/ 729389 h 957733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2074214"/>
              <a:gd name="connsiteX1" fmla="*/ 1562110 w 10697865"/>
              <a:gd name="connsiteY1" fmla="*/ 489262 h 2074214"/>
              <a:gd name="connsiteX2" fmla="*/ 2990870 w 10697865"/>
              <a:gd name="connsiteY2" fmla="*/ 632138 h 2074214"/>
              <a:gd name="connsiteX3" fmla="*/ 4205316 w 10697865"/>
              <a:gd name="connsiteY3" fmla="*/ 417824 h 2074214"/>
              <a:gd name="connsiteX4" fmla="*/ 5491200 w 10697865"/>
              <a:gd name="connsiteY4" fmla="*/ 703576 h 2074214"/>
              <a:gd name="connsiteX5" fmla="*/ 6491332 w 10697865"/>
              <a:gd name="connsiteY5" fmla="*/ 1846584 h 2074214"/>
              <a:gd name="connsiteX6" fmla="*/ 6919960 w 10697865"/>
              <a:gd name="connsiteY6" fmla="*/ 2060897 h 2074214"/>
              <a:gd name="connsiteX7" fmla="*/ 8298928 w 10697865"/>
              <a:gd name="connsiteY7" fmla="*/ 13990 h 2074214"/>
              <a:gd name="connsiteX8" fmla="*/ 10697865 w 10697865"/>
              <a:gd name="connsiteY8" fmla="*/ 475232 h 2074214"/>
              <a:gd name="connsiteX0" fmla="*/ 0 w 10697865"/>
              <a:gd name="connsiteY0" fmla="*/ 258041 h 2088179"/>
              <a:gd name="connsiteX1" fmla="*/ 1562110 w 10697865"/>
              <a:gd name="connsiteY1" fmla="*/ 93499 h 2088179"/>
              <a:gd name="connsiteX2" fmla="*/ 2990870 w 10697865"/>
              <a:gd name="connsiteY2" fmla="*/ 236375 h 2088179"/>
              <a:gd name="connsiteX3" fmla="*/ 4205316 w 10697865"/>
              <a:gd name="connsiteY3" fmla="*/ 22061 h 2088179"/>
              <a:gd name="connsiteX4" fmla="*/ 5491200 w 10697865"/>
              <a:gd name="connsiteY4" fmla="*/ 307813 h 2088179"/>
              <a:gd name="connsiteX5" fmla="*/ 6491332 w 10697865"/>
              <a:gd name="connsiteY5" fmla="*/ 1450821 h 2088179"/>
              <a:gd name="connsiteX6" fmla="*/ 6919960 w 10697865"/>
              <a:gd name="connsiteY6" fmla="*/ 1665134 h 2088179"/>
              <a:gd name="connsiteX7" fmla="*/ 7348588 w 10697865"/>
              <a:gd name="connsiteY7" fmla="*/ 2088179 h 2088179"/>
              <a:gd name="connsiteX8" fmla="*/ 10697865 w 10697865"/>
              <a:gd name="connsiteY8" fmla="*/ 79469 h 2088179"/>
              <a:gd name="connsiteX0" fmla="*/ 0 w 7348588"/>
              <a:gd name="connsiteY0" fmla="*/ 258041 h 2088179"/>
              <a:gd name="connsiteX1" fmla="*/ 1562110 w 7348588"/>
              <a:gd name="connsiteY1" fmla="*/ 93499 h 2088179"/>
              <a:gd name="connsiteX2" fmla="*/ 2990870 w 7348588"/>
              <a:gd name="connsiteY2" fmla="*/ 236375 h 2088179"/>
              <a:gd name="connsiteX3" fmla="*/ 4205316 w 7348588"/>
              <a:gd name="connsiteY3" fmla="*/ 22061 h 2088179"/>
              <a:gd name="connsiteX4" fmla="*/ 5491200 w 7348588"/>
              <a:gd name="connsiteY4" fmla="*/ 307813 h 2088179"/>
              <a:gd name="connsiteX5" fmla="*/ 6491332 w 7348588"/>
              <a:gd name="connsiteY5" fmla="*/ 1450821 h 2088179"/>
              <a:gd name="connsiteX6" fmla="*/ 6919960 w 7348588"/>
              <a:gd name="connsiteY6" fmla="*/ 1665134 h 2088179"/>
              <a:gd name="connsiteX7" fmla="*/ 7348588 w 7348588"/>
              <a:gd name="connsiteY7" fmla="*/ 2088179 h 2088179"/>
              <a:gd name="connsiteX0" fmla="*/ 0 w 7348588"/>
              <a:gd name="connsiteY0" fmla="*/ 288690 h 2088179"/>
              <a:gd name="connsiteX1" fmla="*/ 1562110 w 7348588"/>
              <a:gd name="connsiteY1" fmla="*/ 93499 h 2088179"/>
              <a:gd name="connsiteX2" fmla="*/ 2990870 w 7348588"/>
              <a:gd name="connsiteY2" fmla="*/ 236375 h 2088179"/>
              <a:gd name="connsiteX3" fmla="*/ 4205316 w 7348588"/>
              <a:gd name="connsiteY3" fmla="*/ 22061 h 2088179"/>
              <a:gd name="connsiteX4" fmla="*/ 5491200 w 7348588"/>
              <a:gd name="connsiteY4" fmla="*/ 307813 h 2088179"/>
              <a:gd name="connsiteX5" fmla="*/ 6491332 w 7348588"/>
              <a:gd name="connsiteY5" fmla="*/ 1450821 h 2088179"/>
              <a:gd name="connsiteX6" fmla="*/ 6919960 w 7348588"/>
              <a:gd name="connsiteY6" fmla="*/ 1665134 h 2088179"/>
              <a:gd name="connsiteX7" fmla="*/ 7348588 w 7348588"/>
              <a:gd name="connsiteY7" fmla="*/ 2088179 h 2088179"/>
              <a:gd name="connsiteX0" fmla="*/ 0 w 7343302"/>
              <a:gd name="connsiteY0" fmla="*/ 279615 h 2088179"/>
              <a:gd name="connsiteX1" fmla="*/ 1556824 w 7343302"/>
              <a:gd name="connsiteY1" fmla="*/ 93499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56824 w 7343302"/>
              <a:gd name="connsiteY1" fmla="*/ 93499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320404 h 2128968"/>
              <a:gd name="connsiteX1" fmla="*/ 1576717 w 7343302"/>
              <a:gd name="connsiteY1" fmla="*/ 180960 h 2128968"/>
              <a:gd name="connsiteX2" fmla="*/ 3014387 w 7343302"/>
              <a:gd name="connsiteY2" fmla="*/ 270815 h 2128968"/>
              <a:gd name="connsiteX3" fmla="*/ 4150780 w 7343302"/>
              <a:gd name="connsiteY3" fmla="*/ 85820 h 2128968"/>
              <a:gd name="connsiteX4" fmla="*/ 5287173 w 7343302"/>
              <a:gd name="connsiteY4" fmla="*/ 307813 h 2128968"/>
              <a:gd name="connsiteX5" fmla="*/ 6486046 w 7343302"/>
              <a:gd name="connsiteY5" fmla="*/ 1491610 h 2128968"/>
              <a:gd name="connsiteX6" fmla="*/ 6914674 w 7343302"/>
              <a:gd name="connsiteY6" fmla="*/ 1705923 h 2128968"/>
              <a:gd name="connsiteX7" fmla="*/ 7343302 w 7343302"/>
              <a:gd name="connsiteY7" fmla="*/ 2128968 h 2128968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44029 h 2052593"/>
              <a:gd name="connsiteX1" fmla="*/ 1576717 w 7343302"/>
              <a:gd name="connsiteY1" fmla="*/ 104585 h 2052593"/>
              <a:gd name="connsiteX2" fmla="*/ 3014387 w 7343302"/>
              <a:gd name="connsiteY2" fmla="*/ 194440 h 2052593"/>
              <a:gd name="connsiteX3" fmla="*/ 4150780 w 7343302"/>
              <a:gd name="connsiteY3" fmla="*/ 9445 h 2052593"/>
              <a:gd name="connsiteX4" fmla="*/ 5287173 w 7343302"/>
              <a:gd name="connsiteY4" fmla="*/ 231438 h 2052593"/>
              <a:gd name="connsiteX5" fmla="*/ 6343170 w 7343302"/>
              <a:gd name="connsiteY5" fmla="*/ 1272357 h 2052593"/>
              <a:gd name="connsiteX6" fmla="*/ 6914674 w 7343302"/>
              <a:gd name="connsiteY6" fmla="*/ 1629548 h 2052593"/>
              <a:gd name="connsiteX7" fmla="*/ 7343302 w 7343302"/>
              <a:gd name="connsiteY7" fmla="*/ 2052593 h 2052593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3302" h="2050765">
                <a:moveTo>
                  <a:pt x="0" y="242201"/>
                </a:moveTo>
                <a:cubicBezTo>
                  <a:pt x="633725" y="155358"/>
                  <a:pt x="1189835" y="104245"/>
                  <a:pt x="1576717" y="102757"/>
                </a:cubicBezTo>
                <a:cubicBezTo>
                  <a:pt x="2085827" y="86033"/>
                  <a:pt x="2398798" y="168932"/>
                  <a:pt x="3014387" y="192612"/>
                </a:cubicBezTo>
                <a:cubicBezTo>
                  <a:pt x="3544392" y="191611"/>
                  <a:pt x="3845545" y="30289"/>
                  <a:pt x="4150780" y="7617"/>
                </a:cubicBezTo>
                <a:cubicBezTo>
                  <a:pt x="4311482" y="0"/>
                  <a:pt x="4733555" y="8393"/>
                  <a:pt x="5287173" y="229610"/>
                </a:cubicBezTo>
                <a:cubicBezTo>
                  <a:pt x="5703331" y="412443"/>
                  <a:pt x="5957232" y="775863"/>
                  <a:pt x="6328426" y="1265576"/>
                </a:cubicBezTo>
                <a:cubicBezTo>
                  <a:pt x="6519414" y="1475328"/>
                  <a:pt x="6804195" y="1553983"/>
                  <a:pt x="6883409" y="1624994"/>
                </a:cubicBezTo>
                <a:cubicBezTo>
                  <a:pt x="7030384" y="1730725"/>
                  <a:pt x="7152799" y="1885852"/>
                  <a:pt x="7343302" y="2050765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5665377"/>
            <a:ext cx="7105572" cy="1904546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990870 w 10697865"/>
              <a:gd name="connsiteY2" fmla="*/ 886295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990870 w 10697865"/>
              <a:gd name="connsiteY2" fmla="*/ 886295 h 907961"/>
              <a:gd name="connsiteX3" fmla="*/ 4205316 w 10697865"/>
              <a:gd name="connsiteY3" fmla="*/ 671981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57733"/>
              <a:gd name="connsiteX1" fmla="*/ 1562110 w 10697865"/>
              <a:gd name="connsiteY1" fmla="*/ 743419 h 957733"/>
              <a:gd name="connsiteX2" fmla="*/ 2990870 w 10697865"/>
              <a:gd name="connsiteY2" fmla="*/ 886295 h 957733"/>
              <a:gd name="connsiteX3" fmla="*/ 4205316 w 10697865"/>
              <a:gd name="connsiteY3" fmla="*/ 671981 h 957733"/>
              <a:gd name="connsiteX4" fmla="*/ 5491200 w 10697865"/>
              <a:gd name="connsiteY4" fmla="*/ 957733 h 957733"/>
              <a:gd name="connsiteX5" fmla="*/ 7240393 w 10697865"/>
              <a:gd name="connsiteY5" fmla="*/ 31157 h 957733"/>
              <a:gd name="connsiteX6" fmla="*/ 7795100 w 10697865"/>
              <a:gd name="connsiteY6" fmla="*/ 646535 h 957733"/>
              <a:gd name="connsiteX7" fmla="*/ 8298928 w 10697865"/>
              <a:gd name="connsiteY7" fmla="*/ 268147 h 957733"/>
              <a:gd name="connsiteX8" fmla="*/ 10697865 w 10697865"/>
              <a:gd name="connsiteY8" fmla="*/ 729389 h 957733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2074214"/>
              <a:gd name="connsiteX1" fmla="*/ 1562110 w 10697865"/>
              <a:gd name="connsiteY1" fmla="*/ 489262 h 2074214"/>
              <a:gd name="connsiteX2" fmla="*/ 2990870 w 10697865"/>
              <a:gd name="connsiteY2" fmla="*/ 632138 h 2074214"/>
              <a:gd name="connsiteX3" fmla="*/ 4205316 w 10697865"/>
              <a:gd name="connsiteY3" fmla="*/ 417824 h 2074214"/>
              <a:gd name="connsiteX4" fmla="*/ 5491200 w 10697865"/>
              <a:gd name="connsiteY4" fmla="*/ 703576 h 2074214"/>
              <a:gd name="connsiteX5" fmla="*/ 6491332 w 10697865"/>
              <a:gd name="connsiteY5" fmla="*/ 1846584 h 2074214"/>
              <a:gd name="connsiteX6" fmla="*/ 6919960 w 10697865"/>
              <a:gd name="connsiteY6" fmla="*/ 2060897 h 2074214"/>
              <a:gd name="connsiteX7" fmla="*/ 8298928 w 10697865"/>
              <a:gd name="connsiteY7" fmla="*/ 13990 h 2074214"/>
              <a:gd name="connsiteX8" fmla="*/ 10697865 w 10697865"/>
              <a:gd name="connsiteY8" fmla="*/ 475232 h 2074214"/>
              <a:gd name="connsiteX0" fmla="*/ 0 w 10697865"/>
              <a:gd name="connsiteY0" fmla="*/ 258041 h 2088179"/>
              <a:gd name="connsiteX1" fmla="*/ 1562110 w 10697865"/>
              <a:gd name="connsiteY1" fmla="*/ 93499 h 2088179"/>
              <a:gd name="connsiteX2" fmla="*/ 2990870 w 10697865"/>
              <a:gd name="connsiteY2" fmla="*/ 236375 h 2088179"/>
              <a:gd name="connsiteX3" fmla="*/ 4205316 w 10697865"/>
              <a:gd name="connsiteY3" fmla="*/ 22061 h 2088179"/>
              <a:gd name="connsiteX4" fmla="*/ 5491200 w 10697865"/>
              <a:gd name="connsiteY4" fmla="*/ 307813 h 2088179"/>
              <a:gd name="connsiteX5" fmla="*/ 6491332 w 10697865"/>
              <a:gd name="connsiteY5" fmla="*/ 1450821 h 2088179"/>
              <a:gd name="connsiteX6" fmla="*/ 6919960 w 10697865"/>
              <a:gd name="connsiteY6" fmla="*/ 1665134 h 2088179"/>
              <a:gd name="connsiteX7" fmla="*/ 7348588 w 10697865"/>
              <a:gd name="connsiteY7" fmla="*/ 2088179 h 2088179"/>
              <a:gd name="connsiteX8" fmla="*/ 10697865 w 10697865"/>
              <a:gd name="connsiteY8" fmla="*/ 79469 h 2088179"/>
              <a:gd name="connsiteX0" fmla="*/ 0 w 7348588"/>
              <a:gd name="connsiteY0" fmla="*/ 258041 h 2088179"/>
              <a:gd name="connsiteX1" fmla="*/ 1562110 w 7348588"/>
              <a:gd name="connsiteY1" fmla="*/ 93499 h 2088179"/>
              <a:gd name="connsiteX2" fmla="*/ 2990870 w 7348588"/>
              <a:gd name="connsiteY2" fmla="*/ 236375 h 2088179"/>
              <a:gd name="connsiteX3" fmla="*/ 4205316 w 7348588"/>
              <a:gd name="connsiteY3" fmla="*/ 22061 h 2088179"/>
              <a:gd name="connsiteX4" fmla="*/ 5491200 w 7348588"/>
              <a:gd name="connsiteY4" fmla="*/ 307813 h 2088179"/>
              <a:gd name="connsiteX5" fmla="*/ 6491332 w 7348588"/>
              <a:gd name="connsiteY5" fmla="*/ 1450821 h 2088179"/>
              <a:gd name="connsiteX6" fmla="*/ 6919960 w 7348588"/>
              <a:gd name="connsiteY6" fmla="*/ 1665134 h 2088179"/>
              <a:gd name="connsiteX7" fmla="*/ 7348588 w 7348588"/>
              <a:gd name="connsiteY7" fmla="*/ 2088179 h 2088179"/>
              <a:gd name="connsiteX0" fmla="*/ 0 w 7348588"/>
              <a:gd name="connsiteY0" fmla="*/ 288690 h 2088179"/>
              <a:gd name="connsiteX1" fmla="*/ 1562110 w 7348588"/>
              <a:gd name="connsiteY1" fmla="*/ 93499 h 2088179"/>
              <a:gd name="connsiteX2" fmla="*/ 2990870 w 7348588"/>
              <a:gd name="connsiteY2" fmla="*/ 236375 h 2088179"/>
              <a:gd name="connsiteX3" fmla="*/ 4205316 w 7348588"/>
              <a:gd name="connsiteY3" fmla="*/ 22061 h 2088179"/>
              <a:gd name="connsiteX4" fmla="*/ 5491200 w 7348588"/>
              <a:gd name="connsiteY4" fmla="*/ 307813 h 2088179"/>
              <a:gd name="connsiteX5" fmla="*/ 6491332 w 7348588"/>
              <a:gd name="connsiteY5" fmla="*/ 1450821 h 2088179"/>
              <a:gd name="connsiteX6" fmla="*/ 6919960 w 7348588"/>
              <a:gd name="connsiteY6" fmla="*/ 1665134 h 2088179"/>
              <a:gd name="connsiteX7" fmla="*/ 7348588 w 7348588"/>
              <a:gd name="connsiteY7" fmla="*/ 2088179 h 2088179"/>
              <a:gd name="connsiteX0" fmla="*/ 0 w 7343302"/>
              <a:gd name="connsiteY0" fmla="*/ 279615 h 2088179"/>
              <a:gd name="connsiteX1" fmla="*/ 1556824 w 7343302"/>
              <a:gd name="connsiteY1" fmla="*/ 93499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56824 w 7343302"/>
              <a:gd name="connsiteY1" fmla="*/ 93499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320404 h 2128968"/>
              <a:gd name="connsiteX1" fmla="*/ 1576717 w 7343302"/>
              <a:gd name="connsiteY1" fmla="*/ 180960 h 2128968"/>
              <a:gd name="connsiteX2" fmla="*/ 3014387 w 7343302"/>
              <a:gd name="connsiteY2" fmla="*/ 270815 h 2128968"/>
              <a:gd name="connsiteX3" fmla="*/ 4150780 w 7343302"/>
              <a:gd name="connsiteY3" fmla="*/ 85820 h 2128968"/>
              <a:gd name="connsiteX4" fmla="*/ 5287173 w 7343302"/>
              <a:gd name="connsiteY4" fmla="*/ 307813 h 2128968"/>
              <a:gd name="connsiteX5" fmla="*/ 6486046 w 7343302"/>
              <a:gd name="connsiteY5" fmla="*/ 1491610 h 2128968"/>
              <a:gd name="connsiteX6" fmla="*/ 6914674 w 7343302"/>
              <a:gd name="connsiteY6" fmla="*/ 1705923 h 2128968"/>
              <a:gd name="connsiteX7" fmla="*/ 7343302 w 7343302"/>
              <a:gd name="connsiteY7" fmla="*/ 2128968 h 2128968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44029 h 2052593"/>
              <a:gd name="connsiteX1" fmla="*/ 1576717 w 7343302"/>
              <a:gd name="connsiteY1" fmla="*/ 104585 h 2052593"/>
              <a:gd name="connsiteX2" fmla="*/ 3014387 w 7343302"/>
              <a:gd name="connsiteY2" fmla="*/ 194440 h 2052593"/>
              <a:gd name="connsiteX3" fmla="*/ 4150780 w 7343302"/>
              <a:gd name="connsiteY3" fmla="*/ 9445 h 2052593"/>
              <a:gd name="connsiteX4" fmla="*/ 5287173 w 7343302"/>
              <a:gd name="connsiteY4" fmla="*/ 231438 h 2052593"/>
              <a:gd name="connsiteX5" fmla="*/ 6343170 w 7343302"/>
              <a:gd name="connsiteY5" fmla="*/ 1272357 h 2052593"/>
              <a:gd name="connsiteX6" fmla="*/ 6914674 w 7343302"/>
              <a:gd name="connsiteY6" fmla="*/ 1629548 h 2052593"/>
              <a:gd name="connsiteX7" fmla="*/ 7343302 w 7343302"/>
              <a:gd name="connsiteY7" fmla="*/ 2052593 h 2052593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190110 w 7343302"/>
              <a:gd name="connsiteY1" fmla="*/ 2291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151250 w 7494552"/>
              <a:gd name="connsiteY0" fmla="*/ 242201 h 2050765"/>
              <a:gd name="connsiteX1" fmla="*/ 198352 w 7494552"/>
              <a:gd name="connsiteY1" fmla="*/ 443471 h 2050765"/>
              <a:gd name="connsiteX2" fmla="*/ 1341360 w 7494552"/>
              <a:gd name="connsiteY2" fmla="*/ 229157 h 2050765"/>
              <a:gd name="connsiteX3" fmla="*/ 3165637 w 7494552"/>
              <a:gd name="connsiteY3" fmla="*/ 192612 h 2050765"/>
              <a:gd name="connsiteX4" fmla="*/ 4302030 w 7494552"/>
              <a:gd name="connsiteY4" fmla="*/ 7617 h 2050765"/>
              <a:gd name="connsiteX5" fmla="*/ 5438423 w 7494552"/>
              <a:gd name="connsiteY5" fmla="*/ 229610 h 2050765"/>
              <a:gd name="connsiteX6" fmla="*/ 6479676 w 7494552"/>
              <a:gd name="connsiteY6" fmla="*/ 1265576 h 2050765"/>
              <a:gd name="connsiteX7" fmla="*/ 7034659 w 7494552"/>
              <a:gd name="connsiteY7" fmla="*/ 1624994 h 2050765"/>
              <a:gd name="connsiteX8" fmla="*/ 7494552 w 7494552"/>
              <a:gd name="connsiteY8" fmla="*/ 2050765 h 2050765"/>
              <a:gd name="connsiteX0" fmla="*/ 0 w 7343302"/>
              <a:gd name="connsiteY0" fmla="*/ 242201 h 2050765"/>
              <a:gd name="connsiteX1" fmla="*/ 404292 w 7343302"/>
              <a:gd name="connsiteY1" fmla="*/ 229157 h 2050765"/>
              <a:gd name="connsiteX2" fmla="*/ 1190110 w 7343302"/>
              <a:gd name="connsiteY2" fmla="*/ 229157 h 2050765"/>
              <a:gd name="connsiteX3" fmla="*/ 3014387 w 7343302"/>
              <a:gd name="connsiteY3" fmla="*/ 192612 h 2050765"/>
              <a:gd name="connsiteX4" fmla="*/ 4150780 w 7343302"/>
              <a:gd name="connsiteY4" fmla="*/ 7617 h 2050765"/>
              <a:gd name="connsiteX5" fmla="*/ 5287173 w 7343302"/>
              <a:gd name="connsiteY5" fmla="*/ 229610 h 2050765"/>
              <a:gd name="connsiteX6" fmla="*/ 6328426 w 7343302"/>
              <a:gd name="connsiteY6" fmla="*/ 1265576 h 2050765"/>
              <a:gd name="connsiteX7" fmla="*/ 6883409 w 7343302"/>
              <a:gd name="connsiteY7" fmla="*/ 1624994 h 2050765"/>
              <a:gd name="connsiteX8" fmla="*/ 7343302 w 7343302"/>
              <a:gd name="connsiteY8" fmla="*/ 2050765 h 2050765"/>
              <a:gd name="connsiteX0" fmla="*/ 126023 w 7469325"/>
              <a:gd name="connsiteY0" fmla="*/ 242201 h 2050765"/>
              <a:gd name="connsiteX1" fmla="*/ 530315 w 7469325"/>
              <a:gd name="connsiteY1" fmla="*/ 229157 h 2050765"/>
              <a:gd name="connsiteX2" fmla="*/ 1316133 w 7469325"/>
              <a:gd name="connsiteY2" fmla="*/ 229157 h 2050765"/>
              <a:gd name="connsiteX3" fmla="*/ 3140410 w 7469325"/>
              <a:gd name="connsiteY3" fmla="*/ 192612 h 2050765"/>
              <a:gd name="connsiteX4" fmla="*/ 4276803 w 7469325"/>
              <a:gd name="connsiteY4" fmla="*/ 7617 h 2050765"/>
              <a:gd name="connsiteX5" fmla="*/ 5413196 w 7469325"/>
              <a:gd name="connsiteY5" fmla="*/ 229610 h 2050765"/>
              <a:gd name="connsiteX6" fmla="*/ 6454449 w 7469325"/>
              <a:gd name="connsiteY6" fmla="*/ 1265576 h 2050765"/>
              <a:gd name="connsiteX7" fmla="*/ 7009432 w 7469325"/>
              <a:gd name="connsiteY7" fmla="*/ 1624994 h 2050765"/>
              <a:gd name="connsiteX8" fmla="*/ 7469325 w 7469325"/>
              <a:gd name="connsiteY8" fmla="*/ 2050765 h 2050765"/>
              <a:gd name="connsiteX0" fmla="*/ 126023 w 7493660"/>
              <a:gd name="connsiteY0" fmla="*/ 514909 h 2050765"/>
              <a:gd name="connsiteX1" fmla="*/ 554650 w 7493660"/>
              <a:gd name="connsiteY1" fmla="*/ 229157 h 2050765"/>
              <a:gd name="connsiteX2" fmla="*/ 1340468 w 7493660"/>
              <a:gd name="connsiteY2" fmla="*/ 229157 h 2050765"/>
              <a:gd name="connsiteX3" fmla="*/ 3164745 w 7493660"/>
              <a:gd name="connsiteY3" fmla="*/ 192612 h 2050765"/>
              <a:gd name="connsiteX4" fmla="*/ 4301138 w 7493660"/>
              <a:gd name="connsiteY4" fmla="*/ 7617 h 2050765"/>
              <a:gd name="connsiteX5" fmla="*/ 5437531 w 7493660"/>
              <a:gd name="connsiteY5" fmla="*/ 229610 h 2050765"/>
              <a:gd name="connsiteX6" fmla="*/ 6478784 w 7493660"/>
              <a:gd name="connsiteY6" fmla="*/ 1265576 h 2050765"/>
              <a:gd name="connsiteX7" fmla="*/ 7033767 w 7493660"/>
              <a:gd name="connsiteY7" fmla="*/ 1624994 h 2050765"/>
              <a:gd name="connsiteX8" fmla="*/ 7493660 w 7493660"/>
              <a:gd name="connsiteY8" fmla="*/ 2050765 h 2050765"/>
              <a:gd name="connsiteX0" fmla="*/ 0 w 7367637"/>
              <a:gd name="connsiteY0" fmla="*/ 514909 h 2050765"/>
              <a:gd name="connsiteX1" fmla="*/ 428627 w 7367637"/>
              <a:gd name="connsiteY1" fmla="*/ 229157 h 2050765"/>
              <a:gd name="connsiteX2" fmla="*/ 1214445 w 7367637"/>
              <a:gd name="connsiteY2" fmla="*/ 229157 h 2050765"/>
              <a:gd name="connsiteX3" fmla="*/ 3038722 w 7367637"/>
              <a:gd name="connsiteY3" fmla="*/ 192612 h 2050765"/>
              <a:gd name="connsiteX4" fmla="*/ 4175115 w 7367637"/>
              <a:gd name="connsiteY4" fmla="*/ 7617 h 2050765"/>
              <a:gd name="connsiteX5" fmla="*/ 5311508 w 7367637"/>
              <a:gd name="connsiteY5" fmla="*/ 229610 h 2050765"/>
              <a:gd name="connsiteX6" fmla="*/ 6352761 w 7367637"/>
              <a:gd name="connsiteY6" fmla="*/ 1265576 h 2050765"/>
              <a:gd name="connsiteX7" fmla="*/ 6907744 w 7367637"/>
              <a:gd name="connsiteY7" fmla="*/ 1624994 h 2050765"/>
              <a:gd name="connsiteX8" fmla="*/ 7367637 w 7367637"/>
              <a:gd name="connsiteY8" fmla="*/ 2050765 h 2050765"/>
              <a:gd name="connsiteX0" fmla="*/ 0 w 7367637"/>
              <a:gd name="connsiteY0" fmla="*/ 514909 h 2050765"/>
              <a:gd name="connsiteX1" fmla="*/ 214314 w 7367637"/>
              <a:gd name="connsiteY1" fmla="*/ 372033 h 2050765"/>
              <a:gd name="connsiteX2" fmla="*/ 428627 w 7367637"/>
              <a:gd name="connsiteY2" fmla="*/ 229157 h 2050765"/>
              <a:gd name="connsiteX3" fmla="*/ 1214445 w 7367637"/>
              <a:gd name="connsiteY3" fmla="*/ 229157 h 2050765"/>
              <a:gd name="connsiteX4" fmla="*/ 3038722 w 7367637"/>
              <a:gd name="connsiteY4" fmla="*/ 192612 h 2050765"/>
              <a:gd name="connsiteX5" fmla="*/ 4175115 w 7367637"/>
              <a:gd name="connsiteY5" fmla="*/ 7617 h 2050765"/>
              <a:gd name="connsiteX6" fmla="*/ 5311508 w 7367637"/>
              <a:gd name="connsiteY6" fmla="*/ 229610 h 2050765"/>
              <a:gd name="connsiteX7" fmla="*/ 6352761 w 7367637"/>
              <a:gd name="connsiteY7" fmla="*/ 1265576 h 2050765"/>
              <a:gd name="connsiteX8" fmla="*/ 6907744 w 7367637"/>
              <a:gd name="connsiteY8" fmla="*/ 1624994 h 2050765"/>
              <a:gd name="connsiteX9" fmla="*/ 7367637 w 7367637"/>
              <a:gd name="connsiteY9" fmla="*/ 2050765 h 2050765"/>
              <a:gd name="connsiteX0" fmla="*/ 0 w 7367637"/>
              <a:gd name="connsiteY0" fmla="*/ 514909 h 2050765"/>
              <a:gd name="connsiteX1" fmla="*/ 428627 w 7367637"/>
              <a:gd name="connsiteY1" fmla="*/ 229157 h 2050765"/>
              <a:gd name="connsiteX2" fmla="*/ 1214445 w 7367637"/>
              <a:gd name="connsiteY2" fmla="*/ 229157 h 2050765"/>
              <a:gd name="connsiteX3" fmla="*/ 3038722 w 7367637"/>
              <a:gd name="connsiteY3" fmla="*/ 192612 h 2050765"/>
              <a:gd name="connsiteX4" fmla="*/ 4175115 w 7367637"/>
              <a:gd name="connsiteY4" fmla="*/ 7617 h 2050765"/>
              <a:gd name="connsiteX5" fmla="*/ 5311508 w 7367637"/>
              <a:gd name="connsiteY5" fmla="*/ 229610 h 2050765"/>
              <a:gd name="connsiteX6" fmla="*/ 6352761 w 7367637"/>
              <a:gd name="connsiteY6" fmla="*/ 1265576 h 2050765"/>
              <a:gd name="connsiteX7" fmla="*/ 6907744 w 7367637"/>
              <a:gd name="connsiteY7" fmla="*/ 1624994 h 2050765"/>
              <a:gd name="connsiteX8" fmla="*/ 7367637 w 7367637"/>
              <a:gd name="connsiteY8" fmla="*/ 2050765 h 2050765"/>
              <a:gd name="connsiteX0" fmla="*/ 0 w 7499363"/>
              <a:gd name="connsiteY0" fmla="*/ 246343 h 2050765"/>
              <a:gd name="connsiteX1" fmla="*/ 560353 w 7499363"/>
              <a:gd name="connsiteY1" fmla="*/ 229157 h 2050765"/>
              <a:gd name="connsiteX2" fmla="*/ 1346171 w 7499363"/>
              <a:gd name="connsiteY2" fmla="*/ 229157 h 2050765"/>
              <a:gd name="connsiteX3" fmla="*/ 3170448 w 7499363"/>
              <a:gd name="connsiteY3" fmla="*/ 192612 h 2050765"/>
              <a:gd name="connsiteX4" fmla="*/ 4306841 w 7499363"/>
              <a:gd name="connsiteY4" fmla="*/ 7617 h 2050765"/>
              <a:gd name="connsiteX5" fmla="*/ 5443234 w 7499363"/>
              <a:gd name="connsiteY5" fmla="*/ 229610 h 2050765"/>
              <a:gd name="connsiteX6" fmla="*/ 6484487 w 7499363"/>
              <a:gd name="connsiteY6" fmla="*/ 1265576 h 2050765"/>
              <a:gd name="connsiteX7" fmla="*/ 7039470 w 7499363"/>
              <a:gd name="connsiteY7" fmla="*/ 1624994 h 2050765"/>
              <a:gd name="connsiteX8" fmla="*/ 7499363 w 7499363"/>
              <a:gd name="connsiteY8" fmla="*/ 2050765 h 2050765"/>
              <a:gd name="connsiteX0" fmla="*/ 0 w 7499363"/>
              <a:gd name="connsiteY0" fmla="*/ 246343 h 2050765"/>
              <a:gd name="connsiteX1" fmla="*/ 560353 w 7499363"/>
              <a:gd name="connsiteY1" fmla="*/ 229157 h 2050765"/>
              <a:gd name="connsiteX2" fmla="*/ 1346171 w 7499363"/>
              <a:gd name="connsiteY2" fmla="*/ 229157 h 2050765"/>
              <a:gd name="connsiteX3" fmla="*/ 3170448 w 7499363"/>
              <a:gd name="connsiteY3" fmla="*/ 192612 h 2050765"/>
              <a:gd name="connsiteX4" fmla="*/ 4306841 w 7499363"/>
              <a:gd name="connsiteY4" fmla="*/ 7617 h 2050765"/>
              <a:gd name="connsiteX5" fmla="*/ 5443234 w 7499363"/>
              <a:gd name="connsiteY5" fmla="*/ 229610 h 2050765"/>
              <a:gd name="connsiteX6" fmla="*/ 6484487 w 7499363"/>
              <a:gd name="connsiteY6" fmla="*/ 1265576 h 2050765"/>
              <a:gd name="connsiteX7" fmla="*/ 7039470 w 7499363"/>
              <a:gd name="connsiteY7" fmla="*/ 1624994 h 2050765"/>
              <a:gd name="connsiteX8" fmla="*/ 7499363 w 7499363"/>
              <a:gd name="connsiteY8" fmla="*/ 2050765 h 2050765"/>
              <a:gd name="connsiteX0" fmla="*/ 0 w 7499363"/>
              <a:gd name="connsiteY0" fmla="*/ 246343 h 2050765"/>
              <a:gd name="connsiteX1" fmla="*/ 1346171 w 7499363"/>
              <a:gd name="connsiteY1" fmla="*/ 229157 h 2050765"/>
              <a:gd name="connsiteX2" fmla="*/ 3170448 w 7499363"/>
              <a:gd name="connsiteY2" fmla="*/ 192612 h 2050765"/>
              <a:gd name="connsiteX3" fmla="*/ 4306841 w 7499363"/>
              <a:gd name="connsiteY3" fmla="*/ 7617 h 2050765"/>
              <a:gd name="connsiteX4" fmla="*/ 5443234 w 7499363"/>
              <a:gd name="connsiteY4" fmla="*/ 229610 h 2050765"/>
              <a:gd name="connsiteX5" fmla="*/ 6484487 w 7499363"/>
              <a:gd name="connsiteY5" fmla="*/ 1265576 h 2050765"/>
              <a:gd name="connsiteX6" fmla="*/ 7039470 w 7499363"/>
              <a:gd name="connsiteY6" fmla="*/ 1624994 h 2050765"/>
              <a:gd name="connsiteX7" fmla="*/ 7499363 w 7499363"/>
              <a:gd name="connsiteY7" fmla="*/ 2050765 h 2050765"/>
              <a:gd name="connsiteX0" fmla="*/ 0 w 7499363"/>
              <a:gd name="connsiteY0" fmla="*/ 246343 h 2050765"/>
              <a:gd name="connsiteX1" fmla="*/ 1346171 w 7499363"/>
              <a:gd name="connsiteY1" fmla="*/ 229157 h 2050765"/>
              <a:gd name="connsiteX2" fmla="*/ 2725945 w 7499363"/>
              <a:gd name="connsiteY2" fmla="*/ 320795 h 2050765"/>
              <a:gd name="connsiteX3" fmla="*/ 4306841 w 7499363"/>
              <a:gd name="connsiteY3" fmla="*/ 7617 h 2050765"/>
              <a:gd name="connsiteX4" fmla="*/ 5443234 w 7499363"/>
              <a:gd name="connsiteY4" fmla="*/ 229610 h 2050765"/>
              <a:gd name="connsiteX5" fmla="*/ 6484487 w 7499363"/>
              <a:gd name="connsiteY5" fmla="*/ 1265576 h 2050765"/>
              <a:gd name="connsiteX6" fmla="*/ 7039470 w 7499363"/>
              <a:gd name="connsiteY6" fmla="*/ 1624994 h 2050765"/>
              <a:gd name="connsiteX7" fmla="*/ 7499363 w 7499363"/>
              <a:gd name="connsiteY7" fmla="*/ 2050765 h 2050765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21386 w 7499363"/>
              <a:gd name="connsiteY1" fmla="*/ 232665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328868 h 2133290"/>
              <a:gd name="connsiteX1" fmla="*/ 1321386 w 7499363"/>
              <a:gd name="connsiteY1" fmla="*/ 323583 h 2133290"/>
              <a:gd name="connsiteX2" fmla="*/ 2725945 w 7499363"/>
              <a:gd name="connsiteY2" fmla="*/ 403320 h 2133290"/>
              <a:gd name="connsiteX3" fmla="*/ 4294423 w 7499363"/>
              <a:gd name="connsiteY3" fmla="*/ 99649 h 2133290"/>
              <a:gd name="connsiteX4" fmla="*/ 5443234 w 7499363"/>
              <a:gd name="connsiteY4" fmla="*/ 312135 h 2133290"/>
              <a:gd name="connsiteX5" fmla="*/ 6484487 w 7499363"/>
              <a:gd name="connsiteY5" fmla="*/ 1348101 h 2133290"/>
              <a:gd name="connsiteX6" fmla="*/ 7039470 w 7499363"/>
              <a:gd name="connsiteY6" fmla="*/ 1707519 h 2133290"/>
              <a:gd name="connsiteX7" fmla="*/ 7499363 w 7499363"/>
              <a:gd name="connsiteY7" fmla="*/ 2133290 h 2133290"/>
              <a:gd name="connsiteX0" fmla="*/ 0 w 7499363"/>
              <a:gd name="connsiteY0" fmla="*/ 385679 h 2190101"/>
              <a:gd name="connsiteX1" fmla="*/ 1321386 w 7499363"/>
              <a:gd name="connsiteY1" fmla="*/ 380394 h 2190101"/>
              <a:gd name="connsiteX2" fmla="*/ 2725945 w 7499363"/>
              <a:gd name="connsiteY2" fmla="*/ 460131 h 2190101"/>
              <a:gd name="connsiteX3" fmla="*/ 4294423 w 7499363"/>
              <a:gd name="connsiteY3" fmla="*/ 156460 h 2190101"/>
              <a:gd name="connsiteX4" fmla="*/ 5363501 w 7499363"/>
              <a:gd name="connsiteY4" fmla="*/ 312135 h 2190101"/>
              <a:gd name="connsiteX5" fmla="*/ 6484487 w 7499363"/>
              <a:gd name="connsiteY5" fmla="*/ 1404912 h 2190101"/>
              <a:gd name="connsiteX6" fmla="*/ 7039470 w 7499363"/>
              <a:gd name="connsiteY6" fmla="*/ 1764330 h 2190101"/>
              <a:gd name="connsiteX7" fmla="*/ 7499363 w 7499363"/>
              <a:gd name="connsiteY7" fmla="*/ 2190101 h 2190101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294423 w 7499363"/>
              <a:gd name="connsiteY3" fmla="*/ 46361 h 2080002"/>
              <a:gd name="connsiteX4" fmla="*/ 5363501 w 7499363"/>
              <a:gd name="connsiteY4" fmla="*/ 202036 h 2080002"/>
              <a:gd name="connsiteX5" fmla="*/ 6484487 w 7499363"/>
              <a:gd name="connsiteY5" fmla="*/ 1294813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294423 w 7499363"/>
              <a:gd name="connsiteY3" fmla="*/ 46361 h 2080002"/>
              <a:gd name="connsiteX4" fmla="*/ 5363501 w 7499363"/>
              <a:gd name="connsiteY4" fmla="*/ 202036 h 2080002"/>
              <a:gd name="connsiteX5" fmla="*/ 6484487 w 7499363"/>
              <a:gd name="connsiteY5" fmla="*/ 1294813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84487 w 7499363"/>
              <a:gd name="connsiteY5" fmla="*/ 1294813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84487 w 7499363"/>
              <a:gd name="connsiteY5" fmla="*/ 1294813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06150 w 7499363"/>
              <a:gd name="connsiteY5" fmla="*/ 1408536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06150 w 7499363"/>
              <a:gd name="connsiteY5" fmla="*/ 1408536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06150 w 7499363"/>
              <a:gd name="connsiteY5" fmla="*/ 1408536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06150 w 7499363"/>
              <a:gd name="connsiteY5" fmla="*/ 1408536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186445"/>
              <a:gd name="connsiteY0" fmla="*/ 275580 h 1918045"/>
              <a:gd name="connsiteX1" fmla="*/ 1321386 w 7186445"/>
              <a:gd name="connsiteY1" fmla="*/ 270295 h 1918045"/>
              <a:gd name="connsiteX2" fmla="*/ 2725945 w 7186445"/>
              <a:gd name="connsiteY2" fmla="*/ 350032 h 1918045"/>
              <a:gd name="connsiteX3" fmla="*/ 4300588 w 7186445"/>
              <a:gd name="connsiteY3" fmla="*/ 55868 h 1918045"/>
              <a:gd name="connsiteX4" fmla="*/ 5363501 w 7186445"/>
              <a:gd name="connsiteY4" fmla="*/ 202036 h 1918045"/>
              <a:gd name="connsiteX5" fmla="*/ 6406150 w 7186445"/>
              <a:gd name="connsiteY5" fmla="*/ 1408536 h 1918045"/>
              <a:gd name="connsiteX6" fmla="*/ 7039470 w 7186445"/>
              <a:gd name="connsiteY6" fmla="*/ 1654231 h 1918045"/>
              <a:gd name="connsiteX7" fmla="*/ 7118587 w 7186445"/>
              <a:gd name="connsiteY7" fmla="*/ 1918045 h 1918045"/>
              <a:gd name="connsiteX0" fmla="*/ 0 w 7118587"/>
              <a:gd name="connsiteY0" fmla="*/ 275580 h 1918045"/>
              <a:gd name="connsiteX1" fmla="*/ 1321386 w 7118587"/>
              <a:gd name="connsiteY1" fmla="*/ 270295 h 1918045"/>
              <a:gd name="connsiteX2" fmla="*/ 2725945 w 7118587"/>
              <a:gd name="connsiteY2" fmla="*/ 350032 h 1918045"/>
              <a:gd name="connsiteX3" fmla="*/ 4300588 w 7118587"/>
              <a:gd name="connsiteY3" fmla="*/ 55868 h 1918045"/>
              <a:gd name="connsiteX4" fmla="*/ 5363501 w 7118587"/>
              <a:gd name="connsiteY4" fmla="*/ 202036 h 1918045"/>
              <a:gd name="connsiteX5" fmla="*/ 6406150 w 7118587"/>
              <a:gd name="connsiteY5" fmla="*/ 1408536 h 1918045"/>
              <a:gd name="connsiteX6" fmla="*/ 6870614 w 7118587"/>
              <a:gd name="connsiteY6" fmla="*/ 1683052 h 1918045"/>
              <a:gd name="connsiteX7" fmla="*/ 7118587 w 7118587"/>
              <a:gd name="connsiteY7" fmla="*/ 1918045 h 1918045"/>
              <a:gd name="connsiteX0" fmla="*/ 0 w 7118587"/>
              <a:gd name="connsiteY0" fmla="*/ 275580 h 1918045"/>
              <a:gd name="connsiteX1" fmla="*/ 1321386 w 7118587"/>
              <a:gd name="connsiteY1" fmla="*/ 270295 h 1918045"/>
              <a:gd name="connsiteX2" fmla="*/ 2725945 w 7118587"/>
              <a:gd name="connsiteY2" fmla="*/ 350032 h 1918045"/>
              <a:gd name="connsiteX3" fmla="*/ 4300588 w 7118587"/>
              <a:gd name="connsiteY3" fmla="*/ 55868 h 1918045"/>
              <a:gd name="connsiteX4" fmla="*/ 5363501 w 7118587"/>
              <a:gd name="connsiteY4" fmla="*/ 202036 h 1918045"/>
              <a:gd name="connsiteX5" fmla="*/ 6406150 w 7118587"/>
              <a:gd name="connsiteY5" fmla="*/ 1408536 h 1918045"/>
              <a:gd name="connsiteX6" fmla="*/ 6870614 w 7118587"/>
              <a:gd name="connsiteY6" fmla="*/ 1683052 h 1918045"/>
              <a:gd name="connsiteX7" fmla="*/ 7118587 w 7118587"/>
              <a:gd name="connsiteY7" fmla="*/ 1918045 h 1918045"/>
              <a:gd name="connsiteX0" fmla="*/ 0 w 7105572"/>
              <a:gd name="connsiteY0" fmla="*/ 275580 h 1904546"/>
              <a:gd name="connsiteX1" fmla="*/ 1321386 w 7105572"/>
              <a:gd name="connsiteY1" fmla="*/ 270295 h 1904546"/>
              <a:gd name="connsiteX2" fmla="*/ 2725945 w 7105572"/>
              <a:gd name="connsiteY2" fmla="*/ 350032 h 1904546"/>
              <a:gd name="connsiteX3" fmla="*/ 4300588 w 7105572"/>
              <a:gd name="connsiteY3" fmla="*/ 55868 h 1904546"/>
              <a:gd name="connsiteX4" fmla="*/ 5363501 w 7105572"/>
              <a:gd name="connsiteY4" fmla="*/ 202036 h 1904546"/>
              <a:gd name="connsiteX5" fmla="*/ 6406150 w 7105572"/>
              <a:gd name="connsiteY5" fmla="*/ 1408536 h 1904546"/>
              <a:gd name="connsiteX6" fmla="*/ 6870614 w 7105572"/>
              <a:gd name="connsiteY6" fmla="*/ 1683052 h 1904546"/>
              <a:gd name="connsiteX7" fmla="*/ 7105572 w 7105572"/>
              <a:gd name="connsiteY7" fmla="*/ 1904546 h 1904546"/>
              <a:gd name="connsiteX0" fmla="*/ 0 w 7105572"/>
              <a:gd name="connsiteY0" fmla="*/ 275580 h 1904546"/>
              <a:gd name="connsiteX1" fmla="*/ 1321386 w 7105572"/>
              <a:gd name="connsiteY1" fmla="*/ 270295 h 1904546"/>
              <a:gd name="connsiteX2" fmla="*/ 2725945 w 7105572"/>
              <a:gd name="connsiteY2" fmla="*/ 350032 h 1904546"/>
              <a:gd name="connsiteX3" fmla="*/ 4300588 w 7105572"/>
              <a:gd name="connsiteY3" fmla="*/ 55868 h 1904546"/>
              <a:gd name="connsiteX4" fmla="*/ 5363501 w 7105572"/>
              <a:gd name="connsiteY4" fmla="*/ 202036 h 1904546"/>
              <a:gd name="connsiteX5" fmla="*/ 6406150 w 7105572"/>
              <a:gd name="connsiteY5" fmla="*/ 1408536 h 1904546"/>
              <a:gd name="connsiteX6" fmla="*/ 6870614 w 7105572"/>
              <a:gd name="connsiteY6" fmla="*/ 1683052 h 1904546"/>
              <a:gd name="connsiteX7" fmla="*/ 7105572 w 7105572"/>
              <a:gd name="connsiteY7" fmla="*/ 1904546 h 1904546"/>
              <a:gd name="connsiteX0" fmla="*/ 0 w 7105572"/>
              <a:gd name="connsiteY0" fmla="*/ 275580 h 1904546"/>
              <a:gd name="connsiteX1" fmla="*/ 1321386 w 7105572"/>
              <a:gd name="connsiteY1" fmla="*/ 270295 h 1904546"/>
              <a:gd name="connsiteX2" fmla="*/ 2725945 w 7105572"/>
              <a:gd name="connsiteY2" fmla="*/ 350032 h 1904546"/>
              <a:gd name="connsiteX3" fmla="*/ 4300588 w 7105572"/>
              <a:gd name="connsiteY3" fmla="*/ 55868 h 1904546"/>
              <a:gd name="connsiteX4" fmla="*/ 5363501 w 7105572"/>
              <a:gd name="connsiteY4" fmla="*/ 202036 h 1904546"/>
              <a:gd name="connsiteX5" fmla="*/ 6406150 w 7105572"/>
              <a:gd name="connsiteY5" fmla="*/ 1408536 h 1904546"/>
              <a:gd name="connsiteX6" fmla="*/ 6870614 w 7105572"/>
              <a:gd name="connsiteY6" fmla="*/ 1683052 h 1904546"/>
              <a:gd name="connsiteX7" fmla="*/ 7105572 w 7105572"/>
              <a:gd name="connsiteY7" fmla="*/ 1904546 h 19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5572" h="1904546">
                <a:moveTo>
                  <a:pt x="0" y="275580"/>
                </a:moveTo>
                <a:cubicBezTo>
                  <a:pt x="448724" y="269851"/>
                  <a:pt x="805256" y="251025"/>
                  <a:pt x="1321386" y="270295"/>
                </a:cubicBezTo>
                <a:cubicBezTo>
                  <a:pt x="1876485" y="313042"/>
                  <a:pt x="2110356" y="326352"/>
                  <a:pt x="2725945" y="350032"/>
                </a:cubicBezTo>
                <a:cubicBezTo>
                  <a:pt x="3310848" y="368777"/>
                  <a:pt x="3826078" y="55270"/>
                  <a:pt x="4300588" y="55868"/>
                </a:cubicBezTo>
                <a:cubicBezTo>
                  <a:pt x="4578285" y="36616"/>
                  <a:pt x="4997866" y="0"/>
                  <a:pt x="5363501" y="202036"/>
                </a:cubicBezTo>
                <a:cubicBezTo>
                  <a:pt x="6086717" y="629999"/>
                  <a:pt x="6152683" y="1085900"/>
                  <a:pt x="6406150" y="1408536"/>
                </a:cubicBezTo>
                <a:cubicBezTo>
                  <a:pt x="6534492" y="1557255"/>
                  <a:pt x="6791400" y="1612041"/>
                  <a:pt x="6870614" y="1683052"/>
                </a:cubicBezTo>
                <a:cubicBezTo>
                  <a:pt x="7017589" y="1788783"/>
                  <a:pt x="7029521" y="1802229"/>
                  <a:pt x="7105572" y="1904546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3678003" y="4962697"/>
            <a:ext cx="7020588" cy="742833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7020588"/>
              <a:gd name="connsiteY0" fmla="*/ 18937 h 761770"/>
              <a:gd name="connsiteX1" fmla="*/ 1441632 w 7020588"/>
              <a:gd name="connsiteY1" fmla="*/ 552687 h 761770"/>
              <a:gd name="connsiteX2" fmla="*/ 2294152 w 7020588"/>
              <a:gd name="connsiteY2" fmla="*/ 731735 h 761770"/>
              <a:gd name="connsiteX3" fmla="*/ 3792795 w 7020588"/>
              <a:gd name="connsiteY3" fmla="*/ 229414 h 761770"/>
              <a:gd name="connsiteX4" fmla="*/ 4168070 w 7020588"/>
              <a:gd name="connsiteY4" fmla="*/ 463107 h 761770"/>
              <a:gd name="connsiteX5" fmla="*/ 4551842 w 7020588"/>
              <a:gd name="connsiteY5" fmla="*/ 145212 h 761770"/>
              <a:gd name="connsiteX6" fmla="*/ 7020588 w 7020588"/>
              <a:gd name="connsiteY6" fmla="*/ 602205 h 761770"/>
              <a:gd name="connsiteX0" fmla="*/ 0 w 7020588"/>
              <a:gd name="connsiteY0" fmla="*/ 0 h 742833"/>
              <a:gd name="connsiteX1" fmla="*/ 1441632 w 7020588"/>
              <a:gd name="connsiteY1" fmla="*/ 533750 h 742833"/>
              <a:gd name="connsiteX2" fmla="*/ 2294152 w 7020588"/>
              <a:gd name="connsiteY2" fmla="*/ 712798 h 742833"/>
              <a:gd name="connsiteX3" fmla="*/ 3792795 w 7020588"/>
              <a:gd name="connsiteY3" fmla="*/ 210477 h 742833"/>
              <a:gd name="connsiteX4" fmla="*/ 4168070 w 7020588"/>
              <a:gd name="connsiteY4" fmla="*/ 444170 h 742833"/>
              <a:gd name="connsiteX5" fmla="*/ 4551842 w 7020588"/>
              <a:gd name="connsiteY5" fmla="*/ 126275 h 742833"/>
              <a:gd name="connsiteX6" fmla="*/ 7020588 w 7020588"/>
              <a:gd name="connsiteY6" fmla="*/ 583268 h 742833"/>
              <a:gd name="connsiteX0" fmla="*/ 0 w 7020588"/>
              <a:gd name="connsiteY0" fmla="*/ 0 h 742833"/>
              <a:gd name="connsiteX1" fmla="*/ 1441632 w 7020588"/>
              <a:gd name="connsiteY1" fmla="*/ 533750 h 742833"/>
              <a:gd name="connsiteX2" fmla="*/ 2294152 w 7020588"/>
              <a:gd name="connsiteY2" fmla="*/ 712798 h 742833"/>
              <a:gd name="connsiteX3" fmla="*/ 3792795 w 7020588"/>
              <a:gd name="connsiteY3" fmla="*/ 210477 h 742833"/>
              <a:gd name="connsiteX4" fmla="*/ 4168070 w 7020588"/>
              <a:gd name="connsiteY4" fmla="*/ 444170 h 742833"/>
              <a:gd name="connsiteX5" fmla="*/ 4551842 w 7020588"/>
              <a:gd name="connsiteY5" fmla="*/ 126275 h 742833"/>
              <a:gd name="connsiteX6" fmla="*/ 7020588 w 7020588"/>
              <a:gd name="connsiteY6" fmla="*/ 583268 h 74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0588" h="742833">
                <a:moveTo>
                  <a:pt x="0" y="0"/>
                </a:moveTo>
                <a:cubicBezTo>
                  <a:pt x="344293" y="36068"/>
                  <a:pt x="696172" y="335056"/>
                  <a:pt x="1441632" y="533750"/>
                </a:cubicBezTo>
                <a:cubicBezTo>
                  <a:pt x="1828836" y="655552"/>
                  <a:pt x="1984488" y="677279"/>
                  <a:pt x="2294152" y="712798"/>
                </a:cubicBezTo>
                <a:cubicBezTo>
                  <a:pt x="2981003" y="742833"/>
                  <a:pt x="3583377" y="281090"/>
                  <a:pt x="3792795" y="210477"/>
                </a:cubicBezTo>
                <a:cubicBezTo>
                  <a:pt x="3979497" y="179320"/>
                  <a:pt x="4030205" y="407431"/>
                  <a:pt x="4168070" y="444170"/>
                </a:cubicBezTo>
                <a:cubicBezTo>
                  <a:pt x="4265044" y="487632"/>
                  <a:pt x="4342641" y="112285"/>
                  <a:pt x="4551842" y="126275"/>
                </a:cubicBezTo>
                <a:cubicBezTo>
                  <a:pt x="4978934" y="120083"/>
                  <a:pt x="5217494" y="606695"/>
                  <a:pt x="7020588" y="583268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>
            <a:off x="6537930" y="5480034"/>
            <a:ext cx="4148494" cy="1216224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8494" h="1216224">
                <a:moveTo>
                  <a:pt x="485870" y="1216224"/>
                </a:moveTo>
                <a:cubicBezTo>
                  <a:pt x="115830" y="814883"/>
                  <a:pt x="0" y="582499"/>
                  <a:pt x="53547" y="422969"/>
                </a:cubicBezTo>
                <a:cubicBezTo>
                  <a:pt x="90818" y="288673"/>
                  <a:pt x="277854" y="314998"/>
                  <a:pt x="409360" y="274710"/>
                </a:cubicBezTo>
                <a:cubicBezTo>
                  <a:pt x="540866" y="234422"/>
                  <a:pt x="700783" y="161840"/>
                  <a:pt x="842585" y="181243"/>
                </a:cubicBezTo>
                <a:cubicBezTo>
                  <a:pt x="1044869" y="188522"/>
                  <a:pt x="1086601" y="332837"/>
                  <a:pt x="1286437" y="327810"/>
                </a:cubicBezTo>
                <a:cubicBezTo>
                  <a:pt x="1521914" y="318681"/>
                  <a:pt x="1592471" y="13645"/>
                  <a:pt x="1777082" y="45590"/>
                </a:cubicBezTo>
                <a:cubicBezTo>
                  <a:pt x="2093073" y="0"/>
                  <a:pt x="3010335" y="182132"/>
                  <a:pt x="3379885" y="254613"/>
                </a:cubicBezTo>
                <a:cubicBezTo>
                  <a:pt x="3775120" y="299980"/>
                  <a:pt x="4013679" y="300057"/>
                  <a:pt x="4148494" y="317791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6933398" y="5916543"/>
            <a:ext cx="3611734" cy="859134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0366" h="1312909">
                <a:moveTo>
                  <a:pt x="261946" y="1312909"/>
                </a:moveTo>
                <a:cubicBezTo>
                  <a:pt x="37360" y="905395"/>
                  <a:pt x="0" y="842857"/>
                  <a:pt x="53547" y="683327"/>
                </a:cubicBezTo>
                <a:cubicBezTo>
                  <a:pt x="151646" y="513389"/>
                  <a:pt x="536556" y="306357"/>
                  <a:pt x="824735" y="267788"/>
                </a:cubicBezTo>
                <a:cubicBezTo>
                  <a:pt x="1027019" y="275067"/>
                  <a:pt x="1174190" y="442964"/>
                  <a:pt x="1374026" y="437937"/>
                </a:cubicBezTo>
                <a:cubicBezTo>
                  <a:pt x="1609503" y="428808"/>
                  <a:pt x="1749648" y="13645"/>
                  <a:pt x="1934259" y="45590"/>
                </a:cubicBezTo>
                <a:cubicBezTo>
                  <a:pt x="2250250" y="0"/>
                  <a:pt x="3397483" y="37934"/>
                  <a:pt x="3790743" y="49400"/>
                </a:cubicBezTo>
                <a:cubicBezTo>
                  <a:pt x="4108861" y="85000"/>
                  <a:pt x="4227443" y="279214"/>
                  <a:pt x="4280366" y="415336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8355204" y="6324470"/>
            <a:ext cx="1351504" cy="193314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  <a:gd name="connsiteX0" fmla="*/ 0 w 4226819"/>
              <a:gd name="connsiteY0" fmla="*/ 683327 h 683327"/>
              <a:gd name="connsiteX1" fmla="*/ 771188 w 4226819"/>
              <a:gd name="connsiteY1" fmla="*/ 267788 h 683327"/>
              <a:gd name="connsiteX2" fmla="*/ 1320479 w 4226819"/>
              <a:gd name="connsiteY2" fmla="*/ 437937 h 683327"/>
              <a:gd name="connsiteX3" fmla="*/ 1880712 w 4226819"/>
              <a:gd name="connsiteY3" fmla="*/ 45590 h 683327"/>
              <a:gd name="connsiteX4" fmla="*/ 3737196 w 4226819"/>
              <a:gd name="connsiteY4" fmla="*/ 49400 h 683327"/>
              <a:gd name="connsiteX5" fmla="*/ 4226819 w 4226819"/>
              <a:gd name="connsiteY5" fmla="*/ 415336 h 683327"/>
              <a:gd name="connsiteX0" fmla="*/ 0 w 4280366"/>
              <a:gd name="connsiteY0" fmla="*/ 280333 h 442963"/>
              <a:gd name="connsiteX1" fmla="*/ 824735 w 4280366"/>
              <a:gd name="connsiteY1" fmla="*/ 267788 h 442963"/>
              <a:gd name="connsiteX2" fmla="*/ 1374026 w 4280366"/>
              <a:gd name="connsiteY2" fmla="*/ 437937 h 442963"/>
              <a:gd name="connsiteX3" fmla="*/ 1934259 w 4280366"/>
              <a:gd name="connsiteY3" fmla="*/ 45590 h 442963"/>
              <a:gd name="connsiteX4" fmla="*/ 3790743 w 4280366"/>
              <a:gd name="connsiteY4" fmla="*/ 49400 h 442963"/>
              <a:gd name="connsiteX5" fmla="*/ 4280366 w 4280366"/>
              <a:gd name="connsiteY5" fmla="*/ 415336 h 442963"/>
              <a:gd name="connsiteX0" fmla="*/ 0 w 4280366"/>
              <a:gd name="connsiteY0" fmla="*/ 280333 h 442965"/>
              <a:gd name="connsiteX1" fmla="*/ 824735 w 4280366"/>
              <a:gd name="connsiteY1" fmla="*/ 267788 h 442965"/>
              <a:gd name="connsiteX2" fmla="*/ 1374026 w 4280366"/>
              <a:gd name="connsiteY2" fmla="*/ 437937 h 442965"/>
              <a:gd name="connsiteX3" fmla="*/ 1934259 w 4280366"/>
              <a:gd name="connsiteY3" fmla="*/ 45590 h 442965"/>
              <a:gd name="connsiteX4" fmla="*/ 3790743 w 4280366"/>
              <a:gd name="connsiteY4" fmla="*/ 49400 h 442965"/>
              <a:gd name="connsiteX5" fmla="*/ 4280366 w 4280366"/>
              <a:gd name="connsiteY5" fmla="*/ 415336 h 442965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351695 w 4280366"/>
              <a:gd name="connsiteY2" fmla="*/ 280330 h 415337"/>
              <a:gd name="connsiteX3" fmla="*/ 1388149 w 4280366"/>
              <a:gd name="connsiteY3" fmla="*/ 254845 h 415337"/>
              <a:gd name="connsiteX4" fmla="*/ 1934259 w 4280366"/>
              <a:gd name="connsiteY4" fmla="*/ 45590 h 415337"/>
              <a:gd name="connsiteX5" fmla="*/ 3790743 w 4280366"/>
              <a:gd name="connsiteY5" fmla="*/ 49400 h 415337"/>
              <a:gd name="connsiteX6" fmla="*/ 4280366 w 4280366"/>
              <a:gd name="connsiteY6" fmla="*/ 415336 h 415337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934259 w 4280366"/>
              <a:gd name="connsiteY2" fmla="*/ 45590 h 415337"/>
              <a:gd name="connsiteX3" fmla="*/ 3790743 w 4280366"/>
              <a:gd name="connsiteY3" fmla="*/ 49400 h 415337"/>
              <a:gd name="connsiteX4" fmla="*/ 4280366 w 4280366"/>
              <a:gd name="connsiteY4" fmla="*/ 415336 h 415337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3790743 w 4287588"/>
              <a:gd name="connsiteY3" fmla="*/ 49400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173352 h 379292"/>
              <a:gd name="connsiteX1" fmla="*/ 824735 w 4287588"/>
              <a:gd name="connsiteY1" fmla="*/ 160807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87588"/>
              <a:gd name="connsiteY0" fmla="*/ 173352 h 379292"/>
              <a:gd name="connsiteX1" fmla="*/ 646308 w 4287588"/>
              <a:gd name="connsiteY1" fmla="*/ 204328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019" h="379292">
                <a:moveTo>
                  <a:pt x="0" y="236588"/>
                </a:moveTo>
                <a:cubicBezTo>
                  <a:pt x="395810" y="232552"/>
                  <a:pt x="332560" y="242897"/>
                  <a:pt x="620739" y="204328"/>
                </a:cubicBezTo>
                <a:cubicBezTo>
                  <a:pt x="943116" y="165204"/>
                  <a:pt x="1079463" y="81988"/>
                  <a:pt x="1573798" y="45590"/>
                </a:cubicBezTo>
                <a:cubicBezTo>
                  <a:pt x="1889789" y="0"/>
                  <a:pt x="2467122" y="65350"/>
                  <a:pt x="2860382" y="76816"/>
                </a:cubicBezTo>
                <a:cubicBezTo>
                  <a:pt x="3178500" y="112416"/>
                  <a:pt x="4168785" y="326120"/>
                  <a:pt x="4262019" y="379292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7993463" y="7137258"/>
            <a:ext cx="1114573" cy="418562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  <a:gd name="connsiteX0" fmla="*/ 0 w 4226819"/>
              <a:gd name="connsiteY0" fmla="*/ 683327 h 683327"/>
              <a:gd name="connsiteX1" fmla="*/ 771188 w 4226819"/>
              <a:gd name="connsiteY1" fmla="*/ 267788 h 683327"/>
              <a:gd name="connsiteX2" fmla="*/ 1320479 w 4226819"/>
              <a:gd name="connsiteY2" fmla="*/ 437937 h 683327"/>
              <a:gd name="connsiteX3" fmla="*/ 1880712 w 4226819"/>
              <a:gd name="connsiteY3" fmla="*/ 45590 h 683327"/>
              <a:gd name="connsiteX4" fmla="*/ 3737196 w 4226819"/>
              <a:gd name="connsiteY4" fmla="*/ 49400 h 683327"/>
              <a:gd name="connsiteX5" fmla="*/ 4226819 w 4226819"/>
              <a:gd name="connsiteY5" fmla="*/ 415336 h 683327"/>
              <a:gd name="connsiteX0" fmla="*/ 0 w 4280366"/>
              <a:gd name="connsiteY0" fmla="*/ 280333 h 442963"/>
              <a:gd name="connsiteX1" fmla="*/ 824735 w 4280366"/>
              <a:gd name="connsiteY1" fmla="*/ 267788 h 442963"/>
              <a:gd name="connsiteX2" fmla="*/ 1374026 w 4280366"/>
              <a:gd name="connsiteY2" fmla="*/ 437937 h 442963"/>
              <a:gd name="connsiteX3" fmla="*/ 1934259 w 4280366"/>
              <a:gd name="connsiteY3" fmla="*/ 45590 h 442963"/>
              <a:gd name="connsiteX4" fmla="*/ 3790743 w 4280366"/>
              <a:gd name="connsiteY4" fmla="*/ 49400 h 442963"/>
              <a:gd name="connsiteX5" fmla="*/ 4280366 w 4280366"/>
              <a:gd name="connsiteY5" fmla="*/ 415336 h 442963"/>
              <a:gd name="connsiteX0" fmla="*/ 0 w 4280366"/>
              <a:gd name="connsiteY0" fmla="*/ 280333 h 442965"/>
              <a:gd name="connsiteX1" fmla="*/ 824735 w 4280366"/>
              <a:gd name="connsiteY1" fmla="*/ 267788 h 442965"/>
              <a:gd name="connsiteX2" fmla="*/ 1374026 w 4280366"/>
              <a:gd name="connsiteY2" fmla="*/ 437937 h 442965"/>
              <a:gd name="connsiteX3" fmla="*/ 1934259 w 4280366"/>
              <a:gd name="connsiteY3" fmla="*/ 45590 h 442965"/>
              <a:gd name="connsiteX4" fmla="*/ 3790743 w 4280366"/>
              <a:gd name="connsiteY4" fmla="*/ 49400 h 442965"/>
              <a:gd name="connsiteX5" fmla="*/ 4280366 w 4280366"/>
              <a:gd name="connsiteY5" fmla="*/ 415336 h 442965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351695 w 4280366"/>
              <a:gd name="connsiteY2" fmla="*/ 280330 h 415337"/>
              <a:gd name="connsiteX3" fmla="*/ 1388149 w 4280366"/>
              <a:gd name="connsiteY3" fmla="*/ 254845 h 415337"/>
              <a:gd name="connsiteX4" fmla="*/ 1934259 w 4280366"/>
              <a:gd name="connsiteY4" fmla="*/ 45590 h 415337"/>
              <a:gd name="connsiteX5" fmla="*/ 3790743 w 4280366"/>
              <a:gd name="connsiteY5" fmla="*/ 49400 h 415337"/>
              <a:gd name="connsiteX6" fmla="*/ 4280366 w 4280366"/>
              <a:gd name="connsiteY6" fmla="*/ 415336 h 415337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934259 w 4280366"/>
              <a:gd name="connsiteY2" fmla="*/ 45590 h 415337"/>
              <a:gd name="connsiteX3" fmla="*/ 3790743 w 4280366"/>
              <a:gd name="connsiteY3" fmla="*/ 49400 h 415337"/>
              <a:gd name="connsiteX4" fmla="*/ 4280366 w 4280366"/>
              <a:gd name="connsiteY4" fmla="*/ 415336 h 415337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3790743 w 4287588"/>
              <a:gd name="connsiteY3" fmla="*/ 49400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173352 h 379292"/>
              <a:gd name="connsiteX1" fmla="*/ 824735 w 4287588"/>
              <a:gd name="connsiteY1" fmla="*/ 160807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87588"/>
              <a:gd name="connsiteY0" fmla="*/ 173352 h 379292"/>
              <a:gd name="connsiteX1" fmla="*/ 646308 w 4287588"/>
              <a:gd name="connsiteY1" fmla="*/ 204328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1 w 3574952"/>
              <a:gd name="connsiteY0" fmla="*/ 442360 h 442360"/>
              <a:gd name="connsiteX1" fmla="*/ 886731 w 3574952"/>
              <a:gd name="connsiteY1" fmla="*/ 45590 h 442360"/>
              <a:gd name="connsiteX2" fmla="*/ 2173315 w 3574952"/>
              <a:gd name="connsiteY2" fmla="*/ 76816 h 442360"/>
              <a:gd name="connsiteX3" fmla="*/ 3574952 w 3574952"/>
              <a:gd name="connsiteY3" fmla="*/ 379292 h 4423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78458 h 478458"/>
              <a:gd name="connsiteX1" fmla="*/ 992340 w 3574952"/>
              <a:gd name="connsiteY1" fmla="*/ 45590 h 478458"/>
              <a:gd name="connsiteX2" fmla="*/ 2173315 w 3574952"/>
              <a:gd name="connsiteY2" fmla="*/ 112914 h 478458"/>
              <a:gd name="connsiteX3" fmla="*/ 3574952 w 3574952"/>
              <a:gd name="connsiteY3" fmla="*/ 415390 h 478458"/>
              <a:gd name="connsiteX0" fmla="*/ 1 w 3574952"/>
              <a:gd name="connsiteY0" fmla="*/ 443379 h 443379"/>
              <a:gd name="connsiteX1" fmla="*/ 992340 w 3574952"/>
              <a:gd name="connsiteY1" fmla="*/ 10511 h 443379"/>
              <a:gd name="connsiteX2" fmla="*/ 3574952 w 3574952"/>
              <a:gd name="connsiteY2" fmla="*/ 380311 h 443379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4849" h="444461">
                <a:moveTo>
                  <a:pt x="1" y="443379"/>
                </a:moveTo>
                <a:cubicBezTo>
                  <a:pt x="184737" y="360719"/>
                  <a:pt x="678472" y="76810"/>
                  <a:pt x="992340" y="10511"/>
                </a:cubicBezTo>
                <a:cubicBezTo>
                  <a:pt x="1588165" y="0"/>
                  <a:pt x="2768665" y="336114"/>
                  <a:pt x="3514849" y="444461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>
            <a:off x="9739722" y="6963488"/>
            <a:ext cx="946700" cy="592076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  <a:gd name="connsiteX0" fmla="*/ 0 w 4226819"/>
              <a:gd name="connsiteY0" fmla="*/ 683327 h 683327"/>
              <a:gd name="connsiteX1" fmla="*/ 771188 w 4226819"/>
              <a:gd name="connsiteY1" fmla="*/ 267788 h 683327"/>
              <a:gd name="connsiteX2" fmla="*/ 1320479 w 4226819"/>
              <a:gd name="connsiteY2" fmla="*/ 437937 h 683327"/>
              <a:gd name="connsiteX3" fmla="*/ 1880712 w 4226819"/>
              <a:gd name="connsiteY3" fmla="*/ 45590 h 683327"/>
              <a:gd name="connsiteX4" fmla="*/ 3737196 w 4226819"/>
              <a:gd name="connsiteY4" fmla="*/ 49400 h 683327"/>
              <a:gd name="connsiteX5" fmla="*/ 4226819 w 4226819"/>
              <a:gd name="connsiteY5" fmla="*/ 415336 h 683327"/>
              <a:gd name="connsiteX0" fmla="*/ 0 w 4280366"/>
              <a:gd name="connsiteY0" fmla="*/ 280333 h 442963"/>
              <a:gd name="connsiteX1" fmla="*/ 824735 w 4280366"/>
              <a:gd name="connsiteY1" fmla="*/ 267788 h 442963"/>
              <a:gd name="connsiteX2" fmla="*/ 1374026 w 4280366"/>
              <a:gd name="connsiteY2" fmla="*/ 437937 h 442963"/>
              <a:gd name="connsiteX3" fmla="*/ 1934259 w 4280366"/>
              <a:gd name="connsiteY3" fmla="*/ 45590 h 442963"/>
              <a:gd name="connsiteX4" fmla="*/ 3790743 w 4280366"/>
              <a:gd name="connsiteY4" fmla="*/ 49400 h 442963"/>
              <a:gd name="connsiteX5" fmla="*/ 4280366 w 4280366"/>
              <a:gd name="connsiteY5" fmla="*/ 415336 h 442963"/>
              <a:gd name="connsiteX0" fmla="*/ 0 w 4280366"/>
              <a:gd name="connsiteY0" fmla="*/ 280333 h 442965"/>
              <a:gd name="connsiteX1" fmla="*/ 824735 w 4280366"/>
              <a:gd name="connsiteY1" fmla="*/ 267788 h 442965"/>
              <a:gd name="connsiteX2" fmla="*/ 1374026 w 4280366"/>
              <a:gd name="connsiteY2" fmla="*/ 437937 h 442965"/>
              <a:gd name="connsiteX3" fmla="*/ 1934259 w 4280366"/>
              <a:gd name="connsiteY3" fmla="*/ 45590 h 442965"/>
              <a:gd name="connsiteX4" fmla="*/ 3790743 w 4280366"/>
              <a:gd name="connsiteY4" fmla="*/ 49400 h 442965"/>
              <a:gd name="connsiteX5" fmla="*/ 4280366 w 4280366"/>
              <a:gd name="connsiteY5" fmla="*/ 415336 h 442965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351695 w 4280366"/>
              <a:gd name="connsiteY2" fmla="*/ 280330 h 415337"/>
              <a:gd name="connsiteX3" fmla="*/ 1388149 w 4280366"/>
              <a:gd name="connsiteY3" fmla="*/ 254845 h 415337"/>
              <a:gd name="connsiteX4" fmla="*/ 1934259 w 4280366"/>
              <a:gd name="connsiteY4" fmla="*/ 45590 h 415337"/>
              <a:gd name="connsiteX5" fmla="*/ 3790743 w 4280366"/>
              <a:gd name="connsiteY5" fmla="*/ 49400 h 415337"/>
              <a:gd name="connsiteX6" fmla="*/ 4280366 w 4280366"/>
              <a:gd name="connsiteY6" fmla="*/ 415336 h 415337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934259 w 4280366"/>
              <a:gd name="connsiteY2" fmla="*/ 45590 h 415337"/>
              <a:gd name="connsiteX3" fmla="*/ 3790743 w 4280366"/>
              <a:gd name="connsiteY3" fmla="*/ 49400 h 415337"/>
              <a:gd name="connsiteX4" fmla="*/ 4280366 w 4280366"/>
              <a:gd name="connsiteY4" fmla="*/ 415336 h 415337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3790743 w 4287588"/>
              <a:gd name="connsiteY3" fmla="*/ 49400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173352 h 379292"/>
              <a:gd name="connsiteX1" fmla="*/ 824735 w 4287588"/>
              <a:gd name="connsiteY1" fmla="*/ 160807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87588"/>
              <a:gd name="connsiteY0" fmla="*/ 173352 h 379292"/>
              <a:gd name="connsiteX1" fmla="*/ 646308 w 4287588"/>
              <a:gd name="connsiteY1" fmla="*/ 204328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1 w 3574952"/>
              <a:gd name="connsiteY0" fmla="*/ 442360 h 442360"/>
              <a:gd name="connsiteX1" fmla="*/ 886731 w 3574952"/>
              <a:gd name="connsiteY1" fmla="*/ 45590 h 442360"/>
              <a:gd name="connsiteX2" fmla="*/ 2173315 w 3574952"/>
              <a:gd name="connsiteY2" fmla="*/ 76816 h 442360"/>
              <a:gd name="connsiteX3" fmla="*/ 3574952 w 3574952"/>
              <a:gd name="connsiteY3" fmla="*/ 379292 h 4423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78458 h 478458"/>
              <a:gd name="connsiteX1" fmla="*/ 992340 w 3574952"/>
              <a:gd name="connsiteY1" fmla="*/ 45590 h 478458"/>
              <a:gd name="connsiteX2" fmla="*/ 2173315 w 3574952"/>
              <a:gd name="connsiteY2" fmla="*/ 112914 h 478458"/>
              <a:gd name="connsiteX3" fmla="*/ 3574952 w 3574952"/>
              <a:gd name="connsiteY3" fmla="*/ 415390 h 478458"/>
              <a:gd name="connsiteX0" fmla="*/ 1 w 3574952"/>
              <a:gd name="connsiteY0" fmla="*/ 443379 h 443379"/>
              <a:gd name="connsiteX1" fmla="*/ 992340 w 3574952"/>
              <a:gd name="connsiteY1" fmla="*/ 10511 h 443379"/>
              <a:gd name="connsiteX2" fmla="*/ 3574952 w 3574952"/>
              <a:gd name="connsiteY2" fmla="*/ 380311 h 443379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4584094"/>
              <a:gd name="connsiteY0" fmla="*/ 813123 h 813123"/>
              <a:gd name="connsiteX1" fmla="*/ 992340 w 4584094"/>
              <a:gd name="connsiteY1" fmla="*/ 380255 h 813123"/>
              <a:gd name="connsiteX2" fmla="*/ 4584094 w 4584094"/>
              <a:gd name="connsiteY2" fmla="*/ 108347 h 813123"/>
              <a:gd name="connsiteX0" fmla="*/ 1 w 4584094"/>
              <a:gd name="connsiteY0" fmla="*/ 704776 h 704776"/>
              <a:gd name="connsiteX1" fmla="*/ 992340 w 4584094"/>
              <a:gd name="connsiteY1" fmla="*/ 271908 h 704776"/>
              <a:gd name="connsiteX2" fmla="*/ 4584094 w 4584094"/>
              <a:gd name="connsiteY2" fmla="*/ 0 h 704776"/>
              <a:gd name="connsiteX0" fmla="*/ 1 w 4584094"/>
              <a:gd name="connsiteY0" fmla="*/ 704776 h 704776"/>
              <a:gd name="connsiteX1" fmla="*/ 4584094 w 4584094"/>
              <a:gd name="connsiteY1" fmla="*/ 0 h 704776"/>
              <a:gd name="connsiteX0" fmla="*/ 0 w 2984052"/>
              <a:gd name="connsiteY0" fmla="*/ 617784 h 617784"/>
              <a:gd name="connsiteX1" fmla="*/ 2984052 w 2984052"/>
              <a:gd name="connsiteY1" fmla="*/ 0 h 617784"/>
              <a:gd name="connsiteX0" fmla="*/ 0 w 2960987"/>
              <a:gd name="connsiteY0" fmla="*/ 612578 h 612578"/>
              <a:gd name="connsiteX1" fmla="*/ 2960987 w 2960987"/>
              <a:gd name="connsiteY1" fmla="*/ 0 h 612578"/>
              <a:gd name="connsiteX0" fmla="*/ 0 w 2985455"/>
              <a:gd name="connsiteY0" fmla="*/ 628712 h 628712"/>
              <a:gd name="connsiteX1" fmla="*/ 2985455 w 2985455"/>
              <a:gd name="connsiteY1" fmla="*/ 0 h 6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5455" h="628712">
                <a:moveTo>
                  <a:pt x="0" y="628712"/>
                </a:moveTo>
                <a:lnTo>
                  <a:pt x="2985455" y="0"/>
                </a:ln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 userDrawn="1"/>
        </p:nvSpPr>
        <p:spPr>
          <a:xfrm>
            <a:off x="10335822" y="7300128"/>
            <a:ext cx="357578" cy="256670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  <a:gd name="connsiteX0" fmla="*/ 0 w 4226819"/>
              <a:gd name="connsiteY0" fmla="*/ 683327 h 683327"/>
              <a:gd name="connsiteX1" fmla="*/ 771188 w 4226819"/>
              <a:gd name="connsiteY1" fmla="*/ 267788 h 683327"/>
              <a:gd name="connsiteX2" fmla="*/ 1320479 w 4226819"/>
              <a:gd name="connsiteY2" fmla="*/ 437937 h 683327"/>
              <a:gd name="connsiteX3" fmla="*/ 1880712 w 4226819"/>
              <a:gd name="connsiteY3" fmla="*/ 45590 h 683327"/>
              <a:gd name="connsiteX4" fmla="*/ 3737196 w 4226819"/>
              <a:gd name="connsiteY4" fmla="*/ 49400 h 683327"/>
              <a:gd name="connsiteX5" fmla="*/ 4226819 w 4226819"/>
              <a:gd name="connsiteY5" fmla="*/ 415336 h 683327"/>
              <a:gd name="connsiteX0" fmla="*/ 0 w 4280366"/>
              <a:gd name="connsiteY0" fmla="*/ 280333 h 442963"/>
              <a:gd name="connsiteX1" fmla="*/ 824735 w 4280366"/>
              <a:gd name="connsiteY1" fmla="*/ 267788 h 442963"/>
              <a:gd name="connsiteX2" fmla="*/ 1374026 w 4280366"/>
              <a:gd name="connsiteY2" fmla="*/ 437937 h 442963"/>
              <a:gd name="connsiteX3" fmla="*/ 1934259 w 4280366"/>
              <a:gd name="connsiteY3" fmla="*/ 45590 h 442963"/>
              <a:gd name="connsiteX4" fmla="*/ 3790743 w 4280366"/>
              <a:gd name="connsiteY4" fmla="*/ 49400 h 442963"/>
              <a:gd name="connsiteX5" fmla="*/ 4280366 w 4280366"/>
              <a:gd name="connsiteY5" fmla="*/ 415336 h 442963"/>
              <a:gd name="connsiteX0" fmla="*/ 0 w 4280366"/>
              <a:gd name="connsiteY0" fmla="*/ 280333 h 442965"/>
              <a:gd name="connsiteX1" fmla="*/ 824735 w 4280366"/>
              <a:gd name="connsiteY1" fmla="*/ 267788 h 442965"/>
              <a:gd name="connsiteX2" fmla="*/ 1374026 w 4280366"/>
              <a:gd name="connsiteY2" fmla="*/ 437937 h 442965"/>
              <a:gd name="connsiteX3" fmla="*/ 1934259 w 4280366"/>
              <a:gd name="connsiteY3" fmla="*/ 45590 h 442965"/>
              <a:gd name="connsiteX4" fmla="*/ 3790743 w 4280366"/>
              <a:gd name="connsiteY4" fmla="*/ 49400 h 442965"/>
              <a:gd name="connsiteX5" fmla="*/ 4280366 w 4280366"/>
              <a:gd name="connsiteY5" fmla="*/ 415336 h 442965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351695 w 4280366"/>
              <a:gd name="connsiteY2" fmla="*/ 280330 h 415337"/>
              <a:gd name="connsiteX3" fmla="*/ 1388149 w 4280366"/>
              <a:gd name="connsiteY3" fmla="*/ 254845 h 415337"/>
              <a:gd name="connsiteX4" fmla="*/ 1934259 w 4280366"/>
              <a:gd name="connsiteY4" fmla="*/ 45590 h 415337"/>
              <a:gd name="connsiteX5" fmla="*/ 3790743 w 4280366"/>
              <a:gd name="connsiteY5" fmla="*/ 49400 h 415337"/>
              <a:gd name="connsiteX6" fmla="*/ 4280366 w 4280366"/>
              <a:gd name="connsiteY6" fmla="*/ 415336 h 415337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934259 w 4280366"/>
              <a:gd name="connsiteY2" fmla="*/ 45590 h 415337"/>
              <a:gd name="connsiteX3" fmla="*/ 3790743 w 4280366"/>
              <a:gd name="connsiteY3" fmla="*/ 49400 h 415337"/>
              <a:gd name="connsiteX4" fmla="*/ 4280366 w 4280366"/>
              <a:gd name="connsiteY4" fmla="*/ 415336 h 415337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3790743 w 4287588"/>
              <a:gd name="connsiteY3" fmla="*/ 49400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173352 h 379292"/>
              <a:gd name="connsiteX1" fmla="*/ 824735 w 4287588"/>
              <a:gd name="connsiteY1" fmla="*/ 160807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87588"/>
              <a:gd name="connsiteY0" fmla="*/ 173352 h 379292"/>
              <a:gd name="connsiteX1" fmla="*/ 646308 w 4287588"/>
              <a:gd name="connsiteY1" fmla="*/ 204328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1 w 3574952"/>
              <a:gd name="connsiteY0" fmla="*/ 442360 h 442360"/>
              <a:gd name="connsiteX1" fmla="*/ 886731 w 3574952"/>
              <a:gd name="connsiteY1" fmla="*/ 45590 h 442360"/>
              <a:gd name="connsiteX2" fmla="*/ 2173315 w 3574952"/>
              <a:gd name="connsiteY2" fmla="*/ 76816 h 442360"/>
              <a:gd name="connsiteX3" fmla="*/ 3574952 w 3574952"/>
              <a:gd name="connsiteY3" fmla="*/ 379292 h 4423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78458 h 478458"/>
              <a:gd name="connsiteX1" fmla="*/ 992340 w 3574952"/>
              <a:gd name="connsiteY1" fmla="*/ 45590 h 478458"/>
              <a:gd name="connsiteX2" fmla="*/ 2173315 w 3574952"/>
              <a:gd name="connsiteY2" fmla="*/ 112914 h 478458"/>
              <a:gd name="connsiteX3" fmla="*/ 3574952 w 3574952"/>
              <a:gd name="connsiteY3" fmla="*/ 415390 h 478458"/>
              <a:gd name="connsiteX0" fmla="*/ 1 w 3574952"/>
              <a:gd name="connsiteY0" fmla="*/ 443379 h 443379"/>
              <a:gd name="connsiteX1" fmla="*/ 992340 w 3574952"/>
              <a:gd name="connsiteY1" fmla="*/ 10511 h 443379"/>
              <a:gd name="connsiteX2" fmla="*/ 3574952 w 3574952"/>
              <a:gd name="connsiteY2" fmla="*/ 380311 h 443379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4584094"/>
              <a:gd name="connsiteY0" fmla="*/ 813123 h 813123"/>
              <a:gd name="connsiteX1" fmla="*/ 992340 w 4584094"/>
              <a:gd name="connsiteY1" fmla="*/ 380255 h 813123"/>
              <a:gd name="connsiteX2" fmla="*/ 4584094 w 4584094"/>
              <a:gd name="connsiteY2" fmla="*/ 108347 h 813123"/>
              <a:gd name="connsiteX0" fmla="*/ 1 w 4584094"/>
              <a:gd name="connsiteY0" fmla="*/ 704776 h 704776"/>
              <a:gd name="connsiteX1" fmla="*/ 992340 w 4584094"/>
              <a:gd name="connsiteY1" fmla="*/ 271908 h 704776"/>
              <a:gd name="connsiteX2" fmla="*/ 4584094 w 4584094"/>
              <a:gd name="connsiteY2" fmla="*/ 0 h 704776"/>
              <a:gd name="connsiteX0" fmla="*/ 1 w 4584094"/>
              <a:gd name="connsiteY0" fmla="*/ 704776 h 704776"/>
              <a:gd name="connsiteX1" fmla="*/ 4584094 w 4584094"/>
              <a:gd name="connsiteY1" fmla="*/ 0 h 704776"/>
              <a:gd name="connsiteX0" fmla="*/ 0 w 2984052"/>
              <a:gd name="connsiteY0" fmla="*/ 617784 h 617784"/>
              <a:gd name="connsiteX1" fmla="*/ 2984052 w 2984052"/>
              <a:gd name="connsiteY1" fmla="*/ 0 h 617784"/>
              <a:gd name="connsiteX0" fmla="*/ 0 w 2960987"/>
              <a:gd name="connsiteY0" fmla="*/ 612578 h 612578"/>
              <a:gd name="connsiteX1" fmla="*/ 2960987 w 2960987"/>
              <a:gd name="connsiteY1" fmla="*/ 0 h 612578"/>
              <a:gd name="connsiteX0" fmla="*/ 0 w 2985455"/>
              <a:gd name="connsiteY0" fmla="*/ 628712 h 628712"/>
              <a:gd name="connsiteX1" fmla="*/ 2985455 w 2985455"/>
              <a:gd name="connsiteY1" fmla="*/ 0 h 6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5455" h="628712">
                <a:moveTo>
                  <a:pt x="0" y="628712"/>
                </a:moveTo>
                <a:lnTo>
                  <a:pt x="2985455" y="0"/>
                </a:ln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585067" y="6832232"/>
            <a:ext cx="157163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>
                <a:solidFill>
                  <a:srgbClr val="0067A5"/>
                </a:solidFill>
              </a:rPr>
              <a:t>www.imcmontan.ru</a:t>
            </a:r>
            <a:endParaRPr lang="ru-RU" sz="1150" b="1" dirty="0">
              <a:solidFill>
                <a:srgbClr val="0067A5"/>
              </a:solidFill>
            </a:endParaRPr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0" y="120674"/>
            <a:ext cx="10713102" cy="967454"/>
            <a:chOff x="0" y="280169"/>
            <a:chExt cx="10713102" cy="967454"/>
          </a:xfrm>
        </p:grpSpPr>
        <p:sp>
          <p:nvSpPr>
            <p:cNvPr id="24" name="Полилиния 23"/>
            <p:cNvSpPr/>
            <p:nvPr userDrawn="1"/>
          </p:nvSpPr>
          <p:spPr>
            <a:xfrm>
              <a:off x="0" y="280169"/>
              <a:ext cx="10713102" cy="967454"/>
            </a:xfrm>
            <a:custGeom>
              <a:avLst/>
              <a:gdLst>
                <a:gd name="connsiteX0" fmla="*/ 10597 w 484760"/>
                <a:gd name="connsiteY0" fmla="*/ 1211 h 357002"/>
                <a:gd name="connsiteX1" fmla="*/ 10597 w 484760"/>
                <a:gd name="connsiteY1" fmla="*/ 1211 h 357002"/>
                <a:gd name="connsiteX2" fmla="*/ 297035 w 484760"/>
                <a:gd name="connsiteY2" fmla="*/ 12228 h 357002"/>
                <a:gd name="connsiteX3" fmla="*/ 374153 w 484760"/>
                <a:gd name="connsiteY3" fmla="*/ 78329 h 357002"/>
                <a:gd name="connsiteX4" fmla="*/ 418221 w 484760"/>
                <a:gd name="connsiteY4" fmla="*/ 133413 h 357002"/>
                <a:gd name="connsiteX5" fmla="*/ 462288 w 484760"/>
                <a:gd name="connsiteY5" fmla="*/ 232565 h 357002"/>
                <a:gd name="connsiteX6" fmla="*/ 484322 w 484760"/>
                <a:gd name="connsiteY6" fmla="*/ 320700 h 357002"/>
                <a:gd name="connsiteX7" fmla="*/ 473305 w 484760"/>
                <a:gd name="connsiteY7" fmla="*/ 353751 h 357002"/>
                <a:gd name="connsiteX8" fmla="*/ 418221 w 484760"/>
                <a:gd name="connsiteY8" fmla="*/ 331717 h 357002"/>
                <a:gd name="connsiteX9" fmla="*/ 297035 w 484760"/>
                <a:gd name="connsiteY9" fmla="*/ 309683 h 357002"/>
                <a:gd name="connsiteX10" fmla="*/ 230934 w 484760"/>
                <a:gd name="connsiteY10" fmla="*/ 276632 h 357002"/>
                <a:gd name="connsiteX11" fmla="*/ 153816 w 484760"/>
                <a:gd name="connsiteY11" fmla="*/ 232565 h 357002"/>
                <a:gd name="connsiteX12" fmla="*/ 76698 w 484760"/>
                <a:gd name="connsiteY12" fmla="*/ 133413 h 357002"/>
                <a:gd name="connsiteX13" fmla="*/ 21614 w 484760"/>
                <a:gd name="connsiteY13" fmla="*/ 67312 h 357002"/>
                <a:gd name="connsiteX14" fmla="*/ 10597 w 484760"/>
                <a:gd name="connsiteY14" fmla="*/ 1211 h 357002"/>
                <a:gd name="connsiteX0" fmla="*/ 10597 w 487205"/>
                <a:gd name="connsiteY0" fmla="*/ 305324 h 661115"/>
                <a:gd name="connsiteX1" fmla="*/ 10597 w 487205"/>
                <a:gd name="connsiteY1" fmla="*/ 305324 h 661115"/>
                <a:gd name="connsiteX2" fmla="*/ 297035 w 487205"/>
                <a:gd name="connsiteY2" fmla="*/ 316341 h 661115"/>
                <a:gd name="connsiteX3" fmla="*/ 374153 w 487205"/>
                <a:gd name="connsiteY3" fmla="*/ 382442 h 661115"/>
                <a:gd name="connsiteX4" fmla="*/ 451742 w 487205"/>
                <a:gd name="connsiteY4" fmla="*/ 18361 h 661115"/>
                <a:gd name="connsiteX5" fmla="*/ 462288 w 487205"/>
                <a:gd name="connsiteY5" fmla="*/ 536678 h 661115"/>
                <a:gd name="connsiteX6" fmla="*/ 484322 w 487205"/>
                <a:gd name="connsiteY6" fmla="*/ 624813 h 661115"/>
                <a:gd name="connsiteX7" fmla="*/ 473305 w 487205"/>
                <a:gd name="connsiteY7" fmla="*/ 657864 h 661115"/>
                <a:gd name="connsiteX8" fmla="*/ 418221 w 487205"/>
                <a:gd name="connsiteY8" fmla="*/ 635830 h 661115"/>
                <a:gd name="connsiteX9" fmla="*/ 297035 w 487205"/>
                <a:gd name="connsiteY9" fmla="*/ 613796 h 661115"/>
                <a:gd name="connsiteX10" fmla="*/ 230934 w 487205"/>
                <a:gd name="connsiteY10" fmla="*/ 580745 h 661115"/>
                <a:gd name="connsiteX11" fmla="*/ 153816 w 487205"/>
                <a:gd name="connsiteY11" fmla="*/ 536678 h 661115"/>
                <a:gd name="connsiteX12" fmla="*/ 76698 w 487205"/>
                <a:gd name="connsiteY12" fmla="*/ 437526 h 661115"/>
                <a:gd name="connsiteX13" fmla="*/ 21614 w 487205"/>
                <a:gd name="connsiteY13" fmla="*/ 371425 h 661115"/>
                <a:gd name="connsiteX14" fmla="*/ 10597 w 487205"/>
                <a:gd name="connsiteY14" fmla="*/ 305324 h 661115"/>
                <a:gd name="connsiteX0" fmla="*/ 10597 w 581499"/>
                <a:gd name="connsiteY0" fmla="*/ 606812 h 962603"/>
                <a:gd name="connsiteX1" fmla="*/ 10597 w 581499"/>
                <a:gd name="connsiteY1" fmla="*/ 606812 h 962603"/>
                <a:gd name="connsiteX2" fmla="*/ 297035 w 581499"/>
                <a:gd name="connsiteY2" fmla="*/ 617829 h 962603"/>
                <a:gd name="connsiteX3" fmla="*/ 374153 w 581499"/>
                <a:gd name="connsiteY3" fmla="*/ 683930 h 962603"/>
                <a:gd name="connsiteX4" fmla="*/ 451742 w 581499"/>
                <a:gd name="connsiteY4" fmla="*/ 319849 h 962603"/>
                <a:gd name="connsiteX5" fmla="*/ 570628 w 581499"/>
                <a:gd name="connsiteY5" fmla="*/ 176974 h 962603"/>
                <a:gd name="connsiteX6" fmla="*/ 484322 w 581499"/>
                <a:gd name="connsiteY6" fmla="*/ 926301 h 962603"/>
                <a:gd name="connsiteX7" fmla="*/ 473305 w 581499"/>
                <a:gd name="connsiteY7" fmla="*/ 959352 h 962603"/>
                <a:gd name="connsiteX8" fmla="*/ 418221 w 581499"/>
                <a:gd name="connsiteY8" fmla="*/ 937318 h 962603"/>
                <a:gd name="connsiteX9" fmla="*/ 297035 w 581499"/>
                <a:gd name="connsiteY9" fmla="*/ 915284 h 962603"/>
                <a:gd name="connsiteX10" fmla="*/ 230934 w 581499"/>
                <a:gd name="connsiteY10" fmla="*/ 882233 h 962603"/>
                <a:gd name="connsiteX11" fmla="*/ 153816 w 581499"/>
                <a:gd name="connsiteY11" fmla="*/ 838166 h 962603"/>
                <a:gd name="connsiteX12" fmla="*/ 76698 w 581499"/>
                <a:gd name="connsiteY12" fmla="*/ 739014 h 962603"/>
                <a:gd name="connsiteX13" fmla="*/ 21614 w 581499"/>
                <a:gd name="connsiteY13" fmla="*/ 672913 h 962603"/>
                <a:gd name="connsiteX14" fmla="*/ 10597 w 581499"/>
                <a:gd name="connsiteY14" fmla="*/ 606812 h 962603"/>
                <a:gd name="connsiteX0" fmla="*/ 10597 w 581499"/>
                <a:gd name="connsiteY0" fmla="*/ 606812 h 973809"/>
                <a:gd name="connsiteX1" fmla="*/ 10597 w 581499"/>
                <a:gd name="connsiteY1" fmla="*/ 606812 h 973809"/>
                <a:gd name="connsiteX2" fmla="*/ 297035 w 581499"/>
                <a:gd name="connsiteY2" fmla="*/ 617829 h 973809"/>
                <a:gd name="connsiteX3" fmla="*/ 374153 w 581499"/>
                <a:gd name="connsiteY3" fmla="*/ 683930 h 973809"/>
                <a:gd name="connsiteX4" fmla="*/ 451742 w 581499"/>
                <a:gd name="connsiteY4" fmla="*/ 319849 h 973809"/>
                <a:gd name="connsiteX5" fmla="*/ 570628 w 581499"/>
                <a:gd name="connsiteY5" fmla="*/ 176974 h 973809"/>
                <a:gd name="connsiteX6" fmla="*/ 570628 w 581499"/>
                <a:gd name="connsiteY6" fmla="*/ 962792 h 973809"/>
                <a:gd name="connsiteX7" fmla="*/ 473305 w 581499"/>
                <a:gd name="connsiteY7" fmla="*/ 959352 h 973809"/>
                <a:gd name="connsiteX8" fmla="*/ 418221 w 581499"/>
                <a:gd name="connsiteY8" fmla="*/ 937318 h 973809"/>
                <a:gd name="connsiteX9" fmla="*/ 297035 w 581499"/>
                <a:gd name="connsiteY9" fmla="*/ 915284 h 973809"/>
                <a:gd name="connsiteX10" fmla="*/ 230934 w 581499"/>
                <a:gd name="connsiteY10" fmla="*/ 882233 h 973809"/>
                <a:gd name="connsiteX11" fmla="*/ 153816 w 581499"/>
                <a:gd name="connsiteY11" fmla="*/ 838166 h 973809"/>
                <a:gd name="connsiteX12" fmla="*/ 76698 w 581499"/>
                <a:gd name="connsiteY12" fmla="*/ 739014 h 973809"/>
                <a:gd name="connsiteX13" fmla="*/ 21614 w 581499"/>
                <a:gd name="connsiteY13" fmla="*/ 672913 h 973809"/>
                <a:gd name="connsiteX14" fmla="*/ 10597 w 581499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297430 w 581894"/>
                <a:gd name="connsiteY2" fmla="*/ 617829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026 w 582928"/>
                <a:gd name="connsiteY0" fmla="*/ 606812 h 973809"/>
                <a:gd name="connsiteX1" fmla="*/ 12026 w 582928"/>
                <a:gd name="connsiteY1" fmla="*/ 606812 h 973809"/>
                <a:gd name="connsiteX2" fmla="*/ 94764 w 582928"/>
                <a:gd name="connsiteY2" fmla="*/ 34098 h 973809"/>
                <a:gd name="connsiteX3" fmla="*/ 375582 w 582928"/>
                <a:gd name="connsiteY3" fmla="*/ 683930 h 973809"/>
                <a:gd name="connsiteX4" fmla="*/ 453171 w 582928"/>
                <a:gd name="connsiteY4" fmla="*/ 319849 h 973809"/>
                <a:gd name="connsiteX5" fmla="*/ 572057 w 582928"/>
                <a:gd name="connsiteY5" fmla="*/ 176974 h 973809"/>
                <a:gd name="connsiteX6" fmla="*/ 572057 w 582928"/>
                <a:gd name="connsiteY6" fmla="*/ 962792 h 973809"/>
                <a:gd name="connsiteX7" fmla="*/ 474734 w 582928"/>
                <a:gd name="connsiteY7" fmla="*/ 959352 h 973809"/>
                <a:gd name="connsiteX8" fmla="*/ 419650 w 582928"/>
                <a:gd name="connsiteY8" fmla="*/ 937318 h 973809"/>
                <a:gd name="connsiteX9" fmla="*/ 298464 w 582928"/>
                <a:gd name="connsiteY9" fmla="*/ 915284 h 973809"/>
                <a:gd name="connsiteX10" fmla="*/ 232363 w 582928"/>
                <a:gd name="connsiteY10" fmla="*/ 882233 h 973809"/>
                <a:gd name="connsiteX11" fmla="*/ 155245 w 582928"/>
                <a:gd name="connsiteY11" fmla="*/ 838166 h 973809"/>
                <a:gd name="connsiteX12" fmla="*/ 78127 w 582928"/>
                <a:gd name="connsiteY12" fmla="*/ 739014 h 973809"/>
                <a:gd name="connsiteX13" fmla="*/ 13212 w 582928"/>
                <a:gd name="connsiteY13" fmla="*/ 748478 h 973809"/>
                <a:gd name="connsiteX14" fmla="*/ 12026 w 582928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178 w 581894"/>
                <a:gd name="connsiteY0" fmla="*/ 534164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2178 w 581894"/>
                <a:gd name="connsiteY14" fmla="*/ 534164 h 973809"/>
                <a:gd name="connsiteX0" fmla="*/ 33996 w 581894"/>
                <a:gd name="connsiteY0" fmla="*/ 462726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33996 w 581894"/>
                <a:gd name="connsiteY14" fmla="*/ 462726 h 973809"/>
                <a:gd name="connsiteX0" fmla="*/ 14778 w 584494"/>
                <a:gd name="connsiteY0" fmla="*/ 748478 h 973809"/>
                <a:gd name="connsiteX1" fmla="*/ 13592 w 584494"/>
                <a:gd name="connsiteY1" fmla="*/ 606812 h 973809"/>
                <a:gd name="connsiteX2" fmla="*/ 96330 w 584494"/>
                <a:gd name="connsiteY2" fmla="*/ 34098 h 973809"/>
                <a:gd name="connsiteX3" fmla="*/ 118731 w 584494"/>
                <a:gd name="connsiteY3" fmla="*/ 391288 h 973809"/>
                <a:gd name="connsiteX4" fmla="*/ 141131 w 584494"/>
                <a:gd name="connsiteY4" fmla="*/ 105536 h 973809"/>
                <a:gd name="connsiteX5" fmla="*/ 573623 w 584494"/>
                <a:gd name="connsiteY5" fmla="*/ 176974 h 973809"/>
                <a:gd name="connsiteX6" fmla="*/ 573623 w 584494"/>
                <a:gd name="connsiteY6" fmla="*/ 962792 h 973809"/>
                <a:gd name="connsiteX7" fmla="*/ 476300 w 584494"/>
                <a:gd name="connsiteY7" fmla="*/ 959352 h 973809"/>
                <a:gd name="connsiteX8" fmla="*/ 421216 w 584494"/>
                <a:gd name="connsiteY8" fmla="*/ 937318 h 973809"/>
                <a:gd name="connsiteX9" fmla="*/ 300030 w 584494"/>
                <a:gd name="connsiteY9" fmla="*/ 915284 h 973809"/>
                <a:gd name="connsiteX10" fmla="*/ 233929 w 584494"/>
                <a:gd name="connsiteY10" fmla="*/ 882233 h 973809"/>
                <a:gd name="connsiteX11" fmla="*/ 156811 w 584494"/>
                <a:gd name="connsiteY11" fmla="*/ 838166 h 973809"/>
                <a:gd name="connsiteX12" fmla="*/ 85130 w 584494"/>
                <a:gd name="connsiteY12" fmla="*/ 534164 h 973809"/>
                <a:gd name="connsiteX13" fmla="*/ 14778 w 584494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260317"/>
                <a:gd name="connsiteX1" fmla="*/ 119748 w 690650"/>
                <a:gd name="connsiteY1" fmla="*/ 606812 h 1260317"/>
                <a:gd name="connsiteX2" fmla="*/ 202486 w 690650"/>
                <a:gd name="connsiteY2" fmla="*/ 34098 h 1260317"/>
                <a:gd name="connsiteX3" fmla="*/ 224887 w 690650"/>
                <a:gd name="connsiteY3" fmla="*/ 391288 h 1260317"/>
                <a:gd name="connsiteX4" fmla="*/ 247287 w 690650"/>
                <a:gd name="connsiteY4" fmla="*/ 105536 h 1260317"/>
                <a:gd name="connsiteX5" fmla="*/ 679779 w 690650"/>
                <a:gd name="connsiteY5" fmla="*/ 176974 h 1260317"/>
                <a:gd name="connsiteX6" fmla="*/ 679779 w 690650"/>
                <a:gd name="connsiteY6" fmla="*/ 962792 h 1260317"/>
                <a:gd name="connsiteX7" fmla="*/ 582456 w 690650"/>
                <a:gd name="connsiteY7" fmla="*/ 959352 h 1260317"/>
                <a:gd name="connsiteX8" fmla="*/ 527372 w 690650"/>
                <a:gd name="connsiteY8" fmla="*/ 937318 h 1260317"/>
                <a:gd name="connsiteX9" fmla="*/ 406186 w 690650"/>
                <a:gd name="connsiteY9" fmla="*/ 915284 h 1260317"/>
                <a:gd name="connsiteX10" fmla="*/ 340085 w 690650"/>
                <a:gd name="connsiteY10" fmla="*/ 882233 h 1260317"/>
                <a:gd name="connsiteX11" fmla="*/ 262967 w 690650"/>
                <a:gd name="connsiteY11" fmla="*/ 838166 h 1260317"/>
                <a:gd name="connsiteX12" fmla="*/ 236087 w 690650"/>
                <a:gd name="connsiteY12" fmla="*/ 1248544 h 1260317"/>
                <a:gd name="connsiteX13" fmla="*/ 120934 w 690650"/>
                <a:gd name="connsiteY13" fmla="*/ 748478 h 1260317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94197 w 663913"/>
                <a:gd name="connsiteY0" fmla="*/ 748478 h 973809"/>
                <a:gd name="connsiteX1" fmla="*/ 119748 w 663913"/>
                <a:gd name="connsiteY1" fmla="*/ 605602 h 973809"/>
                <a:gd name="connsiteX2" fmla="*/ 175749 w 663913"/>
                <a:gd name="connsiteY2" fmla="*/ 34098 h 973809"/>
                <a:gd name="connsiteX3" fmla="*/ 198150 w 663913"/>
                <a:gd name="connsiteY3" fmla="*/ 391288 h 973809"/>
                <a:gd name="connsiteX4" fmla="*/ 220550 w 663913"/>
                <a:gd name="connsiteY4" fmla="*/ 105536 h 973809"/>
                <a:gd name="connsiteX5" fmla="*/ 653042 w 663913"/>
                <a:gd name="connsiteY5" fmla="*/ 176974 h 973809"/>
                <a:gd name="connsiteX6" fmla="*/ 653042 w 663913"/>
                <a:gd name="connsiteY6" fmla="*/ 962792 h 973809"/>
                <a:gd name="connsiteX7" fmla="*/ 555719 w 663913"/>
                <a:gd name="connsiteY7" fmla="*/ 959352 h 973809"/>
                <a:gd name="connsiteX8" fmla="*/ 500635 w 663913"/>
                <a:gd name="connsiteY8" fmla="*/ 937318 h 973809"/>
                <a:gd name="connsiteX9" fmla="*/ 379449 w 663913"/>
                <a:gd name="connsiteY9" fmla="*/ 915284 h 973809"/>
                <a:gd name="connsiteX10" fmla="*/ 313348 w 663913"/>
                <a:gd name="connsiteY10" fmla="*/ 882233 h 973809"/>
                <a:gd name="connsiteX11" fmla="*/ 236230 w 663913"/>
                <a:gd name="connsiteY11" fmla="*/ 838166 h 973809"/>
                <a:gd name="connsiteX12" fmla="*/ 164549 w 663913"/>
                <a:gd name="connsiteY12" fmla="*/ 391288 h 973809"/>
                <a:gd name="connsiteX13" fmla="*/ 94197 w 663913"/>
                <a:gd name="connsiteY13" fmla="*/ 748478 h 973809"/>
                <a:gd name="connsiteX0" fmla="*/ 23262 w 592978"/>
                <a:gd name="connsiteY0" fmla="*/ 748478 h 973809"/>
                <a:gd name="connsiteX1" fmla="*/ 119748 w 592978"/>
                <a:gd name="connsiteY1" fmla="*/ 319850 h 973809"/>
                <a:gd name="connsiteX2" fmla="*/ 104814 w 592978"/>
                <a:gd name="connsiteY2" fmla="*/ 34098 h 973809"/>
                <a:gd name="connsiteX3" fmla="*/ 127215 w 592978"/>
                <a:gd name="connsiteY3" fmla="*/ 391288 h 973809"/>
                <a:gd name="connsiteX4" fmla="*/ 149615 w 592978"/>
                <a:gd name="connsiteY4" fmla="*/ 105536 h 973809"/>
                <a:gd name="connsiteX5" fmla="*/ 582107 w 592978"/>
                <a:gd name="connsiteY5" fmla="*/ 176974 h 973809"/>
                <a:gd name="connsiteX6" fmla="*/ 582107 w 592978"/>
                <a:gd name="connsiteY6" fmla="*/ 962792 h 973809"/>
                <a:gd name="connsiteX7" fmla="*/ 484784 w 592978"/>
                <a:gd name="connsiteY7" fmla="*/ 959352 h 973809"/>
                <a:gd name="connsiteX8" fmla="*/ 429700 w 592978"/>
                <a:gd name="connsiteY8" fmla="*/ 937318 h 973809"/>
                <a:gd name="connsiteX9" fmla="*/ 308514 w 592978"/>
                <a:gd name="connsiteY9" fmla="*/ 915284 h 973809"/>
                <a:gd name="connsiteX10" fmla="*/ 242413 w 592978"/>
                <a:gd name="connsiteY10" fmla="*/ 882233 h 973809"/>
                <a:gd name="connsiteX11" fmla="*/ 165295 w 592978"/>
                <a:gd name="connsiteY11" fmla="*/ 838166 h 973809"/>
                <a:gd name="connsiteX12" fmla="*/ 93614 w 592978"/>
                <a:gd name="connsiteY12" fmla="*/ 391288 h 973809"/>
                <a:gd name="connsiteX13" fmla="*/ 23262 w 592978"/>
                <a:gd name="connsiteY13" fmla="*/ 748478 h 973809"/>
                <a:gd name="connsiteX0" fmla="*/ 11923 w 581639"/>
                <a:gd name="connsiteY0" fmla="*/ 748478 h 1534296"/>
                <a:gd name="connsiteX1" fmla="*/ 168143 w 581639"/>
                <a:gd name="connsiteY1" fmla="*/ 1534296 h 1534296"/>
                <a:gd name="connsiteX2" fmla="*/ 93475 w 581639"/>
                <a:gd name="connsiteY2" fmla="*/ 34098 h 1534296"/>
                <a:gd name="connsiteX3" fmla="*/ 115876 w 581639"/>
                <a:gd name="connsiteY3" fmla="*/ 391288 h 1534296"/>
                <a:gd name="connsiteX4" fmla="*/ 138276 w 581639"/>
                <a:gd name="connsiteY4" fmla="*/ 105536 h 1534296"/>
                <a:gd name="connsiteX5" fmla="*/ 570768 w 581639"/>
                <a:gd name="connsiteY5" fmla="*/ 176974 h 1534296"/>
                <a:gd name="connsiteX6" fmla="*/ 570768 w 581639"/>
                <a:gd name="connsiteY6" fmla="*/ 962792 h 1534296"/>
                <a:gd name="connsiteX7" fmla="*/ 473445 w 581639"/>
                <a:gd name="connsiteY7" fmla="*/ 959352 h 1534296"/>
                <a:gd name="connsiteX8" fmla="*/ 418361 w 581639"/>
                <a:gd name="connsiteY8" fmla="*/ 937318 h 1534296"/>
                <a:gd name="connsiteX9" fmla="*/ 297175 w 581639"/>
                <a:gd name="connsiteY9" fmla="*/ 915284 h 1534296"/>
                <a:gd name="connsiteX10" fmla="*/ 231074 w 581639"/>
                <a:gd name="connsiteY10" fmla="*/ 882233 h 1534296"/>
                <a:gd name="connsiteX11" fmla="*/ 153956 w 581639"/>
                <a:gd name="connsiteY11" fmla="*/ 838166 h 1534296"/>
                <a:gd name="connsiteX12" fmla="*/ 82275 w 581639"/>
                <a:gd name="connsiteY12" fmla="*/ 391288 h 1534296"/>
                <a:gd name="connsiteX13" fmla="*/ 11923 w 581639"/>
                <a:gd name="connsiteY13" fmla="*/ 748478 h 1534296"/>
                <a:gd name="connsiteX0" fmla="*/ 11923 w 581639"/>
                <a:gd name="connsiteY0" fmla="*/ 748478 h 1705927"/>
                <a:gd name="connsiteX1" fmla="*/ 168143 w 581639"/>
                <a:gd name="connsiteY1" fmla="*/ 1534296 h 1705927"/>
                <a:gd name="connsiteX2" fmla="*/ 93475 w 581639"/>
                <a:gd name="connsiteY2" fmla="*/ 34098 h 1705927"/>
                <a:gd name="connsiteX3" fmla="*/ 115876 w 581639"/>
                <a:gd name="connsiteY3" fmla="*/ 391288 h 1705927"/>
                <a:gd name="connsiteX4" fmla="*/ 138276 w 581639"/>
                <a:gd name="connsiteY4" fmla="*/ 105536 h 1705927"/>
                <a:gd name="connsiteX5" fmla="*/ 570768 w 581639"/>
                <a:gd name="connsiteY5" fmla="*/ 176974 h 1705927"/>
                <a:gd name="connsiteX6" fmla="*/ 570768 w 581639"/>
                <a:gd name="connsiteY6" fmla="*/ 962792 h 1705927"/>
                <a:gd name="connsiteX7" fmla="*/ 473445 w 581639"/>
                <a:gd name="connsiteY7" fmla="*/ 959352 h 1705927"/>
                <a:gd name="connsiteX8" fmla="*/ 418361 w 581639"/>
                <a:gd name="connsiteY8" fmla="*/ 937318 h 1705927"/>
                <a:gd name="connsiteX9" fmla="*/ 297175 w 581639"/>
                <a:gd name="connsiteY9" fmla="*/ 915284 h 1705927"/>
                <a:gd name="connsiteX10" fmla="*/ 231074 w 581639"/>
                <a:gd name="connsiteY10" fmla="*/ 882233 h 1705927"/>
                <a:gd name="connsiteX11" fmla="*/ 153956 w 581639"/>
                <a:gd name="connsiteY11" fmla="*/ 838166 h 1705927"/>
                <a:gd name="connsiteX12" fmla="*/ 82275 w 581639"/>
                <a:gd name="connsiteY12" fmla="*/ 391288 h 1705927"/>
                <a:gd name="connsiteX13" fmla="*/ 11923 w 581639"/>
                <a:gd name="connsiteY13" fmla="*/ 748478 h 1705927"/>
                <a:gd name="connsiteX0" fmla="*/ 11923 w 581639"/>
                <a:gd name="connsiteY0" fmla="*/ 748478 h 973809"/>
                <a:gd name="connsiteX1" fmla="*/ 11923 w 581639"/>
                <a:gd name="connsiteY1" fmla="*/ 391287 h 973809"/>
                <a:gd name="connsiteX2" fmla="*/ 93475 w 581639"/>
                <a:gd name="connsiteY2" fmla="*/ 34098 h 973809"/>
                <a:gd name="connsiteX3" fmla="*/ 115876 w 581639"/>
                <a:gd name="connsiteY3" fmla="*/ 391288 h 973809"/>
                <a:gd name="connsiteX4" fmla="*/ 138276 w 581639"/>
                <a:gd name="connsiteY4" fmla="*/ 105536 h 973809"/>
                <a:gd name="connsiteX5" fmla="*/ 570768 w 581639"/>
                <a:gd name="connsiteY5" fmla="*/ 176974 h 973809"/>
                <a:gd name="connsiteX6" fmla="*/ 570768 w 581639"/>
                <a:gd name="connsiteY6" fmla="*/ 962792 h 973809"/>
                <a:gd name="connsiteX7" fmla="*/ 473445 w 581639"/>
                <a:gd name="connsiteY7" fmla="*/ 959352 h 973809"/>
                <a:gd name="connsiteX8" fmla="*/ 418361 w 581639"/>
                <a:gd name="connsiteY8" fmla="*/ 937318 h 973809"/>
                <a:gd name="connsiteX9" fmla="*/ 297175 w 581639"/>
                <a:gd name="connsiteY9" fmla="*/ 915284 h 973809"/>
                <a:gd name="connsiteX10" fmla="*/ 231074 w 581639"/>
                <a:gd name="connsiteY10" fmla="*/ 882233 h 973809"/>
                <a:gd name="connsiteX11" fmla="*/ 153956 w 581639"/>
                <a:gd name="connsiteY11" fmla="*/ 838166 h 973809"/>
                <a:gd name="connsiteX12" fmla="*/ 82275 w 581639"/>
                <a:gd name="connsiteY12" fmla="*/ 391288 h 973809"/>
                <a:gd name="connsiteX13" fmla="*/ 11923 w 581639"/>
                <a:gd name="connsiteY13" fmla="*/ 748478 h 973809"/>
                <a:gd name="connsiteX0" fmla="*/ 111419 w 569716"/>
                <a:gd name="connsiteY0" fmla="*/ 1534295 h 1546403"/>
                <a:gd name="connsiteX1" fmla="*/ 0 w 569716"/>
                <a:gd name="connsiteY1" fmla="*/ 391287 h 1546403"/>
                <a:gd name="connsiteX2" fmla="*/ 81552 w 569716"/>
                <a:gd name="connsiteY2" fmla="*/ 34098 h 1546403"/>
                <a:gd name="connsiteX3" fmla="*/ 103953 w 569716"/>
                <a:gd name="connsiteY3" fmla="*/ 391288 h 1546403"/>
                <a:gd name="connsiteX4" fmla="*/ 126353 w 569716"/>
                <a:gd name="connsiteY4" fmla="*/ 105536 h 1546403"/>
                <a:gd name="connsiteX5" fmla="*/ 558845 w 569716"/>
                <a:gd name="connsiteY5" fmla="*/ 176974 h 1546403"/>
                <a:gd name="connsiteX6" fmla="*/ 558845 w 569716"/>
                <a:gd name="connsiteY6" fmla="*/ 962792 h 1546403"/>
                <a:gd name="connsiteX7" fmla="*/ 461522 w 569716"/>
                <a:gd name="connsiteY7" fmla="*/ 959352 h 1546403"/>
                <a:gd name="connsiteX8" fmla="*/ 406438 w 569716"/>
                <a:gd name="connsiteY8" fmla="*/ 937318 h 1546403"/>
                <a:gd name="connsiteX9" fmla="*/ 285252 w 569716"/>
                <a:gd name="connsiteY9" fmla="*/ 915284 h 1546403"/>
                <a:gd name="connsiteX10" fmla="*/ 219151 w 569716"/>
                <a:gd name="connsiteY10" fmla="*/ 882233 h 1546403"/>
                <a:gd name="connsiteX11" fmla="*/ 142033 w 569716"/>
                <a:gd name="connsiteY11" fmla="*/ 838166 h 1546403"/>
                <a:gd name="connsiteX12" fmla="*/ 70352 w 569716"/>
                <a:gd name="connsiteY12" fmla="*/ 391288 h 1546403"/>
                <a:gd name="connsiteX13" fmla="*/ 111419 w 569716"/>
                <a:gd name="connsiteY13" fmla="*/ 1534295 h 154640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3154 w 572253"/>
                <a:gd name="connsiteY0" fmla="*/ 748477 h 973809"/>
                <a:gd name="connsiteX1" fmla="*/ 2537 w 572253"/>
                <a:gd name="connsiteY1" fmla="*/ 391287 h 973809"/>
                <a:gd name="connsiteX2" fmla="*/ 84089 w 572253"/>
                <a:gd name="connsiteY2" fmla="*/ 34098 h 973809"/>
                <a:gd name="connsiteX3" fmla="*/ 106490 w 572253"/>
                <a:gd name="connsiteY3" fmla="*/ 391288 h 973809"/>
                <a:gd name="connsiteX4" fmla="*/ 128890 w 572253"/>
                <a:gd name="connsiteY4" fmla="*/ 105536 h 973809"/>
                <a:gd name="connsiteX5" fmla="*/ 561382 w 572253"/>
                <a:gd name="connsiteY5" fmla="*/ 176974 h 973809"/>
                <a:gd name="connsiteX6" fmla="*/ 561382 w 572253"/>
                <a:gd name="connsiteY6" fmla="*/ 962792 h 973809"/>
                <a:gd name="connsiteX7" fmla="*/ 464059 w 572253"/>
                <a:gd name="connsiteY7" fmla="*/ 959352 h 973809"/>
                <a:gd name="connsiteX8" fmla="*/ 408975 w 572253"/>
                <a:gd name="connsiteY8" fmla="*/ 937318 h 973809"/>
                <a:gd name="connsiteX9" fmla="*/ 287789 w 572253"/>
                <a:gd name="connsiteY9" fmla="*/ 915284 h 973809"/>
                <a:gd name="connsiteX10" fmla="*/ 221688 w 572253"/>
                <a:gd name="connsiteY10" fmla="*/ 882233 h 973809"/>
                <a:gd name="connsiteX11" fmla="*/ 144570 w 572253"/>
                <a:gd name="connsiteY11" fmla="*/ 838166 h 973809"/>
                <a:gd name="connsiteX12" fmla="*/ 72889 w 572253"/>
                <a:gd name="connsiteY12" fmla="*/ 391288 h 973809"/>
                <a:gd name="connsiteX13" fmla="*/ 13154 w 572253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391287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145792 w 573475"/>
                <a:gd name="connsiteY11" fmla="*/ 838166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13602"/>
                <a:gd name="connsiteX1" fmla="*/ 3759 w 573475"/>
                <a:gd name="connsiteY1" fmla="*/ 534163 h 1113602"/>
                <a:gd name="connsiteX2" fmla="*/ 85311 w 573475"/>
                <a:gd name="connsiteY2" fmla="*/ 34098 h 1113602"/>
                <a:gd name="connsiteX3" fmla="*/ 107712 w 573475"/>
                <a:gd name="connsiteY3" fmla="*/ 391288 h 1113602"/>
                <a:gd name="connsiteX4" fmla="*/ 130112 w 573475"/>
                <a:gd name="connsiteY4" fmla="*/ 105536 h 1113602"/>
                <a:gd name="connsiteX5" fmla="*/ 562604 w 573475"/>
                <a:gd name="connsiteY5" fmla="*/ 176974 h 1113602"/>
                <a:gd name="connsiteX6" fmla="*/ 562604 w 573475"/>
                <a:gd name="connsiteY6" fmla="*/ 962792 h 1113602"/>
                <a:gd name="connsiteX7" fmla="*/ 465281 w 573475"/>
                <a:gd name="connsiteY7" fmla="*/ 959352 h 1113602"/>
                <a:gd name="connsiteX8" fmla="*/ 410197 w 573475"/>
                <a:gd name="connsiteY8" fmla="*/ 937318 h 1113602"/>
                <a:gd name="connsiteX9" fmla="*/ 289011 w 573475"/>
                <a:gd name="connsiteY9" fmla="*/ 915284 h 1113602"/>
                <a:gd name="connsiteX10" fmla="*/ 222910 w 573475"/>
                <a:gd name="connsiteY10" fmla="*/ 882233 h 1113602"/>
                <a:gd name="connsiteX11" fmla="*/ 159979 w 573475"/>
                <a:gd name="connsiteY11" fmla="*/ 1105667 h 1113602"/>
                <a:gd name="connsiteX12" fmla="*/ 74111 w 573475"/>
                <a:gd name="connsiteY12" fmla="*/ 391288 h 1113602"/>
                <a:gd name="connsiteX13" fmla="*/ 3759 w 573475"/>
                <a:gd name="connsiteY13" fmla="*/ 677039 h 1113602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0752 w 573475"/>
                <a:gd name="connsiteY10" fmla="*/ 665503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153 w 569869"/>
                <a:gd name="connsiteY0" fmla="*/ 677039 h 973809"/>
                <a:gd name="connsiteX1" fmla="*/ 153 w 569869"/>
                <a:gd name="connsiteY1" fmla="*/ 534163 h 973809"/>
                <a:gd name="connsiteX2" fmla="*/ 77348 w 569869"/>
                <a:gd name="connsiteY2" fmla="*/ 32458 h 973809"/>
                <a:gd name="connsiteX3" fmla="*/ 102636 w 569869"/>
                <a:gd name="connsiteY3" fmla="*/ 358015 h 973809"/>
                <a:gd name="connsiteX4" fmla="*/ 131616 w 569869"/>
                <a:gd name="connsiteY4" fmla="*/ 78320 h 973809"/>
                <a:gd name="connsiteX5" fmla="*/ 558998 w 569869"/>
                <a:gd name="connsiteY5" fmla="*/ 176974 h 973809"/>
                <a:gd name="connsiteX6" fmla="*/ 558998 w 569869"/>
                <a:gd name="connsiteY6" fmla="*/ 962792 h 973809"/>
                <a:gd name="connsiteX7" fmla="*/ 461675 w 569869"/>
                <a:gd name="connsiteY7" fmla="*/ 959352 h 973809"/>
                <a:gd name="connsiteX8" fmla="*/ 406591 w 569869"/>
                <a:gd name="connsiteY8" fmla="*/ 937318 h 973809"/>
                <a:gd name="connsiteX9" fmla="*/ 266072 w 569869"/>
                <a:gd name="connsiteY9" fmla="*/ 910498 h 973809"/>
                <a:gd name="connsiteX10" fmla="*/ 169344 w 569869"/>
                <a:gd name="connsiteY10" fmla="*/ 759475 h 973809"/>
                <a:gd name="connsiteX11" fmla="*/ 118160 w 569869"/>
                <a:gd name="connsiteY11" fmla="*/ 515489 h 973809"/>
                <a:gd name="connsiteX12" fmla="*/ 94152 w 569869"/>
                <a:gd name="connsiteY12" fmla="*/ 755938 h 973809"/>
                <a:gd name="connsiteX13" fmla="*/ 70505 w 569869"/>
                <a:gd name="connsiteY13" fmla="*/ 391288 h 973809"/>
                <a:gd name="connsiteX14" fmla="*/ 153 w 569869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34163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693 w 569716"/>
                <a:gd name="connsiteY13" fmla="*/ 425082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8424"/>
                <a:gd name="connsiteX1" fmla="*/ 0 w 569716"/>
                <a:gd name="connsiteY1" fmla="*/ 568105 h 978424"/>
                <a:gd name="connsiteX2" fmla="*/ 78429 w 569716"/>
                <a:gd name="connsiteY2" fmla="*/ 31135 h 978424"/>
                <a:gd name="connsiteX3" fmla="*/ 100856 w 569716"/>
                <a:gd name="connsiteY3" fmla="*/ 356478 h 978424"/>
                <a:gd name="connsiteX4" fmla="*/ 131463 w 569716"/>
                <a:gd name="connsiteY4" fmla="*/ 78320 h 978424"/>
                <a:gd name="connsiteX5" fmla="*/ 558845 w 569716"/>
                <a:gd name="connsiteY5" fmla="*/ 176974 h 978424"/>
                <a:gd name="connsiteX6" fmla="*/ 558845 w 569716"/>
                <a:gd name="connsiteY6" fmla="*/ 962792 h 978424"/>
                <a:gd name="connsiteX7" fmla="*/ 461522 w 569716"/>
                <a:gd name="connsiteY7" fmla="*/ 959352 h 978424"/>
                <a:gd name="connsiteX8" fmla="*/ 405831 w 569716"/>
                <a:gd name="connsiteY8" fmla="*/ 972170 h 978424"/>
                <a:gd name="connsiteX9" fmla="*/ 265919 w 569716"/>
                <a:gd name="connsiteY9" fmla="*/ 910498 h 978424"/>
                <a:gd name="connsiteX10" fmla="*/ 169191 w 569716"/>
                <a:gd name="connsiteY10" fmla="*/ 759475 h 978424"/>
                <a:gd name="connsiteX11" fmla="*/ 118007 w 569716"/>
                <a:gd name="connsiteY11" fmla="*/ 515489 h 978424"/>
                <a:gd name="connsiteX12" fmla="*/ 93999 w 569716"/>
                <a:gd name="connsiteY12" fmla="*/ 755938 h 978424"/>
                <a:gd name="connsiteX13" fmla="*/ 71582 w 569716"/>
                <a:gd name="connsiteY13" fmla="*/ 415848 h 978424"/>
                <a:gd name="connsiteX14" fmla="*/ 0 w 569716"/>
                <a:gd name="connsiteY14" fmla="*/ 677039 h 978424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57699 w 569716"/>
                <a:gd name="connsiteY5" fmla="*/ 31538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67454"/>
                <a:gd name="connsiteX1" fmla="*/ 0 w 569716"/>
                <a:gd name="connsiteY1" fmla="*/ 554180 h 967454"/>
                <a:gd name="connsiteX2" fmla="*/ 78429 w 569716"/>
                <a:gd name="connsiteY2" fmla="*/ 17210 h 967454"/>
                <a:gd name="connsiteX3" fmla="*/ 100856 w 569716"/>
                <a:gd name="connsiteY3" fmla="*/ 342553 h 967454"/>
                <a:gd name="connsiteX4" fmla="*/ 131463 w 569716"/>
                <a:gd name="connsiteY4" fmla="*/ 64395 h 967454"/>
                <a:gd name="connsiteX5" fmla="*/ 264533 w 569716"/>
                <a:gd name="connsiteY5" fmla="*/ 149492 h 967454"/>
                <a:gd name="connsiteX6" fmla="*/ 558845 w 569716"/>
                <a:gd name="connsiteY6" fmla="*/ 163049 h 967454"/>
                <a:gd name="connsiteX7" fmla="*/ 558845 w 569716"/>
                <a:gd name="connsiteY7" fmla="*/ 948867 h 967454"/>
                <a:gd name="connsiteX8" fmla="*/ 461522 w 569716"/>
                <a:gd name="connsiteY8" fmla="*/ 945427 h 967454"/>
                <a:gd name="connsiteX9" fmla="*/ 405078 w 569716"/>
                <a:gd name="connsiteY9" fmla="*/ 952513 h 967454"/>
                <a:gd name="connsiteX10" fmla="*/ 265919 w 569716"/>
                <a:gd name="connsiteY10" fmla="*/ 896573 h 967454"/>
                <a:gd name="connsiteX11" fmla="*/ 169191 w 569716"/>
                <a:gd name="connsiteY11" fmla="*/ 745550 h 967454"/>
                <a:gd name="connsiteX12" fmla="*/ 118007 w 569716"/>
                <a:gd name="connsiteY12" fmla="*/ 501564 h 967454"/>
                <a:gd name="connsiteX13" fmla="*/ 93999 w 569716"/>
                <a:gd name="connsiteY13" fmla="*/ 742013 h 967454"/>
                <a:gd name="connsiteX14" fmla="*/ 71582 w 569716"/>
                <a:gd name="connsiteY14" fmla="*/ 401923 h 967454"/>
                <a:gd name="connsiteX15" fmla="*/ 0 w 569716"/>
                <a:gd name="connsiteY15" fmla="*/ 663114 h 96745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9564"/>
                <a:gd name="connsiteY0" fmla="*/ 683145 h 987485"/>
                <a:gd name="connsiteX1" fmla="*/ 0 w 559564"/>
                <a:gd name="connsiteY1" fmla="*/ 574211 h 987485"/>
                <a:gd name="connsiteX2" fmla="*/ 78429 w 559564"/>
                <a:gd name="connsiteY2" fmla="*/ 37241 h 987485"/>
                <a:gd name="connsiteX3" fmla="*/ 100856 w 559564"/>
                <a:gd name="connsiteY3" fmla="*/ 362584 h 987485"/>
                <a:gd name="connsiteX4" fmla="*/ 131463 w 559564"/>
                <a:gd name="connsiteY4" fmla="*/ 84426 h 987485"/>
                <a:gd name="connsiteX5" fmla="*/ 264533 w 559564"/>
                <a:gd name="connsiteY5" fmla="*/ 169523 h 987485"/>
                <a:gd name="connsiteX6" fmla="*/ 558836 w 559564"/>
                <a:gd name="connsiteY6" fmla="*/ 152888 h 987485"/>
                <a:gd name="connsiteX7" fmla="*/ 558845 w 559564"/>
                <a:gd name="connsiteY7" fmla="*/ 968898 h 987485"/>
                <a:gd name="connsiteX8" fmla="*/ 461522 w 559564"/>
                <a:gd name="connsiteY8" fmla="*/ 965458 h 987485"/>
                <a:gd name="connsiteX9" fmla="*/ 405078 w 559564"/>
                <a:gd name="connsiteY9" fmla="*/ 972544 h 987485"/>
                <a:gd name="connsiteX10" fmla="*/ 265919 w 559564"/>
                <a:gd name="connsiteY10" fmla="*/ 916604 h 987485"/>
                <a:gd name="connsiteX11" fmla="*/ 169191 w 559564"/>
                <a:gd name="connsiteY11" fmla="*/ 765581 h 987485"/>
                <a:gd name="connsiteX12" fmla="*/ 118007 w 559564"/>
                <a:gd name="connsiteY12" fmla="*/ 521595 h 987485"/>
                <a:gd name="connsiteX13" fmla="*/ 93999 w 559564"/>
                <a:gd name="connsiteY13" fmla="*/ 762044 h 987485"/>
                <a:gd name="connsiteX14" fmla="*/ 71582 w 559564"/>
                <a:gd name="connsiteY14" fmla="*/ 421954 h 987485"/>
                <a:gd name="connsiteX15" fmla="*/ 0 w 559564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845 w 559211"/>
                <a:gd name="connsiteY7" fmla="*/ 968898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9156 w 559211"/>
                <a:gd name="connsiteY7" fmla="*/ 890527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875"/>
                <a:gd name="connsiteY0" fmla="*/ 663114 h 967454"/>
                <a:gd name="connsiteX1" fmla="*/ 0 w 559875"/>
                <a:gd name="connsiteY1" fmla="*/ 554180 h 967454"/>
                <a:gd name="connsiteX2" fmla="*/ 78429 w 559875"/>
                <a:gd name="connsiteY2" fmla="*/ 17210 h 967454"/>
                <a:gd name="connsiteX3" fmla="*/ 100856 w 559875"/>
                <a:gd name="connsiteY3" fmla="*/ 342553 h 967454"/>
                <a:gd name="connsiteX4" fmla="*/ 131463 w 559875"/>
                <a:gd name="connsiteY4" fmla="*/ 64395 h 967454"/>
                <a:gd name="connsiteX5" fmla="*/ 264533 w 559875"/>
                <a:gd name="connsiteY5" fmla="*/ 149492 h 967454"/>
                <a:gd name="connsiteX6" fmla="*/ 559500 w 559875"/>
                <a:gd name="connsiteY6" fmla="*/ 114619 h 967454"/>
                <a:gd name="connsiteX7" fmla="*/ 559156 w 559875"/>
                <a:gd name="connsiteY7" fmla="*/ 890527 h 967454"/>
                <a:gd name="connsiteX8" fmla="*/ 461522 w 559875"/>
                <a:gd name="connsiteY8" fmla="*/ 945427 h 967454"/>
                <a:gd name="connsiteX9" fmla="*/ 405078 w 559875"/>
                <a:gd name="connsiteY9" fmla="*/ 952513 h 967454"/>
                <a:gd name="connsiteX10" fmla="*/ 265919 w 559875"/>
                <a:gd name="connsiteY10" fmla="*/ 896573 h 967454"/>
                <a:gd name="connsiteX11" fmla="*/ 169191 w 559875"/>
                <a:gd name="connsiteY11" fmla="*/ 745550 h 967454"/>
                <a:gd name="connsiteX12" fmla="*/ 118007 w 559875"/>
                <a:gd name="connsiteY12" fmla="*/ 501564 h 967454"/>
                <a:gd name="connsiteX13" fmla="*/ 93999 w 559875"/>
                <a:gd name="connsiteY13" fmla="*/ 742013 h 967454"/>
                <a:gd name="connsiteX14" fmla="*/ 71582 w 559875"/>
                <a:gd name="connsiteY14" fmla="*/ 401923 h 967454"/>
                <a:gd name="connsiteX15" fmla="*/ 0 w 559875"/>
                <a:gd name="connsiteY15" fmla="*/ 663114 h 96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875" h="967454">
                  <a:moveTo>
                    <a:pt x="0" y="663114"/>
                  </a:moveTo>
                  <a:cubicBezTo>
                    <a:pt x="55" y="580809"/>
                    <a:pt x="76" y="604666"/>
                    <a:pt x="0" y="554180"/>
                  </a:cubicBezTo>
                  <a:cubicBezTo>
                    <a:pt x="42030" y="510926"/>
                    <a:pt x="64921" y="35439"/>
                    <a:pt x="78429" y="17210"/>
                  </a:cubicBezTo>
                  <a:cubicBezTo>
                    <a:pt x="89612" y="0"/>
                    <a:pt x="92489" y="287954"/>
                    <a:pt x="100856" y="342553"/>
                  </a:cubicBezTo>
                  <a:cubicBezTo>
                    <a:pt x="110072" y="398302"/>
                    <a:pt x="115803" y="94180"/>
                    <a:pt x="131463" y="64395"/>
                  </a:cubicBezTo>
                  <a:cubicBezTo>
                    <a:pt x="148116" y="43560"/>
                    <a:pt x="116304" y="118971"/>
                    <a:pt x="264533" y="149492"/>
                  </a:cubicBezTo>
                  <a:cubicBezTo>
                    <a:pt x="335763" y="165934"/>
                    <a:pt x="483924" y="190733"/>
                    <a:pt x="559500" y="114619"/>
                  </a:cubicBezTo>
                  <a:cubicBezTo>
                    <a:pt x="559875" y="336698"/>
                    <a:pt x="559156" y="890527"/>
                    <a:pt x="559156" y="890527"/>
                  </a:cubicBezTo>
                  <a:cubicBezTo>
                    <a:pt x="552609" y="903625"/>
                    <a:pt x="472977" y="943518"/>
                    <a:pt x="461522" y="945427"/>
                  </a:cubicBezTo>
                  <a:cubicBezTo>
                    <a:pt x="442015" y="948678"/>
                    <a:pt x="423839" y="958767"/>
                    <a:pt x="405078" y="952513"/>
                  </a:cubicBezTo>
                  <a:cubicBezTo>
                    <a:pt x="351318" y="967454"/>
                    <a:pt x="307754" y="931305"/>
                    <a:pt x="265919" y="896573"/>
                  </a:cubicBezTo>
                  <a:cubicBezTo>
                    <a:pt x="226012" y="851271"/>
                    <a:pt x="193843" y="811385"/>
                    <a:pt x="169191" y="745550"/>
                  </a:cubicBezTo>
                  <a:cubicBezTo>
                    <a:pt x="138154" y="673203"/>
                    <a:pt x="127694" y="498351"/>
                    <a:pt x="118007" y="501564"/>
                  </a:cubicBezTo>
                  <a:cubicBezTo>
                    <a:pt x="104294" y="518243"/>
                    <a:pt x="101652" y="695543"/>
                    <a:pt x="93999" y="742013"/>
                  </a:cubicBezTo>
                  <a:cubicBezTo>
                    <a:pt x="86006" y="771884"/>
                    <a:pt x="80002" y="400263"/>
                    <a:pt x="71582" y="401923"/>
                  </a:cubicBezTo>
                  <a:cubicBezTo>
                    <a:pt x="55813" y="404783"/>
                    <a:pt x="41744" y="823652"/>
                    <a:pt x="0" y="663114"/>
                  </a:cubicBezTo>
                  <a:close/>
                </a:path>
              </a:pathLst>
            </a:custGeom>
            <a:solidFill>
              <a:srgbClr val="004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C:\Users\Svetlana Volkova\AppData\Local\Microsoft\Windows\Temporary Internet Files\Content.Outlook\UNXP8UXN\Logo IMC Montan New _ 2014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-100000"/>
            </a:blip>
            <a:srcRect l="25068"/>
            <a:stretch>
              <a:fillRect/>
            </a:stretch>
          </p:blipFill>
          <p:spPr bwMode="auto">
            <a:xfrm>
              <a:off x="8443935" y="676119"/>
              <a:ext cx="1546235" cy="30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олилиния 25"/>
            <p:cNvSpPr/>
            <p:nvPr userDrawn="1"/>
          </p:nvSpPr>
          <p:spPr>
            <a:xfrm>
              <a:off x="7931239" y="673741"/>
              <a:ext cx="518480" cy="285749"/>
            </a:xfrm>
            <a:custGeom>
              <a:avLst/>
              <a:gdLst>
                <a:gd name="connsiteX0" fmla="*/ 5911 w 95187"/>
                <a:gd name="connsiteY0" fmla="*/ 91981 h 91981"/>
                <a:gd name="connsiteX1" fmla="*/ 5911 w 95187"/>
                <a:gd name="connsiteY1" fmla="*/ 91981 h 91981"/>
                <a:gd name="connsiteX2" fmla="*/ 32964 w 95187"/>
                <a:gd name="connsiteY2" fmla="*/ 5411 h 91981"/>
                <a:gd name="connsiteX3" fmla="*/ 41080 w 95187"/>
                <a:gd name="connsiteY3" fmla="*/ 0 h 91981"/>
                <a:gd name="connsiteX4" fmla="*/ 73544 w 95187"/>
                <a:gd name="connsiteY4" fmla="*/ 5411 h 91981"/>
                <a:gd name="connsiteX5" fmla="*/ 87071 w 95187"/>
                <a:gd name="connsiteY5" fmla="*/ 24348 h 91981"/>
                <a:gd name="connsiteX6" fmla="*/ 95187 w 95187"/>
                <a:gd name="connsiteY6" fmla="*/ 35169 h 91981"/>
                <a:gd name="connsiteX7" fmla="*/ 89776 w 95187"/>
                <a:gd name="connsiteY7" fmla="*/ 64928 h 91981"/>
                <a:gd name="connsiteX8" fmla="*/ 81660 w 95187"/>
                <a:gd name="connsiteY8" fmla="*/ 70338 h 91981"/>
                <a:gd name="connsiteX9" fmla="*/ 68133 w 95187"/>
                <a:gd name="connsiteY9" fmla="*/ 73044 h 91981"/>
                <a:gd name="connsiteX10" fmla="*/ 60018 w 95187"/>
                <a:gd name="connsiteY10" fmla="*/ 75749 h 91981"/>
                <a:gd name="connsiteX11" fmla="*/ 32964 w 95187"/>
                <a:gd name="connsiteY11" fmla="*/ 67633 h 91981"/>
                <a:gd name="connsiteX12" fmla="*/ 24848 w 95187"/>
                <a:gd name="connsiteY12" fmla="*/ 64928 h 91981"/>
                <a:gd name="connsiteX13" fmla="*/ 11322 w 95187"/>
                <a:gd name="connsiteY13" fmla="*/ 67633 h 91981"/>
                <a:gd name="connsiteX14" fmla="*/ 5911 w 95187"/>
                <a:gd name="connsiteY14" fmla="*/ 91981 h 91981"/>
                <a:gd name="connsiteX0" fmla="*/ 5911 w 95187"/>
                <a:gd name="connsiteY0" fmla="*/ 91981 h 164745"/>
                <a:gd name="connsiteX1" fmla="*/ 5911 w 95187"/>
                <a:gd name="connsiteY1" fmla="*/ 91981 h 164745"/>
                <a:gd name="connsiteX2" fmla="*/ 32964 w 95187"/>
                <a:gd name="connsiteY2" fmla="*/ 5411 h 164745"/>
                <a:gd name="connsiteX3" fmla="*/ 41080 w 95187"/>
                <a:gd name="connsiteY3" fmla="*/ 0 h 164745"/>
                <a:gd name="connsiteX4" fmla="*/ 73544 w 95187"/>
                <a:gd name="connsiteY4" fmla="*/ 5411 h 164745"/>
                <a:gd name="connsiteX5" fmla="*/ 87071 w 95187"/>
                <a:gd name="connsiteY5" fmla="*/ 24348 h 164745"/>
                <a:gd name="connsiteX6" fmla="*/ 95187 w 95187"/>
                <a:gd name="connsiteY6" fmla="*/ 35169 h 164745"/>
                <a:gd name="connsiteX7" fmla="*/ 89776 w 95187"/>
                <a:gd name="connsiteY7" fmla="*/ 64928 h 164745"/>
                <a:gd name="connsiteX8" fmla="*/ 81660 w 95187"/>
                <a:gd name="connsiteY8" fmla="*/ 70338 h 164745"/>
                <a:gd name="connsiteX9" fmla="*/ 68133 w 95187"/>
                <a:gd name="connsiteY9" fmla="*/ 73044 h 164745"/>
                <a:gd name="connsiteX10" fmla="*/ 60018 w 95187"/>
                <a:gd name="connsiteY10" fmla="*/ 75749 h 164745"/>
                <a:gd name="connsiteX11" fmla="*/ 63291 w 95187"/>
                <a:gd name="connsiteY11" fmla="*/ 158157 h 164745"/>
                <a:gd name="connsiteX12" fmla="*/ 24848 w 95187"/>
                <a:gd name="connsiteY12" fmla="*/ 64928 h 164745"/>
                <a:gd name="connsiteX13" fmla="*/ 11322 w 95187"/>
                <a:gd name="connsiteY13" fmla="*/ 67633 h 164745"/>
                <a:gd name="connsiteX14" fmla="*/ 5911 w 95187"/>
                <a:gd name="connsiteY14" fmla="*/ 91981 h 164745"/>
                <a:gd name="connsiteX0" fmla="*/ 5911 w 129788"/>
                <a:gd name="connsiteY0" fmla="*/ 91981 h 164745"/>
                <a:gd name="connsiteX1" fmla="*/ 5911 w 129788"/>
                <a:gd name="connsiteY1" fmla="*/ 91981 h 164745"/>
                <a:gd name="connsiteX2" fmla="*/ 32964 w 129788"/>
                <a:gd name="connsiteY2" fmla="*/ 5411 h 164745"/>
                <a:gd name="connsiteX3" fmla="*/ 41080 w 129788"/>
                <a:gd name="connsiteY3" fmla="*/ 0 h 164745"/>
                <a:gd name="connsiteX4" fmla="*/ 73544 w 129788"/>
                <a:gd name="connsiteY4" fmla="*/ 5411 h 164745"/>
                <a:gd name="connsiteX5" fmla="*/ 87071 w 129788"/>
                <a:gd name="connsiteY5" fmla="*/ 24348 h 164745"/>
                <a:gd name="connsiteX6" fmla="*/ 95187 w 129788"/>
                <a:gd name="connsiteY6" fmla="*/ 35169 h 164745"/>
                <a:gd name="connsiteX7" fmla="*/ 89776 w 129788"/>
                <a:gd name="connsiteY7" fmla="*/ 64928 h 164745"/>
                <a:gd name="connsiteX8" fmla="*/ 81660 w 129788"/>
                <a:gd name="connsiteY8" fmla="*/ 70338 h 164745"/>
                <a:gd name="connsiteX9" fmla="*/ 68133 w 129788"/>
                <a:gd name="connsiteY9" fmla="*/ 73044 h 164745"/>
                <a:gd name="connsiteX10" fmla="*/ 127083 w 129788"/>
                <a:gd name="connsiteY10" fmla="*/ 91981 h 164745"/>
                <a:gd name="connsiteX11" fmla="*/ 63291 w 129788"/>
                <a:gd name="connsiteY11" fmla="*/ 158157 h 164745"/>
                <a:gd name="connsiteX12" fmla="*/ 24848 w 129788"/>
                <a:gd name="connsiteY12" fmla="*/ 64928 h 164745"/>
                <a:gd name="connsiteX13" fmla="*/ 11322 w 129788"/>
                <a:gd name="connsiteY13" fmla="*/ 67633 h 164745"/>
                <a:gd name="connsiteX14" fmla="*/ 5911 w 129788"/>
                <a:gd name="connsiteY14" fmla="*/ 91981 h 164745"/>
                <a:gd name="connsiteX0" fmla="*/ 5911 w 141106"/>
                <a:gd name="connsiteY0" fmla="*/ 136204 h 208968"/>
                <a:gd name="connsiteX1" fmla="*/ 5911 w 141106"/>
                <a:gd name="connsiteY1" fmla="*/ 136204 h 208968"/>
                <a:gd name="connsiteX2" fmla="*/ 32964 w 141106"/>
                <a:gd name="connsiteY2" fmla="*/ 49634 h 208968"/>
                <a:gd name="connsiteX3" fmla="*/ 41080 w 141106"/>
                <a:gd name="connsiteY3" fmla="*/ 44223 h 208968"/>
                <a:gd name="connsiteX4" fmla="*/ 127083 w 141106"/>
                <a:gd name="connsiteY4" fmla="*/ 3852 h 208968"/>
                <a:gd name="connsiteX5" fmla="*/ 87071 w 141106"/>
                <a:gd name="connsiteY5" fmla="*/ 68571 h 208968"/>
                <a:gd name="connsiteX6" fmla="*/ 95187 w 141106"/>
                <a:gd name="connsiteY6" fmla="*/ 79392 h 208968"/>
                <a:gd name="connsiteX7" fmla="*/ 89776 w 141106"/>
                <a:gd name="connsiteY7" fmla="*/ 109151 h 208968"/>
                <a:gd name="connsiteX8" fmla="*/ 81660 w 141106"/>
                <a:gd name="connsiteY8" fmla="*/ 114561 h 208968"/>
                <a:gd name="connsiteX9" fmla="*/ 68133 w 141106"/>
                <a:gd name="connsiteY9" fmla="*/ 117267 h 208968"/>
                <a:gd name="connsiteX10" fmla="*/ 127083 w 141106"/>
                <a:gd name="connsiteY10" fmla="*/ 136204 h 208968"/>
                <a:gd name="connsiteX11" fmla="*/ 63291 w 141106"/>
                <a:gd name="connsiteY11" fmla="*/ 202380 h 208968"/>
                <a:gd name="connsiteX12" fmla="*/ 24848 w 141106"/>
                <a:gd name="connsiteY12" fmla="*/ 109151 h 208968"/>
                <a:gd name="connsiteX13" fmla="*/ 11322 w 141106"/>
                <a:gd name="connsiteY13" fmla="*/ 111856 h 208968"/>
                <a:gd name="connsiteX14" fmla="*/ 5911 w 141106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99251 w 199277"/>
                <a:gd name="connsiteY3" fmla="*/ 44223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89565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9493 w 199277"/>
                <a:gd name="connsiteY0" fmla="*/ 111856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0" fmla="*/ 83019 w 199277"/>
                <a:gd name="connsiteY0" fmla="*/ 109151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0" fmla="*/ 63654 w 179912"/>
                <a:gd name="connsiteY0" fmla="*/ 109151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63654 w 179912"/>
                <a:gd name="connsiteY11" fmla="*/ 109151 h 208968"/>
                <a:gd name="connsiteX0" fmla="*/ 70200 w 179912"/>
                <a:gd name="connsiteY0" fmla="*/ 169292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70200 w 17991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25877 w 229682"/>
                <a:gd name="connsiteY4" fmla="*/ 6857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97786 w 229682"/>
                <a:gd name="connsiteY7" fmla="*/ 169292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65889 w 233301"/>
                <a:gd name="connsiteY9" fmla="*/ 136204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5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64394 w 233301"/>
                <a:gd name="connsiteY2" fmla="*/ 65525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61736 w 224837"/>
                <a:gd name="connsiteY0" fmla="*/ 169292 h 208968"/>
                <a:gd name="connsiteX1" fmla="*/ 6407 w 224837"/>
                <a:gd name="connsiteY1" fmla="*/ 95598 h 208968"/>
                <a:gd name="connsiteX2" fmla="*/ 46501 w 224837"/>
                <a:gd name="connsiteY2" fmla="*/ 25937 h 208968"/>
                <a:gd name="connsiteX3" fmla="*/ 93632 w 224837"/>
                <a:gd name="connsiteY3" fmla="*/ 70029 h 208968"/>
                <a:gd name="connsiteX4" fmla="*/ 157425 w 224837"/>
                <a:gd name="connsiteY4" fmla="*/ 3852 h 208968"/>
                <a:gd name="connsiteX5" fmla="*/ 189322 w 224837"/>
                <a:gd name="connsiteY5" fmla="*/ 36941 h 208968"/>
                <a:gd name="connsiteX6" fmla="*/ 221218 w 224837"/>
                <a:gd name="connsiteY6" fmla="*/ 70029 h 208968"/>
                <a:gd name="connsiteX7" fmla="*/ 221218 w 224837"/>
                <a:gd name="connsiteY7" fmla="*/ 103116 h 208968"/>
                <a:gd name="connsiteX8" fmla="*/ 189321 w 224837"/>
                <a:gd name="connsiteY8" fmla="*/ 169292 h 208968"/>
                <a:gd name="connsiteX9" fmla="*/ 125528 w 224837"/>
                <a:gd name="connsiteY9" fmla="*/ 169292 h 208968"/>
                <a:gd name="connsiteX10" fmla="*/ 93632 w 224837"/>
                <a:gd name="connsiteY10" fmla="*/ 169292 h 208968"/>
                <a:gd name="connsiteX11" fmla="*/ 93633 w 224837"/>
                <a:gd name="connsiteY11" fmla="*/ 202380 h 208968"/>
                <a:gd name="connsiteX12" fmla="*/ 61736 w 224837"/>
                <a:gd name="connsiteY12" fmla="*/ 169292 h 208968"/>
                <a:gd name="connsiteX0" fmla="*/ 56297 w 219398"/>
                <a:gd name="connsiteY0" fmla="*/ 169292 h 208968"/>
                <a:gd name="connsiteX1" fmla="*/ 968 w 219398"/>
                <a:gd name="connsiteY1" fmla="*/ 95598 h 208968"/>
                <a:gd name="connsiteX2" fmla="*/ 41062 w 219398"/>
                <a:gd name="connsiteY2" fmla="*/ 25937 h 208968"/>
                <a:gd name="connsiteX3" fmla="*/ 88193 w 219398"/>
                <a:gd name="connsiteY3" fmla="*/ 70029 h 208968"/>
                <a:gd name="connsiteX4" fmla="*/ 151986 w 219398"/>
                <a:gd name="connsiteY4" fmla="*/ 3852 h 208968"/>
                <a:gd name="connsiteX5" fmla="*/ 183883 w 219398"/>
                <a:gd name="connsiteY5" fmla="*/ 36941 h 208968"/>
                <a:gd name="connsiteX6" fmla="*/ 215779 w 219398"/>
                <a:gd name="connsiteY6" fmla="*/ 70029 h 208968"/>
                <a:gd name="connsiteX7" fmla="*/ 215779 w 219398"/>
                <a:gd name="connsiteY7" fmla="*/ 103116 h 208968"/>
                <a:gd name="connsiteX8" fmla="*/ 183882 w 219398"/>
                <a:gd name="connsiteY8" fmla="*/ 169292 h 208968"/>
                <a:gd name="connsiteX9" fmla="*/ 120089 w 219398"/>
                <a:gd name="connsiteY9" fmla="*/ 169292 h 208968"/>
                <a:gd name="connsiteX10" fmla="*/ 88193 w 219398"/>
                <a:gd name="connsiteY10" fmla="*/ 169292 h 208968"/>
                <a:gd name="connsiteX11" fmla="*/ 88194 w 219398"/>
                <a:gd name="connsiteY11" fmla="*/ 202380 h 208968"/>
                <a:gd name="connsiteX12" fmla="*/ 56297 w 219398"/>
                <a:gd name="connsiteY12" fmla="*/ 169292 h 208968"/>
                <a:gd name="connsiteX0" fmla="*/ 55329 w 218430"/>
                <a:gd name="connsiteY0" fmla="*/ 169292 h 208968"/>
                <a:gd name="connsiteX1" fmla="*/ 0 w 218430"/>
                <a:gd name="connsiteY1" fmla="*/ 95598 h 208968"/>
                <a:gd name="connsiteX2" fmla="*/ 40094 w 218430"/>
                <a:gd name="connsiteY2" fmla="*/ 25937 h 208968"/>
                <a:gd name="connsiteX3" fmla="*/ 87225 w 218430"/>
                <a:gd name="connsiteY3" fmla="*/ 70029 h 208968"/>
                <a:gd name="connsiteX4" fmla="*/ 151018 w 218430"/>
                <a:gd name="connsiteY4" fmla="*/ 3852 h 208968"/>
                <a:gd name="connsiteX5" fmla="*/ 182915 w 218430"/>
                <a:gd name="connsiteY5" fmla="*/ 36941 h 208968"/>
                <a:gd name="connsiteX6" fmla="*/ 214811 w 218430"/>
                <a:gd name="connsiteY6" fmla="*/ 70029 h 208968"/>
                <a:gd name="connsiteX7" fmla="*/ 214811 w 218430"/>
                <a:gd name="connsiteY7" fmla="*/ 103116 h 208968"/>
                <a:gd name="connsiteX8" fmla="*/ 182914 w 218430"/>
                <a:gd name="connsiteY8" fmla="*/ 169292 h 208968"/>
                <a:gd name="connsiteX9" fmla="*/ 119121 w 218430"/>
                <a:gd name="connsiteY9" fmla="*/ 169292 h 208968"/>
                <a:gd name="connsiteX10" fmla="*/ 87225 w 218430"/>
                <a:gd name="connsiteY10" fmla="*/ 169292 h 208968"/>
                <a:gd name="connsiteX11" fmla="*/ 87226 w 218430"/>
                <a:gd name="connsiteY11" fmla="*/ 202380 h 208968"/>
                <a:gd name="connsiteX12" fmla="*/ 55329 w 218430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69292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3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772 w 219381"/>
                <a:gd name="connsiteY9" fmla="*/ 152023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9048 w 219381"/>
                <a:gd name="connsiteY9" fmla="*/ 142097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51267 h 163549"/>
                <a:gd name="connsiteX1" fmla="*/ 951 w 219381"/>
                <a:gd name="connsiteY1" fmla="*/ 77573 h 163549"/>
                <a:gd name="connsiteX2" fmla="*/ 41045 w 219381"/>
                <a:gd name="connsiteY2" fmla="*/ 7912 h 163549"/>
                <a:gd name="connsiteX3" fmla="*/ 88176 w 219381"/>
                <a:gd name="connsiteY3" fmla="*/ 52004 h 163549"/>
                <a:gd name="connsiteX4" fmla="*/ 129278 w 219381"/>
                <a:gd name="connsiteY4" fmla="*/ 3852 h 163549"/>
                <a:gd name="connsiteX5" fmla="*/ 183866 w 219381"/>
                <a:gd name="connsiteY5" fmla="*/ 18916 h 163549"/>
                <a:gd name="connsiteX6" fmla="*/ 215762 w 219381"/>
                <a:gd name="connsiteY6" fmla="*/ 52004 h 163549"/>
                <a:gd name="connsiteX7" fmla="*/ 215762 w 219381"/>
                <a:gd name="connsiteY7" fmla="*/ 85091 h 163549"/>
                <a:gd name="connsiteX8" fmla="*/ 183865 w 219381"/>
                <a:gd name="connsiteY8" fmla="*/ 118180 h 163549"/>
                <a:gd name="connsiteX9" fmla="*/ 157622 w 219381"/>
                <a:gd name="connsiteY9" fmla="*/ 94670 h 163549"/>
                <a:gd name="connsiteX10" fmla="*/ 120772 w 219381"/>
                <a:gd name="connsiteY10" fmla="*/ 133998 h 163549"/>
                <a:gd name="connsiteX11" fmla="*/ 88176 w 219381"/>
                <a:gd name="connsiteY11" fmla="*/ 118180 h 163549"/>
                <a:gd name="connsiteX12" fmla="*/ 56280 w 219381"/>
                <a:gd name="connsiteY12" fmla="*/ 151267 h 163549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81239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19474"/>
                <a:gd name="connsiteY0" fmla="*/ 147415 h 159697"/>
                <a:gd name="connsiteX1" fmla="*/ 951 w 219474"/>
                <a:gd name="connsiteY1" fmla="*/ 73721 h 159697"/>
                <a:gd name="connsiteX2" fmla="*/ 41045 w 219474"/>
                <a:gd name="connsiteY2" fmla="*/ 4060 h 159697"/>
                <a:gd name="connsiteX3" fmla="*/ 88176 w 219474"/>
                <a:gd name="connsiteY3" fmla="*/ 48152 h 159697"/>
                <a:gd name="connsiteX4" fmla="*/ 129278 w 219474"/>
                <a:gd name="connsiteY4" fmla="*/ 0 h 159697"/>
                <a:gd name="connsiteX5" fmla="*/ 210082 w 219474"/>
                <a:gd name="connsiteY5" fmla="*/ 40809 h 159697"/>
                <a:gd name="connsiteX6" fmla="*/ 185628 w 219474"/>
                <a:gd name="connsiteY6" fmla="*/ 132351 h 159697"/>
                <a:gd name="connsiteX7" fmla="*/ 157622 w 219474"/>
                <a:gd name="connsiteY7" fmla="*/ 90818 h 159697"/>
                <a:gd name="connsiteX8" fmla="*/ 120772 w 219474"/>
                <a:gd name="connsiteY8" fmla="*/ 130146 h 159697"/>
                <a:gd name="connsiteX9" fmla="*/ 88176 w 219474"/>
                <a:gd name="connsiteY9" fmla="*/ 114328 h 159697"/>
                <a:gd name="connsiteX10" fmla="*/ 56280 w 219474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4062"/>
                <a:gd name="connsiteY0" fmla="*/ 147415 h 159697"/>
                <a:gd name="connsiteX1" fmla="*/ 951 w 224062"/>
                <a:gd name="connsiteY1" fmla="*/ 73721 h 159697"/>
                <a:gd name="connsiteX2" fmla="*/ 41045 w 224062"/>
                <a:gd name="connsiteY2" fmla="*/ 4060 h 159697"/>
                <a:gd name="connsiteX3" fmla="*/ 88176 w 224062"/>
                <a:gd name="connsiteY3" fmla="*/ 48152 h 159697"/>
                <a:gd name="connsiteX4" fmla="*/ 129278 w 224062"/>
                <a:gd name="connsiteY4" fmla="*/ 0 h 159697"/>
                <a:gd name="connsiteX5" fmla="*/ 207591 w 224062"/>
                <a:gd name="connsiteY5" fmla="*/ 34570 h 159697"/>
                <a:gd name="connsiteX6" fmla="*/ 185628 w 224062"/>
                <a:gd name="connsiteY6" fmla="*/ 132351 h 159697"/>
                <a:gd name="connsiteX7" fmla="*/ 157622 w 224062"/>
                <a:gd name="connsiteY7" fmla="*/ 90818 h 159697"/>
                <a:gd name="connsiteX8" fmla="*/ 120772 w 224062"/>
                <a:gd name="connsiteY8" fmla="*/ 130146 h 159697"/>
                <a:gd name="connsiteX9" fmla="*/ 88176 w 224062"/>
                <a:gd name="connsiteY9" fmla="*/ 114328 h 159697"/>
                <a:gd name="connsiteX10" fmla="*/ 56280 w 224062"/>
                <a:gd name="connsiteY10" fmla="*/ 147415 h 159697"/>
                <a:gd name="connsiteX0" fmla="*/ 56280 w 224761"/>
                <a:gd name="connsiteY0" fmla="*/ 147415 h 159697"/>
                <a:gd name="connsiteX1" fmla="*/ 951 w 224761"/>
                <a:gd name="connsiteY1" fmla="*/ 73721 h 159697"/>
                <a:gd name="connsiteX2" fmla="*/ 41045 w 224761"/>
                <a:gd name="connsiteY2" fmla="*/ 4060 h 159697"/>
                <a:gd name="connsiteX3" fmla="*/ 88176 w 224761"/>
                <a:gd name="connsiteY3" fmla="*/ 48152 h 159697"/>
                <a:gd name="connsiteX4" fmla="*/ 129278 w 224761"/>
                <a:gd name="connsiteY4" fmla="*/ 0 h 159697"/>
                <a:gd name="connsiteX5" fmla="*/ 208290 w 224761"/>
                <a:gd name="connsiteY5" fmla="*/ 41566 h 159697"/>
                <a:gd name="connsiteX6" fmla="*/ 185628 w 224761"/>
                <a:gd name="connsiteY6" fmla="*/ 132351 h 159697"/>
                <a:gd name="connsiteX7" fmla="*/ 157622 w 224761"/>
                <a:gd name="connsiteY7" fmla="*/ 90818 h 159697"/>
                <a:gd name="connsiteX8" fmla="*/ 120772 w 224761"/>
                <a:gd name="connsiteY8" fmla="*/ 130146 h 159697"/>
                <a:gd name="connsiteX9" fmla="*/ 88176 w 224761"/>
                <a:gd name="connsiteY9" fmla="*/ 114328 h 159697"/>
                <a:gd name="connsiteX10" fmla="*/ 56280 w 224761"/>
                <a:gd name="connsiteY10" fmla="*/ 147415 h 159697"/>
                <a:gd name="connsiteX0" fmla="*/ 56280 w 233966"/>
                <a:gd name="connsiteY0" fmla="*/ 147415 h 159697"/>
                <a:gd name="connsiteX1" fmla="*/ 951 w 233966"/>
                <a:gd name="connsiteY1" fmla="*/ 73721 h 159697"/>
                <a:gd name="connsiteX2" fmla="*/ 41045 w 233966"/>
                <a:gd name="connsiteY2" fmla="*/ 4060 h 159697"/>
                <a:gd name="connsiteX3" fmla="*/ 88176 w 233966"/>
                <a:gd name="connsiteY3" fmla="*/ 48152 h 159697"/>
                <a:gd name="connsiteX4" fmla="*/ 129278 w 233966"/>
                <a:gd name="connsiteY4" fmla="*/ 0 h 159697"/>
                <a:gd name="connsiteX5" fmla="*/ 208290 w 233966"/>
                <a:gd name="connsiteY5" fmla="*/ 41566 h 159697"/>
                <a:gd name="connsiteX6" fmla="*/ 185628 w 233966"/>
                <a:gd name="connsiteY6" fmla="*/ 132351 h 159697"/>
                <a:gd name="connsiteX7" fmla="*/ 157622 w 233966"/>
                <a:gd name="connsiteY7" fmla="*/ 90818 h 159697"/>
                <a:gd name="connsiteX8" fmla="*/ 120772 w 233966"/>
                <a:gd name="connsiteY8" fmla="*/ 130146 h 159697"/>
                <a:gd name="connsiteX9" fmla="*/ 88176 w 233966"/>
                <a:gd name="connsiteY9" fmla="*/ 114328 h 159697"/>
                <a:gd name="connsiteX10" fmla="*/ 56280 w 233966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643 w 230048"/>
                <a:gd name="connsiteY0" fmla="*/ 147415 h 159697"/>
                <a:gd name="connsiteX1" fmla="*/ 1314 w 230048"/>
                <a:gd name="connsiteY1" fmla="*/ 73721 h 159697"/>
                <a:gd name="connsiteX2" fmla="*/ 45999 w 230048"/>
                <a:gd name="connsiteY2" fmla="*/ 2610 h 159697"/>
                <a:gd name="connsiteX3" fmla="*/ 88539 w 230048"/>
                <a:gd name="connsiteY3" fmla="*/ 48152 h 159697"/>
                <a:gd name="connsiteX4" fmla="*/ 129641 w 230048"/>
                <a:gd name="connsiteY4" fmla="*/ 0 h 159697"/>
                <a:gd name="connsiteX5" fmla="*/ 204372 w 230048"/>
                <a:gd name="connsiteY5" fmla="*/ 30567 h 159697"/>
                <a:gd name="connsiteX6" fmla="*/ 185991 w 230048"/>
                <a:gd name="connsiteY6" fmla="*/ 132351 h 159697"/>
                <a:gd name="connsiteX7" fmla="*/ 157985 w 230048"/>
                <a:gd name="connsiteY7" fmla="*/ 90818 h 159697"/>
                <a:gd name="connsiteX8" fmla="*/ 121135 w 230048"/>
                <a:gd name="connsiteY8" fmla="*/ 130146 h 159697"/>
                <a:gd name="connsiteX9" fmla="*/ 88539 w 230048"/>
                <a:gd name="connsiteY9" fmla="*/ 114328 h 159697"/>
                <a:gd name="connsiteX10" fmla="*/ 56643 w 230048"/>
                <a:gd name="connsiteY10" fmla="*/ 147415 h 159697"/>
                <a:gd name="connsiteX0" fmla="*/ 55942 w 229347"/>
                <a:gd name="connsiteY0" fmla="*/ 147415 h 159697"/>
                <a:gd name="connsiteX1" fmla="*/ 1314 w 229347"/>
                <a:gd name="connsiteY1" fmla="*/ 67481 h 159697"/>
                <a:gd name="connsiteX2" fmla="*/ 45298 w 229347"/>
                <a:gd name="connsiteY2" fmla="*/ 2610 h 159697"/>
                <a:gd name="connsiteX3" fmla="*/ 87838 w 229347"/>
                <a:gd name="connsiteY3" fmla="*/ 48152 h 159697"/>
                <a:gd name="connsiteX4" fmla="*/ 128940 w 229347"/>
                <a:gd name="connsiteY4" fmla="*/ 0 h 159697"/>
                <a:gd name="connsiteX5" fmla="*/ 203671 w 229347"/>
                <a:gd name="connsiteY5" fmla="*/ 30567 h 159697"/>
                <a:gd name="connsiteX6" fmla="*/ 185290 w 229347"/>
                <a:gd name="connsiteY6" fmla="*/ 132351 h 159697"/>
                <a:gd name="connsiteX7" fmla="*/ 157284 w 229347"/>
                <a:gd name="connsiteY7" fmla="*/ 90818 h 159697"/>
                <a:gd name="connsiteX8" fmla="*/ 120434 w 229347"/>
                <a:gd name="connsiteY8" fmla="*/ 130146 h 159697"/>
                <a:gd name="connsiteX9" fmla="*/ 87838 w 229347"/>
                <a:gd name="connsiteY9" fmla="*/ 114328 h 159697"/>
                <a:gd name="connsiteX10" fmla="*/ 55942 w 229347"/>
                <a:gd name="connsiteY10" fmla="*/ 147415 h 159697"/>
                <a:gd name="connsiteX0" fmla="*/ 57368 w 230773"/>
                <a:gd name="connsiteY0" fmla="*/ 147415 h 159697"/>
                <a:gd name="connsiteX1" fmla="*/ 1314 w 230773"/>
                <a:gd name="connsiteY1" fmla="*/ 70064 h 159697"/>
                <a:gd name="connsiteX2" fmla="*/ 46724 w 230773"/>
                <a:gd name="connsiteY2" fmla="*/ 2610 h 159697"/>
                <a:gd name="connsiteX3" fmla="*/ 89264 w 230773"/>
                <a:gd name="connsiteY3" fmla="*/ 48152 h 159697"/>
                <a:gd name="connsiteX4" fmla="*/ 130366 w 230773"/>
                <a:gd name="connsiteY4" fmla="*/ 0 h 159697"/>
                <a:gd name="connsiteX5" fmla="*/ 205097 w 230773"/>
                <a:gd name="connsiteY5" fmla="*/ 30567 h 159697"/>
                <a:gd name="connsiteX6" fmla="*/ 186716 w 230773"/>
                <a:gd name="connsiteY6" fmla="*/ 132351 h 159697"/>
                <a:gd name="connsiteX7" fmla="*/ 158710 w 230773"/>
                <a:gd name="connsiteY7" fmla="*/ 90818 h 159697"/>
                <a:gd name="connsiteX8" fmla="*/ 121860 w 230773"/>
                <a:gd name="connsiteY8" fmla="*/ 130146 h 159697"/>
                <a:gd name="connsiteX9" fmla="*/ 89264 w 230773"/>
                <a:gd name="connsiteY9" fmla="*/ 114328 h 159697"/>
                <a:gd name="connsiteX10" fmla="*/ 57368 w 230773"/>
                <a:gd name="connsiteY10" fmla="*/ 147415 h 159697"/>
                <a:gd name="connsiteX0" fmla="*/ 56054 w 229459"/>
                <a:gd name="connsiteY0" fmla="*/ 147415 h 159697"/>
                <a:gd name="connsiteX1" fmla="*/ 0 w 229459"/>
                <a:gd name="connsiteY1" fmla="*/ 70064 h 159697"/>
                <a:gd name="connsiteX2" fmla="*/ 45410 w 229459"/>
                <a:gd name="connsiteY2" fmla="*/ 2610 h 159697"/>
                <a:gd name="connsiteX3" fmla="*/ 87950 w 229459"/>
                <a:gd name="connsiteY3" fmla="*/ 48152 h 159697"/>
                <a:gd name="connsiteX4" fmla="*/ 129052 w 229459"/>
                <a:gd name="connsiteY4" fmla="*/ 0 h 159697"/>
                <a:gd name="connsiteX5" fmla="*/ 203783 w 229459"/>
                <a:gd name="connsiteY5" fmla="*/ 30567 h 159697"/>
                <a:gd name="connsiteX6" fmla="*/ 185402 w 229459"/>
                <a:gd name="connsiteY6" fmla="*/ 132351 h 159697"/>
                <a:gd name="connsiteX7" fmla="*/ 157396 w 229459"/>
                <a:gd name="connsiteY7" fmla="*/ 90818 h 159697"/>
                <a:gd name="connsiteX8" fmla="*/ 120546 w 229459"/>
                <a:gd name="connsiteY8" fmla="*/ 130146 h 159697"/>
                <a:gd name="connsiteX9" fmla="*/ 87950 w 229459"/>
                <a:gd name="connsiteY9" fmla="*/ 114328 h 159697"/>
                <a:gd name="connsiteX10" fmla="*/ 56054 w 229459"/>
                <a:gd name="connsiteY10" fmla="*/ 147415 h 159697"/>
                <a:gd name="connsiteX0" fmla="*/ 58092 w 231497"/>
                <a:gd name="connsiteY0" fmla="*/ 147415 h 159697"/>
                <a:gd name="connsiteX1" fmla="*/ 2038 w 231497"/>
                <a:gd name="connsiteY1" fmla="*/ 70064 h 159697"/>
                <a:gd name="connsiteX2" fmla="*/ 47448 w 231497"/>
                <a:gd name="connsiteY2" fmla="*/ 2610 h 159697"/>
                <a:gd name="connsiteX3" fmla="*/ 89988 w 231497"/>
                <a:gd name="connsiteY3" fmla="*/ 48152 h 159697"/>
                <a:gd name="connsiteX4" fmla="*/ 131090 w 231497"/>
                <a:gd name="connsiteY4" fmla="*/ 0 h 159697"/>
                <a:gd name="connsiteX5" fmla="*/ 205821 w 231497"/>
                <a:gd name="connsiteY5" fmla="*/ 30567 h 159697"/>
                <a:gd name="connsiteX6" fmla="*/ 187440 w 231497"/>
                <a:gd name="connsiteY6" fmla="*/ 132351 h 159697"/>
                <a:gd name="connsiteX7" fmla="*/ 159434 w 231497"/>
                <a:gd name="connsiteY7" fmla="*/ 90818 h 159697"/>
                <a:gd name="connsiteX8" fmla="*/ 122584 w 231497"/>
                <a:gd name="connsiteY8" fmla="*/ 130146 h 159697"/>
                <a:gd name="connsiteX9" fmla="*/ 89988 w 231497"/>
                <a:gd name="connsiteY9" fmla="*/ 114328 h 159697"/>
                <a:gd name="connsiteX10" fmla="*/ 58092 w 231497"/>
                <a:gd name="connsiteY10" fmla="*/ 147415 h 159697"/>
                <a:gd name="connsiteX0" fmla="*/ 58092 w 231497"/>
                <a:gd name="connsiteY0" fmla="*/ 147415 h 147415"/>
                <a:gd name="connsiteX1" fmla="*/ 2038 w 231497"/>
                <a:gd name="connsiteY1" fmla="*/ 70064 h 147415"/>
                <a:gd name="connsiteX2" fmla="*/ 47448 w 231497"/>
                <a:gd name="connsiteY2" fmla="*/ 2610 h 147415"/>
                <a:gd name="connsiteX3" fmla="*/ 89988 w 231497"/>
                <a:gd name="connsiteY3" fmla="*/ 48152 h 147415"/>
                <a:gd name="connsiteX4" fmla="*/ 131090 w 231497"/>
                <a:gd name="connsiteY4" fmla="*/ 0 h 147415"/>
                <a:gd name="connsiteX5" fmla="*/ 205821 w 231497"/>
                <a:gd name="connsiteY5" fmla="*/ 30567 h 147415"/>
                <a:gd name="connsiteX6" fmla="*/ 187440 w 231497"/>
                <a:gd name="connsiteY6" fmla="*/ 132351 h 147415"/>
                <a:gd name="connsiteX7" fmla="*/ 159434 w 231497"/>
                <a:gd name="connsiteY7" fmla="*/ 90818 h 147415"/>
                <a:gd name="connsiteX8" fmla="*/ 122584 w 231497"/>
                <a:gd name="connsiteY8" fmla="*/ 130146 h 147415"/>
                <a:gd name="connsiteX9" fmla="*/ 89988 w 231497"/>
                <a:gd name="connsiteY9" fmla="*/ 114328 h 147415"/>
                <a:gd name="connsiteX10" fmla="*/ 58092 w 231497"/>
                <a:gd name="connsiteY10" fmla="*/ 147415 h 147415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625 w 231497"/>
                <a:gd name="connsiteY9" fmla="*/ 10147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97" h="132351">
                  <a:moveTo>
                    <a:pt x="55603" y="132351"/>
                  </a:moveTo>
                  <a:cubicBezTo>
                    <a:pt x="16965" y="109568"/>
                    <a:pt x="3006" y="87358"/>
                    <a:pt x="2038" y="70064"/>
                  </a:cubicBezTo>
                  <a:cubicBezTo>
                    <a:pt x="0" y="44903"/>
                    <a:pt x="8381" y="24524"/>
                    <a:pt x="47448" y="2610"/>
                  </a:cubicBezTo>
                  <a:cubicBezTo>
                    <a:pt x="72447" y="19095"/>
                    <a:pt x="71646" y="20206"/>
                    <a:pt x="89988" y="48152"/>
                  </a:cubicBezTo>
                  <a:cubicBezTo>
                    <a:pt x="98170" y="29143"/>
                    <a:pt x="111223" y="8313"/>
                    <a:pt x="131090" y="0"/>
                  </a:cubicBezTo>
                  <a:cubicBezTo>
                    <a:pt x="160832" y="5547"/>
                    <a:pt x="180145" y="4443"/>
                    <a:pt x="205821" y="30567"/>
                  </a:cubicBezTo>
                  <a:cubicBezTo>
                    <a:pt x="231497" y="56691"/>
                    <a:pt x="217666" y="92907"/>
                    <a:pt x="187440" y="132351"/>
                  </a:cubicBezTo>
                  <a:cubicBezTo>
                    <a:pt x="177961" y="122334"/>
                    <a:pt x="171685" y="121677"/>
                    <a:pt x="156944" y="93401"/>
                  </a:cubicBezTo>
                  <a:cubicBezTo>
                    <a:pt x="136134" y="118851"/>
                    <a:pt x="144665" y="112756"/>
                    <a:pt x="122584" y="130146"/>
                  </a:cubicBezTo>
                  <a:cubicBezTo>
                    <a:pt x="119818" y="130838"/>
                    <a:pt x="110246" y="124515"/>
                    <a:pt x="90687" y="90441"/>
                  </a:cubicBezTo>
                  <a:cubicBezTo>
                    <a:pt x="73592" y="117784"/>
                    <a:pt x="69414" y="121124"/>
                    <a:pt x="55603" y="132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1.PN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tretch>
              <a:fillRect/>
            </a:stretch>
          </p:blipFill>
          <p:spPr>
            <a:xfrm>
              <a:off x="7969268" y="698824"/>
              <a:ext cx="425432" cy="226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90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1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2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670" y="1137425"/>
            <a:ext cx="9624060" cy="72008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923243"/>
            <a:ext cx="9624060" cy="4831137"/>
          </a:xfrm>
        </p:spPr>
        <p:txBody>
          <a:bodyPr>
            <a:normAutofit/>
          </a:bodyPr>
          <a:lstStyle>
            <a:lvl1pPr>
              <a:buClr>
                <a:schemeClr val="bg1">
                  <a:lumMod val="65000"/>
                </a:schemeClr>
              </a:buClr>
              <a:buSzPct val="100000"/>
              <a:buFont typeface="Wingdings 2" pitchFamily="18" charset="2"/>
              <a:buChar char=""/>
              <a:defRPr sz="24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Font typeface="Tahoma" pitchFamily="34" charset="0"/>
              <a:buChar char="●"/>
              <a:defRPr sz="20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defRPr sz="16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0" y="120674"/>
            <a:ext cx="10713102" cy="967454"/>
            <a:chOff x="0" y="280169"/>
            <a:chExt cx="10713102" cy="967454"/>
          </a:xfrm>
        </p:grpSpPr>
        <p:sp>
          <p:nvSpPr>
            <p:cNvPr id="6" name="Полилиния 5"/>
            <p:cNvSpPr/>
            <p:nvPr userDrawn="1"/>
          </p:nvSpPr>
          <p:spPr>
            <a:xfrm>
              <a:off x="0" y="280169"/>
              <a:ext cx="10713102" cy="967454"/>
            </a:xfrm>
            <a:custGeom>
              <a:avLst/>
              <a:gdLst>
                <a:gd name="connsiteX0" fmla="*/ 10597 w 484760"/>
                <a:gd name="connsiteY0" fmla="*/ 1211 h 357002"/>
                <a:gd name="connsiteX1" fmla="*/ 10597 w 484760"/>
                <a:gd name="connsiteY1" fmla="*/ 1211 h 357002"/>
                <a:gd name="connsiteX2" fmla="*/ 297035 w 484760"/>
                <a:gd name="connsiteY2" fmla="*/ 12228 h 357002"/>
                <a:gd name="connsiteX3" fmla="*/ 374153 w 484760"/>
                <a:gd name="connsiteY3" fmla="*/ 78329 h 357002"/>
                <a:gd name="connsiteX4" fmla="*/ 418221 w 484760"/>
                <a:gd name="connsiteY4" fmla="*/ 133413 h 357002"/>
                <a:gd name="connsiteX5" fmla="*/ 462288 w 484760"/>
                <a:gd name="connsiteY5" fmla="*/ 232565 h 357002"/>
                <a:gd name="connsiteX6" fmla="*/ 484322 w 484760"/>
                <a:gd name="connsiteY6" fmla="*/ 320700 h 357002"/>
                <a:gd name="connsiteX7" fmla="*/ 473305 w 484760"/>
                <a:gd name="connsiteY7" fmla="*/ 353751 h 357002"/>
                <a:gd name="connsiteX8" fmla="*/ 418221 w 484760"/>
                <a:gd name="connsiteY8" fmla="*/ 331717 h 357002"/>
                <a:gd name="connsiteX9" fmla="*/ 297035 w 484760"/>
                <a:gd name="connsiteY9" fmla="*/ 309683 h 357002"/>
                <a:gd name="connsiteX10" fmla="*/ 230934 w 484760"/>
                <a:gd name="connsiteY10" fmla="*/ 276632 h 357002"/>
                <a:gd name="connsiteX11" fmla="*/ 153816 w 484760"/>
                <a:gd name="connsiteY11" fmla="*/ 232565 h 357002"/>
                <a:gd name="connsiteX12" fmla="*/ 76698 w 484760"/>
                <a:gd name="connsiteY12" fmla="*/ 133413 h 357002"/>
                <a:gd name="connsiteX13" fmla="*/ 21614 w 484760"/>
                <a:gd name="connsiteY13" fmla="*/ 67312 h 357002"/>
                <a:gd name="connsiteX14" fmla="*/ 10597 w 484760"/>
                <a:gd name="connsiteY14" fmla="*/ 1211 h 357002"/>
                <a:gd name="connsiteX0" fmla="*/ 10597 w 487205"/>
                <a:gd name="connsiteY0" fmla="*/ 305324 h 661115"/>
                <a:gd name="connsiteX1" fmla="*/ 10597 w 487205"/>
                <a:gd name="connsiteY1" fmla="*/ 305324 h 661115"/>
                <a:gd name="connsiteX2" fmla="*/ 297035 w 487205"/>
                <a:gd name="connsiteY2" fmla="*/ 316341 h 661115"/>
                <a:gd name="connsiteX3" fmla="*/ 374153 w 487205"/>
                <a:gd name="connsiteY3" fmla="*/ 382442 h 661115"/>
                <a:gd name="connsiteX4" fmla="*/ 451742 w 487205"/>
                <a:gd name="connsiteY4" fmla="*/ 18361 h 661115"/>
                <a:gd name="connsiteX5" fmla="*/ 462288 w 487205"/>
                <a:gd name="connsiteY5" fmla="*/ 536678 h 661115"/>
                <a:gd name="connsiteX6" fmla="*/ 484322 w 487205"/>
                <a:gd name="connsiteY6" fmla="*/ 624813 h 661115"/>
                <a:gd name="connsiteX7" fmla="*/ 473305 w 487205"/>
                <a:gd name="connsiteY7" fmla="*/ 657864 h 661115"/>
                <a:gd name="connsiteX8" fmla="*/ 418221 w 487205"/>
                <a:gd name="connsiteY8" fmla="*/ 635830 h 661115"/>
                <a:gd name="connsiteX9" fmla="*/ 297035 w 487205"/>
                <a:gd name="connsiteY9" fmla="*/ 613796 h 661115"/>
                <a:gd name="connsiteX10" fmla="*/ 230934 w 487205"/>
                <a:gd name="connsiteY10" fmla="*/ 580745 h 661115"/>
                <a:gd name="connsiteX11" fmla="*/ 153816 w 487205"/>
                <a:gd name="connsiteY11" fmla="*/ 536678 h 661115"/>
                <a:gd name="connsiteX12" fmla="*/ 76698 w 487205"/>
                <a:gd name="connsiteY12" fmla="*/ 437526 h 661115"/>
                <a:gd name="connsiteX13" fmla="*/ 21614 w 487205"/>
                <a:gd name="connsiteY13" fmla="*/ 371425 h 661115"/>
                <a:gd name="connsiteX14" fmla="*/ 10597 w 487205"/>
                <a:gd name="connsiteY14" fmla="*/ 305324 h 661115"/>
                <a:gd name="connsiteX0" fmla="*/ 10597 w 581499"/>
                <a:gd name="connsiteY0" fmla="*/ 606812 h 962603"/>
                <a:gd name="connsiteX1" fmla="*/ 10597 w 581499"/>
                <a:gd name="connsiteY1" fmla="*/ 606812 h 962603"/>
                <a:gd name="connsiteX2" fmla="*/ 297035 w 581499"/>
                <a:gd name="connsiteY2" fmla="*/ 617829 h 962603"/>
                <a:gd name="connsiteX3" fmla="*/ 374153 w 581499"/>
                <a:gd name="connsiteY3" fmla="*/ 683930 h 962603"/>
                <a:gd name="connsiteX4" fmla="*/ 451742 w 581499"/>
                <a:gd name="connsiteY4" fmla="*/ 319849 h 962603"/>
                <a:gd name="connsiteX5" fmla="*/ 570628 w 581499"/>
                <a:gd name="connsiteY5" fmla="*/ 176974 h 962603"/>
                <a:gd name="connsiteX6" fmla="*/ 484322 w 581499"/>
                <a:gd name="connsiteY6" fmla="*/ 926301 h 962603"/>
                <a:gd name="connsiteX7" fmla="*/ 473305 w 581499"/>
                <a:gd name="connsiteY7" fmla="*/ 959352 h 962603"/>
                <a:gd name="connsiteX8" fmla="*/ 418221 w 581499"/>
                <a:gd name="connsiteY8" fmla="*/ 937318 h 962603"/>
                <a:gd name="connsiteX9" fmla="*/ 297035 w 581499"/>
                <a:gd name="connsiteY9" fmla="*/ 915284 h 962603"/>
                <a:gd name="connsiteX10" fmla="*/ 230934 w 581499"/>
                <a:gd name="connsiteY10" fmla="*/ 882233 h 962603"/>
                <a:gd name="connsiteX11" fmla="*/ 153816 w 581499"/>
                <a:gd name="connsiteY11" fmla="*/ 838166 h 962603"/>
                <a:gd name="connsiteX12" fmla="*/ 76698 w 581499"/>
                <a:gd name="connsiteY12" fmla="*/ 739014 h 962603"/>
                <a:gd name="connsiteX13" fmla="*/ 21614 w 581499"/>
                <a:gd name="connsiteY13" fmla="*/ 672913 h 962603"/>
                <a:gd name="connsiteX14" fmla="*/ 10597 w 581499"/>
                <a:gd name="connsiteY14" fmla="*/ 606812 h 962603"/>
                <a:gd name="connsiteX0" fmla="*/ 10597 w 581499"/>
                <a:gd name="connsiteY0" fmla="*/ 606812 h 973809"/>
                <a:gd name="connsiteX1" fmla="*/ 10597 w 581499"/>
                <a:gd name="connsiteY1" fmla="*/ 606812 h 973809"/>
                <a:gd name="connsiteX2" fmla="*/ 297035 w 581499"/>
                <a:gd name="connsiteY2" fmla="*/ 617829 h 973809"/>
                <a:gd name="connsiteX3" fmla="*/ 374153 w 581499"/>
                <a:gd name="connsiteY3" fmla="*/ 683930 h 973809"/>
                <a:gd name="connsiteX4" fmla="*/ 451742 w 581499"/>
                <a:gd name="connsiteY4" fmla="*/ 319849 h 973809"/>
                <a:gd name="connsiteX5" fmla="*/ 570628 w 581499"/>
                <a:gd name="connsiteY5" fmla="*/ 176974 h 973809"/>
                <a:gd name="connsiteX6" fmla="*/ 570628 w 581499"/>
                <a:gd name="connsiteY6" fmla="*/ 962792 h 973809"/>
                <a:gd name="connsiteX7" fmla="*/ 473305 w 581499"/>
                <a:gd name="connsiteY7" fmla="*/ 959352 h 973809"/>
                <a:gd name="connsiteX8" fmla="*/ 418221 w 581499"/>
                <a:gd name="connsiteY8" fmla="*/ 937318 h 973809"/>
                <a:gd name="connsiteX9" fmla="*/ 297035 w 581499"/>
                <a:gd name="connsiteY9" fmla="*/ 915284 h 973809"/>
                <a:gd name="connsiteX10" fmla="*/ 230934 w 581499"/>
                <a:gd name="connsiteY10" fmla="*/ 882233 h 973809"/>
                <a:gd name="connsiteX11" fmla="*/ 153816 w 581499"/>
                <a:gd name="connsiteY11" fmla="*/ 838166 h 973809"/>
                <a:gd name="connsiteX12" fmla="*/ 76698 w 581499"/>
                <a:gd name="connsiteY12" fmla="*/ 739014 h 973809"/>
                <a:gd name="connsiteX13" fmla="*/ 21614 w 581499"/>
                <a:gd name="connsiteY13" fmla="*/ 672913 h 973809"/>
                <a:gd name="connsiteX14" fmla="*/ 10597 w 581499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297430 w 581894"/>
                <a:gd name="connsiteY2" fmla="*/ 617829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026 w 582928"/>
                <a:gd name="connsiteY0" fmla="*/ 606812 h 973809"/>
                <a:gd name="connsiteX1" fmla="*/ 12026 w 582928"/>
                <a:gd name="connsiteY1" fmla="*/ 606812 h 973809"/>
                <a:gd name="connsiteX2" fmla="*/ 94764 w 582928"/>
                <a:gd name="connsiteY2" fmla="*/ 34098 h 973809"/>
                <a:gd name="connsiteX3" fmla="*/ 375582 w 582928"/>
                <a:gd name="connsiteY3" fmla="*/ 683930 h 973809"/>
                <a:gd name="connsiteX4" fmla="*/ 453171 w 582928"/>
                <a:gd name="connsiteY4" fmla="*/ 319849 h 973809"/>
                <a:gd name="connsiteX5" fmla="*/ 572057 w 582928"/>
                <a:gd name="connsiteY5" fmla="*/ 176974 h 973809"/>
                <a:gd name="connsiteX6" fmla="*/ 572057 w 582928"/>
                <a:gd name="connsiteY6" fmla="*/ 962792 h 973809"/>
                <a:gd name="connsiteX7" fmla="*/ 474734 w 582928"/>
                <a:gd name="connsiteY7" fmla="*/ 959352 h 973809"/>
                <a:gd name="connsiteX8" fmla="*/ 419650 w 582928"/>
                <a:gd name="connsiteY8" fmla="*/ 937318 h 973809"/>
                <a:gd name="connsiteX9" fmla="*/ 298464 w 582928"/>
                <a:gd name="connsiteY9" fmla="*/ 915284 h 973809"/>
                <a:gd name="connsiteX10" fmla="*/ 232363 w 582928"/>
                <a:gd name="connsiteY10" fmla="*/ 882233 h 973809"/>
                <a:gd name="connsiteX11" fmla="*/ 155245 w 582928"/>
                <a:gd name="connsiteY11" fmla="*/ 838166 h 973809"/>
                <a:gd name="connsiteX12" fmla="*/ 78127 w 582928"/>
                <a:gd name="connsiteY12" fmla="*/ 739014 h 973809"/>
                <a:gd name="connsiteX13" fmla="*/ 13212 w 582928"/>
                <a:gd name="connsiteY13" fmla="*/ 748478 h 973809"/>
                <a:gd name="connsiteX14" fmla="*/ 12026 w 582928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178 w 581894"/>
                <a:gd name="connsiteY0" fmla="*/ 534164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2178 w 581894"/>
                <a:gd name="connsiteY14" fmla="*/ 534164 h 973809"/>
                <a:gd name="connsiteX0" fmla="*/ 33996 w 581894"/>
                <a:gd name="connsiteY0" fmla="*/ 462726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33996 w 581894"/>
                <a:gd name="connsiteY14" fmla="*/ 462726 h 973809"/>
                <a:gd name="connsiteX0" fmla="*/ 14778 w 584494"/>
                <a:gd name="connsiteY0" fmla="*/ 748478 h 973809"/>
                <a:gd name="connsiteX1" fmla="*/ 13592 w 584494"/>
                <a:gd name="connsiteY1" fmla="*/ 606812 h 973809"/>
                <a:gd name="connsiteX2" fmla="*/ 96330 w 584494"/>
                <a:gd name="connsiteY2" fmla="*/ 34098 h 973809"/>
                <a:gd name="connsiteX3" fmla="*/ 118731 w 584494"/>
                <a:gd name="connsiteY3" fmla="*/ 391288 h 973809"/>
                <a:gd name="connsiteX4" fmla="*/ 141131 w 584494"/>
                <a:gd name="connsiteY4" fmla="*/ 105536 h 973809"/>
                <a:gd name="connsiteX5" fmla="*/ 573623 w 584494"/>
                <a:gd name="connsiteY5" fmla="*/ 176974 h 973809"/>
                <a:gd name="connsiteX6" fmla="*/ 573623 w 584494"/>
                <a:gd name="connsiteY6" fmla="*/ 962792 h 973809"/>
                <a:gd name="connsiteX7" fmla="*/ 476300 w 584494"/>
                <a:gd name="connsiteY7" fmla="*/ 959352 h 973809"/>
                <a:gd name="connsiteX8" fmla="*/ 421216 w 584494"/>
                <a:gd name="connsiteY8" fmla="*/ 937318 h 973809"/>
                <a:gd name="connsiteX9" fmla="*/ 300030 w 584494"/>
                <a:gd name="connsiteY9" fmla="*/ 915284 h 973809"/>
                <a:gd name="connsiteX10" fmla="*/ 233929 w 584494"/>
                <a:gd name="connsiteY10" fmla="*/ 882233 h 973809"/>
                <a:gd name="connsiteX11" fmla="*/ 156811 w 584494"/>
                <a:gd name="connsiteY11" fmla="*/ 838166 h 973809"/>
                <a:gd name="connsiteX12" fmla="*/ 85130 w 584494"/>
                <a:gd name="connsiteY12" fmla="*/ 534164 h 973809"/>
                <a:gd name="connsiteX13" fmla="*/ 14778 w 584494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260317"/>
                <a:gd name="connsiteX1" fmla="*/ 119748 w 690650"/>
                <a:gd name="connsiteY1" fmla="*/ 606812 h 1260317"/>
                <a:gd name="connsiteX2" fmla="*/ 202486 w 690650"/>
                <a:gd name="connsiteY2" fmla="*/ 34098 h 1260317"/>
                <a:gd name="connsiteX3" fmla="*/ 224887 w 690650"/>
                <a:gd name="connsiteY3" fmla="*/ 391288 h 1260317"/>
                <a:gd name="connsiteX4" fmla="*/ 247287 w 690650"/>
                <a:gd name="connsiteY4" fmla="*/ 105536 h 1260317"/>
                <a:gd name="connsiteX5" fmla="*/ 679779 w 690650"/>
                <a:gd name="connsiteY5" fmla="*/ 176974 h 1260317"/>
                <a:gd name="connsiteX6" fmla="*/ 679779 w 690650"/>
                <a:gd name="connsiteY6" fmla="*/ 962792 h 1260317"/>
                <a:gd name="connsiteX7" fmla="*/ 582456 w 690650"/>
                <a:gd name="connsiteY7" fmla="*/ 959352 h 1260317"/>
                <a:gd name="connsiteX8" fmla="*/ 527372 w 690650"/>
                <a:gd name="connsiteY8" fmla="*/ 937318 h 1260317"/>
                <a:gd name="connsiteX9" fmla="*/ 406186 w 690650"/>
                <a:gd name="connsiteY9" fmla="*/ 915284 h 1260317"/>
                <a:gd name="connsiteX10" fmla="*/ 340085 w 690650"/>
                <a:gd name="connsiteY10" fmla="*/ 882233 h 1260317"/>
                <a:gd name="connsiteX11" fmla="*/ 262967 w 690650"/>
                <a:gd name="connsiteY11" fmla="*/ 838166 h 1260317"/>
                <a:gd name="connsiteX12" fmla="*/ 236087 w 690650"/>
                <a:gd name="connsiteY12" fmla="*/ 1248544 h 1260317"/>
                <a:gd name="connsiteX13" fmla="*/ 120934 w 690650"/>
                <a:gd name="connsiteY13" fmla="*/ 748478 h 1260317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94197 w 663913"/>
                <a:gd name="connsiteY0" fmla="*/ 748478 h 973809"/>
                <a:gd name="connsiteX1" fmla="*/ 119748 w 663913"/>
                <a:gd name="connsiteY1" fmla="*/ 605602 h 973809"/>
                <a:gd name="connsiteX2" fmla="*/ 175749 w 663913"/>
                <a:gd name="connsiteY2" fmla="*/ 34098 h 973809"/>
                <a:gd name="connsiteX3" fmla="*/ 198150 w 663913"/>
                <a:gd name="connsiteY3" fmla="*/ 391288 h 973809"/>
                <a:gd name="connsiteX4" fmla="*/ 220550 w 663913"/>
                <a:gd name="connsiteY4" fmla="*/ 105536 h 973809"/>
                <a:gd name="connsiteX5" fmla="*/ 653042 w 663913"/>
                <a:gd name="connsiteY5" fmla="*/ 176974 h 973809"/>
                <a:gd name="connsiteX6" fmla="*/ 653042 w 663913"/>
                <a:gd name="connsiteY6" fmla="*/ 962792 h 973809"/>
                <a:gd name="connsiteX7" fmla="*/ 555719 w 663913"/>
                <a:gd name="connsiteY7" fmla="*/ 959352 h 973809"/>
                <a:gd name="connsiteX8" fmla="*/ 500635 w 663913"/>
                <a:gd name="connsiteY8" fmla="*/ 937318 h 973809"/>
                <a:gd name="connsiteX9" fmla="*/ 379449 w 663913"/>
                <a:gd name="connsiteY9" fmla="*/ 915284 h 973809"/>
                <a:gd name="connsiteX10" fmla="*/ 313348 w 663913"/>
                <a:gd name="connsiteY10" fmla="*/ 882233 h 973809"/>
                <a:gd name="connsiteX11" fmla="*/ 236230 w 663913"/>
                <a:gd name="connsiteY11" fmla="*/ 838166 h 973809"/>
                <a:gd name="connsiteX12" fmla="*/ 164549 w 663913"/>
                <a:gd name="connsiteY12" fmla="*/ 391288 h 973809"/>
                <a:gd name="connsiteX13" fmla="*/ 94197 w 663913"/>
                <a:gd name="connsiteY13" fmla="*/ 748478 h 973809"/>
                <a:gd name="connsiteX0" fmla="*/ 23262 w 592978"/>
                <a:gd name="connsiteY0" fmla="*/ 748478 h 973809"/>
                <a:gd name="connsiteX1" fmla="*/ 119748 w 592978"/>
                <a:gd name="connsiteY1" fmla="*/ 319850 h 973809"/>
                <a:gd name="connsiteX2" fmla="*/ 104814 w 592978"/>
                <a:gd name="connsiteY2" fmla="*/ 34098 h 973809"/>
                <a:gd name="connsiteX3" fmla="*/ 127215 w 592978"/>
                <a:gd name="connsiteY3" fmla="*/ 391288 h 973809"/>
                <a:gd name="connsiteX4" fmla="*/ 149615 w 592978"/>
                <a:gd name="connsiteY4" fmla="*/ 105536 h 973809"/>
                <a:gd name="connsiteX5" fmla="*/ 582107 w 592978"/>
                <a:gd name="connsiteY5" fmla="*/ 176974 h 973809"/>
                <a:gd name="connsiteX6" fmla="*/ 582107 w 592978"/>
                <a:gd name="connsiteY6" fmla="*/ 962792 h 973809"/>
                <a:gd name="connsiteX7" fmla="*/ 484784 w 592978"/>
                <a:gd name="connsiteY7" fmla="*/ 959352 h 973809"/>
                <a:gd name="connsiteX8" fmla="*/ 429700 w 592978"/>
                <a:gd name="connsiteY8" fmla="*/ 937318 h 973809"/>
                <a:gd name="connsiteX9" fmla="*/ 308514 w 592978"/>
                <a:gd name="connsiteY9" fmla="*/ 915284 h 973809"/>
                <a:gd name="connsiteX10" fmla="*/ 242413 w 592978"/>
                <a:gd name="connsiteY10" fmla="*/ 882233 h 973809"/>
                <a:gd name="connsiteX11" fmla="*/ 165295 w 592978"/>
                <a:gd name="connsiteY11" fmla="*/ 838166 h 973809"/>
                <a:gd name="connsiteX12" fmla="*/ 93614 w 592978"/>
                <a:gd name="connsiteY12" fmla="*/ 391288 h 973809"/>
                <a:gd name="connsiteX13" fmla="*/ 23262 w 592978"/>
                <a:gd name="connsiteY13" fmla="*/ 748478 h 973809"/>
                <a:gd name="connsiteX0" fmla="*/ 11923 w 581639"/>
                <a:gd name="connsiteY0" fmla="*/ 748478 h 1534296"/>
                <a:gd name="connsiteX1" fmla="*/ 168143 w 581639"/>
                <a:gd name="connsiteY1" fmla="*/ 1534296 h 1534296"/>
                <a:gd name="connsiteX2" fmla="*/ 93475 w 581639"/>
                <a:gd name="connsiteY2" fmla="*/ 34098 h 1534296"/>
                <a:gd name="connsiteX3" fmla="*/ 115876 w 581639"/>
                <a:gd name="connsiteY3" fmla="*/ 391288 h 1534296"/>
                <a:gd name="connsiteX4" fmla="*/ 138276 w 581639"/>
                <a:gd name="connsiteY4" fmla="*/ 105536 h 1534296"/>
                <a:gd name="connsiteX5" fmla="*/ 570768 w 581639"/>
                <a:gd name="connsiteY5" fmla="*/ 176974 h 1534296"/>
                <a:gd name="connsiteX6" fmla="*/ 570768 w 581639"/>
                <a:gd name="connsiteY6" fmla="*/ 962792 h 1534296"/>
                <a:gd name="connsiteX7" fmla="*/ 473445 w 581639"/>
                <a:gd name="connsiteY7" fmla="*/ 959352 h 1534296"/>
                <a:gd name="connsiteX8" fmla="*/ 418361 w 581639"/>
                <a:gd name="connsiteY8" fmla="*/ 937318 h 1534296"/>
                <a:gd name="connsiteX9" fmla="*/ 297175 w 581639"/>
                <a:gd name="connsiteY9" fmla="*/ 915284 h 1534296"/>
                <a:gd name="connsiteX10" fmla="*/ 231074 w 581639"/>
                <a:gd name="connsiteY10" fmla="*/ 882233 h 1534296"/>
                <a:gd name="connsiteX11" fmla="*/ 153956 w 581639"/>
                <a:gd name="connsiteY11" fmla="*/ 838166 h 1534296"/>
                <a:gd name="connsiteX12" fmla="*/ 82275 w 581639"/>
                <a:gd name="connsiteY12" fmla="*/ 391288 h 1534296"/>
                <a:gd name="connsiteX13" fmla="*/ 11923 w 581639"/>
                <a:gd name="connsiteY13" fmla="*/ 748478 h 1534296"/>
                <a:gd name="connsiteX0" fmla="*/ 11923 w 581639"/>
                <a:gd name="connsiteY0" fmla="*/ 748478 h 1705927"/>
                <a:gd name="connsiteX1" fmla="*/ 168143 w 581639"/>
                <a:gd name="connsiteY1" fmla="*/ 1534296 h 1705927"/>
                <a:gd name="connsiteX2" fmla="*/ 93475 w 581639"/>
                <a:gd name="connsiteY2" fmla="*/ 34098 h 1705927"/>
                <a:gd name="connsiteX3" fmla="*/ 115876 w 581639"/>
                <a:gd name="connsiteY3" fmla="*/ 391288 h 1705927"/>
                <a:gd name="connsiteX4" fmla="*/ 138276 w 581639"/>
                <a:gd name="connsiteY4" fmla="*/ 105536 h 1705927"/>
                <a:gd name="connsiteX5" fmla="*/ 570768 w 581639"/>
                <a:gd name="connsiteY5" fmla="*/ 176974 h 1705927"/>
                <a:gd name="connsiteX6" fmla="*/ 570768 w 581639"/>
                <a:gd name="connsiteY6" fmla="*/ 962792 h 1705927"/>
                <a:gd name="connsiteX7" fmla="*/ 473445 w 581639"/>
                <a:gd name="connsiteY7" fmla="*/ 959352 h 1705927"/>
                <a:gd name="connsiteX8" fmla="*/ 418361 w 581639"/>
                <a:gd name="connsiteY8" fmla="*/ 937318 h 1705927"/>
                <a:gd name="connsiteX9" fmla="*/ 297175 w 581639"/>
                <a:gd name="connsiteY9" fmla="*/ 915284 h 1705927"/>
                <a:gd name="connsiteX10" fmla="*/ 231074 w 581639"/>
                <a:gd name="connsiteY10" fmla="*/ 882233 h 1705927"/>
                <a:gd name="connsiteX11" fmla="*/ 153956 w 581639"/>
                <a:gd name="connsiteY11" fmla="*/ 838166 h 1705927"/>
                <a:gd name="connsiteX12" fmla="*/ 82275 w 581639"/>
                <a:gd name="connsiteY12" fmla="*/ 391288 h 1705927"/>
                <a:gd name="connsiteX13" fmla="*/ 11923 w 581639"/>
                <a:gd name="connsiteY13" fmla="*/ 748478 h 1705927"/>
                <a:gd name="connsiteX0" fmla="*/ 11923 w 581639"/>
                <a:gd name="connsiteY0" fmla="*/ 748478 h 973809"/>
                <a:gd name="connsiteX1" fmla="*/ 11923 w 581639"/>
                <a:gd name="connsiteY1" fmla="*/ 391287 h 973809"/>
                <a:gd name="connsiteX2" fmla="*/ 93475 w 581639"/>
                <a:gd name="connsiteY2" fmla="*/ 34098 h 973809"/>
                <a:gd name="connsiteX3" fmla="*/ 115876 w 581639"/>
                <a:gd name="connsiteY3" fmla="*/ 391288 h 973809"/>
                <a:gd name="connsiteX4" fmla="*/ 138276 w 581639"/>
                <a:gd name="connsiteY4" fmla="*/ 105536 h 973809"/>
                <a:gd name="connsiteX5" fmla="*/ 570768 w 581639"/>
                <a:gd name="connsiteY5" fmla="*/ 176974 h 973809"/>
                <a:gd name="connsiteX6" fmla="*/ 570768 w 581639"/>
                <a:gd name="connsiteY6" fmla="*/ 962792 h 973809"/>
                <a:gd name="connsiteX7" fmla="*/ 473445 w 581639"/>
                <a:gd name="connsiteY7" fmla="*/ 959352 h 973809"/>
                <a:gd name="connsiteX8" fmla="*/ 418361 w 581639"/>
                <a:gd name="connsiteY8" fmla="*/ 937318 h 973809"/>
                <a:gd name="connsiteX9" fmla="*/ 297175 w 581639"/>
                <a:gd name="connsiteY9" fmla="*/ 915284 h 973809"/>
                <a:gd name="connsiteX10" fmla="*/ 231074 w 581639"/>
                <a:gd name="connsiteY10" fmla="*/ 882233 h 973809"/>
                <a:gd name="connsiteX11" fmla="*/ 153956 w 581639"/>
                <a:gd name="connsiteY11" fmla="*/ 838166 h 973809"/>
                <a:gd name="connsiteX12" fmla="*/ 82275 w 581639"/>
                <a:gd name="connsiteY12" fmla="*/ 391288 h 973809"/>
                <a:gd name="connsiteX13" fmla="*/ 11923 w 581639"/>
                <a:gd name="connsiteY13" fmla="*/ 748478 h 973809"/>
                <a:gd name="connsiteX0" fmla="*/ 111419 w 569716"/>
                <a:gd name="connsiteY0" fmla="*/ 1534295 h 1546403"/>
                <a:gd name="connsiteX1" fmla="*/ 0 w 569716"/>
                <a:gd name="connsiteY1" fmla="*/ 391287 h 1546403"/>
                <a:gd name="connsiteX2" fmla="*/ 81552 w 569716"/>
                <a:gd name="connsiteY2" fmla="*/ 34098 h 1546403"/>
                <a:gd name="connsiteX3" fmla="*/ 103953 w 569716"/>
                <a:gd name="connsiteY3" fmla="*/ 391288 h 1546403"/>
                <a:gd name="connsiteX4" fmla="*/ 126353 w 569716"/>
                <a:gd name="connsiteY4" fmla="*/ 105536 h 1546403"/>
                <a:gd name="connsiteX5" fmla="*/ 558845 w 569716"/>
                <a:gd name="connsiteY5" fmla="*/ 176974 h 1546403"/>
                <a:gd name="connsiteX6" fmla="*/ 558845 w 569716"/>
                <a:gd name="connsiteY6" fmla="*/ 962792 h 1546403"/>
                <a:gd name="connsiteX7" fmla="*/ 461522 w 569716"/>
                <a:gd name="connsiteY7" fmla="*/ 959352 h 1546403"/>
                <a:gd name="connsiteX8" fmla="*/ 406438 w 569716"/>
                <a:gd name="connsiteY8" fmla="*/ 937318 h 1546403"/>
                <a:gd name="connsiteX9" fmla="*/ 285252 w 569716"/>
                <a:gd name="connsiteY9" fmla="*/ 915284 h 1546403"/>
                <a:gd name="connsiteX10" fmla="*/ 219151 w 569716"/>
                <a:gd name="connsiteY10" fmla="*/ 882233 h 1546403"/>
                <a:gd name="connsiteX11" fmla="*/ 142033 w 569716"/>
                <a:gd name="connsiteY11" fmla="*/ 838166 h 1546403"/>
                <a:gd name="connsiteX12" fmla="*/ 70352 w 569716"/>
                <a:gd name="connsiteY12" fmla="*/ 391288 h 1546403"/>
                <a:gd name="connsiteX13" fmla="*/ 111419 w 569716"/>
                <a:gd name="connsiteY13" fmla="*/ 1534295 h 154640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3154 w 572253"/>
                <a:gd name="connsiteY0" fmla="*/ 748477 h 973809"/>
                <a:gd name="connsiteX1" fmla="*/ 2537 w 572253"/>
                <a:gd name="connsiteY1" fmla="*/ 391287 h 973809"/>
                <a:gd name="connsiteX2" fmla="*/ 84089 w 572253"/>
                <a:gd name="connsiteY2" fmla="*/ 34098 h 973809"/>
                <a:gd name="connsiteX3" fmla="*/ 106490 w 572253"/>
                <a:gd name="connsiteY3" fmla="*/ 391288 h 973809"/>
                <a:gd name="connsiteX4" fmla="*/ 128890 w 572253"/>
                <a:gd name="connsiteY4" fmla="*/ 105536 h 973809"/>
                <a:gd name="connsiteX5" fmla="*/ 561382 w 572253"/>
                <a:gd name="connsiteY5" fmla="*/ 176974 h 973809"/>
                <a:gd name="connsiteX6" fmla="*/ 561382 w 572253"/>
                <a:gd name="connsiteY6" fmla="*/ 962792 h 973809"/>
                <a:gd name="connsiteX7" fmla="*/ 464059 w 572253"/>
                <a:gd name="connsiteY7" fmla="*/ 959352 h 973809"/>
                <a:gd name="connsiteX8" fmla="*/ 408975 w 572253"/>
                <a:gd name="connsiteY8" fmla="*/ 937318 h 973809"/>
                <a:gd name="connsiteX9" fmla="*/ 287789 w 572253"/>
                <a:gd name="connsiteY9" fmla="*/ 915284 h 973809"/>
                <a:gd name="connsiteX10" fmla="*/ 221688 w 572253"/>
                <a:gd name="connsiteY10" fmla="*/ 882233 h 973809"/>
                <a:gd name="connsiteX11" fmla="*/ 144570 w 572253"/>
                <a:gd name="connsiteY11" fmla="*/ 838166 h 973809"/>
                <a:gd name="connsiteX12" fmla="*/ 72889 w 572253"/>
                <a:gd name="connsiteY12" fmla="*/ 391288 h 973809"/>
                <a:gd name="connsiteX13" fmla="*/ 13154 w 572253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391287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145792 w 573475"/>
                <a:gd name="connsiteY11" fmla="*/ 838166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13602"/>
                <a:gd name="connsiteX1" fmla="*/ 3759 w 573475"/>
                <a:gd name="connsiteY1" fmla="*/ 534163 h 1113602"/>
                <a:gd name="connsiteX2" fmla="*/ 85311 w 573475"/>
                <a:gd name="connsiteY2" fmla="*/ 34098 h 1113602"/>
                <a:gd name="connsiteX3" fmla="*/ 107712 w 573475"/>
                <a:gd name="connsiteY3" fmla="*/ 391288 h 1113602"/>
                <a:gd name="connsiteX4" fmla="*/ 130112 w 573475"/>
                <a:gd name="connsiteY4" fmla="*/ 105536 h 1113602"/>
                <a:gd name="connsiteX5" fmla="*/ 562604 w 573475"/>
                <a:gd name="connsiteY5" fmla="*/ 176974 h 1113602"/>
                <a:gd name="connsiteX6" fmla="*/ 562604 w 573475"/>
                <a:gd name="connsiteY6" fmla="*/ 962792 h 1113602"/>
                <a:gd name="connsiteX7" fmla="*/ 465281 w 573475"/>
                <a:gd name="connsiteY7" fmla="*/ 959352 h 1113602"/>
                <a:gd name="connsiteX8" fmla="*/ 410197 w 573475"/>
                <a:gd name="connsiteY8" fmla="*/ 937318 h 1113602"/>
                <a:gd name="connsiteX9" fmla="*/ 289011 w 573475"/>
                <a:gd name="connsiteY9" fmla="*/ 915284 h 1113602"/>
                <a:gd name="connsiteX10" fmla="*/ 222910 w 573475"/>
                <a:gd name="connsiteY10" fmla="*/ 882233 h 1113602"/>
                <a:gd name="connsiteX11" fmla="*/ 159979 w 573475"/>
                <a:gd name="connsiteY11" fmla="*/ 1105667 h 1113602"/>
                <a:gd name="connsiteX12" fmla="*/ 74111 w 573475"/>
                <a:gd name="connsiteY12" fmla="*/ 391288 h 1113602"/>
                <a:gd name="connsiteX13" fmla="*/ 3759 w 573475"/>
                <a:gd name="connsiteY13" fmla="*/ 677039 h 1113602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0752 w 573475"/>
                <a:gd name="connsiteY10" fmla="*/ 665503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153 w 569869"/>
                <a:gd name="connsiteY0" fmla="*/ 677039 h 973809"/>
                <a:gd name="connsiteX1" fmla="*/ 153 w 569869"/>
                <a:gd name="connsiteY1" fmla="*/ 534163 h 973809"/>
                <a:gd name="connsiteX2" fmla="*/ 77348 w 569869"/>
                <a:gd name="connsiteY2" fmla="*/ 32458 h 973809"/>
                <a:gd name="connsiteX3" fmla="*/ 102636 w 569869"/>
                <a:gd name="connsiteY3" fmla="*/ 358015 h 973809"/>
                <a:gd name="connsiteX4" fmla="*/ 131616 w 569869"/>
                <a:gd name="connsiteY4" fmla="*/ 78320 h 973809"/>
                <a:gd name="connsiteX5" fmla="*/ 558998 w 569869"/>
                <a:gd name="connsiteY5" fmla="*/ 176974 h 973809"/>
                <a:gd name="connsiteX6" fmla="*/ 558998 w 569869"/>
                <a:gd name="connsiteY6" fmla="*/ 962792 h 973809"/>
                <a:gd name="connsiteX7" fmla="*/ 461675 w 569869"/>
                <a:gd name="connsiteY7" fmla="*/ 959352 h 973809"/>
                <a:gd name="connsiteX8" fmla="*/ 406591 w 569869"/>
                <a:gd name="connsiteY8" fmla="*/ 937318 h 973809"/>
                <a:gd name="connsiteX9" fmla="*/ 266072 w 569869"/>
                <a:gd name="connsiteY9" fmla="*/ 910498 h 973809"/>
                <a:gd name="connsiteX10" fmla="*/ 169344 w 569869"/>
                <a:gd name="connsiteY10" fmla="*/ 759475 h 973809"/>
                <a:gd name="connsiteX11" fmla="*/ 118160 w 569869"/>
                <a:gd name="connsiteY11" fmla="*/ 515489 h 973809"/>
                <a:gd name="connsiteX12" fmla="*/ 94152 w 569869"/>
                <a:gd name="connsiteY12" fmla="*/ 755938 h 973809"/>
                <a:gd name="connsiteX13" fmla="*/ 70505 w 569869"/>
                <a:gd name="connsiteY13" fmla="*/ 391288 h 973809"/>
                <a:gd name="connsiteX14" fmla="*/ 153 w 569869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34163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693 w 569716"/>
                <a:gd name="connsiteY13" fmla="*/ 425082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8424"/>
                <a:gd name="connsiteX1" fmla="*/ 0 w 569716"/>
                <a:gd name="connsiteY1" fmla="*/ 568105 h 978424"/>
                <a:gd name="connsiteX2" fmla="*/ 78429 w 569716"/>
                <a:gd name="connsiteY2" fmla="*/ 31135 h 978424"/>
                <a:gd name="connsiteX3" fmla="*/ 100856 w 569716"/>
                <a:gd name="connsiteY3" fmla="*/ 356478 h 978424"/>
                <a:gd name="connsiteX4" fmla="*/ 131463 w 569716"/>
                <a:gd name="connsiteY4" fmla="*/ 78320 h 978424"/>
                <a:gd name="connsiteX5" fmla="*/ 558845 w 569716"/>
                <a:gd name="connsiteY5" fmla="*/ 176974 h 978424"/>
                <a:gd name="connsiteX6" fmla="*/ 558845 w 569716"/>
                <a:gd name="connsiteY6" fmla="*/ 962792 h 978424"/>
                <a:gd name="connsiteX7" fmla="*/ 461522 w 569716"/>
                <a:gd name="connsiteY7" fmla="*/ 959352 h 978424"/>
                <a:gd name="connsiteX8" fmla="*/ 405831 w 569716"/>
                <a:gd name="connsiteY8" fmla="*/ 972170 h 978424"/>
                <a:gd name="connsiteX9" fmla="*/ 265919 w 569716"/>
                <a:gd name="connsiteY9" fmla="*/ 910498 h 978424"/>
                <a:gd name="connsiteX10" fmla="*/ 169191 w 569716"/>
                <a:gd name="connsiteY10" fmla="*/ 759475 h 978424"/>
                <a:gd name="connsiteX11" fmla="*/ 118007 w 569716"/>
                <a:gd name="connsiteY11" fmla="*/ 515489 h 978424"/>
                <a:gd name="connsiteX12" fmla="*/ 93999 w 569716"/>
                <a:gd name="connsiteY12" fmla="*/ 755938 h 978424"/>
                <a:gd name="connsiteX13" fmla="*/ 71582 w 569716"/>
                <a:gd name="connsiteY13" fmla="*/ 415848 h 978424"/>
                <a:gd name="connsiteX14" fmla="*/ 0 w 569716"/>
                <a:gd name="connsiteY14" fmla="*/ 677039 h 978424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57699 w 569716"/>
                <a:gd name="connsiteY5" fmla="*/ 31538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67454"/>
                <a:gd name="connsiteX1" fmla="*/ 0 w 569716"/>
                <a:gd name="connsiteY1" fmla="*/ 554180 h 967454"/>
                <a:gd name="connsiteX2" fmla="*/ 78429 w 569716"/>
                <a:gd name="connsiteY2" fmla="*/ 17210 h 967454"/>
                <a:gd name="connsiteX3" fmla="*/ 100856 w 569716"/>
                <a:gd name="connsiteY3" fmla="*/ 342553 h 967454"/>
                <a:gd name="connsiteX4" fmla="*/ 131463 w 569716"/>
                <a:gd name="connsiteY4" fmla="*/ 64395 h 967454"/>
                <a:gd name="connsiteX5" fmla="*/ 264533 w 569716"/>
                <a:gd name="connsiteY5" fmla="*/ 149492 h 967454"/>
                <a:gd name="connsiteX6" fmla="*/ 558845 w 569716"/>
                <a:gd name="connsiteY6" fmla="*/ 163049 h 967454"/>
                <a:gd name="connsiteX7" fmla="*/ 558845 w 569716"/>
                <a:gd name="connsiteY7" fmla="*/ 948867 h 967454"/>
                <a:gd name="connsiteX8" fmla="*/ 461522 w 569716"/>
                <a:gd name="connsiteY8" fmla="*/ 945427 h 967454"/>
                <a:gd name="connsiteX9" fmla="*/ 405078 w 569716"/>
                <a:gd name="connsiteY9" fmla="*/ 952513 h 967454"/>
                <a:gd name="connsiteX10" fmla="*/ 265919 w 569716"/>
                <a:gd name="connsiteY10" fmla="*/ 896573 h 967454"/>
                <a:gd name="connsiteX11" fmla="*/ 169191 w 569716"/>
                <a:gd name="connsiteY11" fmla="*/ 745550 h 967454"/>
                <a:gd name="connsiteX12" fmla="*/ 118007 w 569716"/>
                <a:gd name="connsiteY12" fmla="*/ 501564 h 967454"/>
                <a:gd name="connsiteX13" fmla="*/ 93999 w 569716"/>
                <a:gd name="connsiteY13" fmla="*/ 742013 h 967454"/>
                <a:gd name="connsiteX14" fmla="*/ 71582 w 569716"/>
                <a:gd name="connsiteY14" fmla="*/ 401923 h 967454"/>
                <a:gd name="connsiteX15" fmla="*/ 0 w 569716"/>
                <a:gd name="connsiteY15" fmla="*/ 663114 h 96745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9564"/>
                <a:gd name="connsiteY0" fmla="*/ 683145 h 987485"/>
                <a:gd name="connsiteX1" fmla="*/ 0 w 559564"/>
                <a:gd name="connsiteY1" fmla="*/ 574211 h 987485"/>
                <a:gd name="connsiteX2" fmla="*/ 78429 w 559564"/>
                <a:gd name="connsiteY2" fmla="*/ 37241 h 987485"/>
                <a:gd name="connsiteX3" fmla="*/ 100856 w 559564"/>
                <a:gd name="connsiteY3" fmla="*/ 362584 h 987485"/>
                <a:gd name="connsiteX4" fmla="*/ 131463 w 559564"/>
                <a:gd name="connsiteY4" fmla="*/ 84426 h 987485"/>
                <a:gd name="connsiteX5" fmla="*/ 264533 w 559564"/>
                <a:gd name="connsiteY5" fmla="*/ 169523 h 987485"/>
                <a:gd name="connsiteX6" fmla="*/ 558836 w 559564"/>
                <a:gd name="connsiteY6" fmla="*/ 152888 h 987485"/>
                <a:gd name="connsiteX7" fmla="*/ 558845 w 559564"/>
                <a:gd name="connsiteY7" fmla="*/ 968898 h 987485"/>
                <a:gd name="connsiteX8" fmla="*/ 461522 w 559564"/>
                <a:gd name="connsiteY8" fmla="*/ 965458 h 987485"/>
                <a:gd name="connsiteX9" fmla="*/ 405078 w 559564"/>
                <a:gd name="connsiteY9" fmla="*/ 972544 h 987485"/>
                <a:gd name="connsiteX10" fmla="*/ 265919 w 559564"/>
                <a:gd name="connsiteY10" fmla="*/ 916604 h 987485"/>
                <a:gd name="connsiteX11" fmla="*/ 169191 w 559564"/>
                <a:gd name="connsiteY11" fmla="*/ 765581 h 987485"/>
                <a:gd name="connsiteX12" fmla="*/ 118007 w 559564"/>
                <a:gd name="connsiteY12" fmla="*/ 521595 h 987485"/>
                <a:gd name="connsiteX13" fmla="*/ 93999 w 559564"/>
                <a:gd name="connsiteY13" fmla="*/ 762044 h 987485"/>
                <a:gd name="connsiteX14" fmla="*/ 71582 w 559564"/>
                <a:gd name="connsiteY14" fmla="*/ 421954 h 987485"/>
                <a:gd name="connsiteX15" fmla="*/ 0 w 559564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845 w 559211"/>
                <a:gd name="connsiteY7" fmla="*/ 968898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9156 w 559211"/>
                <a:gd name="connsiteY7" fmla="*/ 890527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875"/>
                <a:gd name="connsiteY0" fmla="*/ 663114 h 967454"/>
                <a:gd name="connsiteX1" fmla="*/ 0 w 559875"/>
                <a:gd name="connsiteY1" fmla="*/ 554180 h 967454"/>
                <a:gd name="connsiteX2" fmla="*/ 78429 w 559875"/>
                <a:gd name="connsiteY2" fmla="*/ 17210 h 967454"/>
                <a:gd name="connsiteX3" fmla="*/ 100856 w 559875"/>
                <a:gd name="connsiteY3" fmla="*/ 342553 h 967454"/>
                <a:gd name="connsiteX4" fmla="*/ 131463 w 559875"/>
                <a:gd name="connsiteY4" fmla="*/ 64395 h 967454"/>
                <a:gd name="connsiteX5" fmla="*/ 264533 w 559875"/>
                <a:gd name="connsiteY5" fmla="*/ 149492 h 967454"/>
                <a:gd name="connsiteX6" fmla="*/ 559500 w 559875"/>
                <a:gd name="connsiteY6" fmla="*/ 114619 h 967454"/>
                <a:gd name="connsiteX7" fmla="*/ 559156 w 559875"/>
                <a:gd name="connsiteY7" fmla="*/ 890527 h 967454"/>
                <a:gd name="connsiteX8" fmla="*/ 461522 w 559875"/>
                <a:gd name="connsiteY8" fmla="*/ 945427 h 967454"/>
                <a:gd name="connsiteX9" fmla="*/ 405078 w 559875"/>
                <a:gd name="connsiteY9" fmla="*/ 952513 h 967454"/>
                <a:gd name="connsiteX10" fmla="*/ 265919 w 559875"/>
                <a:gd name="connsiteY10" fmla="*/ 896573 h 967454"/>
                <a:gd name="connsiteX11" fmla="*/ 169191 w 559875"/>
                <a:gd name="connsiteY11" fmla="*/ 745550 h 967454"/>
                <a:gd name="connsiteX12" fmla="*/ 118007 w 559875"/>
                <a:gd name="connsiteY12" fmla="*/ 501564 h 967454"/>
                <a:gd name="connsiteX13" fmla="*/ 93999 w 559875"/>
                <a:gd name="connsiteY13" fmla="*/ 742013 h 967454"/>
                <a:gd name="connsiteX14" fmla="*/ 71582 w 559875"/>
                <a:gd name="connsiteY14" fmla="*/ 401923 h 967454"/>
                <a:gd name="connsiteX15" fmla="*/ 0 w 559875"/>
                <a:gd name="connsiteY15" fmla="*/ 663114 h 96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875" h="967454">
                  <a:moveTo>
                    <a:pt x="0" y="663114"/>
                  </a:moveTo>
                  <a:cubicBezTo>
                    <a:pt x="55" y="580809"/>
                    <a:pt x="76" y="604666"/>
                    <a:pt x="0" y="554180"/>
                  </a:cubicBezTo>
                  <a:cubicBezTo>
                    <a:pt x="42030" y="510926"/>
                    <a:pt x="64921" y="35439"/>
                    <a:pt x="78429" y="17210"/>
                  </a:cubicBezTo>
                  <a:cubicBezTo>
                    <a:pt x="89612" y="0"/>
                    <a:pt x="92489" y="287954"/>
                    <a:pt x="100856" y="342553"/>
                  </a:cubicBezTo>
                  <a:cubicBezTo>
                    <a:pt x="110072" y="398302"/>
                    <a:pt x="115803" y="94180"/>
                    <a:pt x="131463" y="64395"/>
                  </a:cubicBezTo>
                  <a:cubicBezTo>
                    <a:pt x="148116" y="43560"/>
                    <a:pt x="116304" y="118971"/>
                    <a:pt x="264533" y="149492"/>
                  </a:cubicBezTo>
                  <a:cubicBezTo>
                    <a:pt x="335763" y="165934"/>
                    <a:pt x="483924" y="190733"/>
                    <a:pt x="559500" y="114619"/>
                  </a:cubicBezTo>
                  <a:cubicBezTo>
                    <a:pt x="559875" y="336698"/>
                    <a:pt x="559156" y="890527"/>
                    <a:pt x="559156" y="890527"/>
                  </a:cubicBezTo>
                  <a:cubicBezTo>
                    <a:pt x="552609" y="903625"/>
                    <a:pt x="472977" y="943518"/>
                    <a:pt x="461522" y="945427"/>
                  </a:cubicBezTo>
                  <a:cubicBezTo>
                    <a:pt x="442015" y="948678"/>
                    <a:pt x="423839" y="958767"/>
                    <a:pt x="405078" y="952513"/>
                  </a:cubicBezTo>
                  <a:cubicBezTo>
                    <a:pt x="351318" y="967454"/>
                    <a:pt x="307754" y="931305"/>
                    <a:pt x="265919" y="896573"/>
                  </a:cubicBezTo>
                  <a:cubicBezTo>
                    <a:pt x="226012" y="851271"/>
                    <a:pt x="193843" y="811385"/>
                    <a:pt x="169191" y="745550"/>
                  </a:cubicBezTo>
                  <a:cubicBezTo>
                    <a:pt x="138154" y="673203"/>
                    <a:pt x="127694" y="498351"/>
                    <a:pt x="118007" y="501564"/>
                  </a:cubicBezTo>
                  <a:cubicBezTo>
                    <a:pt x="104294" y="518243"/>
                    <a:pt x="101652" y="695543"/>
                    <a:pt x="93999" y="742013"/>
                  </a:cubicBezTo>
                  <a:cubicBezTo>
                    <a:pt x="86006" y="771884"/>
                    <a:pt x="80002" y="400263"/>
                    <a:pt x="71582" y="401923"/>
                  </a:cubicBezTo>
                  <a:cubicBezTo>
                    <a:pt x="55813" y="404783"/>
                    <a:pt x="41744" y="823652"/>
                    <a:pt x="0" y="663114"/>
                  </a:cubicBezTo>
                  <a:close/>
                </a:path>
              </a:pathLst>
            </a:custGeom>
            <a:solidFill>
              <a:srgbClr val="004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C:\Users\Svetlana Volkova\AppData\Local\Microsoft\Windows\Temporary Internet Files\Content.Outlook\UNXP8UXN\Logo IMC Montan New _ 2014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-100000"/>
            </a:blip>
            <a:srcRect l="25068"/>
            <a:stretch>
              <a:fillRect/>
            </a:stretch>
          </p:blipFill>
          <p:spPr bwMode="auto">
            <a:xfrm>
              <a:off x="8443935" y="676119"/>
              <a:ext cx="1546235" cy="30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 userDrawn="1"/>
          </p:nvSpPr>
          <p:spPr>
            <a:xfrm>
              <a:off x="7931239" y="673741"/>
              <a:ext cx="518480" cy="285749"/>
            </a:xfrm>
            <a:custGeom>
              <a:avLst/>
              <a:gdLst>
                <a:gd name="connsiteX0" fmla="*/ 5911 w 95187"/>
                <a:gd name="connsiteY0" fmla="*/ 91981 h 91981"/>
                <a:gd name="connsiteX1" fmla="*/ 5911 w 95187"/>
                <a:gd name="connsiteY1" fmla="*/ 91981 h 91981"/>
                <a:gd name="connsiteX2" fmla="*/ 32964 w 95187"/>
                <a:gd name="connsiteY2" fmla="*/ 5411 h 91981"/>
                <a:gd name="connsiteX3" fmla="*/ 41080 w 95187"/>
                <a:gd name="connsiteY3" fmla="*/ 0 h 91981"/>
                <a:gd name="connsiteX4" fmla="*/ 73544 w 95187"/>
                <a:gd name="connsiteY4" fmla="*/ 5411 h 91981"/>
                <a:gd name="connsiteX5" fmla="*/ 87071 w 95187"/>
                <a:gd name="connsiteY5" fmla="*/ 24348 h 91981"/>
                <a:gd name="connsiteX6" fmla="*/ 95187 w 95187"/>
                <a:gd name="connsiteY6" fmla="*/ 35169 h 91981"/>
                <a:gd name="connsiteX7" fmla="*/ 89776 w 95187"/>
                <a:gd name="connsiteY7" fmla="*/ 64928 h 91981"/>
                <a:gd name="connsiteX8" fmla="*/ 81660 w 95187"/>
                <a:gd name="connsiteY8" fmla="*/ 70338 h 91981"/>
                <a:gd name="connsiteX9" fmla="*/ 68133 w 95187"/>
                <a:gd name="connsiteY9" fmla="*/ 73044 h 91981"/>
                <a:gd name="connsiteX10" fmla="*/ 60018 w 95187"/>
                <a:gd name="connsiteY10" fmla="*/ 75749 h 91981"/>
                <a:gd name="connsiteX11" fmla="*/ 32964 w 95187"/>
                <a:gd name="connsiteY11" fmla="*/ 67633 h 91981"/>
                <a:gd name="connsiteX12" fmla="*/ 24848 w 95187"/>
                <a:gd name="connsiteY12" fmla="*/ 64928 h 91981"/>
                <a:gd name="connsiteX13" fmla="*/ 11322 w 95187"/>
                <a:gd name="connsiteY13" fmla="*/ 67633 h 91981"/>
                <a:gd name="connsiteX14" fmla="*/ 5911 w 95187"/>
                <a:gd name="connsiteY14" fmla="*/ 91981 h 91981"/>
                <a:gd name="connsiteX0" fmla="*/ 5911 w 95187"/>
                <a:gd name="connsiteY0" fmla="*/ 91981 h 164745"/>
                <a:gd name="connsiteX1" fmla="*/ 5911 w 95187"/>
                <a:gd name="connsiteY1" fmla="*/ 91981 h 164745"/>
                <a:gd name="connsiteX2" fmla="*/ 32964 w 95187"/>
                <a:gd name="connsiteY2" fmla="*/ 5411 h 164745"/>
                <a:gd name="connsiteX3" fmla="*/ 41080 w 95187"/>
                <a:gd name="connsiteY3" fmla="*/ 0 h 164745"/>
                <a:gd name="connsiteX4" fmla="*/ 73544 w 95187"/>
                <a:gd name="connsiteY4" fmla="*/ 5411 h 164745"/>
                <a:gd name="connsiteX5" fmla="*/ 87071 w 95187"/>
                <a:gd name="connsiteY5" fmla="*/ 24348 h 164745"/>
                <a:gd name="connsiteX6" fmla="*/ 95187 w 95187"/>
                <a:gd name="connsiteY6" fmla="*/ 35169 h 164745"/>
                <a:gd name="connsiteX7" fmla="*/ 89776 w 95187"/>
                <a:gd name="connsiteY7" fmla="*/ 64928 h 164745"/>
                <a:gd name="connsiteX8" fmla="*/ 81660 w 95187"/>
                <a:gd name="connsiteY8" fmla="*/ 70338 h 164745"/>
                <a:gd name="connsiteX9" fmla="*/ 68133 w 95187"/>
                <a:gd name="connsiteY9" fmla="*/ 73044 h 164745"/>
                <a:gd name="connsiteX10" fmla="*/ 60018 w 95187"/>
                <a:gd name="connsiteY10" fmla="*/ 75749 h 164745"/>
                <a:gd name="connsiteX11" fmla="*/ 63291 w 95187"/>
                <a:gd name="connsiteY11" fmla="*/ 158157 h 164745"/>
                <a:gd name="connsiteX12" fmla="*/ 24848 w 95187"/>
                <a:gd name="connsiteY12" fmla="*/ 64928 h 164745"/>
                <a:gd name="connsiteX13" fmla="*/ 11322 w 95187"/>
                <a:gd name="connsiteY13" fmla="*/ 67633 h 164745"/>
                <a:gd name="connsiteX14" fmla="*/ 5911 w 95187"/>
                <a:gd name="connsiteY14" fmla="*/ 91981 h 164745"/>
                <a:gd name="connsiteX0" fmla="*/ 5911 w 129788"/>
                <a:gd name="connsiteY0" fmla="*/ 91981 h 164745"/>
                <a:gd name="connsiteX1" fmla="*/ 5911 w 129788"/>
                <a:gd name="connsiteY1" fmla="*/ 91981 h 164745"/>
                <a:gd name="connsiteX2" fmla="*/ 32964 w 129788"/>
                <a:gd name="connsiteY2" fmla="*/ 5411 h 164745"/>
                <a:gd name="connsiteX3" fmla="*/ 41080 w 129788"/>
                <a:gd name="connsiteY3" fmla="*/ 0 h 164745"/>
                <a:gd name="connsiteX4" fmla="*/ 73544 w 129788"/>
                <a:gd name="connsiteY4" fmla="*/ 5411 h 164745"/>
                <a:gd name="connsiteX5" fmla="*/ 87071 w 129788"/>
                <a:gd name="connsiteY5" fmla="*/ 24348 h 164745"/>
                <a:gd name="connsiteX6" fmla="*/ 95187 w 129788"/>
                <a:gd name="connsiteY6" fmla="*/ 35169 h 164745"/>
                <a:gd name="connsiteX7" fmla="*/ 89776 w 129788"/>
                <a:gd name="connsiteY7" fmla="*/ 64928 h 164745"/>
                <a:gd name="connsiteX8" fmla="*/ 81660 w 129788"/>
                <a:gd name="connsiteY8" fmla="*/ 70338 h 164745"/>
                <a:gd name="connsiteX9" fmla="*/ 68133 w 129788"/>
                <a:gd name="connsiteY9" fmla="*/ 73044 h 164745"/>
                <a:gd name="connsiteX10" fmla="*/ 127083 w 129788"/>
                <a:gd name="connsiteY10" fmla="*/ 91981 h 164745"/>
                <a:gd name="connsiteX11" fmla="*/ 63291 w 129788"/>
                <a:gd name="connsiteY11" fmla="*/ 158157 h 164745"/>
                <a:gd name="connsiteX12" fmla="*/ 24848 w 129788"/>
                <a:gd name="connsiteY12" fmla="*/ 64928 h 164745"/>
                <a:gd name="connsiteX13" fmla="*/ 11322 w 129788"/>
                <a:gd name="connsiteY13" fmla="*/ 67633 h 164745"/>
                <a:gd name="connsiteX14" fmla="*/ 5911 w 129788"/>
                <a:gd name="connsiteY14" fmla="*/ 91981 h 164745"/>
                <a:gd name="connsiteX0" fmla="*/ 5911 w 141106"/>
                <a:gd name="connsiteY0" fmla="*/ 136204 h 208968"/>
                <a:gd name="connsiteX1" fmla="*/ 5911 w 141106"/>
                <a:gd name="connsiteY1" fmla="*/ 136204 h 208968"/>
                <a:gd name="connsiteX2" fmla="*/ 32964 w 141106"/>
                <a:gd name="connsiteY2" fmla="*/ 49634 h 208968"/>
                <a:gd name="connsiteX3" fmla="*/ 41080 w 141106"/>
                <a:gd name="connsiteY3" fmla="*/ 44223 h 208968"/>
                <a:gd name="connsiteX4" fmla="*/ 127083 w 141106"/>
                <a:gd name="connsiteY4" fmla="*/ 3852 h 208968"/>
                <a:gd name="connsiteX5" fmla="*/ 87071 w 141106"/>
                <a:gd name="connsiteY5" fmla="*/ 68571 h 208968"/>
                <a:gd name="connsiteX6" fmla="*/ 95187 w 141106"/>
                <a:gd name="connsiteY6" fmla="*/ 79392 h 208968"/>
                <a:gd name="connsiteX7" fmla="*/ 89776 w 141106"/>
                <a:gd name="connsiteY7" fmla="*/ 109151 h 208968"/>
                <a:gd name="connsiteX8" fmla="*/ 81660 w 141106"/>
                <a:gd name="connsiteY8" fmla="*/ 114561 h 208968"/>
                <a:gd name="connsiteX9" fmla="*/ 68133 w 141106"/>
                <a:gd name="connsiteY9" fmla="*/ 117267 h 208968"/>
                <a:gd name="connsiteX10" fmla="*/ 127083 w 141106"/>
                <a:gd name="connsiteY10" fmla="*/ 136204 h 208968"/>
                <a:gd name="connsiteX11" fmla="*/ 63291 w 141106"/>
                <a:gd name="connsiteY11" fmla="*/ 202380 h 208968"/>
                <a:gd name="connsiteX12" fmla="*/ 24848 w 141106"/>
                <a:gd name="connsiteY12" fmla="*/ 109151 h 208968"/>
                <a:gd name="connsiteX13" fmla="*/ 11322 w 141106"/>
                <a:gd name="connsiteY13" fmla="*/ 111856 h 208968"/>
                <a:gd name="connsiteX14" fmla="*/ 5911 w 141106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99251 w 199277"/>
                <a:gd name="connsiteY3" fmla="*/ 44223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89565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9493 w 199277"/>
                <a:gd name="connsiteY0" fmla="*/ 111856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0" fmla="*/ 83019 w 199277"/>
                <a:gd name="connsiteY0" fmla="*/ 109151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0" fmla="*/ 63654 w 179912"/>
                <a:gd name="connsiteY0" fmla="*/ 109151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63654 w 179912"/>
                <a:gd name="connsiteY11" fmla="*/ 109151 h 208968"/>
                <a:gd name="connsiteX0" fmla="*/ 70200 w 179912"/>
                <a:gd name="connsiteY0" fmla="*/ 169292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70200 w 17991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25877 w 229682"/>
                <a:gd name="connsiteY4" fmla="*/ 6857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97786 w 229682"/>
                <a:gd name="connsiteY7" fmla="*/ 169292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65889 w 233301"/>
                <a:gd name="connsiteY9" fmla="*/ 136204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5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64394 w 233301"/>
                <a:gd name="connsiteY2" fmla="*/ 65525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61736 w 224837"/>
                <a:gd name="connsiteY0" fmla="*/ 169292 h 208968"/>
                <a:gd name="connsiteX1" fmla="*/ 6407 w 224837"/>
                <a:gd name="connsiteY1" fmla="*/ 95598 h 208968"/>
                <a:gd name="connsiteX2" fmla="*/ 46501 w 224837"/>
                <a:gd name="connsiteY2" fmla="*/ 25937 h 208968"/>
                <a:gd name="connsiteX3" fmla="*/ 93632 w 224837"/>
                <a:gd name="connsiteY3" fmla="*/ 70029 h 208968"/>
                <a:gd name="connsiteX4" fmla="*/ 157425 w 224837"/>
                <a:gd name="connsiteY4" fmla="*/ 3852 h 208968"/>
                <a:gd name="connsiteX5" fmla="*/ 189322 w 224837"/>
                <a:gd name="connsiteY5" fmla="*/ 36941 h 208968"/>
                <a:gd name="connsiteX6" fmla="*/ 221218 w 224837"/>
                <a:gd name="connsiteY6" fmla="*/ 70029 h 208968"/>
                <a:gd name="connsiteX7" fmla="*/ 221218 w 224837"/>
                <a:gd name="connsiteY7" fmla="*/ 103116 h 208968"/>
                <a:gd name="connsiteX8" fmla="*/ 189321 w 224837"/>
                <a:gd name="connsiteY8" fmla="*/ 169292 h 208968"/>
                <a:gd name="connsiteX9" fmla="*/ 125528 w 224837"/>
                <a:gd name="connsiteY9" fmla="*/ 169292 h 208968"/>
                <a:gd name="connsiteX10" fmla="*/ 93632 w 224837"/>
                <a:gd name="connsiteY10" fmla="*/ 169292 h 208968"/>
                <a:gd name="connsiteX11" fmla="*/ 93633 w 224837"/>
                <a:gd name="connsiteY11" fmla="*/ 202380 h 208968"/>
                <a:gd name="connsiteX12" fmla="*/ 61736 w 224837"/>
                <a:gd name="connsiteY12" fmla="*/ 169292 h 208968"/>
                <a:gd name="connsiteX0" fmla="*/ 56297 w 219398"/>
                <a:gd name="connsiteY0" fmla="*/ 169292 h 208968"/>
                <a:gd name="connsiteX1" fmla="*/ 968 w 219398"/>
                <a:gd name="connsiteY1" fmla="*/ 95598 h 208968"/>
                <a:gd name="connsiteX2" fmla="*/ 41062 w 219398"/>
                <a:gd name="connsiteY2" fmla="*/ 25937 h 208968"/>
                <a:gd name="connsiteX3" fmla="*/ 88193 w 219398"/>
                <a:gd name="connsiteY3" fmla="*/ 70029 h 208968"/>
                <a:gd name="connsiteX4" fmla="*/ 151986 w 219398"/>
                <a:gd name="connsiteY4" fmla="*/ 3852 h 208968"/>
                <a:gd name="connsiteX5" fmla="*/ 183883 w 219398"/>
                <a:gd name="connsiteY5" fmla="*/ 36941 h 208968"/>
                <a:gd name="connsiteX6" fmla="*/ 215779 w 219398"/>
                <a:gd name="connsiteY6" fmla="*/ 70029 h 208968"/>
                <a:gd name="connsiteX7" fmla="*/ 215779 w 219398"/>
                <a:gd name="connsiteY7" fmla="*/ 103116 h 208968"/>
                <a:gd name="connsiteX8" fmla="*/ 183882 w 219398"/>
                <a:gd name="connsiteY8" fmla="*/ 169292 h 208968"/>
                <a:gd name="connsiteX9" fmla="*/ 120089 w 219398"/>
                <a:gd name="connsiteY9" fmla="*/ 169292 h 208968"/>
                <a:gd name="connsiteX10" fmla="*/ 88193 w 219398"/>
                <a:gd name="connsiteY10" fmla="*/ 169292 h 208968"/>
                <a:gd name="connsiteX11" fmla="*/ 88194 w 219398"/>
                <a:gd name="connsiteY11" fmla="*/ 202380 h 208968"/>
                <a:gd name="connsiteX12" fmla="*/ 56297 w 219398"/>
                <a:gd name="connsiteY12" fmla="*/ 169292 h 208968"/>
                <a:gd name="connsiteX0" fmla="*/ 55329 w 218430"/>
                <a:gd name="connsiteY0" fmla="*/ 169292 h 208968"/>
                <a:gd name="connsiteX1" fmla="*/ 0 w 218430"/>
                <a:gd name="connsiteY1" fmla="*/ 95598 h 208968"/>
                <a:gd name="connsiteX2" fmla="*/ 40094 w 218430"/>
                <a:gd name="connsiteY2" fmla="*/ 25937 h 208968"/>
                <a:gd name="connsiteX3" fmla="*/ 87225 w 218430"/>
                <a:gd name="connsiteY3" fmla="*/ 70029 h 208968"/>
                <a:gd name="connsiteX4" fmla="*/ 151018 w 218430"/>
                <a:gd name="connsiteY4" fmla="*/ 3852 h 208968"/>
                <a:gd name="connsiteX5" fmla="*/ 182915 w 218430"/>
                <a:gd name="connsiteY5" fmla="*/ 36941 h 208968"/>
                <a:gd name="connsiteX6" fmla="*/ 214811 w 218430"/>
                <a:gd name="connsiteY6" fmla="*/ 70029 h 208968"/>
                <a:gd name="connsiteX7" fmla="*/ 214811 w 218430"/>
                <a:gd name="connsiteY7" fmla="*/ 103116 h 208968"/>
                <a:gd name="connsiteX8" fmla="*/ 182914 w 218430"/>
                <a:gd name="connsiteY8" fmla="*/ 169292 h 208968"/>
                <a:gd name="connsiteX9" fmla="*/ 119121 w 218430"/>
                <a:gd name="connsiteY9" fmla="*/ 169292 h 208968"/>
                <a:gd name="connsiteX10" fmla="*/ 87225 w 218430"/>
                <a:gd name="connsiteY10" fmla="*/ 169292 h 208968"/>
                <a:gd name="connsiteX11" fmla="*/ 87226 w 218430"/>
                <a:gd name="connsiteY11" fmla="*/ 202380 h 208968"/>
                <a:gd name="connsiteX12" fmla="*/ 55329 w 218430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69292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3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772 w 219381"/>
                <a:gd name="connsiteY9" fmla="*/ 152023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9048 w 219381"/>
                <a:gd name="connsiteY9" fmla="*/ 142097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51267 h 163549"/>
                <a:gd name="connsiteX1" fmla="*/ 951 w 219381"/>
                <a:gd name="connsiteY1" fmla="*/ 77573 h 163549"/>
                <a:gd name="connsiteX2" fmla="*/ 41045 w 219381"/>
                <a:gd name="connsiteY2" fmla="*/ 7912 h 163549"/>
                <a:gd name="connsiteX3" fmla="*/ 88176 w 219381"/>
                <a:gd name="connsiteY3" fmla="*/ 52004 h 163549"/>
                <a:gd name="connsiteX4" fmla="*/ 129278 w 219381"/>
                <a:gd name="connsiteY4" fmla="*/ 3852 h 163549"/>
                <a:gd name="connsiteX5" fmla="*/ 183866 w 219381"/>
                <a:gd name="connsiteY5" fmla="*/ 18916 h 163549"/>
                <a:gd name="connsiteX6" fmla="*/ 215762 w 219381"/>
                <a:gd name="connsiteY6" fmla="*/ 52004 h 163549"/>
                <a:gd name="connsiteX7" fmla="*/ 215762 w 219381"/>
                <a:gd name="connsiteY7" fmla="*/ 85091 h 163549"/>
                <a:gd name="connsiteX8" fmla="*/ 183865 w 219381"/>
                <a:gd name="connsiteY8" fmla="*/ 118180 h 163549"/>
                <a:gd name="connsiteX9" fmla="*/ 157622 w 219381"/>
                <a:gd name="connsiteY9" fmla="*/ 94670 h 163549"/>
                <a:gd name="connsiteX10" fmla="*/ 120772 w 219381"/>
                <a:gd name="connsiteY10" fmla="*/ 133998 h 163549"/>
                <a:gd name="connsiteX11" fmla="*/ 88176 w 219381"/>
                <a:gd name="connsiteY11" fmla="*/ 118180 h 163549"/>
                <a:gd name="connsiteX12" fmla="*/ 56280 w 219381"/>
                <a:gd name="connsiteY12" fmla="*/ 151267 h 163549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81239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19474"/>
                <a:gd name="connsiteY0" fmla="*/ 147415 h 159697"/>
                <a:gd name="connsiteX1" fmla="*/ 951 w 219474"/>
                <a:gd name="connsiteY1" fmla="*/ 73721 h 159697"/>
                <a:gd name="connsiteX2" fmla="*/ 41045 w 219474"/>
                <a:gd name="connsiteY2" fmla="*/ 4060 h 159697"/>
                <a:gd name="connsiteX3" fmla="*/ 88176 w 219474"/>
                <a:gd name="connsiteY3" fmla="*/ 48152 h 159697"/>
                <a:gd name="connsiteX4" fmla="*/ 129278 w 219474"/>
                <a:gd name="connsiteY4" fmla="*/ 0 h 159697"/>
                <a:gd name="connsiteX5" fmla="*/ 210082 w 219474"/>
                <a:gd name="connsiteY5" fmla="*/ 40809 h 159697"/>
                <a:gd name="connsiteX6" fmla="*/ 185628 w 219474"/>
                <a:gd name="connsiteY6" fmla="*/ 132351 h 159697"/>
                <a:gd name="connsiteX7" fmla="*/ 157622 w 219474"/>
                <a:gd name="connsiteY7" fmla="*/ 90818 h 159697"/>
                <a:gd name="connsiteX8" fmla="*/ 120772 w 219474"/>
                <a:gd name="connsiteY8" fmla="*/ 130146 h 159697"/>
                <a:gd name="connsiteX9" fmla="*/ 88176 w 219474"/>
                <a:gd name="connsiteY9" fmla="*/ 114328 h 159697"/>
                <a:gd name="connsiteX10" fmla="*/ 56280 w 219474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4062"/>
                <a:gd name="connsiteY0" fmla="*/ 147415 h 159697"/>
                <a:gd name="connsiteX1" fmla="*/ 951 w 224062"/>
                <a:gd name="connsiteY1" fmla="*/ 73721 h 159697"/>
                <a:gd name="connsiteX2" fmla="*/ 41045 w 224062"/>
                <a:gd name="connsiteY2" fmla="*/ 4060 h 159697"/>
                <a:gd name="connsiteX3" fmla="*/ 88176 w 224062"/>
                <a:gd name="connsiteY3" fmla="*/ 48152 h 159697"/>
                <a:gd name="connsiteX4" fmla="*/ 129278 w 224062"/>
                <a:gd name="connsiteY4" fmla="*/ 0 h 159697"/>
                <a:gd name="connsiteX5" fmla="*/ 207591 w 224062"/>
                <a:gd name="connsiteY5" fmla="*/ 34570 h 159697"/>
                <a:gd name="connsiteX6" fmla="*/ 185628 w 224062"/>
                <a:gd name="connsiteY6" fmla="*/ 132351 h 159697"/>
                <a:gd name="connsiteX7" fmla="*/ 157622 w 224062"/>
                <a:gd name="connsiteY7" fmla="*/ 90818 h 159697"/>
                <a:gd name="connsiteX8" fmla="*/ 120772 w 224062"/>
                <a:gd name="connsiteY8" fmla="*/ 130146 h 159697"/>
                <a:gd name="connsiteX9" fmla="*/ 88176 w 224062"/>
                <a:gd name="connsiteY9" fmla="*/ 114328 h 159697"/>
                <a:gd name="connsiteX10" fmla="*/ 56280 w 224062"/>
                <a:gd name="connsiteY10" fmla="*/ 147415 h 159697"/>
                <a:gd name="connsiteX0" fmla="*/ 56280 w 224761"/>
                <a:gd name="connsiteY0" fmla="*/ 147415 h 159697"/>
                <a:gd name="connsiteX1" fmla="*/ 951 w 224761"/>
                <a:gd name="connsiteY1" fmla="*/ 73721 h 159697"/>
                <a:gd name="connsiteX2" fmla="*/ 41045 w 224761"/>
                <a:gd name="connsiteY2" fmla="*/ 4060 h 159697"/>
                <a:gd name="connsiteX3" fmla="*/ 88176 w 224761"/>
                <a:gd name="connsiteY3" fmla="*/ 48152 h 159697"/>
                <a:gd name="connsiteX4" fmla="*/ 129278 w 224761"/>
                <a:gd name="connsiteY4" fmla="*/ 0 h 159697"/>
                <a:gd name="connsiteX5" fmla="*/ 208290 w 224761"/>
                <a:gd name="connsiteY5" fmla="*/ 41566 h 159697"/>
                <a:gd name="connsiteX6" fmla="*/ 185628 w 224761"/>
                <a:gd name="connsiteY6" fmla="*/ 132351 h 159697"/>
                <a:gd name="connsiteX7" fmla="*/ 157622 w 224761"/>
                <a:gd name="connsiteY7" fmla="*/ 90818 h 159697"/>
                <a:gd name="connsiteX8" fmla="*/ 120772 w 224761"/>
                <a:gd name="connsiteY8" fmla="*/ 130146 h 159697"/>
                <a:gd name="connsiteX9" fmla="*/ 88176 w 224761"/>
                <a:gd name="connsiteY9" fmla="*/ 114328 h 159697"/>
                <a:gd name="connsiteX10" fmla="*/ 56280 w 224761"/>
                <a:gd name="connsiteY10" fmla="*/ 147415 h 159697"/>
                <a:gd name="connsiteX0" fmla="*/ 56280 w 233966"/>
                <a:gd name="connsiteY0" fmla="*/ 147415 h 159697"/>
                <a:gd name="connsiteX1" fmla="*/ 951 w 233966"/>
                <a:gd name="connsiteY1" fmla="*/ 73721 h 159697"/>
                <a:gd name="connsiteX2" fmla="*/ 41045 w 233966"/>
                <a:gd name="connsiteY2" fmla="*/ 4060 h 159697"/>
                <a:gd name="connsiteX3" fmla="*/ 88176 w 233966"/>
                <a:gd name="connsiteY3" fmla="*/ 48152 h 159697"/>
                <a:gd name="connsiteX4" fmla="*/ 129278 w 233966"/>
                <a:gd name="connsiteY4" fmla="*/ 0 h 159697"/>
                <a:gd name="connsiteX5" fmla="*/ 208290 w 233966"/>
                <a:gd name="connsiteY5" fmla="*/ 41566 h 159697"/>
                <a:gd name="connsiteX6" fmla="*/ 185628 w 233966"/>
                <a:gd name="connsiteY6" fmla="*/ 132351 h 159697"/>
                <a:gd name="connsiteX7" fmla="*/ 157622 w 233966"/>
                <a:gd name="connsiteY7" fmla="*/ 90818 h 159697"/>
                <a:gd name="connsiteX8" fmla="*/ 120772 w 233966"/>
                <a:gd name="connsiteY8" fmla="*/ 130146 h 159697"/>
                <a:gd name="connsiteX9" fmla="*/ 88176 w 233966"/>
                <a:gd name="connsiteY9" fmla="*/ 114328 h 159697"/>
                <a:gd name="connsiteX10" fmla="*/ 56280 w 233966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643 w 230048"/>
                <a:gd name="connsiteY0" fmla="*/ 147415 h 159697"/>
                <a:gd name="connsiteX1" fmla="*/ 1314 w 230048"/>
                <a:gd name="connsiteY1" fmla="*/ 73721 h 159697"/>
                <a:gd name="connsiteX2" fmla="*/ 45999 w 230048"/>
                <a:gd name="connsiteY2" fmla="*/ 2610 h 159697"/>
                <a:gd name="connsiteX3" fmla="*/ 88539 w 230048"/>
                <a:gd name="connsiteY3" fmla="*/ 48152 h 159697"/>
                <a:gd name="connsiteX4" fmla="*/ 129641 w 230048"/>
                <a:gd name="connsiteY4" fmla="*/ 0 h 159697"/>
                <a:gd name="connsiteX5" fmla="*/ 204372 w 230048"/>
                <a:gd name="connsiteY5" fmla="*/ 30567 h 159697"/>
                <a:gd name="connsiteX6" fmla="*/ 185991 w 230048"/>
                <a:gd name="connsiteY6" fmla="*/ 132351 h 159697"/>
                <a:gd name="connsiteX7" fmla="*/ 157985 w 230048"/>
                <a:gd name="connsiteY7" fmla="*/ 90818 h 159697"/>
                <a:gd name="connsiteX8" fmla="*/ 121135 w 230048"/>
                <a:gd name="connsiteY8" fmla="*/ 130146 h 159697"/>
                <a:gd name="connsiteX9" fmla="*/ 88539 w 230048"/>
                <a:gd name="connsiteY9" fmla="*/ 114328 h 159697"/>
                <a:gd name="connsiteX10" fmla="*/ 56643 w 230048"/>
                <a:gd name="connsiteY10" fmla="*/ 147415 h 159697"/>
                <a:gd name="connsiteX0" fmla="*/ 55942 w 229347"/>
                <a:gd name="connsiteY0" fmla="*/ 147415 h 159697"/>
                <a:gd name="connsiteX1" fmla="*/ 1314 w 229347"/>
                <a:gd name="connsiteY1" fmla="*/ 67481 h 159697"/>
                <a:gd name="connsiteX2" fmla="*/ 45298 w 229347"/>
                <a:gd name="connsiteY2" fmla="*/ 2610 h 159697"/>
                <a:gd name="connsiteX3" fmla="*/ 87838 w 229347"/>
                <a:gd name="connsiteY3" fmla="*/ 48152 h 159697"/>
                <a:gd name="connsiteX4" fmla="*/ 128940 w 229347"/>
                <a:gd name="connsiteY4" fmla="*/ 0 h 159697"/>
                <a:gd name="connsiteX5" fmla="*/ 203671 w 229347"/>
                <a:gd name="connsiteY5" fmla="*/ 30567 h 159697"/>
                <a:gd name="connsiteX6" fmla="*/ 185290 w 229347"/>
                <a:gd name="connsiteY6" fmla="*/ 132351 h 159697"/>
                <a:gd name="connsiteX7" fmla="*/ 157284 w 229347"/>
                <a:gd name="connsiteY7" fmla="*/ 90818 h 159697"/>
                <a:gd name="connsiteX8" fmla="*/ 120434 w 229347"/>
                <a:gd name="connsiteY8" fmla="*/ 130146 h 159697"/>
                <a:gd name="connsiteX9" fmla="*/ 87838 w 229347"/>
                <a:gd name="connsiteY9" fmla="*/ 114328 h 159697"/>
                <a:gd name="connsiteX10" fmla="*/ 55942 w 229347"/>
                <a:gd name="connsiteY10" fmla="*/ 147415 h 159697"/>
                <a:gd name="connsiteX0" fmla="*/ 57368 w 230773"/>
                <a:gd name="connsiteY0" fmla="*/ 147415 h 159697"/>
                <a:gd name="connsiteX1" fmla="*/ 1314 w 230773"/>
                <a:gd name="connsiteY1" fmla="*/ 70064 h 159697"/>
                <a:gd name="connsiteX2" fmla="*/ 46724 w 230773"/>
                <a:gd name="connsiteY2" fmla="*/ 2610 h 159697"/>
                <a:gd name="connsiteX3" fmla="*/ 89264 w 230773"/>
                <a:gd name="connsiteY3" fmla="*/ 48152 h 159697"/>
                <a:gd name="connsiteX4" fmla="*/ 130366 w 230773"/>
                <a:gd name="connsiteY4" fmla="*/ 0 h 159697"/>
                <a:gd name="connsiteX5" fmla="*/ 205097 w 230773"/>
                <a:gd name="connsiteY5" fmla="*/ 30567 h 159697"/>
                <a:gd name="connsiteX6" fmla="*/ 186716 w 230773"/>
                <a:gd name="connsiteY6" fmla="*/ 132351 h 159697"/>
                <a:gd name="connsiteX7" fmla="*/ 158710 w 230773"/>
                <a:gd name="connsiteY7" fmla="*/ 90818 h 159697"/>
                <a:gd name="connsiteX8" fmla="*/ 121860 w 230773"/>
                <a:gd name="connsiteY8" fmla="*/ 130146 h 159697"/>
                <a:gd name="connsiteX9" fmla="*/ 89264 w 230773"/>
                <a:gd name="connsiteY9" fmla="*/ 114328 h 159697"/>
                <a:gd name="connsiteX10" fmla="*/ 57368 w 230773"/>
                <a:gd name="connsiteY10" fmla="*/ 147415 h 159697"/>
                <a:gd name="connsiteX0" fmla="*/ 56054 w 229459"/>
                <a:gd name="connsiteY0" fmla="*/ 147415 h 159697"/>
                <a:gd name="connsiteX1" fmla="*/ 0 w 229459"/>
                <a:gd name="connsiteY1" fmla="*/ 70064 h 159697"/>
                <a:gd name="connsiteX2" fmla="*/ 45410 w 229459"/>
                <a:gd name="connsiteY2" fmla="*/ 2610 h 159697"/>
                <a:gd name="connsiteX3" fmla="*/ 87950 w 229459"/>
                <a:gd name="connsiteY3" fmla="*/ 48152 h 159697"/>
                <a:gd name="connsiteX4" fmla="*/ 129052 w 229459"/>
                <a:gd name="connsiteY4" fmla="*/ 0 h 159697"/>
                <a:gd name="connsiteX5" fmla="*/ 203783 w 229459"/>
                <a:gd name="connsiteY5" fmla="*/ 30567 h 159697"/>
                <a:gd name="connsiteX6" fmla="*/ 185402 w 229459"/>
                <a:gd name="connsiteY6" fmla="*/ 132351 h 159697"/>
                <a:gd name="connsiteX7" fmla="*/ 157396 w 229459"/>
                <a:gd name="connsiteY7" fmla="*/ 90818 h 159697"/>
                <a:gd name="connsiteX8" fmla="*/ 120546 w 229459"/>
                <a:gd name="connsiteY8" fmla="*/ 130146 h 159697"/>
                <a:gd name="connsiteX9" fmla="*/ 87950 w 229459"/>
                <a:gd name="connsiteY9" fmla="*/ 114328 h 159697"/>
                <a:gd name="connsiteX10" fmla="*/ 56054 w 229459"/>
                <a:gd name="connsiteY10" fmla="*/ 147415 h 159697"/>
                <a:gd name="connsiteX0" fmla="*/ 58092 w 231497"/>
                <a:gd name="connsiteY0" fmla="*/ 147415 h 159697"/>
                <a:gd name="connsiteX1" fmla="*/ 2038 w 231497"/>
                <a:gd name="connsiteY1" fmla="*/ 70064 h 159697"/>
                <a:gd name="connsiteX2" fmla="*/ 47448 w 231497"/>
                <a:gd name="connsiteY2" fmla="*/ 2610 h 159697"/>
                <a:gd name="connsiteX3" fmla="*/ 89988 w 231497"/>
                <a:gd name="connsiteY3" fmla="*/ 48152 h 159697"/>
                <a:gd name="connsiteX4" fmla="*/ 131090 w 231497"/>
                <a:gd name="connsiteY4" fmla="*/ 0 h 159697"/>
                <a:gd name="connsiteX5" fmla="*/ 205821 w 231497"/>
                <a:gd name="connsiteY5" fmla="*/ 30567 h 159697"/>
                <a:gd name="connsiteX6" fmla="*/ 187440 w 231497"/>
                <a:gd name="connsiteY6" fmla="*/ 132351 h 159697"/>
                <a:gd name="connsiteX7" fmla="*/ 159434 w 231497"/>
                <a:gd name="connsiteY7" fmla="*/ 90818 h 159697"/>
                <a:gd name="connsiteX8" fmla="*/ 122584 w 231497"/>
                <a:gd name="connsiteY8" fmla="*/ 130146 h 159697"/>
                <a:gd name="connsiteX9" fmla="*/ 89988 w 231497"/>
                <a:gd name="connsiteY9" fmla="*/ 114328 h 159697"/>
                <a:gd name="connsiteX10" fmla="*/ 58092 w 231497"/>
                <a:gd name="connsiteY10" fmla="*/ 147415 h 159697"/>
                <a:gd name="connsiteX0" fmla="*/ 58092 w 231497"/>
                <a:gd name="connsiteY0" fmla="*/ 147415 h 147415"/>
                <a:gd name="connsiteX1" fmla="*/ 2038 w 231497"/>
                <a:gd name="connsiteY1" fmla="*/ 70064 h 147415"/>
                <a:gd name="connsiteX2" fmla="*/ 47448 w 231497"/>
                <a:gd name="connsiteY2" fmla="*/ 2610 h 147415"/>
                <a:gd name="connsiteX3" fmla="*/ 89988 w 231497"/>
                <a:gd name="connsiteY3" fmla="*/ 48152 h 147415"/>
                <a:gd name="connsiteX4" fmla="*/ 131090 w 231497"/>
                <a:gd name="connsiteY4" fmla="*/ 0 h 147415"/>
                <a:gd name="connsiteX5" fmla="*/ 205821 w 231497"/>
                <a:gd name="connsiteY5" fmla="*/ 30567 h 147415"/>
                <a:gd name="connsiteX6" fmla="*/ 187440 w 231497"/>
                <a:gd name="connsiteY6" fmla="*/ 132351 h 147415"/>
                <a:gd name="connsiteX7" fmla="*/ 159434 w 231497"/>
                <a:gd name="connsiteY7" fmla="*/ 90818 h 147415"/>
                <a:gd name="connsiteX8" fmla="*/ 122584 w 231497"/>
                <a:gd name="connsiteY8" fmla="*/ 130146 h 147415"/>
                <a:gd name="connsiteX9" fmla="*/ 89988 w 231497"/>
                <a:gd name="connsiteY9" fmla="*/ 114328 h 147415"/>
                <a:gd name="connsiteX10" fmla="*/ 58092 w 231497"/>
                <a:gd name="connsiteY10" fmla="*/ 147415 h 147415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625 w 231497"/>
                <a:gd name="connsiteY9" fmla="*/ 10147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97" h="132351">
                  <a:moveTo>
                    <a:pt x="55603" y="132351"/>
                  </a:moveTo>
                  <a:cubicBezTo>
                    <a:pt x="16965" y="109568"/>
                    <a:pt x="3006" y="87358"/>
                    <a:pt x="2038" y="70064"/>
                  </a:cubicBezTo>
                  <a:cubicBezTo>
                    <a:pt x="0" y="44903"/>
                    <a:pt x="8381" y="24524"/>
                    <a:pt x="47448" y="2610"/>
                  </a:cubicBezTo>
                  <a:cubicBezTo>
                    <a:pt x="72447" y="19095"/>
                    <a:pt x="71646" y="20206"/>
                    <a:pt x="89988" y="48152"/>
                  </a:cubicBezTo>
                  <a:cubicBezTo>
                    <a:pt x="98170" y="29143"/>
                    <a:pt x="111223" y="8313"/>
                    <a:pt x="131090" y="0"/>
                  </a:cubicBezTo>
                  <a:cubicBezTo>
                    <a:pt x="160832" y="5547"/>
                    <a:pt x="180145" y="4443"/>
                    <a:pt x="205821" y="30567"/>
                  </a:cubicBezTo>
                  <a:cubicBezTo>
                    <a:pt x="231497" y="56691"/>
                    <a:pt x="217666" y="92907"/>
                    <a:pt x="187440" y="132351"/>
                  </a:cubicBezTo>
                  <a:cubicBezTo>
                    <a:pt x="177961" y="122334"/>
                    <a:pt x="171685" y="121677"/>
                    <a:pt x="156944" y="93401"/>
                  </a:cubicBezTo>
                  <a:cubicBezTo>
                    <a:pt x="136134" y="118851"/>
                    <a:pt x="144665" y="112756"/>
                    <a:pt x="122584" y="130146"/>
                  </a:cubicBezTo>
                  <a:cubicBezTo>
                    <a:pt x="119818" y="130838"/>
                    <a:pt x="110246" y="124515"/>
                    <a:pt x="90687" y="90441"/>
                  </a:cubicBezTo>
                  <a:cubicBezTo>
                    <a:pt x="73592" y="117784"/>
                    <a:pt x="69414" y="121124"/>
                    <a:pt x="55603" y="132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1.PN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tretch>
              <a:fillRect/>
            </a:stretch>
          </p:blipFill>
          <p:spPr>
            <a:xfrm>
              <a:off x="7969268" y="698824"/>
              <a:ext cx="425432" cy="22623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8585067" y="6832232"/>
            <a:ext cx="157163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>
                <a:solidFill>
                  <a:srgbClr val="0067A5"/>
                </a:solidFill>
              </a:rPr>
              <a:t>www.imcmontan.ru</a:t>
            </a:r>
            <a:endParaRPr lang="ru-RU" sz="1150" b="1" dirty="0">
              <a:solidFill>
                <a:srgbClr val="0067A5"/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449160" y="260291"/>
            <a:ext cx="642942" cy="64294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64663" y="310552"/>
            <a:ext cx="10001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4E1CBC5-4531-44F1-8DCA-2E1BE83ABBDE}" type="slidenum">
              <a:rPr lang="ru-RU" sz="270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algn="ctr"/>
              <a:t>‹#›</a:t>
            </a:fld>
            <a:endParaRPr lang="ru-RU" sz="27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6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670" y="1137425"/>
            <a:ext cx="9624060" cy="72008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923243"/>
            <a:ext cx="9624060" cy="4831137"/>
          </a:xfrm>
        </p:spPr>
        <p:txBody>
          <a:bodyPr>
            <a:normAutofit/>
          </a:bodyPr>
          <a:lstStyle>
            <a:lvl1pPr>
              <a:buClr>
                <a:schemeClr val="bg1">
                  <a:lumMod val="65000"/>
                </a:schemeClr>
              </a:buClr>
              <a:buSzPct val="100000"/>
              <a:buFont typeface="Wingdings 2" pitchFamily="18" charset="2"/>
              <a:buChar char=""/>
              <a:defRPr sz="24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Font typeface="Tahoma" pitchFamily="34" charset="0"/>
              <a:buChar char="●"/>
              <a:defRPr sz="20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defRPr sz="16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4" name="Группа 4"/>
          <p:cNvGrpSpPr/>
          <p:nvPr userDrawn="1"/>
        </p:nvGrpSpPr>
        <p:grpSpPr>
          <a:xfrm>
            <a:off x="0" y="120674"/>
            <a:ext cx="10713102" cy="967454"/>
            <a:chOff x="0" y="280169"/>
            <a:chExt cx="10713102" cy="967454"/>
          </a:xfrm>
        </p:grpSpPr>
        <p:sp>
          <p:nvSpPr>
            <p:cNvPr id="6" name="Полилиния 5"/>
            <p:cNvSpPr/>
            <p:nvPr userDrawn="1"/>
          </p:nvSpPr>
          <p:spPr>
            <a:xfrm>
              <a:off x="0" y="280169"/>
              <a:ext cx="10713102" cy="967454"/>
            </a:xfrm>
            <a:custGeom>
              <a:avLst/>
              <a:gdLst>
                <a:gd name="connsiteX0" fmla="*/ 10597 w 484760"/>
                <a:gd name="connsiteY0" fmla="*/ 1211 h 357002"/>
                <a:gd name="connsiteX1" fmla="*/ 10597 w 484760"/>
                <a:gd name="connsiteY1" fmla="*/ 1211 h 357002"/>
                <a:gd name="connsiteX2" fmla="*/ 297035 w 484760"/>
                <a:gd name="connsiteY2" fmla="*/ 12228 h 357002"/>
                <a:gd name="connsiteX3" fmla="*/ 374153 w 484760"/>
                <a:gd name="connsiteY3" fmla="*/ 78329 h 357002"/>
                <a:gd name="connsiteX4" fmla="*/ 418221 w 484760"/>
                <a:gd name="connsiteY4" fmla="*/ 133413 h 357002"/>
                <a:gd name="connsiteX5" fmla="*/ 462288 w 484760"/>
                <a:gd name="connsiteY5" fmla="*/ 232565 h 357002"/>
                <a:gd name="connsiteX6" fmla="*/ 484322 w 484760"/>
                <a:gd name="connsiteY6" fmla="*/ 320700 h 357002"/>
                <a:gd name="connsiteX7" fmla="*/ 473305 w 484760"/>
                <a:gd name="connsiteY7" fmla="*/ 353751 h 357002"/>
                <a:gd name="connsiteX8" fmla="*/ 418221 w 484760"/>
                <a:gd name="connsiteY8" fmla="*/ 331717 h 357002"/>
                <a:gd name="connsiteX9" fmla="*/ 297035 w 484760"/>
                <a:gd name="connsiteY9" fmla="*/ 309683 h 357002"/>
                <a:gd name="connsiteX10" fmla="*/ 230934 w 484760"/>
                <a:gd name="connsiteY10" fmla="*/ 276632 h 357002"/>
                <a:gd name="connsiteX11" fmla="*/ 153816 w 484760"/>
                <a:gd name="connsiteY11" fmla="*/ 232565 h 357002"/>
                <a:gd name="connsiteX12" fmla="*/ 76698 w 484760"/>
                <a:gd name="connsiteY12" fmla="*/ 133413 h 357002"/>
                <a:gd name="connsiteX13" fmla="*/ 21614 w 484760"/>
                <a:gd name="connsiteY13" fmla="*/ 67312 h 357002"/>
                <a:gd name="connsiteX14" fmla="*/ 10597 w 484760"/>
                <a:gd name="connsiteY14" fmla="*/ 1211 h 357002"/>
                <a:gd name="connsiteX0" fmla="*/ 10597 w 487205"/>
                <a:gd name="connsiteY0" fmla="*/ 305324 h 661115"/>
                <a:gd name="connsiteX1" fmla="*/ 10597 w 487205"/>
                <a:gd name="connsiteY1" fmla="*/ 305324 h 661115"/>
                <a:gd name="connsiteX2" fmla="*/ 297035 w 487205"/>
                <a:gd name="connsiteY2" fmla="*/ 316341 h 661115"/>
                <a:gd name="connsiteX3" fmla="*/ 374153 w 487205"/>
                <a:gd name="connsiteY3" fmla="*/ 382442 h 661115"/>
                <a:gd name="connsiteX4" fmla="*/ 451742 w 487205"/>
                <a:gd name="connsiteY4" fmla="*/ 18361 h 661115"/>
                <a:gd name="connsiteX5" fmla="*/ 462288 w 487205"/>
                <a:gd name="connsiteY5" fmla="*/ 536678 h 661115"/>
                <a:gd name="connsiteX6" fmla="*/ 484322 w 487205"/>
                <a:gd name="connsiteY6" fmla="*/ 624813 h 661115"/>
                <a:gd name="connsiteX7" fmla="*/ 473305 w 487205"/>
                <a:gd name="connsiteY7" fmla="*/ 657864 h 661115"/>
                <a:gd name="connsiteX8" fmla="*/ 418221 w 487205"/>
                <a:gd name="connsiteY8" fmla="*/ 635830 h 661115"/>
                <a:gd name="connsiteX9" fmla="*/ 297035 w 487205"/>
                <a:gd name="connsiteY9" fmla="*/ 613796 h 661115"/>
                <a:gd name="connsiteX10" fmla="*/ 230934 w 487205"/>
                <a:gd name="connsiteY10" fmla="*/ 580745 h 661115"/>
                <a:gd name="connsiteX11" fmla="*/ 153816 w 487205"/>
                <a:gd name="connsiteY11" fmla="*/ 536678 h 661115"/>
                <a:gd name="connsiteX12" fmla="*/ 76698 w 487205"/>
                <a:gd name="connsiteY12" fmla="*/ 437526 h 661115"/>
                <a:gd name="connsiteX13" fmla="*/ 21614 w 487205"/>
                <a:gd name="connsiteY13" fmla="*/ 371425 h 661115"/>
                <a:gd name="connsiteX14" fmla="*/ 10597 w 487205"/>
                <a:gd name="connsiteY14" fmla="*/ 305324 h 661115"/>
                <a:gd name="connsiteX0" fmla="*/ 10597 w 581499"/>
                <a:gd name="connsiteY0" fmla="*/ 606812 h 962603"/>
                <a:gd name="connsiteX1" fmla="*/ 10597 w 581499"/>
                <a:gd name="connsiteY1" fmla="*/ 606812 h 962603"/>
                <a:gd name="connsiteX2" fmla="*/ 297035 w 581499"/>
                <a:gd name="connsiteY2" fmla="*/ 617829 h 962603"/>
                <a:gd name="connsiteX3" fmla="*/ 374153 w 581499"/>
                <a:gd name="connsiteY3" fmla="*/ 683930 h 962603"/>
                <a:gd name="connsiteX4" fmla="*/ 451742 w 581499"/>
                <a:gd name="connsiteY4" fmla="*/ 319849 h 962603"/>
                <a:gd name="connsiteX5" fmla="*/ 570628 w 581499"/>
                <a:gd name="connsiteY5" fmla="*/ 176974 h 962603"/>
                <a:gd name="connsiteX6" fmla="*/ 484322 w 581499"/>
                <a:gd name="connsiteY6" fmla="*/ 926301 h 962603"/>
                <a:gd name="connsiteX7" fmla="*/ 473305 w 581499"/>
                <a:gd name="connsiteY7" fmla="*/ 959352 h 962603"/>
                <a:gd name="connsiteX8" fmla="*/ 418221 w 581499"/>
                <a:gd name="connsiteY8" fmla="*/ 937318 h 962603"/>
                <a:gd name="connsiteX9" fmla="*/ 297035 w 581499"/>
                <a:gd name="connsiteY9" fmla="*/ 915284 h 962603"/>
                <a:gd name="connsiteX10" fmla="*/ 230934 w 581499"/>
                <a:gd name="connsiteY10" fmla="*/ 882233 h 962603"/>
                <a:gd name="connsiteX11" fmla="*/ 153816 w 581499"/>
                <a:gd name="connsiteY11" fmla="*/ 838166 h 962603"/>
                <a:gd name="connsiteX12" fmla="*/ 76698 w 581499"/>
                <a:gd name="connsiteY12" fmla="*/ 739014 h 962603"/>
                <a:gd name="connsiteX13" fmla="*/ 21614 w 581499"/>
                <a:gd name="connsiteY13" fmla="*/ 672913 h 962603"/>
                <a:gd name="connsiteX14" fmla="*/ 10597 w 581499"/>
                <a:gd name="connsiteY14" fmla="*/ 606812 h 962603"/>
                <a:gd name="connsiteX0" fmla="*/ 10597 w 581499"/>
                <a:gd name="connsiteY0" fmla="*/ 606812 h 973809"/>
                <a:gd name="connsiteX1" fmla="*/ 10597 w 581499"/>
                <a:gd name="connsiteY1" fmla="*/ 606812 h 973809"/>
                <a:gd name="connsiteX2" fmla="*/ 297035 w 581499"/>
                <a:gd name="connsiteY2" fmla="*/ 617829 h 973809"/>
                <a:gd name="connsiteX3" fmla="*/ 374153 w 581499"/>
                <a:gd name="connsiteY3" fmla="*/ 683930 h 973809"/>
                <a:gd name="connsiteX4" fmla="*/ 451742 w 581499"/>
                <a:gd name="connsiteY4" fmla="*/ 319849 h 973809"/>
                <a:gd name="connsiteX5" fmla="*/ 570628 w 581499"/>
                <a:gd name="connsiteY5" fmla="*/ 176974 h 973809"/>
                <a:gd name="connsiteX6" fmla="*/ 570628 w 581499"/>
                <a:gd name="connsiteY6" fmla="*/ 962792 h 973809"/>
                <a:gd name="connsiteX7" fmla="*/ 473305 w 581499"/>
                <a:gd name="connsiteY7" fmla="*/ 959352 h 973809"/>
                <a:gd name="connsiteX8" fmla="*/ 418221 w 581499"/>
                <a:gd name="connsiteY8" fmla="*/ 937318 h 973809"/>
                <a:gd name="connsiteX9" fmla="*/ 297035 w 581499"/>
                <a:gd name="connsiteY9" fmla="*/ 915284 h 973809"/>
                <a:gd name="connsiteX10" fmla="*/ 230934 w 581499"/>
                <a:gd name="connsiteY10" fmla="*/ 882233 h 973809"/>
                <a:gd name="connsiteX11" fmla="*/ 153816 w 581499"/>
                <a:gd name="connsiteY11" fmla="*/ 838166 h 973809"/>
                <a:gd name="connsiteX12" fmla="*/ 76698 w 581499"/>
                <a:gd name="connsiteY12" fmla="*/ 739014 h 973809"/>
                <a:gd name="connsiteX13" fmla="*/ 21614 w 581499"/>
                <a:gd name="connsiteY13" fmla="*/ 672913 h 973809"/>
                <a:gd name="connsiteX14" fmla="*/ 10597 w 581499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297430 w 581894"/>
                <a:gd name="connsiteY2" fmla="*/ 617829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026 w 582928"/>
                <a:gd name="connsiteY0" fmla="*/ 606812 h 973809"/>
                <a:gd name="connsiteX1" fmla="*/ 12026 w 582928"/>
                <a:gd name="connsiteY1" fmla="*/ 606812 h 973809"/>
                <a:gd name="connsiteX2" fmla="*/ 94764 w 582928"/>
                <a:gd name="connsiteY2" fmla="*/ 34098 h 973809"/>
                <a:gd name="connsiteX3" fmla="*/ 375582 w 582928"/>
                <a:gd name="connsiteY3" fmla="*/ 683930 h 973809"/>
                <a:gd name="connsiteX4" fmla="*/ 453171 w 582928"/>
                <a:gd name="connsiteY4" fmla="*/ 319849 h 973809"/>
                <a:gd name="connsiteX5" fmla="*/ 572057 w 582928"/>
                <a:gd name="connsiteY5" fmla="*/ 176974 h 973809"/>
                <a:gd name="connsiteX6" fmla="*/ 572057 w 582928"/>
                <a:gd name="connsiteY6" fmla="*/ 962792 h 973809"/>
                <a:gd name="connsiteX7" fmla="*/ 474734 w 582928"/>
                <a:gd name="connsiteY7" fmla="*/ 959352 h 973809"/>
                <a:gd name="connsiteX8" fmla="*/ 419650 w 582928"/>
                <a:gd name="connsiteY8" fmla="*/ 937318 h 973809"/>
                <a:gd name="connsiteX9" fmla="*/ 298464 w 582928"/>
                <a:gd name="connsiteY9" fmla="*/ 915284 h 973809"/>
                <a:gd name="connsiteX10" fmla="*/ 232363 w 582928"/>
                <a:gd name="connsiteY10" fmla="*/ 882233 h 973809"/>
                <a:gd name="connsiteX11" fmla="*/ 155245 w 582928"/>
                <a:gd name="connsiteY11" fmla="*/ 838166 h 973809"/>
                <a:gd name="connsiteX12" fmla="*/ 78127 w 582928"/>
                <a:gd name="connsiteY12" fmla="*/ 739014 h 973809"/>
                <a:gd name="connsiteX13" fmla="*/ 13212 w 582928"/>
                <a:gd name="connsiteY13" fmla="*/ 748478 h 973809"/>
                <a:gd name="connsiteX14" fmla="*/ 12026 w 582928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178 w 581894"/>
                <a:gd name="connsiteY0" fmla="*/ 534164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2178 w 581894"/>
                <a:gd name="connsiteY14" fmla="*/ 534164 h 973809"/>
                <a:gd name="connsiteX0" fmla="*/ 33996 w 581894"/>
                <a:gd name="connsiteY0" fmla="*/ 462726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33996 w 581894"/>
                <a:gd name="connsiteY14" fmla="*/ 462726 h 973809"/>
                <a:gd name="connsiteX0" fmla="*/ 14778 w 584494"/>
                <a:gd name="connsiteY0" fmla="*/ 748478 h 973809"/>
                <a:gd name="connsiteX1" fmla="*/ 13592 w 584494"/>
                <a:gd name="connsiteY1" fmla="*/ 606812 h 973809"/>
                <a:gd name="connsiteX2" fmla="*/ 96330 w 584494"/>
                <a:gd name="connsiteY2" fmla="*/ 34098 h 973809"/>
                <a:gd name="connsiteX3" fmla="*/ 118731 w 584494"/>
                <a:gd name="connsiteY3" fmla="*/ 391288 h 973809"/>
                <a:gd name="connsiteX4" fmla="*/ 141131 w 584494"/>
                <a:gd name="connsiteY4" fmla="*/ 105536 h 973809"/>
                <a:gd name="connsiteX5" fmla="*/ 573623 w 584494"/>
                <a:gd name="connsiteY5" fmla="*/ 176974 h 973809"/>
                <a:gd name="connsiteX6" fmla="*/ 573623 w 584494"/>
                <a:gd name="connsiteY6" fmla="*/ 962792 h 973809"/>
                <a:gd name="connsiteX7" fmla="*/ 476300 w 584494"/>
                <a:gd name="connsiteY7" fmla="*/ 959352 h 973809"/>
                <a:gd name="connsiteX8" fmla="*/ 421216 w 584494"/>
                <a:gd name="connsiteY8" fmla="*/ 937318 h 973809"/>
                <a:gd name="connsiteX9" fmla="*/ 300030 w 584494"/>
                <a:gd name="connsiteY9" fmla="*/ 915284 h 973809"/>
                <a:gd name="connsiteX10" fmla="*/ 233929 w 584494"/>
                <a:gd name="connsiteY10" fmla="*/ 882233 h 973809"/>
                <a:gd name="connsiteX11" fmla="*/ 156811 w 584494"/>
                <a:gd name="connsiteY11" fmla="*/ 838166 h 973809"/>
                <a:gd name="connsiteX12" fmla="*/ 85130 w 584494"/>
                <a:gd name="connsiteY12" fmla="*/ 534164 h 973809"/>
                <a:gd name="connsiteX13" fmla="*/ 14778 w 584494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260317"/>
                <a:gd name="connsiteX1" fmla="*/ 119748 w 690650"/>
                <a:gd name="connsiteY1" fmla="*/ 606812 h 1260317"/>
                <a:gd name="connsiteX2" fmla="*/ 202486 w 690650"/>
                <a:gd name="connsiteY2" fmla="*/ 34098 h 1260317"/>
                <a:gd name="connsiteX3" fmla="*/ 224887 w 690650"/>
                <a:gd name="connsiteY3" fmla="*/ 391288 h 1260317"/>
                <a:gd name="connsiteX4" fmla="*/ 247287 w 690650"/>
                <a:gd name="connsiteY4" fmla="*/ 105536 h 1260317"/>
                <a:gd name="connsiteX5" fmla="*/ 679779 w 690650"/>
                <a:gd name="connsiteY5" fmla="*/ 176974 h 1260317"/>
                <a:gd name="connsiteX6" fmla="*/ 679779 w 690650"/>
                <a:gd name="connsiteY6" fmla="*/ 962792 h 1260317"/>
                <a:gd name="connsiteX7" fmla="*/ 582456 w 690650"/>
                <a:gd name="connsiteY7" fmla="*/ 959352 h 1260317"/>
                <a:gd name="connsiteX8" fmla="*/ 527372 w 690650"/>
                <a:gd name="connsiteY8" fmla="*/ 937318 h 1260317"/>
                <a:gd name="connsiteX9" fmla="*/ 406186 w 690650"/>
                <a:gd name="connsiteY9" fmla="*/ 915284 h 1260317"/>
                <a:gd name="connsiteX10" fmla="*/ 340085 w 690650"/>
                <a:gd name="connsiteY10" fmla="*/ 882233 h 1260317"/>
                <a:gd name="connsiteX11" fmla="*/ 262967 w 690650"/>
                <a:gd name="connsiteY11" fmla="*/ 838166 h 1260317"/>
                <a:gd name="connsiteX12" fmla="*/ 236087 w 690650"/>
                <a:gd name="connsiteY12" fmla="*/ 1248544 h 1260317"/>
                <a:gd name="connsiteX13" fmla="*/ 120934 w 690650"/>
                <a:gd name="connsiteY13" fmla="*/ 748478 h 1260317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94197 w 663913"/>
                <a:gd name="connsiteY0" fmla="*/ 748478 h 973809"/>
                <a:gd name="connsiteX1" fmla="*/ 119748 w 663913"/>
                <a:gd name="connsiteY1" fmla="*/ 605602 h 973809"/>
                <a:gd name="connsiteX2" fmla="*/ 175749 w 663913"/>
                <a:gd name="connsiteY2" fmla="*/ 34098 h 973809"/>
                <a:gd name="connsiteX3" fmla="*/ 198150 w 663913"/>
                <a:gd name="connsiteY3" fmla="*/ 391288 h 973809"/>
                <a:gd name="connsiteX4" fmla="*/ 220550 w 663913"/>
                <a:gd name="connsiteY4" fmla="*/ 105536 h 973809"/>
                <a:gd name="connsiteX5" fmla="*/ 653042 w 663913"/>
                <a:gd name="connsiteY5" fmla="*/ 176974 h 973809"/>
                <a:gd name="connsiteX6" fmla="*/ 653042 w 663913"/>
                <a:gd name="connsiteY6" fmla="*/ 962792 h 973809"/>
                <a:gd name="connsiteX7" fmla="*/ 555719 w 663913"/>
                <a:gd name="connsiteY7" fmla="*/ 959352 h 973809"/>
                <a:gd name="connsiteX8" fmla="*/ 500635 w 663913"/>
                <a:gd name="connsiteY8" fmla="*/ 937318 h 973809"/>
                <a:gd name="connsiteX9" fmla="*/ 379449 w 663913"/>
                <a:gd name="connsiteY9" fmla="*/ 915284 h 973809"/>
                <a:gd name="connsiteX10" fmla="*/ 313348 w 663913"/>
                <a:gd name="connsiteY10" fmla="*/ 882233 h 973809"/>
                <a:gd name="connsiteX11" fmla="*/ 236230 w 663913"/>
                <a:gd name="connsiteY11" fmla="*/ 838166 h 973809"/>
                <a:gd name="connsiteX12" fmla="*/ 164549 w 663913"/>
                <a:gd name="connsiteY12" fmla="*/ 391288 h 973809"/>
                <a:gd name="connsiteX13" fmla="*/ 94197 w 663913"/>
                <a:gd name="connsiteY13" fmla="*/ 748478 h 973809"/>
                <a:gd name="connsiteX0" fmla="*/ 23262 w 592978"/>
                <a:gd name="connsiteY0" fmla="*/ 748478 h 973809"/>
                <a:gd name="connsiteX1" fmla="*/ 119748 w 592978"/>
                <a:gd name="connsiteY1" fmla="*/ 319850 h 973809"/>
                <a:gd name="connsiteX2" fmla="*/ 104814 w 592978"/>
                <a:gd name="connsiteY2" fmla="*/ 34098 h 973809"/>
                <a:gd name="connsiteX3" fmla="*/ 127215 w 592978"/>
                <a:gd name="connsiteY3" fmla="*/ 391288 h 973809"/>
                <a:gd name="connsiteX4" fmla="*/ 149615 w 592978"/>
                <a:gd name="connsiteY4" fmla="*/ 105536 h 973809"/>
                <a:gd name="connsiteX5" fmla="*/ 582107 w 592978"/>
                <a:gd name="connsiteY5" fmla="*/ 176974 h 973809"/>
                <a:gd name="connsiteX6" fmla="*/ 582107 w 592978"/>
                <a:gd name="connsiteY6" fmla="*/ 962792 h 973809"/>
                <a:gd name="connsiteX7" fmla="*/ 484784 w 592978"/>
                <a:gd name="connsiteY7" fmla="*/ 959352 h 973809"/>
                <a:gd name="connsiteX8" fmla="*/ 429700 w 592978"/>
                <a:gd name="connsiteY8" fmla="*/ 937318 h 973809"/>
                <a:gd name="connsiteX9" fmla="*/ 308514 w 592978"/>
                <a:gd name="connsiteY9" fmla="*/ 915284 h 973809"/>
                <a:gd name="connsiteX10" fmla="*/ 242413 w 592978"/>
                <a:gd name="connsiteY10" fmla="*/ 882233 h 973809"/>
                <a:gd name="connsiteX11" fmla="*/ 165295 w 592978"/>
                <a:gd name="connsiteY11" fmla="*/ 838166 h 973809"/>
                <a:gd name="connsiteX12" fmla="*/ 93614 w 592978"/>
                <a:gd name="connsiteY12" fmla="*/ 391288 h 973809"/>
                <a:gd name="connsiteX13" fmla="*/ 23262 w 592978"/>
                <a:gd name="connsiteY13" fmla="*/ 748478 h 973809"/>
                <a:gd name="connsiteX0" fmla="*/ 11923 w 581639"/>
                <a:gd name="connsiteY0" fmla="*/ 748478 h 1534296"/>
                <a:gd name="connsiteX1" fmla="*/ 168143 w 581639"/>
                <a:gd name="connsiteY1" fmla="*/ 1534296 h 1534296"/>
                <a:gd name="connsiteX2" fmla="*/ 93475 w 581639"/>
                <a:gd name="connsiteY2" fmla="*/ 34098 h 1534296"/>
                <a:gd name="connsiteX3" fmla="*/ 115876 w 581639"/>
                <a:gd name="connsiteY3" fmla="*/ 391288 h 1534296"/>
                <a:gd name="connsiteX4" fmla="*/ 138276 w 581639"/>
                <a:gd name="connsiteY4" fmla="*/ 105536 h 1534296"/>
                <a:gd name="connsiteX5" fmla="*/ 570768 w 581639"/>
                <a:gd name="connsiteY5" fmla="*/ 176974 h 1534296"/>
                <a:gd name="connsiteX6" fmla="*/ 570768 w 581639"/>
                <a:gd name="connsiteY6" fmla="*/ 962792 h 1534296"/>
                <a:gd name="connsiteX7" fmla="*/ 473445 w 581639"/>
                <a:gd name="connsiteY7" fmla="*/ 959352 h 1534296"/>
                <a:gd name="connsiteX8" fmla="*/ 418361 w 581639"/>
                <a:gd name="connsiteY8" fmla="*/ 937318 h 1534296"/>
                <a:gd name="connsiteX9" fmla="*/ 297175 w 581639"/>
                <a:gd name="connsiteY9" fmla="*/ 915284 h 1534296"/>
                <a:gd name="connsiteX10" fmla="*/ 231074 w 581639"/>
                <a:gd name="connsiteY10" fmla="*/ 882233 h 1534296"/>
                <a:gd name="connsiteX11" fmla="*/ 153956 w 581639"/>
                <a:gd name="connsiteY11" fmla="*/ 838166 h 1534296"/>
                <a:gd name="connsiteX12" fmla="*/ 82275 w 581639"/>
                <a:gd name="connsiteY12" fmla="*/ 391288 h 1534296"/>
                <a:gd name="connsiteX13" fmla="*/ 11923 w 581639"/>
                <a:gd name="connsiteY13" fmla="*/ 748478 h 1534296"/>
                <a:gd name="connsiteX0" fmla="*/ 11923 w 581639"/>
                <a:gd name="connsiteY0" fmla="*/ 748478 h 1705927"/>
                <a:gd name="connsiteX1" fmla="*/ 168143 w 581639"/>
                <a:gd name="connsiteY1" fmla="*/ 1534296 h 1705927"/>
                <a:gd name="connsiteX2" fmla="*/ 93475 w 581639"/>
                <a:gd name="connsiteY2" fmla="*/ 34098 h 1705927"/>
                <a:gd name="connsiteX3" fmla="*/ 115876 w 581639"/>
                <a:gd name="connsiteY3" fmla="*/ 391288 h 1705927"/>
                <a:gd name="connsiteX4" fmla="*/ 138276 w 581639"/>
                <a:gd name="connsiteY4" fmla="*/ 105536 h 1705927"/>
                <a:gd name="connsiteX5" fmla="*/ 570768 w 581639"/>
                <a:gd name="connsiteY5" fmla="*/ 176974 h 1705927"/>
                <a:gd name="connsiteX6" fmla="*/ 570768 w 581639"/>
                <a:gd name="connsiteY6" fmla="*/ 962792 h 1705927"/>
                <a:gd name="connsiteX7" fmla="*/ 473445 w 581639"/>
                <a:gd name="connsiteY7" fmla="*/ 959352 h 1705927"/>
                <a:gd name="connsiteX8" fmla="*/ 418361 w 581639"/>
                <a:gd name="connsiteY8" fmla="*/ 937318 h 1705927"/>
                <a:gd name="connsiteX9" fmla="*/ 297175 w 581639"/>
                <a:gd name="connsiteY9" fmla="*/ 915284 h 1705927"/>
                <a:gd name="connsiteX10" fmla="*/ 231074 w 581639"/>
                <a:gd name="connsiteY10" fmla="*/ 882233 h 1705927"/>
                <a:gd name="connsiteX11" fmla="*/ 153956 w 581639"/>
                <a:gd name="connsiteY11" fmla="*/ 838166 h 1705927"/>
                <a:gd name="connsiteX12" fmla="*/ 82275 w 581639"/>
                <a:gd name="connsiteY12" fmla="*/ 391288 h 1705927"/>
                <a:gd name="connsiteX13" fmla="*/ 11923 w 581639"/>
                <a:gd name="connsiteY13" fmla="*/ 748478 h 1705927"/>
                <a:gd name="connsiteX0" fmla="*/ 11923 w 581639"/>
                <a:gd name="connsiteY0" fmla="*/ 748478 h 973809"/>
                <a:gd name="connsiteX1" fmla="*/ 11923 w 581639"/>
                <a:gd name="connsiteY1" fmla="*/ 391287 h 973809"/>
                <a:gd name="connsiteX2" fmla="*/ 93475 w 581639"/>
                <a:gd name="connsiteY2" fmla="*/ 34098 h 973809"/>
                <a:gd name="connsiteX3" fmla="*/ 115876 w 581639"/>
                <a:gd name="connsiteY3" fmla="*/ 391288 h 973809"/>
                <a:gd name="connsiteX4" fmla="*/ 138276 w 581639"/>
                <a:gd name="connsiteY4" fmla="*/ 105536 h 973809"/>
                <a:gd name="connsiteX5" fmla="*/ 570768 w 581639"/>
                <a:gd name="connsiteY5" fmla="*/ 176974 h 973809"/>
                <a:gd name="connsiteX6" fmla="*/ 570768 w 581639"/>
                <a:gd name="connsiteY6" fmla="*/ 962792 h 973809"/>
                <a:gd name="connsiteX7" fmla="*/ 473445 w 581639"/>
                <a:gd name="connsiteY7" fmla="*/ 959352 h 973809"/>
                <a:gd name="connsiteX8" fmla="*/ 418361 w 581639"/>
                <a:gd name="connsiteY8" fmla="*/ 937318 h 973809"/>
                <a:gd name="connsiteX9" fmla="*/ 297175 w 581639"/>
                <a:gd name="connsiteY9" fmla="*/ 915284 h 973809"/>
                <a:gd name="connsiteX10" fmla="*/ 231074 w 581639"/>
                <a:gd name="connsiteY10" fmla="*/ 882233 h 973809"/>
                <a:gd name="connsiteX11" fmla="*/ 153956 w 581639"/>
                <a:gd name="connsiteY11" fmla="*/ 838166 h 973809"/>
                <a:gd name="connsiteX12" fmla="*/ 82275 w 581639"/>
                <a:gd name="connsiteY12" fmla="*/ 391288 h 973809"/>
                <a:gd name="connsiteX13" fmla="*/ 11923 w 581639"/>
                <a:gd name="connsiteY13" fmla="*/ 748478 h 973809"/>
                <a:gd name="connsiteX0" fmla="*/ 111419 w 569716"/>
                <a:gd name="connsiteY0" fmla="*/ 1534295 h 1546403"/>
                <a:gd name="connsiteX1" fmla="*/ 0 w 569716"/>
                <a:gd name="connsiteY1" fmla="*/ 391287 h 1546403"/>
                <a:gd name="connsiteX2" fmla="*/ 81552 w 569716"/>
                <a:gd name="connsiteY2" fmla="*/ 34098 h 1546403"/>
                <a:gd name="connsiteX3" fmla="*/ 103953 w 569716"/>
                <a:gd name="connsiteY3" fmla="*/ 391288 h 1546403"/>
                <a:gd name="connsiteX4" fmla="*/ 126353 w 569716"/>
                <a:gd name="connsiteY4" fmla="*/ 105536 h 1546403"/>
                <a:gd name="connsiteX5" fmla="*/ 558845 w 569716"/>
                <a:gd name="connsiteY5" fmla="*/ 176974 h 1546403"/>
                <a:gd name="connsiteX6" fmla="*/ 558845 w 569716"/>
                <a:gd name="connsiteY6" fmla="*/ 962792 h 1546403"/>
                <a:gd name="connsiteX7" fmla="*/ 461522 w 569716"/>
                <a:gd name="connsiteY7" fmla="*/ 959352 h 1546403"/>
                <a:gd name="connsiteX8" fmla="*/ 406438 w 569716"/>
                <a:gd name="connsiteY8" fmla="*/ 937318 h 1546403"/>
                <a:gd name="connsiteX9" fmla="*/ 285252 w 569716"/>
                <a:gd name="connsiteY9" fmla="*/ 915284 h 1546403"/>
                <a:gd name="connsiteX10" fmla="*/ 219151 w 569716"/>
                <a:gd name="connsiteY10" fmla="*/ 882233 h 1546403"/>
                <a:gd name="connsiteX11" fmla="*/ 142033 w 569716"/>
                <a:gd name="connsiteY11" fmla="*/ 838166 h 1546403"/>
                <a:gd name="connsiteX12" fmla="*/ 70352 w 569716"/>
                <a:gd name="connsiteY12" fmla="*/ 391288 h 1546403"/>
                <a:gd name="connsiteX13" fmla="*/ 111419 w 569716"/>
                <a:gd name="connsiteY13" fmla="*/ 1534295 h 154640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3154 w 572253"/>
                <a:gd name="connsiteY0" fmla="*/ 748477 h 973809"/>
                <a:gd name="connsiteX1" fmla="*/ 2537 w 572253"/>
                <a:gd name="connsiteY1" fmla="*/ 391287 h 973809"/>
                <a:gd name="connsiteX2" fmla="*/ 84089 w 572253"/>
                <a:gd name="connsiteY2" fmla="*/ 34098 h 973809"/>
                <a:gd name="connsiteX3" fmla="*/ 106490 w 572253"/>
                <a:gd name="connsiteY3" fmla="*/ 391288 h 973809"/>
                <a:gd name="connsiteX4" fmla="*/ 128890 w 572253"/>
                <a:gd name="connsiteY4" fmla="*/ 105536 h 973809"/>
                <a:gd name="connsiteX5" fmla="*/ 561382 w 572253"/>
                <a:gd name="connsiteY5" fmla="*/ 176974 h 973809"/>
                <a:gd name="connsiteX6" fmla="*/ 561382 w 572253"/>
                <a:gd name="connsiteY6" fmla="*/ 962792 h 973809"/>
                <a:gd name="connsiteX7" fmla="*/ 464059 w 572253"/>
                <a:gd name="connsiteY7" fmla="*/ 959352 h 973809"/>
                <a:gd name="connsiteX8" fmla="*/ 408975 w 572253"/>
                <a:gd name="connsiteY8" fmla="*/ 937318 h 973809"/>
                <a:gd name="connsiteX9" fmla="*/ 287789 w 572253"/>
                <a:gd name="connsiteY9" fmla="*/ 915284 h 973809"/>
                <a:gd name="connsiteX10" fmla="*/ 221688 w 572253"/>
                <a:gd name="connsiteY10" fmla="*/ 882233 h 973809"/>
                <a:gd name="connsiteX11" fmla="*/ 144570 w 572253"/>
                <a:gd name="connsiteY11" fmla="*/ 838166 h 973809"/>
                <a:gd name="connsiteX12" fmla="*/ 72889 w 572253"/>
                <a:gd name="connsiteY12" fmla="*/ 391288 h 973809"/>
                <a:gd name="connsiteX13" fmla="*/ 13154 w 572253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391287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145792 w 573475"/>
                <a:gd name="connsiteY11" fmla="*/ 838166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13602"/>
                <a:gd name="connsiteX1" fmla="*/ 3759 w 573475"/>
                <a:gd name="connsiteY1" fmla="*/ 534163 h 1113602"/>
                <a:gd name="connsiteX2" fmla="*/ 85311 w 573475"/>
                <a:gd name="connsiteY2" fmla="*/ 34098 h 1113602"/>
                <a:gd name="connsiteX3" fmla="*/ 107712 w 573475"/>
                <a:gd name="connsiteY3" fmla="*/ 391288 h 1113602"/>
                <a:gd name="connsiteX4" fmla="*/ 130112 w 573475"/>
                <a:gd name="connsiteY4" fmla="*/ 105536 h 1113602"/>
                <a:gd name="connsiteX5" fmla="*/ 562604 w 573475"/>
                <a:gd name="connsiteY5" fmla="*/ 176974 h 1113602"/>
                <a:gd name="connsiteX6" fmla="*/ 562604 w 573475"/>
                <a:gd name="connsiteY6" fmla="*/ 962792 h 1113602"/>
                <a:gd name="connsiteX7" fmla="*/ 465281 w 573475"/>
                <a:gd name="connsiteY7" fmla="*/ 959352 h 1113602"/>
                <a:gd name="connsiteX8" fmla="*/ 410197 w 573475"/>
                <a:gd name="connsiteY8" fmla="*/ 937318 h 1113602"/>
                <a:gd name="connsiteX9" fmla="*/ 289011 w 573475"/>
                <a:gd name="connsiteY9" fmla="*/ 915284 h 1113602"/>
                <a:gd name="connsiteX10" fmla="*/ 222910 w 573475"/>
                <a:gd name="connsiteY10" fmla="*/ 882233 h 1113602"/>
                <a:gd name="connsiteX11" fmla="*/ 159979 w 573475"/>
                <a:gd name="connsiteY11" fmla="*/ 1105667 h 1113602"/>
                <a:gd name="connsiteX12" fmla="*/ 74111 w 573475"/>
                <a:gd name="connsiteY12" fmla="*/ 391288 h 1113602"/>
                <a:gd name="connsiteX13" fmla="*/ 3759 w 573475"/>
                <a:gd name="connsiteY13" fmla="*/ 677039 h 1113602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0752 w 573475"/>
                <a:gd name="connsiteY10" fmla="*/ 665503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153 w 569869"/>
                <a:gd name="connsiteY0" fmla="*/ 677039 h 973809"/>
                <a:gd name="connsiteX1" fmla="*/ 153 w 569869"/>
                <a:gd name="connsiteY1" fmla="*/ 534163 h 973809"/>
                <a:gd name="connsiteX2" fmla="*/ 77348 w 569869"/>
                <a:gd name="connsiteY2" fmla="*/ 32458 h 973809"/>
                <a:gd name="connsiteX3" fmla="*/ 102636 w 569869"/>
                <a:gd name="connsiteY3" fmla="*/ 358015 h 973809"/>
                <a:gd name="connsiteX4" fmla="*/ 131616 w 569869"/>
                <a:gd name="connsiteY4" fmla="*/ 78320 h 973809"/>
                <a:gd name="connsiteX5" fmla="*/ 558998 w 569869"/>
                <a:gd name="connsiteY5" fmla="*/ 176974 h 973809"/>
                <a:gd name="connsiteX6" fmla="*/ 558998 w 569869"/>
                <a:gd name="connsiteY6" fmla="*/ 962792 h 973809"/>
                <a:gd name="connsiteX7" fmla="*/ 461675 w 569869"/>
                <a:gd name="connsiteY7" fmla="*/ 959352 h 973809"/>
                <a:gd name="connsiteX8" fmla="*/ 406591 w 569869"/>
                <a:gd name="connsiteY8" fmla="*/ 937318 h 973809"/>
                <a:gd name="connsiteX9" fmla="*/ 266072 w 569869"/>
                <a:gd name="connsiteY9" fmla="*/ 910498 h 973809"/>
                <a:gd name="connsiteX10" fmla="*/ 169344 w 569869"/>
                <a:gd name="connsiteY10" fmla="*/ 759475 h 973809"/>
                <a:gd name="connsiteX11" fmla="*/ 118160 w 569869"/>
                <a:gd name="connsiteY11" fmla="*/ 515489 h 973809"/>
                <a:gd name="connsiteX12" fmla="*/ 94152 w 569869"/>
                <a:gd name="connsiteY12" fmla="*/ 755938 h 973809"/>
                <a:gd name="connsiteX13" fmla="*/ 70505 w 569869"/>
                <a:gd name="connsiteY13" fmla="*/ 391288 h 973809"/>
                <a:gd name="connsiteX14" fmla="*/ 153 w 569869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34163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693 w 569716"/>
                <a:gd name="connsiteY13" fmla="*/ 425082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8424"/>
                <a:gd name="connsiteX1" fmla="*/ 0 w 569716"/>
                <a:gd name="connsiteY1" fmla="*/ 568105 h 978424"/>
                <a:gd name="connsiteX2" fmla="*/ 78429 w 569716"/>
                <a:gd name="connsiteY2" fmla="*/ 31135 h 978424"/>
                <a:gd name="connsiteX3" fmla="*/ 100856 w 569716"/>
                <a:gd name="connsiteY3" fmla="*/ 356478 h 978424"/>
                <a:gd name="connsiteX4" fmla="*/ 131463 w 569716"/>
                <a:gd name="connsiteY4" fmla="*/ 78320 h 978424"/>
                <a:gd name="connsiteX5" fmla="*/ 558845 w 569716"/>
                <a:gd name="connsiteY5" fmla="*/ 176974 h 978424"/>
                <a:gd name="connsiteX6" fmla="*/ 558845 w 569716"/>
                <a:gd name="connsiteY6" fmla="*/ 962792 h 978424"/>
                <a:gd name="connsiteX7" fmla="*/ 461522 w 569716"/>
                <a:gd name="connsiteY7" fmla="*/ 959352 h 978424"/>
                <a:gd name="connsiteX8" fmla="*/ 405831 w 569716"/>
                <a:gd name="connsiteY8" fmla="*/ 972170 h 978424"/>
                <a:gd name="connsiteX9" fmla="*/ 265919 w 569716"/>
                <a:gd name="connsiteY9" fmla="*/ 910498 h 978424"/>
                <a:gd name="connsiteX10" fmla="*/ 169191 w 569716"/>
                <a:gd name="connsiteY10" fmla="*/ 759475 h 978424"/>
                <a:gd name="connsiteX11" fmla="*/ 118007 w 569716"/>
                <a:gd name="connsiteY11" fmla="*/ 515489 h 978424"/>
                <a:gd name="connsiteX12" fmla="*/ 93999 w 569716"/>
                <a:gd name="connsiteY12" fmla="*/ 755938 h 978424"/>
                <a:gd name="connsiteX13" fmla="*/ 71582 w 569716"/>
                <a:gd name="connsiteY13" fmla="*/ 415848 h 978424"/>
                <a:gd name="connsiteX14" fmla="*/ 0 w 569716"/>
                <a:gd name="connsiteY14" fmla="*/ 677039 h 978424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57699 w 569716"/>
                <a:gd name="connsiteY5" fmla="*/ 31538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67454"/>
                <a:gd name="connsiteX1" fmla="*/ 0 w 569716"/>
                <a:gd name="connsiteY1" fmla="*/ 554180 h 967454"/>
                <a:gd name="connsiteX2" fmla="*/ 78429 w 569716"/>
                <a:gd name="connsiteY2" fmla="*/ 17210 h 967454"/>
                <a:gd name="connsiteX3" fmla="*/ 100856 w 569716"/>
                <a:gd name="connsiteY3" fmla="*/ 342553 h 967454"/>
                <a:gd name="connsiteX4" fmla="*/ 131463 w 569716"/>
                <a:gd name="connsiteY4" fmla="*/ 64395 h 967454"/>
                <a:gd name="connsiteX5" fmla="*/ 264533 w 569716"/>
                <a:gd name="connsiteY5" fmla="*/ 149492 h 967454"/>
                <a:gd name="connsiteX6" fmla="*/ 558845 w 569716"/>
                <a:gd name="connsiteY6" fmla="*/ 163049 h 967454"/>
                <a:gd name="connsiteX7" fmla="*/ 558845 w 569716"/>
                <a:gd name="connsiteY7" fmla="*/ 948867 h 967454"/>
                <a:gd name="connsiteX8" fmla="*/ 461522 w 569716"/>
                <a:gd name="connsiteY8" fmla="*/ 945427 h 967454"/>
                <a:gd name="connsiteX9" fmla="*/ 405078 w 569716"/>
                <a:gd name="connsiteY9" fmla="*/ 952513 h 967454"/>
                <a:gd name="connsiteX10" fmla="*/ 265919 w 569716"/>
                <a:gd name="connsiteY10" fmla="*/ 896573 h 967454"/>
                <a:gd name="connsiteX11" fmla="*/ 169191 w 569716"/>
                <a:gd name="connsiteY11" fmla="*/ 745550 h 967454"/>
                <a:gd name="connsiteX12" fmla="*/ 118007 w 569716"/>
                <a:gd name="connsiteY12" fmla="*/ 501564 h 967454"/>
                <a:gd name="connsiteX13" fmla="*/ 93999 w 569716"/>
                <a:gd name="connsiteY13" fmla="*/ 742013 h 967454"/>
                <a:gd name="connsiteX14" fmla="*/ 71582 w 569716"/>
                <a:gd name="connsiteY14" fmla="*/ 401923 h 967454"/>
                <a:gd name="connsiteX15" fmla="*/ 0 w 569716"/>
                <a:gd name="connsiteY15" fmla="*/ 663114 h 96745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9564"/>
                <a:gd name="connsiteY0" fmla="*/ 683145 h 987485"/>
                <a:gd name="connsiteX1" fmla="*/ 0 w 559564"/>
                <a:gd name="connsiteY1" fmla="*/ 574211 h 987485"/>
                <a:gd name="connsiteX2" fmla="*/ 78429 w 559564"/>
                <a:gd name="connsiteY2" fmla="*/ 37241 h 987485"/>
                <a:gd name="connsiteX3" fmla="*/ 100856 w 559564"/>
                <a:gd name="connsiteY3" fmla="*/ 362584 h 987485"/>
                <a:gd name="connsiteX4" fmla="*/ 131463 w 559564"/>
                <a:gd name="connsiteY4" fmla="*/ 84426 h 987485"/>
                <a:gd name="connsiteX5" fmla="*/ 264533 w 559564"/>
                <a:gd name="connsiteY5" fmla="*/ 169523 h 987485"/>
                <a:gd name="connsiteX6" fmla="*/ 558836 w 559564"/>
                <a:gd name="connsiteY6" fmla="*/ 152888 h 987485"/>
                <a:gd name="connsiteX7" fmla="*/ 558845 w 559564"/>
                <a:gd name="connsiteY7" fmla="*/ 968898 h 987485"/>
                <a:gd name="connsiteX8" fmla="*/ 461522 w 559564"/>
                <a:gd name="connsiteY8" fmla="*/ 965458 h 987485"/>
                <a:gd name="connsiteX9" fmla="*/ 405078 w 559564"/>
                <a:gd name="connsiteY9" fmla="*/ 972544 h 987485"/>
                <a:gd name="connsiteX10" fmla="*/ 265919 w 559564"/>
                <a:gd name="connsiteY10" fmla="*/ 916604 h 987485"/>
                <a:gd name="connsiteX11" fmla="*/ 169191 w 559564"/>
                <a:gd name="connsiteY11" fmla="*/ 765581 h 987485"/>
                <a:gd name="connsiteX12" fmla="*/ 118007 w 559564"/>
                <a:gd name="connsiteY12" fmla="*/ 521595 h 987485"/>
                <a:gd name="connsiteX13" fmla="*/ 93999 w 559564"/>
                <a:gd name="connsiteY13" fmla="*/ 762044 h 987485"/>
                <a:gd name="connsiteX14" fmla="*/ 71582 w 559564"/>
                <a:gd name="connsiteY14" fmla="*/ 421954 h 987485"/>
                <a:gd name="connsiteX15" fmla="*/ 0 w 559564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845 w 559211"/>
                <a:gd name="connsiteY7" fmla="*/ 968898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9156 w 559211"/>
                <a:gd name="connsiteY7" fmla="*/ 890527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875"/>
                <a:gd name="connsiteY0" fmla="*/ 663114 h 967454"/>
                <a:gd name="connsiteX1" fmla="*/ 0 w 559875"/>
                <a:gd name="connsiteY1" fmla="*/ 554180 h 967454"/>
                <a:gd name="connsiteX2" fmla="*/ 78429 w 559875"/>
                <a:gd name="connsiteY2" fmla="*/ 17210 h 967454"/>
                <a:gd name="connsiteX3" fmla="*/ 100856 w 559875"/>
                <a:gd name="connsiteY3" fmla="*/ 342553 h 967454"/>
                <a:gd name="connsiteX4" fmla="*/ 131463 w 559875"/>
                <a:gd name="connsiteY4" fmla="*/ 64395 h 967454"/>
                <a:gd name="connsiteX5" fmla="*/ 264533 w 559875"/>
                <a:gd name="connsiteY5" fmla="*/ 149492 h 967454"/>
                <a:gd name="connsiteX6" fmla="*/ 559500 w 559875"/>
                <a:gd name="connsiteY6" fmla="*/ 114619 h 967454"/>
                <a:gd name="connsiteX7" fmla="*/ 559156 w 559875"/>
                <a:gd name="connsiteY7" fmla="*/ 890527 h 967454"/>
                <a:gd name="connsiteX8" fmla="*/ 461522 w 559875"/>
                <a:gd name="connsiteY8" fmla="*/ 945427 h 967454"/>
                <a:gd name="connsiteX9" fmla="*/ 405078 w 559875"/>
                <a:gd name="connsiteY9" fmla="*/ 952513 h 967454"/>
                <a:gd name="connsiteX10" fmla="*/ 265919 w 559875"/>
                <a:gd name="connsiteY10" fmla="*/ 896573 h 967454"/>
                <a:gd name="connsiteX11" fmla="*/ 169191 w 559875"/>
                <a:gd name="connsiteY11" fmla="*/ 745550 h 967454"/>
                <a:gd name="connsiteX12" fmla="*/ 118007 w 559875"/>
                <a:gd name="connsiteY12" fmla="*/ 501564 h 967454"/>
                <a:gd name="connsiteX13" fmla="*/ 93999 w 559875"/>
                <a:gd name="connsiteY13" fmla="*/ 742013 h 967454"/>
                <a:gd name="connsiteX14" fmla="*/ 71582 w 559875"/>
                <a:gd name="connsiteY14" fmla="*/ 401923 h 967454"/>
                <a:gd name="connsiteX15" fmla="*/ 0 w 559875"/>
                <a:gd name="connsiteY15" fmla="*/ 663114 h 96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875" h="967454">
                  <a:moveTo>
                    <a:pt x="0" y="663114"/>
                  </a:moveTo>
                  <a:cubicBezTo>
                    <a:pt x="55" y="580809"/>
                    <a:pt x="76" y="604666"/>
                    <a:pt x="0" y="554180"/>
                  </a:cubicBezTo>
                  <a:cubicBezTo>
                    <a:pt x="42030" y="510926"/>
                    <a:pt x="64921" y="35439"/>
                    <a:pt x="78429" y="17210"/>
                  </a:cubicBezTo>
                  <a:cubicBezTo>
                    <a:pt x="89612" y="0"/>
                    <a:pt x="92489" y="287954"/>
                    <a:pt x="100856" y="342553"/>
                  </a:cubicBezTo>
                  <a:cubicBezTo>
                    <a:pt x="110072" y="398302"/>
                    <a:pt x="115803" y="94180"/>
                    <a:pt x="131463" y="64395"/>
                  </a:cubicBezTo>
                  <a:cubicBezTo>
                    <a:pt x="148116" y="43560"/>
                    <a:pt x="116304" y="118971"/>
                    <a:pt x="264533" y="149492"/>
                  </a:cubicBezTo>
                  <a:cubicBezTo>
                    <a:pt x="335763" y="165934"/>
                    <a:pt x="483924" y="190733"/>
                    <a:pt x="559500" y="114619"/>
                  </a:cubicBezTo>
                  <a:cubicBezTo>
                    <a:pt x="559875" y="336698"/>
                    <a:pt x="559156" y="890527"/>
                    <a:pt x="559156" y="890527"/>
                  </a:cubicBezTo>
                  <a:cubicBezTo>
                    <a:pt x="552609" y="903625"/>
                    <a:pt x="472977" y="943518"/>
                    <a:pt x="461522" y="945427"/>
                  </a:cubicBezTo>
                  <a:cubicBezTo>
                    <a:pt x="442015" y="948678"/>
                    <a:pt x="423839" y="958767"/>
                    <a:pt x="405078" y="952513"/>
                  </a:cubicBezTo>
                  <a:cubicBezTo>
                    <a:pt x="351318" y="967454"/>
                    <a:pt x="307754" y="931305"/>
                    <a:pt x="265919" y="896573"/>
                  </a:cubicBezTo>
                  <a:cubicBezTo>
                    <a:pt x="226012" y="851271"/>
                    <a:pt x="193843" y="811385"/>
                    <a:pt x="169191" y="745550"/>
                  </a:cubicBezTo>
                  <a:cubicBezTo>
                    <a:pt x="138154" y="673203"/>
                    <a:pt x="127694" y="498351"/>
                    <a:pt x="118007" y="501564"/>
                  </a:cubicBezTo>
                  <a:cubicBezTo>
                    <a:pt x="104294" y="518243"/>
                    <a:pt x="101652" y="695543"/>
                    <a:pt x="93999" y="742013"/>
                  </a:cubicBezTo>
                  <a:cubicBezTo>
                    <a:pt x="86006" y="771884"/>
                    <a:pt x="80002" y="400263"/>
                    <a:pt x="71582" y="401923"/>
                  </a:cubicBezTo>
                  <a:cubicBezTo>
                    <a:pt x="55813" y="404783"/>
                    <a:pt x="41744" y="823652"/>
                    <a:pt x="0" y="663114"/>
                  </a:cubicBezTo>
                  <a:close/>
                </a:path>
              </a:pathLst>
            </a:custGeom>
            <a:solidFill>
              <a:srgbClr val="004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C:\Users\Svetlana Volkova\AppData\Local\Microsoft\Windows\Temporary Internet Files\Content.Outlook\UNXP8UXN\Logo IMC Montan New _ 2014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-100000"/>
            </a:blip>
            <a:srcRect l="25068"/>
            <a:stretch>
              <a:fillRect/>
            </a:stretch>
          </p:blipFill>
          <p:spPr bwMode="auto">
            <a:xfrm>
              <a:off x="8443935" y="676119"/>
              <a:ext cx="1546235" cy="30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 userDrawn="1"/>
          </p:nvSpPr>
          <p:spPr>
            <a:xfrm>
              <a:off x="7931239" y="673741"/>
              <a:ext cx="518480" cy="285749"/>
            </a:xfrm>
            <a:custGeom>
              <a:avLst/>
              <a:gdLst>
                <a:gd name="connsiteX0" fmla="*/ 5911 w 95187"/>
                <a:gd name="connsiteY0" fmla="*/ 91981 h 91981"/>
                <a:gd name="connsiteX1" fmla="*/ 5911 w 95187"/>
                <a:gd name="connsiteY1" fmla="*/ 91981 h 91981"/>
                <a:gd name="connsiteX2" fmla="*/ 32964 w 95187"/>
                <a:gd name="connsiteY2" fmla="*/ 5411 h 91981"/>
                <a:gd name="connsiteX3" fmla="*/ 41080 w 95187"/>
                <a:gd name="connsiteY3" fmla="*/ 0 h 91981"/>
                <a:gd name="connsiteX4" fmla="*/ 73544 w 95187"/>
                <a:gd name="connsiteY4" fmla="*/ 5411 h 91981"/>
                <a:gd name="connsiteX5" fmla="*/ 87071 w 95187"/>
                <a:gd name="connsiteY5" fmla="*/ 24348 h 91981"/>
                <a:gd name="connsiteX6" fmla="*/ 95187 w 95187"/>
                <a:gd name="connsiteY6" fmla="*/ 35169 h 91981"/>
                <a:gd name="connsiteX7" fmla="*/ 89776 w 95187"/>
                <a:gd name="connsiteY7" fmla="*/ 64928 h 91981"/>
                <a:gd name="connsiteX8" fmla="*/ 81660 w 95187"/>
                <a:gd name="connsiteY8" fmla="*/ 70338 h 91981"/>
                <a:gd name="connsiteX9" fmla="*/ 68133 w 95187"/>
                <a:gd name="connsiteY9" fmla="*/ 73044 h 91981"/>
                <a:gd name="connsiteX10" fmla="*/ 60018 w 95187"/>
                <a:gd name="connsiteY10" fmla="*/ 75749 h 91981"/>
                <a:gd name="connsiteX11" fmla="*/ 32964 w 95187"/>
                <a:gd name="connsiteY11" fmla="*/ 67633 h 91981"/>
                <a:gd name="connsiteX12" fmla="*/ 24848 w 95187"/>
                <a:gd name="connsiteY12" fmla="*/ 64928 h 91981"/>
                <a:gd name="connsiteX13" fmla="*/ 11322 w 95187"/>
                <a:gd name="connsiteY13" fmla="*/ 67633 h 91981"/>
                <a:gd name="connsiteX14" fmla="*/ 5911 w 95187"/>
                <a:gd name="connsiteY14" fmla="*/ 91981 h 91981"/>
                <a:gd name="connsiteX0" fmla="*/ 5911 w 95187"/>
                <a:gd name="connsiteY0" fmla="*/ 91981 h 164745"/>
                <a:gd name="connsiteX1" fmla="*/ 5911 w 95187"/>
                <a:gd name="connsiteY1" fmla="*/ 91981 h 164745"/>
                <a:gd name="connsiteX2" fmla="*/ 32964 w 95187"/>
                <a:gd name="connsiteY2" fmla="*/ 5411 h 164745"/>
                <a:gd name="connsiteX3" fmla="*/ 41080 w 95187"/>
                <a:gd name="connsiteY3" fmla="*/ 0 h 164745"/>
                <a:gd name="connsiteX4" fmla="*/ 73544 w 95187"/>
                <a:gd name="connsiteY4" fmla="*/ 5411 h 164745"/>
                <a:gd name="connsiteX5" fmla="*/ 87071 w 95187"/>
                <a:gd name="connsiteY5" fmla="*/ 24348 h 164745"/>
                <a:gd name="connsiteX6" fmla="*/ 95187 w 95187"/>
                <a:gd name="connsiteY6" fmla="*/ 35169 h 164745"/>
                <a:gd name="connsiteX7" fmla="*/ 89776 w 95187"/>
                <a:gd name="connsiteY7" fmla="*/ 64928 h 164745"/>
                <a:gd name="connsiteX8" fmla="*/ 81660 w 95187"/>
                <a:gd name="connsiteY8" fmla="*/ 70338 h 164745"/>
                <a:gd name="connsiteX9" fmla="*/ 68133 w 95187"/>
                <a:gd name="connsiteY9" fmla="*/ 73044 h 164745"/>
                <a:gd name="connsiteX10" fmla="*/ 60018 w 95187"/>
                <a:gd name="connsiteY10" fmla="*/ 75749 h 164745"/>
                <a:gd name="connsiteX11" fmla="*/ 63291 w 95187"/>
                <a:gd name="connsiteY11" fmla="*/ 158157 h 164745"/>
                <a:gd name="connsiteX12" fmla="*/ 24848 w 95187"/>
                <a:gd name="connsiteY12" fmla="*/ 64928 h 164745"/>
                <a:gd name="connsiteX13" fmla="*/ 11322 w 95187"/>
                <a:gd name="connsiteY13" fmla="*/ 67633 h 164745"/>
                <a:gd name="connsiteX14" fmla="*/ 5911 w 95187"/>
                <a:gd name="connsiteY14" fmla="*/ 91981 h 164745"/>
                <a:gd name="connsiteX0" fmla="*/ 5911 w 129788"/>
                <a:gd name="connsiteY0" fmla="*/ 91981 h 164745"/>
                <a:gd name="connsiteX1" fmla="*/ 5911 w 129788"/>
                <a:gd name="connsiteY1" fmla="*/ 91981 h 164745"/>
                <a:gd name="connsiteX2" fmla="*/ 32964 w 129788"/>
                <a:gd name="connsiteY2" fmla="*/ 5411 h 164745"/>
                <a:gd name="connsiteX3" fmla="*/ 41080 w 129788"/>
                <a:gd name="connsiteY3" fmla="*/ 0 h 164745"/>
                <a:gd name="connsiteX4" fmla="*/ 73544 w 129788"/>
                <a:gd name="connsiteY4" fmla="*/ 5411 h 164745"/>
                <a:gd name="connsiteX5" fmla="*/ 87071 w 129788"/>
                <a:gd name="connsiteY5" fmla="*/ 24348 h 164745"/>
                <a:gd name="connsiteX6" fmla="*/ 95187 w 129788"/>
                <a:gd name="connsiteY6" fmla="*/ 35169 h 164745"/>
                <a:gd name="connsiteX7" fmla="*/ 89776 w 129788"/>
                <a:gd name="connsiteY7" fmla="*/ 64928 h 164745"/>
                <a:gd name="connsiteX8" fmla="*/ 81660 w 129788"/>
                <a:gd name="connsiteY8" fmla="*/ 70338 h 164745"/>
                <a:gd name="connsiteX9" fmla="*/ 68133 w 129788"/>
                <a:gd name="connsiteY9" fmla="*/ 73044 h 164745"/>
                <a:gd name="connsiteX10" fmla="*/ 127083 w 129788"/>
                <a:gd name="connsiteY10" fmla="*/ 91981 h 164745"/>
                <a:gd name="connsiteX11" fmla="*/ 63291 w 129788"/>
                <a:gd name="connsiteY11" fmla="*/ 158157 h 164745"/>
                <a:gd name="connsiteX12" fmla="*/ 24848 w 129788"/>
                <a:gd name="connsiteY12" fmla="*/ 64928 h 164745"/>
                <a:gd name="connsiteX13" fmla="*/ 11322 w 129788"/>
                <a:gd name="connsiteY13" fmla="*/ 67633 h 164745"/>
                <a:gd name="connsiteX14" fmla="*/ 5911 w 129788"/>
                <a:gd name="connsiteY14" fmla="*/ 91981 h 164745"/>
                <a:gd name="connsiteX0" fmla="*/ 5911 w 141106"/>
                <a:gd name="connsiteY0" fmla="*/ 136204 h 208968"/>
                <a:gd name="connsiteX1" fmla="*/ 5911 w 141106"/>
                <a:gd name="connsiteY1" fmla="*/ 136204 h 208968"/>
                <a:gd name="connsiteX2" fmla="*/ 32964 w 141106"/>
                <a:gd name="connsiteY2" fmla="*/ 49634 h 208968"/>
                <a:gd name="connsiteX3" fmla="*/ 41080 w 141106"/>
                <a:gd name="connsiteY3" fmla="*/ 44223 h 208968"/>
                <a:gd name="connsiteX4" fmla="*/ 127083 w 141106"/>
                <a:gd name="connsiteY4" fmla="*/ 3852 h 208968"/>
                <a:gd name="connsiteX5" fmla="*/ 87071 w 141106"/>
                <a:gd name="connsiteY5" fmla="*/ 68571 h 208968"/>
                <a:gd name="connsiteX6" fmla="*/ 95187 w 141106"/>
                <a:gd name="connsiteY6" fmla="*/ 79392 h 208968"/>
                <a:gd name="connsiteX7" fmla="*/ 89776 w 141106"/>
                <a:gd name="connsiteY7" fmla="*/ 109151 h 208968"/>
                <a:gd name="connsiteX8" fmla="*/ 81660 w 141106"/>
                <a:gd name="connsiteY8" fmla="*/ 114561 h 208968"/>
                <a:gd name="connsiteX9" fmla="*/ 68133 w 141106"/>
                <a:gd name="connsiteY9" fmla="*/ 117267 h 208968"/>
                <a:gd name="connsiteX10" fmla="*/ 127083 w 141106"/>
                <a:gd name="connsiteY10" fmla="*/ 136204 h 208968"/>
                <a:gd name="connsiteX11" fmla="*/ 63291 w 141106"/>
                <a:gd name="connsiteY11" fmla="*/ 202380 h 208968"/>
                <a:gd name="connsiteX12" fmla="*/ 24848 w 141106"/>
                <a:gd name="connsiteY12" fmla="*/ 109151 h 208968"/>
                <a:gd name="connsiteX13" fmla="*/ 11322 w 141106"/>
                <a:gd name="connsiteY13" fmla="*/ 111856 h 208968"/>
                <a:gd name="connsiteX14" fmla="*/ 5911 w 141106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99251 w 199277"/>
                <a:gd name="connsiteY3" fmla="*/ 44223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89565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9493 w 199277"/>
                <a:gd name="connsiteY0" fmla="*/ 111856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0" fmla="*/ 83019 w 199277"/>
                <a:gd name="connsiteY0" fmla="*/ 109151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0" fmla="*/ 63654 w 179912"/>
                <a:gd name="connsiteY0" fmla="*/ 109151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63654 w 179912"/>
                <a:gd name="connsiteY11" fmla="*/ 109151 h 208968"/>
                <a:gd name="connsiteX0" fmla="*/ 70200 w 179912"/>
                <a:gd name="connsiteY0" fmla="*/ 169292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70200 w 17991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25877 w 229682"/>
                <a:gd name="connsiteY4" fmla="*/ 6857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97786 w 229682"/>
                <a:gd name="connsiteY7" fmla="*/ 169292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65889 w 233301"/>
                <a:gd name="connsiteY9" fmla="*/ 136204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5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64394 w 233301"/>
                <a:gd name="connsiteY2" fmla="*/ 65525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61736 w 224837"/>
                <a:gd name="connsiteY0" fmla="*/ 169292 h 208968"/>
                <a:gd name="connsiteX1" fmla="*/ 6407 w 224837"/>
                <a:gd name="connsiteY1" fmla="*/ 95598 h 208968"/>
                <a:gd name="connsiteX2" fmla="*/ 46501 w 224837"/>
                <a:gd name="connsiteY2" fmla="*/ 25937 h 208968"/>
                <a:gd name="connsiteX3" fmla="*/ 93632 w 224837"/>
                <a:gd name="connsiteY3" fmla="*/ 70029 h 208968"/>
                <a:gd name="connsiteX4" fmla="*/ 157425 w 224837"/>
                <a:gd name="connsiteY4" fmla="*/ 3852 h 208968"/>
                <a:gd name="connsiteX5" fmla="*/ 189322 w 224837"/>
                <a:gd name="connsiteY5" fmla="*/ 36941 h 208968"/>
                <a:gd name="connsiteX6" fmla="*/ 221218 w 224837"/>
                <a:gd name="connsiteY6" fmla="*/ 70029 h 208968"/>
                <a:gd name="connsiteX7" fmla="*/ 221218 w 224837"/>
                <a:gd name="connsiteY7" fmla="*/ 103116 h 208968"/>
                <a:gd name="connsiteX8" fmla="*/ 189321 w 224837"/>
                <a:gd name="connsiteY8" fmla="*/ 169292 h 208968"/>
                <a:gd name="connsiteX9" fmla="*/ 125528 w 224837"/>
                <a:gd name="connsiteY9" fmla="*/ 169292 h 208968"/>
                <a:gd name="connsiteX10" fmla="*/ 93632 w 224837"/>
                <a:gd name="connsiteY10" fmla="*/ 169292 h 208968"/>
                <a:gd name="connsiteX11" fmla="*/ 93633 w 224837"/>
                <a:gd name="connsiteY11" fmla="*/ 202380 h 208968"/>
                <a:gd name="connsiteX12" fmla="*/ 61736 w 224837"/>
                <a:gd name="connsiteY12" fmla="*/ 169292 h 208968"/>
                <a:gd name="connsiteX0" fmla="*/ 56297 w 219398"/>
                <a:gd name="connsiteY0" fmla="*/ 169292 h 208968"/>
                <a:gd name="connsiteX1" fmla="*/ 968 w 219398"/>
                <a:gd name="connsiteY1" fmla="*/ 95598 h 208968"/>
                <a:gd name="connsiteX2" fmla="*/ 41062 w 219398"/>
                <a:gd name="connsiteY2" fmla="*/ 25937 h 208968"/>
                <a:gd name="connsiteX3" fmla="*/ 88193 w 219398"/>
                <a:gd name="connsiteY3" fmla="*/ 70029 h 208968"/>
                <a:gd name="connsiteX4" fmla="*/ 151986 w 219398"/>
                <a:gd name="connsiteY4" fmla="*/ 3852 h 208968"/>
                <a:gd name="connsiteX5" fmla="*/ 183883 w 219398"/>
                <a:gd name="connsiteY5" fmla="*/ 36941 h 208968"/>
                <a:gd name="connsiteX6" fmla="*/ 215779 w 219398"/>
                <a:gd name="connsiteY6" fmla="*/ 70029 h 208968"/>
                <a:gd name="connsiteX7" fmla="*/ 215779 w 219398"/>
                <a:gd name="connsiteY7" fmla="*/ 103116 h 208968"/>
                <a:gd name="connsiteX8" fmla="*/ 183882 w 219398"/>
                <a:gd name="connsiteY8" fmla="*/ 169292 h 208968"/>
                <a:gd name="connsiteX9" fmla="*/ 120089 w 219398"/>
                <a:gd name="connsiteY9" fmla="*/ 169292 h 208968"/>
                <a:gd name="connsiteX10" fmla="*/ 88193 w 219398"/>
                <a:gd name="connsiteY10" fmla="*/ 169292 h 208968"/>
                <a:gd name="connsiteX11" fmla="*/ 88194 w 219398"/>
                <a:gd name="connsiteY11" fmla="*/ 202380 h 208968"/>
                <a:gd name="connsiteX12" fmla="*/ 56297 w 219398"/>
                <a:gd name="connsiteY12" fmla="*/ 169292 h 208968"/>
                <a:gd name="connsiteX0" fmla="*/ 55329 w 218430"/>
                <a:gd name="connsiteY0" fmla="*/ 169292 h 208968"/>
                <a:gd name="connsiteX1" fmla="*/ 0 w 218430"/>
                <a:gd name="connsiteY1" fmla="*/ 95598 h 208968"/>
                <a:gd name="connsiteX2" fmla="*/ 40094 w 218430"/>
                <a:gd name="connsiteY2" fmla="*/ 25937 h 208968"/>
                <a:gd name="connsiteX3" fmla="*/ 87225 w 218430"/>
                <a:gd name="connsiteY3" fmla="*/ 70029 h 208968"/>
                <a:gd name="connsiteX4" fmla="*/ 151018 w 218430"/>
                <a:gd name="connsiteY4" fmla="*/ 3852 h 208968"/>
                <a:gd name="connsiteX5" fmla="*/ 182915 w 218430"/>
                <a:gd name="connsiteY5" fmla="*/ 36941 h 208968"/>
                <a:gd name="connsiteX6" fmla="*/ 214811 w 218430"/>
                <a:gd name="connsiteY6" fmla="*/ 70029 h 208968"/>
                <a:gd name="connsiteX7" fmla="*/ 214811 w 218430"/>
                <a:gd name="connsiteY7" fmla="*/ 103116 h 208968"/>
                <a:gd name="connsiteX8" fmla="*/ 182914 w 218430"/>
                <a:gd name="connsiteY8" fmla="*/ 169292 h 208968"/>
                <a:gd name="connsiteX9" fmla="*/ 119121 w 218430"/>
                <a:gd name="connsiteY9" fmla="*/ 169292 h 208968"/>
                <a:gd name="connsiteX10" fmla="*/ 87225 w 218430"/>
                <a:gd name="connsiteY10" fmla="*/ 169292 h 208968"/>
                <a:gd name="connsiteX11" fmla="*/ 87226 w 218430"/>
                <a:gd name="connsiteY11" fmla="*/ 202380 h 208968"/>
                <a:gd name="connsiteX12" fmla="*/ 55329 w 218430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69292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3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772 w 219381"/>
                <a:gd name="connsiteY9" fmla="*/ 152023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9048 w 219381"/>
                <a:gd name="connsiteY9" fmla="*/ 142097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51267 h 163549"/>
                <a:gd name="connsiteX1" fmla="*/ 951 w 219381"/>
                <a:gd name="connsiteY1" fmla="*/ 77573 h 163549"/>
                <a:gd name="connsiteX2" fmla="*/ 41045 w 219381"/>
                <a:gd name="connsiteY2" fmla="*/ 7912 h 163549"/>
                <a:gd name="connsiteX3" fmla="*/ 88176 w 219381"/>
                <a:gd name="connsiteY3" fmla="*/ 52004 h 163549"/>
                <a:gd name="connsiteX4" fmla="*/ 129278 w 219381"/>
                <a:gd name="connsiteY4" fmla="*/ 3852 h 163549"/>
                <a:gd name="connsiteX5" fmla="*/ 183866 w 219381"/>
                <a:gd name="connsiteY5" fmla="*/ 18916 h 163549"/>
                <a:gd name="connsiteX6" fmla="*/ 215762 w 219381"/>
                <a:gd name="connsiteY6" fmla="*/ 52004 h 163549"/>
                <a:gd name="connsiteX7" fmla="*/ 215762 w 219381"/>
                <a:gd name="connsiteY7" fmla="*/ 85091 h 163549"/>
                <a:gd name="connsiteX8" fmla="*/ 183865 w 219381"/>
                <a:gd name="connsiteY8" fmla="*/ 118180 h 163549"/>
                <a:gd name="connsiteX9" fmla="*/ 157622 w 219381"/>
                <a:gd name="connsiteY9" fmla="*/ 94670 h 163549"/>
                <a:gd name="connsiteX10" fmla="*/ 120772 w 219381"/>
                <a:gd name="connsiteY10" fmla="*/ 133998 h 163549"/>
                <a:gd name="connsiteX11" fmla="*/ 88176 w 219381"/>
                <a:gd name="connsiteY11" fmla="*/ 118180 h 163549"/>
                <a:gd name="connsiteX12" fmla="*/ 56280 w 219381"/>
                <a:gd name="connsiteY12" fmla="*/ 151267 h 163549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81239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19474"/>
                <a:gd name="connsiteY0" fmla="*/ 147415 h 159697"/>
                <a:gd name="connsiteX1" fmla="*/ 951 w 219474"/>
                <a:gd name="connsiteY1" fmla="*/ 73721 h 159697"/>
                <a:gd name="connsiteX2" fmla="*/ 41045 w 219474"/>
                <a:gd name="connsiteY2" fmla="*/ 4060 h 159697"/>
                <a:gd name="connsiteX3" fmla="*/ 88176 w 219474"/>
                <a:gd name="connsiteY3" fmla="*/ 48152 h 159697"/>
                <a:gd name="connsiteX4" fmla="*/ 129278 w 219474"/>
                <a:gd name="connsiteY4" fmla="*/ 0 h 159697"/>
                <a:gd name="connsiteX5" fmla="*/ 210082 w 219474"/>
                <a:gd name="connsiteY5" fmla="*/ 40809 h 159697"/>
                <a:gd name="connsiteX6" fmla="*/ 185628 w 219474"/>
                <a:gd name="connsiteY6" fmla="*/ 132351 h 159697"/>
                <a:gd name="connsiteX7" fmla="*/ 157622 w 219474"/>
                <a:gd name="connsiteY7" fmla="*/ 90818 h 159697"/>
                <a:gd name="connsiteX8" fmla="*/ 120772 w 219474"/>
                <a:gd name="connsiteY8" fmla="*/ 130146 h 159697"/>
                <a:gd name="connsiteX9" fmla="*/ 88176 w 219474"/>
                <a:gd name="connsiteY9" fmla="*/ 114328 h 159697"/>
                <a:gd name="connsiteX10" fmla="*/ 56280 w 219474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4062"/>
                <a:gd name="connsiteY0" fmla="*/ 147415 h 159697"/>
                <a:gd name="connsiteX1" fmla="*/ 951 w 224062"/>
                <a:gd name="connsiteY1" fmla="*/ 73721 h 159697"/>
                <a:gd name="connsiteX2" fmla="*/ 41045 w 224062"/>
                <a:gd name="connsiteY2" fmla="*/ 4060 h 159697"/>
                <a:gd name="connsiteX3" fmla="*/ 88176 w 224062"/>
                <a:gd name="connsiteY3" fmla="*/ 48152 h 159697"/>
                <a:gd name="connsiteX4" fmla="*/ 129278 w 224062"/>
                <a:gd name="connsiteY4" fmla="*/ 0 h 159697"/>
                <a:gd name="connsiteX5" fmla="*/ 207591 w 224062"/>
                <a:gd name="connsiteY5" fmla="*/ 34570 h 159697"/>
                <a:gd name="connsiteX6" fmla="*/ 185628 w 224062"/>
                <a:gd name="connsiteY6" fmla="*/ 132351 h 159697"/>
                <a:gd name="connsiteX7" fmla="*/ 157622 w 224062"/>
                <a:gd name="connsiteY7" fmla="*/ 90818 h 159697"/>
                <a:gd name="connsiteX8" fmla="*/ 120772 w 224062"/>
                <a:gd name="connsiteY8" fmla="*/ 130146 h 159697"/>
                <a:gd name="connsiteX9" fmla="*/ 88176 w 224062"/>
                <a:gd name="connsiteY9" fmla="*/ 114328 h 159697"/>
                <a:gd name="connsiteX10" fmla="*/ 56280 w 224062"/>
                <a:gd name="connsiteY10" fmla="*/ 147415 h 159697"/>
                <a:gd name="connsiteX0" fmla="*/ 56280 w 224761"/>
                <a:gd name="connsiteY0" fmla="*/ 147415 h 159697"/>
                <a:gd name="connsiteX1" fmla="*/ 951 w 224761"/>
                <a:gd name="connsiteY1" fmla="*/ 73721 h 159697"/>
                <a:gd name="connsiteX2" fmla="*/ 41045 w 224761"/>
                <a:gd name="connsiteY2" fmla="*/ 4060 h 159697"/>
                <a:gd name="connsiteX3" fmla="*/ 88176 w 224761"/>
                <a:gd name="connsiteY3" fmla="*/ 48152 h 159697"/>
                <a:gd name="connsiteX4" fmla="*/ 129278 w 224761"/>
                <a:gd name="connsiteY4" fmla="*/ 0 h 159697"/>
                <a:gd name="connsiteX5" fmla="*/ 208290 w 224761"/>
                <a:gd name="connsiteY5" fmla="*/ 41566 h 159697"/>
                <a:gd name="connsiteX6" fmla="*/ 185628 w 224761"/>
                <a:gd name="connsiteY6" fmla="*/ 132351 h 159697"/>
                <a:gd name="connsiteX7" fmla="*/ 157622 w 224761"/>
                <a:gd name="connsiteY7" fmla="*/ 90818 h 159697"/>
                <a:gd name="connsiteX8" fmla="*/ 120772 w 224761"/>
                <a:gd name="connsiteY8" fmla="*/ 130146 h 159697"/>
                <a:gd name="connsiteX9" fmla="*/ 88176 w 224761"/>
                <a:gd name="connsiteY9" fmla="*/ 114328 h 159697"/>
                <a:gd name="connsiteX10" fmla="*/ 56280 w 224761"/>
                <a:gd name="connsiteY10" fmla="*/ 147415 h 159697"/>
                <a:gd name="connsiteX0" fmla="*/ 56280 w 233966"/>
                <a:gd name="connsiteY0" fmla="*/ 147415 h 159697"/>
                <a:gd name="connsiteX1" fmla="*/ 951 w 233966"/>
                <a:gd name="connsiteY1" fmla="*/ 73721 h 159697"/>
                <a:gd name="connsiteX2" fmla="*/ 41045 w 233966"/>
                <a:gd name="connsiteY2" fmla="*/ 4060 h 159697"/>
                <a:gd name="connsiteX3" fmla="*/ 88176 w 233966"/>
                <a:gd name="connsiteY3" fmla="*/ 48152 h 159697"/>
                <a:gd name="connsiteX4" fmla="*/ 129278 w 233966"/>
                <a:gd name="connsiteY4" fmla="*/ 0 h 159697"/>
                <a:gd name="connsiteX5" fmla="*/ 208290 w 233966"/>
                <a:gd name="connsiteY5" fmla="*/ 41566 h 159697"/>
                <a:gd name="connsiteX6" fmla="*/ 185628 w 233966"/>
                <a:gd name="connsiteY6" fmla="*/ 132351 h 159697"/>
                <a:gd name="connsiteX7" fmla="*/ 157622 w 233966"/>
                <a:gd name="connsiteY7" fmla="*/ 90818 h 159697"/>
                <a:gd name="connsiteX8" fmla="*/ 120772 w 233966"/>
                <a:gd name="connsiteY8" fmla="*/ 130146 h 159697"/>
                <a:gd name="connsiteX9" fmla="*/ 88176 w 233966"/>
                <a:gd name="connsiteY9" fmla="*/ 114328 h 159697"/>
                <a:gd name="connsiteX10" fmla="*/ 56280 w 233966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643 w 230048"/>
                <a:gd name="connsiteY0" fmla="*/ 147415 h 159697"/>
                <a:gd name="connsiteX1" fmla="*/ 1314 w 230048"/>
                <a:gd name="connsiteY1" fmla="*/ 73721 h 159697"/>
                <a:gd name="connsiteX2" fmla="*/ 45999 w 230048"/>
                <a:gd name="connsiteY2" fmla="*/ 2610 h 159697"/>
                <a:gd name="connsiteX3" fmla="*/ 88539 w 230048"/>
                <a:gd name="connsiteY3" fmla="*/ 48152 h 159697"/>
                <a:gd name="connsiteX4" fmla="*/ 129641 w 230048"/>
                <a:gd name="connsiteY4" fmla="*/ 0 h 159697"/>
                <a:gd name="connsiteX5" fmla="*/ 204372 w 230048"/>
                <a:gd name="connsiteY5" fmla="*/ 30567 h 159697"/>
                <a:gd name="connsiteX6" fmla="*/ 185991 w 230048"/>
                <a:gd name="connsiteY6" fmla="*/ 132351 h 159697"/>
                <a:gd name="connsiteX7" fmla="*/ 157985 w 230048"/>
                <a:gd name="connsiteY7" fmla="*/ 90818 h 159697"/>
                <a:gd name="connsiteX8" fmla="*/ 121135 w 230048"/>
                <a:gd name="connsiteY8" fmla="*/ 130146 h 159697"/>
                <a:gd name="connsiteX9" fmla="*/ 88539 w 230048"/>
                <a:gd name="connsiteY9" fmla="*/ 114328 h 159697"/>
                <a:gd name="connsiteX10" fmla="*/ 56643 w 230048"/>
                <a:gd name="connsiteY10" fmla="*/ 147415 h 159697"/>
                <a:gd name="connsiteX0" fmla="*/ 55942 w 229347"/>
                <a:gd name="connsiteY0" fmla="*/ 147415 h 159697"/>
                <a:gd name="connsiteX1" fmla="*/ 1314 w 229347"/>
                <a:gd name="connsiteY1" fmla="*/ 67481 h 159697"/>
                <a:gd name="connsiteX2" fmla="*/ 45298 w 229347"/>
                <a:gd name="connsiteY2" fmla="*/ 2610 h 159697"/>
                <a:gd name="connsiteX3" fmla="*/ 87838 w 229347"/>
                <a:gd name="connsiteY3" fmla="*/ 48152 h 159697"/>
                <a:gd name="connsiteX4" fmla="*/ 128940 w 229347"/>
                <a:gd name="connsiteY4" fmla="*/ 0 h 159697"/>
                <a:gd name="connsiteX5" fmla="*/ 203671 w 229347"/>
                <a:gd name="connsiteY5" fmla="*/ 30567 h 159697"/>
                <a:gd name="connsiteX6" fmla="*/ 185290 w 229347"/>
                <a:gd name="connsiteY6" fmla="*/ 132351 h 159697"/>
                <a:gd name="connsiteX7" fmla="*/ 157284 w 229347"/>
                <a:gd name="connsiteY7" fmla="*/ 90818 h 159697"/>
                <a:gd name="connsiteX8" fmla="*/ 120434 w 229347"/>
                <a:gd name="connsiteY8" fmla="*/ 130146 h 159697"/>
                <a:gd name="connsiteX9" fmla="*/ 87838 w 229347"/>
                <a:gd name="connsiteY9" fmla="*/ 114328 h 159697"/>
                <a:gd name="connsiteX10" fmla="*/ 55942 w 229347"/>
                <a:gd name="connsiteY10" fmla="*/ 147415 h 159697"/>
                <a:gd name="connsiteX0" fmla="*/ 57368 w 230773"/>
                <a:gd name="connsiteY0" fmla="*/ 147415 h 159697"/>
                <a:gd name="connsiteX1" fmla="*/ 1314 w 230773"/>
                <a:gd name="connsiteY1" fmla="*/ 70064 h 159697"/>
                <a:gd name="connsiteX2" fmla="*/ 46724 w 230773"/>
                <a:gd name="connsiteY2" fmla="*/ 2610 h 159697"/>
                <a:gd name="connsiteX3" fmla="*/ 89264 w 230773"/>
                <a:gd name="connsiteY3" fmla="*/ 48152 h 159697"/>
                <a:gd name="connsiteX4" fmla="*/ 130366 w 230773"/>
                <a:gd name="connsiteY4" fmla="*/ 0 h 159697"/>
                <a:gd name="connsiteX5" fmla="*/ 205097 w 230773"/>
                <a:gd name="connsiteY5" fmla="*/ 30567 h 159697"/>
                <a:gd name="connsiteX6" fmla="*/ 186716 w 230773"/>
                <a:gd name="connsiteY6" fmla="*/ 132351 h 159697"/>
                <a:gd name="connsiteX7" fmla="*/ 158710 w 230773"/>
                <a:gd name="connsiteY7" fmla="*/ 90818 h 159697"/>
                <a:gd name="connsiteX8" fmla="*/ 121860 w 230773"/>
                <a:gd name="connsiteY8" fmla="*/ 130146 h 159697"/>
                <a:gd name="connsiteX9" fmla="*/ 89264 w 230773"/>
                <a:gd name="connsiteY9" fmla="*/ 114328 h 159697"/>
                <a:gd name="connsiteX10" fmla="*/ 57368 w 230773"/>
                <a:gd name="connsiteY10" fmla="*/ 147415 h 159697"/>
                <a:gd name="connsiteX0" fmla="*/ 56054 w 229459"/>
                <a:gd name="connsiteY0" fmla="*/ 147415 h 159697"/>
                <a:gd name="connsiteX1" fmla="*/ 0 w 229459"/>
                <a:gd name="connsiteY1" fmla="*/ 70064 h 159697"/>
                <a:gd name="connsiteX2" fmla="*/ 45410 w 229459"/>
                <a:gd name="connsiteY2" fmla="*/ 2610 h 159697"/>
                <a:gd name="connsiteX3" fmla="*/ 87950 w 229459"/>
                <a:gd name="connsiteY3" fmla="*/ 48152 h 159697"/>
                <a:gd name="connsiteX4" fmla="*/ 129052 w 229459"/>
                <a:gd name="connsiteY4" fmla="*/ 0 h 159697"/>
                <a:gd name="connsiteX5" fmla="*/ 203783 w 229459"/>
                <a:gd name="connsiteY5" fmla="*/ 30567 h 159697"/>
                <a:gd name="connsiteX6" fmla="*/ 185402 w 229459"/>
                <a:gd name="connsiteY6" fmla="*/ 132351 h 159697"/>
                <a:gd name="connsiteX7" fmla="*/ 157396 w 229459"/>
                <a:gd name="connsiteY7" fmla="*/ 90818 h 159697"/>
                <a:gd name="connsiteX8" fmla="*/ 120546 w 229459"/>
                <a:gd name="connsiteY8" fmla="*/ 130146 h 159697"/>
                <a:gd name="connsiteX9" fmla="*/ 87950 w 229459"/>
                <a:gd name="connsiteY9" fmla="*/ 114328 h 159697"/>
                <a:gd name="connsiteX10" fmla="*/ 56054 w 229459"/>
                <a:gd name="connsiteY10" fmla="*/ 147415 h 159697"/>
                <a:gd name="connsiteX0" fmla="*/ 58092 w 231497"/>
                <a:gd name="connsiteY0" fmla="*/ 147415 h 159697"/>
                <a:gd name="connsiteX1" fmla="*/ 2038 w 231497"/>
                <a:gd name="connsiteY1" fmla="*/ 70064 h 159697"/>
                <a:gd name="connsiteX2" fmla="*/ 47448 w 231497"/>
                <a:gd name="connsiteY2" fmla="*/ 2610 h 159697"/>
                <a:gd name="connsiteX3" fmla="*/ 89988 w 231497"/>
                <a:gd name="connsiteY3" fmla="*/ 48152 h 159697"/>
                <a:gd name="connsiteX4" fmla="*/ 131090 w 231497"/>
                <a:gd name="connsiteY4" fmla="*/ 0 h 159697"/>
                <a:gd name="connsiteX5" fmla="*/ 205821 w 231497"/>
                <a:gd name="connsiteY5" fmla="*/ 30567 h 159697"/>
                <a:gd name="connsiteX6" fmla="*/ 187440 w 231497"/>
                <a:gd name="connsiteY6" fmla="*/ 132351 h 159697"/>
                <a:gd name="connsiteX7" fmla="*/ 159434 w 231497"/>
                <a:gd name="connsiteY7" fmla="*/ 90818 h 159697"/>
                <a:gd name="connsiteX8" fmla="*/ 122584 w 231497"/>
                <a:gd name="connsiteY8" fmla="*/ 130146 h 159697"/>
                <a:gd name="connsiteX9" fmla="*/ 89988 w 231497"/>
                <a:gd name="connsiteY9" fmla="*/ 114328 h 159697"/>
                <a:gd name="connsiteX10" fmla="*/ 58092 w 231497"/>
                <a:gd name="connsiteY10" fmla="*/ 147415 h 159697"/>
                <a:gd name="connsiteX0" fmla="*/ 58092 w 231497"/>
                <a:gd name="connsiteY0" fmla="*/ 147415 h 147415"/>
                <a:gd name="connsiteX1" fmla="*/ 2038 w 231497"/>
                <a:gd name="connsiteY1" fmla="*/ 70064 h 147415"/>
                <a:gd name="connsiteX2" fmla="*/ 47448 w 231497"/>
                <a:gd name="connsiteY2" fmla="*/ 2610 h 147415"/>
                <a:gd name="connsiteX3" fmla="*/ 89988 w 231497"/>
                <a:gd name="connsiteY3" fmla="*/ 48152 h 147415"/>
                <a:gd name="connsiteX4" fmla="*/ 131090 w 231497"/>
                <a:gd name="connsiteY4" fmla="*/ 0 h 147415"/>
                <a:gd name="connsiteX5" fmla="*/ 205821 w 231497"/>
                <a:gd name="connsiteY5" fmla="*/ 30567 h 147415"/>
                <a:gd name="connsiteX6" fmla="*/ 187440 w 231497"/>
                <a:gd name="connsiteY6" fmla="*/ 132351 h 147415"/>
                <a:gd name="connsiteX7" fmla="*/ 159434 w 231497"/>
                <a:gd name="connsiteY7" fmla="*/ 90818 h 147415"/>
                <a:gd name="connsiteX8" fmla="*/ 122584 w 231497"/>
                <a:gd name="connsiteY8" fmla="*/ 130146 h 147415"/>
                <a:gd name="connsiteX9" fmla="*/ 89988 w 231497"/>
                <a:gd name="connsiteY9" fmla="*/ 114328 h 147415"/>
                <a:gd name="connsiteX10" fmla="*/ 58092 w 231497"/>
                <a:gd name="connsiteY10" fmla="*/ 147415 h 147415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625 w 231497"/>
                <a:gd name="connsiteY9" fmla="*/ 10147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97" h="132351">
                  <a:moveTo>
                    <a:pt x="55603" y="132351"/>
                  </a:moveTo>
                  <a:cubicBezTo>
                    <a:pt x="16965" y="109568"/>
                    <a:pt x="3006" y="87358"/>
                    <a:pt x="2038" y="70064"/>
                  </a:cubicBezTo>
                  <a:cubicBezTo>
                    <a:pt x="0" y="44903"/>
                    <a:pt x="8381" y="24524"/>
                    <a:pt x="47448" y="2610"/>
                  </a:cubicBezTo>
                  <a:cubicBezTo>
                    <a:pt x="72447" y="19095"/>
                    <a:pt x="71646" y="20206"/>
                    <a:pt x="89988" y="48152"/>
                  </a:cubicBezTo>
                  <a:cubicBezTo>
                    <a:pt x="98170" y="29143"/>
                    <a:pt x="111223" y="8313"/>
                    <a:pt x="131090" y="0"/>
                  </a:cubicBezTo>
                  <a:cubicBezTo>
                    <a:pt x="160832" y="5547"/>
                    <a:pt x="180145" y="4443"/>
                    <a:pt x="205821" y="30567"/>
                  </a:cubicBezTo>
                  <a:cubicBezTo>
                    <a:pt x="231497" y="56691"/>
                    <a:pt x="217666" y="92907"/>
                    <a:pt x="187440" y="132351"/>
                  </a:cubicBezTo>
                  <a:cubicBezTo>
                    <a:pt x="177961" y="122334"/>
                    <a:pt x="171685" y="121677"/>
                    <a:pt x="156944" y="93401"/>
                  </a:cubicBezTo>
                  <a:cubicBezTo>
                    <a:pt x="136134" y="118851"/>
                    <a:pt x="144665" y="112756"/>
                    <a:pt x="122584" y="130146"/>
                  </a:cubicBezTo>
                  <a:cubicBezTo>
                    <a:pt x="119818" y="130838"/>
                    <a:pt x="110246" y="124515"/>
                    <a:pt x="90687" y="90441"/>
                  </a:cubicBezTo>
                  <a:cubicBezTo>
                    <a:pt x="73592" y="117784"/>
                    <a:pt x="69414" y="121124"/>
                    <a:pt x="55603" y="132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1.PN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tretch>
              <a:fillRect/>
            </a:stretch>
          </p:blipFill>
          <p:spPr>
            <a:xfrm>
              <a:off x="7969268" y="698824"/>
              <a:ext cx="425432" cy="22623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8585067" y="6832232"/>
            <a:ext cx="157163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>
                <a:solidFill>
                  <a:srgbClr val="0067A5"/>
                </a:solidFill>
              </a:rPr>
              <a:t>www.imcmontan.ru</a:t>
            </a:r>
            <a:endParaRPr lang="ru-RU" sz="1150" b="1" dirty="0">
              <a:solidFill>
                <a:srgbClr val="0067A5"/>
              </a:solidFill>
            </a:endParaRPr>
          </a:p>
        </p:txBody>
      </p:sp>
      <p:grpSp>
        <p:nvGrpSpPr>
          <p:cNvPr id="12" name="Gruppieren 77"/>
          <p:cNvGrpSpPr/>
          <p:nvPr userDrawn="1"/>
        </p:nvGrpSpPr>
        <p:grpSpPr bwMode="gray">
          <a:xfrm>
            <a:off x="0" y="4006409"/>
            <a:ext cx="10693400" cy="1488734"/>
            <a:chOff x="0" y="3521573"/>
            <a:chExt cx="9144000" cy="1488734"/>
          </a:xfrm>
        </p:grpSpPr>
        <p:sp>
          <p:nvSpPr>
            <p:cNvPr id="13" name="Rechteck 58"/>
            <p:cNvSpPr/>
            <p:nvPr/>
          </p:nvSpPr>
          <p:spPr bwMode="gray">
            <a:xfrm>
              <a:off x="0" y="3710499"/>
              <a:ext cx="9144000" cy="1299808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59"/>
            <p:cNvSpPr/>
            <p:nvPr/>
          </p:nvSpPr>
          <p:spPr bwMode="gray">
            <a:xfrm flipV="1">
              <a:off x="0" y="3521573"/>
              <a:ext cx="9144000" cy="188925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506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7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5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7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5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3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96" y="2700511"/>
            <a:ext cx="9089390" cy="936104"/>
          </a:xfrm>
        </p:spPr>
        <p:txBody>
          <a:bodyPr>
            <a:noAutofit/>
          </a:bodyPr>
          <a:lstStyle/>
          <a:p>
            <a:r>
              <a:rPr lang="ru-RU" sz="1600" dirty="0"/>
              <a:t>Павел Петрович Кушнарёв, </a:t>
            </a:r>
            <a:br>
              <a:rPr lang="ru-RU" sz="1600" dirty="0"/>
            </a:br>
            <a:r>
              <a:rPr lang="ru-RU" sz="1600" dirty="0"/>
              <a:t>руководитель группы геологического моделирования и подсчета запасов</a:t>
            </a:r>
            <a:br>
              <a:rPr lang="ru-RU" sz="1600" dirty="0"/>
            </a:br>
            <a:r>
              <a:rPr lang="ru-RU" sz="1600" dirty="0"/>
              <a:t>ООО «Ай Эм Си Монтан»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10196" y="3720516"/>
            <a:ext cx="9111727" cy="63617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b="1" dirty="0">
                <a:solidFill>
                  <a:schemeClr val="tx1"/>
                </a:solidFill>
                <a:latin typeface="+mn-lt"/>
              </a:rPr>
              <a:t>Особенности блочного моделирования </a:t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r>
              <a:rPr lang="ru-RU" sz="2800" b="1" dirty="0">
                <a:solidFill>
                  <a:schemeClr val="tx1"/>
                </a:solidFill>
                <a:latin typeface="+mn-lt"/>
              </a:rPr>
              <a:t>золоторудных штокверковых месторождений</a:t>
            </a:r>
          </a:p>
          <a:p>
            <a:endParaRPr lang="ru-RU" dirty="0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810196" y="6444927"/>
            <a:ext cx="9111727" cy="86409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l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97845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690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535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380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225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070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916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761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XII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международный горно-геологический форум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МИНГЕО Сибирь</a:t>
            </a: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22-23 мая 2019 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260351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000" dirty="0"/>
              <a:t>Пример сопоставления средних содержаний по уступам </a:t>
            </a:r>
            <a:br>
              <a:rPr lang="ru-RU" sz="2000" dirty="0"/>
            </a:br>
            <a:r>
              <a:rPr lang="ru-RU" sz="2000" dirty="0"/>
              <a:t>по данным опробования буровзрывных скважин </a:t>
            </a:r>
            <a:br>
              <a:rPr lang="ru-RU" sz="2000" dirty="0"/>
            </a:br>
            <a:r>
              <a:rPr lang="ru-RU" sz="2000" dirty="0"/>
              <a:t>и по содержаниям в блочной модели (</a:t>
            </a:r>
            <a:r>
              <a:rPr lang="en-US" sz="2000" dirty="0"/>
              <a:t>BM</a:t>
            </a:r>
            <a:r>
              <a:rPr lang="ru-RU" sz="2000" dirty="0"/>
              <a:t>).  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0C7D290-CB3F-4B91-8ECA-B0CAA098D7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4988" y="2484438"/>
          <a:ext cx="9623425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54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00511"/>
            <a:ext cx="5388094" cy="4464496"/>
          </a:xfrm>
        </p:spPr>
        <p:txBody>
          <a:bodyPr>
            <a:normAutofit/>
          </a:bodyPr>
          <a:lstStyle/>
          <a:p>
            <a:pPr marL="0" indent="540000">
              <a:lnSpc>
                <a:spcPct val="90000"/>
              </a:lnSpc>
              <a:buNone/>
            </a:pPr>
            <a:r>
              <a:rPr lang="ru-RU" sz="1800" dirty="0"/>
              <a:t>Блочное моделирование, выполненное в широких границах, обладает эффектом «сглаживания». </a:t>
            </a:r>
          </a:p>
          <a:p>
            <a:pPr marL="0" indent="540000">
              <a:lnSpc>
                <a:spcPct val="90000"/>
              </a:lnSpc>
              <a:buNone/>
            </a:pPr>
            <a:r>
              <a:rPr lang="ru-RU" sz="1800" dirty="0"/>
              <a:t>Рудное тело, оконтуренное по содержанию в ячейке (</a:t>
            </a:r>
            <a:r>
              <a:rPr lang="en-US" sz="1800" dirty="0"/>
              <a:t>cut</a:t>
            </a:r>
            <a:r>
              <a:rPr lang="ru-RU" sz="1800" dirty="0"/>
              <a:t>-</a:t>
            </a:r>
            <a:r>
              <a:rPr lang="en-US" sz="1800" dirty="0"/>
              <a:t>off</a:t>
            </a:r>
            <a:r>
              <a:rPr lang="ru-RU" sz="1800" dirty="0"/>
              <a:t>), имеет относительно простые контуры, захватывающие существенно большую площадь, в сравнении с результатами оконтуривания традиционным методом. </a:t>
            </a:r>
          </a:p>
          <a:p>
            <a:pPr marL="0" indent="540000">
              <a:lnSpc>
                <a:spcPct val="90000"/>
              </a:lnSpc>
              <a:buNone/>
            </a:pPr>
            <a:r>
              <a:rPr lang="ru-RU" sz="1800" dirty="0"/>
              <a:t>В итоге, среднее содержание золота в модели занижается (до 30%), а запасы руды возрастают.</a:t>
            </a:r>
          </a:p>
          <a:p>
            <a:pPr marL="0" indent="540000">
              <a:lnSpc>
                <a:spcPct val="90000"/>
              </a:lnSpc>
              <a:buNone/>
            </a:pPr>
            <a:r>
              <a:rPr lang="ru-RU" sz="1800" dirty="0"/>
              <a:t>Тем не менее, блочная модель в широких границах позволяет более четко выделить основные рудоконтролирующие и «блокирующие структуры», определить их роль в локализации </a:t>
            </a:r>
            <a:r>
              <a:rPr lang="ru-RU" sz="1800" dirty="0" err="1"/>
              <a:t>оруденения</a:t>
            </a:r>
            <a:r>
              <a:rPr lang="ru-RU" sz="1800" dirty="0"/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16335"/>
            <a:ext cx="10693400" cy="936104"/>
          </a:xfrm>
        </p:spPr>
        <p:txBody>
          <a:bodyPr/>
          <a:lstStyle/>
          <a:p>
            <a:pPr algn="r"/>
            <a:br>
              <a:rPr lang="ru-RU" sz="2200" dirty="0"/>
            </a:br>
            <a:r>
              <a:rPr lang="ru-RU" sz="2200" dirty="0"/>
              <a:t>Моделирование с использованием  индикатора «руда – порода»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4CF3BE-7B56-49E3-AD3A-30E3EB21EE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52851" y="4068663"/>
            <a:ext cx="4085741" cy="26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3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196455"/>
            <a:ext cx="3587894" cy="4968552"/>
          </a:xfrm>
        </p:spPr>
        <p:txBody>
          <a:bodyPr>
            <a:normAutofit/>
          </a:bodyPr>
          <a:lstStyle/>
          <a:p>
            <a:pPr marL="0" indent="540000">
              <a:lnSpc>
                <a:spcPct val="90000"/>
              </a:lnSpc>
              <a:buNone/>
            </a:pPr>
            <a:r>
              <a:rPr lang="ru-RU" sz="1800" dirty="0"/>
              <a:t>Значительное различие параметров </a:t>
            </a:r>
            <a:r>
              <a:rPr lang="ru-RU" sz="1800" dirty="0" err="1"/>
              <a:t>оруденения</a:t>
            </a:r>
            <a:r>
              <a:rPr lang="ru-RU" sz="1800" dirty="0"/>
              <a:t>, определенных на основе традиционных подходов и блочного моделирования, заставляет рассматривать другие способы создания моделей. </a:t>
            </a:r>
          </a:p>
          <a:p>
            <a:pPr marL="0" indent="540000">
              <a:lnSpc>
                <a:spcPct val="90000"/>
              </a:lnSpc>
              <a:buNone/>
            </a:pPr>
            <a:r>
              <a:rPr lang="ru-RU" sz="1800" dirty="0"/>
              <a:t>Одним из таких способов является построение индикаторной модели, позволяющей снизить эффект сглаживания. </a:t>
            </a:r>
          </a:p>
          <a:p>
            <a:pPr marL="0" indent="540000">
              <a:lnSpc>
                <a:spcPct val="90000"/>
              </a:lnSpc>
              <a:buNone/>
            </a:pPr>
            <a:r>
              <a:rPr lang="ru-RU" sz="1800" dirty="0"/>
              <a:t>Можно отметить, что сравнении с первой моделью распределение индикатора имеет более сложный характер.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16335"/>
            <a:ext cx="10693400" cy="936104"/>
          </a:xfrm>
        </p:spPr>
        <p:txBody>
          <a:bodyPr/>
          <a:lstStyle/>
          <a:p>
            <a:pPr algn="r"/>
            <a:br>
              <a:rPr lang="ru-RU" sz="2200" dirty="0"/>
            </a:br>
            <a:r>
              <a:rPr lang="ru-RU" sz="2200" dirty="0"/>
              <a:t>Моделирование с использованием  индикатора «руда – порода»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88B870-B96D-40F8-BD6B-48124B934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5068654" y="1789086"/>
            <a:ext cx="3951667" cy="59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908423"/>
            <a:ext cx="3227854" cy="5544616"/>
          </a:xfrm>
        </p:spPr>
        <p:txBody>
          <a:bodyPr>
            <a:normAutofit/>
          </a:bodyPr>
          <a:lstStyle/>
          <a:p>
            <a:pPr marL="0" indent="540000">
              <a:buNone/>
            </a:pPr>
            <a:r>
              <a:rPr lang="ru-RU" sz="1400" dirty="0"/>
              <a:t>Сравнение средних содержаний золота в блочной модели по объектам (горизонтам работ), построенной с использованием индикатора, </a:t>
            </a:r>
            <a:br>
              <a:rPr lang="ru-RU" sz="1400" dirty="0"/>
            </a:br>
            <a:r>
              <a:rPr lang="ru-RU" sz="1400" dirty="0"/>
              <a:t>со средними содержаниями золота в «кондиционных» пересечениях показывает, что различие этого параметра сократилось и составляет около 15-20% относительных.</a:t>
            </a:r>
          </a:p>
          <a:p>
            <a:pPr marL="0" indent="540000">
              <a:buNone/>
            </a:pPr>
            <a:r>
              <a:rPr lang="ru-RU" sz="1400" dirty="0"/>
              <a:t> Следует отметить, </a:t>
            </a:r>
            <a:br>
              <a:rPr lang="ru-RU" sz="1400" dirty="0"/>
            </a:br>
            <a:r>
              <a:rPr lang="ru-RU" sz="1400" dirty="0"/>
              <a:t>что это сравнение является </a:t>
            </a:r>
            <a:br>
              <a:rPr lang="ru-RU" sz="1400" dirty="0"/>
            </a:br>
            <a:r>
              <a:rPr lang="ru-RU" sz="1400" dirty="0"/>
              <a:t>чисто статистическим; оно не учитывает наличие сближенных пересечений (часто кондиционных и некондиционных) а также размещение замеров относительно контуров рудного тела (внутри и вне него). Учет этих факторов должен привести к получению более близких цифр содержаний и запасов.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16335"/>
            <a:ext cx="10693400" cy="936104"/>
          </a:xfrm>
        </p:spPr>
        <p:txBody>
          <a:bodyPr/>
          <a:lstStyle/>
          <a:p>
            <a:pPr algn="r"/>
            <a:br>
              <a:rPr lang="ru-RU" sz="2200" dirty="0"/>
            </a:br>
            <a:r>
              <a:rPr lang="ru-RU" sz="2200" dirty="0"/>
              <a:t>Моделирование с использованием  индикатора «руда – порода»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47986E-4E11-4200-A0C8-ADD325FD4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4744210" y="1534664"/>
            <a:ext cx="4160765" cy="65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7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484487"/>
            <a:ext cx="9624060" cy="4680520"/>
          </a:xfrm>
        </p:spPr>
        <p:txBody>
          <a:bodyPr>
            <a:normAutofit fontScale="85000" lnSpcReduction="20000"/>
          </a:bodyPr>
          <a:lstStyle/>
          <a:p>
            <a:pPr marL="0" indent="540000" algn="just">
              <a:lnSpc>
                <a:spcPct val="150000"/>
              </a:lnSpc>
              <a:buNone/>
            </a:pPr>
            <a:r>
              <a:rPr lang="ru-RU" sz="2000" dirty="0"/>
              <a:t>Каждый частный замер содержания в пересечении может рассматриваться как показатель общей тенденции в пространственном положении данного параметра, так и характеристика случайной составляющей, определяемой погрешностями отбора и обработки проб, а также ошибками анализа. Для штокверковых месторождений наличие случайной компоненты определяется так же попаданием пересечения в единичный (изолированный) рудный прожилок среди почти пустых пород, или наоборот – пропуском таких прожилков в границах рудного тела.</a:t>
            </a:r>
          </a:p>
          <a:p>
            <a:pPr marL="0" indent="540000" algn="just">
              <a:lnSpc>
                <a:spcPct val="150000"/>
              </a:lnSpc>
              <a:buNone/>
            </a:pPr>
            <a:r>
              <a:rPr lang="ru-RU" sz="2000" dirty="0"/>
              <a:t>Величина индикатора определяет вероятность наличия </a:t>
            </a:r>
            <a:r>
              <a:rPr lang="ru-RU" sz="2000" dirty="0" err="1"/>
              <a:t>оруденения</a:t>
            </a:r>
            <a:r>
              <a:rPr lang="ru-RU" sz="2000" dirty="0"/>
              <a:t> в ячейке (точке пространства). По сущности его применение позволяет снизить влияние случайной компоненты изменчивости и, соответственно, более надежно выполнить оконтуривание </a:t>
            </a:r>
            <a:r>
              <a:rPr lang="ru-RU" sz="2000" dirty="0" err="1"/>
              <a:t>оруденения</a:t>
            </a:r>
            <a:r>
              <a:rPr lang="ru-RU" sz="2000" dirty="0"/>
              <a:t>. Таким образом, блочная модель, построенная с использованием индикатора, должна являться основой для определения положения выемочных единиц при эксплуатации.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16335"/>
            <a:ext cx="10693400" cy="936104"/>
          </a:xfrm>
        </p:spPr>
        <p:txBody>
          <a:bodyPr/>
          <a:lstStyle/>
          <a:p>
            <a:pPr algn="r"/>
            <a:br>
              <a:rPr lang="ru-RU" sz="2200" dirty="0"/>
            </a:br>
            <a:r>
              <a:rPr lang="ru-RU" sz="2200" dirty="0"/>
              <a:t>Моделирование с использованием  индикатора «руда – порода»</a:t>
            </a:r>
          </a:p>
        </p:txBody>
      </p:sp>
    </p:spTree>
    <p:extLst>
      <p:ext uri="{BB962C8B-B14F-4D97-AF65-F5344CB8AC3E}">
        <p14:creationId xmlns:p14="http://schemas.microsoft.com/office/powerpoint/2010/main" val="21416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16335"/>
            <a:ext cx="10693400" cy="936104"/>
          </a:xfrm>
        </p:spPr>
        <p:txBody>
          <a:bodyPr/>
          <a:lstStyle/>
          <a:p>
            <a:pPr algn="r"/>
            <a:br>
              <a:rPr lang="ru-RU" sz="2200" dirty="0"/>
            </a:br>
            <a:r>
              <a:rPr lang="ru-RU" sz="2200" dirty="0"/>
              <a:t>Моделирование с использованием  индикатора «руда – порода»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3A1F589-2B3F-49DC-9BAC-E1BCAC3AE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554859"/>
              </p:ext>
            </p:extLst>
          </p:nvPr>
        </p:nvGraphicFramePr>
        <p:xfrm>
          <a:off x="666180" y="2268463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1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124447"/>
            <a:ext cx="4091950" cy="5040560"/>
          </a:xfrm>
        </p:spPr>
        <p:txBody>
          <a:bodyPr>
            <a:normAutofit/>
          </a:bodyPr>
          <a:lstStyle/>
          <a:p>
            <a:pPr marL="0" indent="540000">
              <a:buNone/>
            </a:pPr>
            <a:r>
              <a:rPr lang="ru-RU" sz="1600" dirty="0"/>
              <a:t>В отдельных случаях наблюдаются  довольно существенные различия между возможными контурами, построенными традиционным способом, и индикаторной модели. Такие случаи требуют особого анализа. Причинами расхождений могут являться:</a:t>
            </a:r>
          </a:p>
          <a:p>
            <a:pPr marL="0" indent="540000">
              <a:buNone/>
            </a:pPr>
            <a:r>
              <a:rPr lang="ru-RU" sz="1600" dirty="0"/>
              <a:t>- влияние пересечений с соседних горизонтов (выше и ниже);</a:t>
            </a:r>
          </a:p>
          <a:p>
            <a:pPr marL="0" indent="540000">
              <a:buNone/>
            </a:pPr>
            <a:r>
              <a:rPr lang="ru-RU" sz="1600" dirty="0"/>
              <a:t>- недостаточный уровень предельного значения индикатора при квалификации «руда – порода»;</a:t>
            </a:r>
          </a:p>
          <a:p>
            <a:pPr marL="0" indent="540000">
              <a:buNone/>
            </a:pPr>
            <a:r>
              <a:rPr lang="ru-RU" sz="1600" dirty="0"/>
              <a:t>- большое количество сближенных рудных и </a:t>
            </a:r>
            <a:r>
              <a:rPr lang="ru-RU" sz="1600" dirty="0" err="1"/>
              <a:t>безрудных</a:t>
            </a:r>
            <a:r>
              <a:rPr lang="ru-RU" sz="1600" dirty="0"/>
              <a:t> пересечений;</a:t>
            </a:r>
          </a:p>
          <a:p>
            <a:pPr marL="0" indent="540000">
              <a:buNone/>
            </a:pPr>
            <a:r>
              <a:rPr lang="ru-RU" sz="1600" dirty="0"/>
              <a:t>- наличие площадей, не затронутых регулярным эксплуатационным опробованием.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16335"/>
            <a:ext cx="10693400" cy="936104"/>
          </a:xfrm>
        </p:spPr>
        <p:txBody>
          <a:bodyPr/>
          <a:lstStyle/>
          <a:p>
            <a:pPr algn="r"/>
            <a:br>
              <a:rPr lang="ru-RU" sz="2200" dirty="0"/>
            </a:br>
            <a:r>
              <a:rPr lang="ru-RU" sz="2200" dirty="0"/>
              <a:t>Моделирование с использованием  индикатора «руда – порода»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F3EC2A-9634-4B9A-8C3F-F087AFF43EDA}"/>
              </a:ext>
            </a:extLst>
          </p:cNvPr>
          <p:cNvPicPr/>
          <p:nvPr/>
        </p:nvPicPr>
        <p:blipFill rotWithShape="1">
          <a:blip r:embed="rId2"/>
          <a:srcRect r="18293"/>
          <a:stretch/>
        </p:blipFill>
        <p:spPr>
          <a:xfrm rot="16200000">
            <a:off x="5927091" y="2584274"/>
            <a:ext cx="3032857" cy="54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484487"/>
            <a:ext cx="9624060" cy="4536504"/>
          </a:xfrm>
        </p:spPr>
        <p:txBody>
          <a:bodyPr>
            <a:normAutofit/>
          </a:bodyPr>
          <a:lstStyle/>
          <a:p>
            <a:pPr marL="0" indent="540000" algn="just">
              <a:lnSpc>
                <a:spcPct val="130000"/>
              </a:lnSpc>
              <a:buNone/>
            </a:pPr>
            <a:r>
              <a:rPr lang="ru-RU" sz="1700" dirty="0"/>
              <a:t>Для оценки объемов и качества руды при блочном моделировании золоторудных штокверковых месторождений рекомендуется учитывать планируемые к применению системы отработки и использовать композиты, сопоставимые с величиной уступа (для ОГР), а также использовать размеры элементарных блоков модели, приближенных к размеру минимальной выемочной единицы.</a:t>
            </a:r>
          </a:p>
          <a:p>
            <a:pPr marL="0" indent="540000" algn="just">
              <a:lnSpc>
                <a:spcPct val="130000"/>
              </a:lnSpc>
              <a:buNone/>
            </a:pPr>
            <a:r>
              <a:rPr lang="ru-RU" sz="1700" dirty="0"/>
              <a:t>Для устранения эффекта сглаживания при создании блочных моделей по данным сопровождающей эксплуатационной разведки рекомендуется использование жестких каркасов, применение индикатора руды, других упомянутых выше процедур.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23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484487"/>
            <a:ext cx="9624060" cy="453650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err="1"/>
              <a:t>Кумбс</a:t>
            </a:r>
            <a:r>
              <a:rPr lang="ru-RU" sz="2000" dirty="0"/>
              <a:t> Д. Искусство и наука оценки запасов // С</a:t>
            </a:r>
            <a:r>
              <a:rPr lang="en-US" sz="2000" dirty="0" err="1"/>
              <a:t>oombes</a:t>
            </a:r>
            <a:r>
              <a:rPr lang="en-US" sz="2000" dirty="0"/>
              <a:t> Capability</a:t>
            </a:r>
            <a:r>
              <a:rPr lang="ru-RU" sz="2000" dirty="0"/>
              <a:t>. Перт, Австралия, 2010. 242 стр.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I. </a:t>
            </a:r>
            <a:r>
              <a:rPr lang="en-US" sz="2000" dirty="0" err="1"/>
              <a:t>Glacken</a:t>
            </a:r>
            <a:r>
              <a:rPr lang="en-US" sz="2000" dirty="0"/>
              <a:t>, </a:t>
            </a:r>
            <a:r>
              <a:rPr lang="en-US" sz="2000" dirty="0" err="1"/>
              <a:t>A.Trueman</a:t>
            </a:r>
            <a:r>
              <a:rPr lang="en-US" sz="2000" dirty="0"/>
              <a:t>. Common review – mineral resource estimation. // The </a:t>
            </a:r>
            <a:r>
              <a:rPr lang="en-US" sz="2000" dirty="0" err="1"/>
              <a:t>AuslMM</a:t>
            </a:r>
            <a:r>
              <a:rPr lang="en-US" sz="2000" dirty="0"/>
              <a:t> Guide to Good Practice, 2014, second edition, pp 263-276.  </a:t>
            </a:r>
            <a:r>
              <a:rPr lang="ru-RU" sz="2000" dirty="0"/>
              <a:t>(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Australasian</a:t>
            </a:r>
            <a:r>
              <a:rPr lang="ru-RU" sz="2000" dirty="0"/>
              <a:t> </a:t>
            </a:r>
            <a:r>
              <a:rPr lang="ru-RU" sz="2000" dirty="0" err="1"/>
              <a:t>Institute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Mining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Metallurgy</a:t>
            </a:r>
            <a:r>
              <a:rPr lang="ru-RU" sz="2000" dirty="0"/>
              <a:t>: </a:t>
            </a:r>
            <a:r>
              <a:rPr lang="ru-RU" sz="2000" dirty="0" err="1"/>
              <a:t>Melbourne</a:t>
            </a:r>
            <a:r>
              <a:rPr lang="ru-RU" sz="2000" dirty="0"/>
              <a:t>).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/>
              <a:t>Matheron</a:t>
            </a:r>
            <a:r>
              <a:rPr lang="en-US" sz="2000" dirty="0"/>
              <a:t>, G, 1963. Principles of </a:t>
            </a:r>
            <a:r>
              <a:rPr lang="en-US" sz="2000" dirty="0" err="1"/>
              <a:t>geostatistics</a:t>
            </a:r>
            <a:r>
              <a:rPr lang="en-US" sz="2000" dirty="0"/>
              <a:t>, Econ </a:t>
            </a:r>
            <a:r>
              <a:rPr lang="en-US" sz="2000" dirty="0" err="1"/>
              <a:t>Geol</a:t>
            </a:r>
            <a:r>
              <a:rPr lang="en-US" sz="2000" dirty="0"/>
              <a:t>, 58:1246-1266.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/>
              <a:t>Rondon</a:t>
            </a:r>
            <a:r>
              <a:rPr lang="en-US" sz="2000" dirty="0"/>
              <a:t>, </a:t>
            </a:r>
            <a:r>
              <a:rPr lang="ru-RU" sz="2000" dirty="0"/>
              <a:t>О</a:t>
            </a:r>
            <a:r>
              <a:rPr lang="en-US" sz="2000" dirty="0"/>
              <a:t> and </a:t>
            </a:r>
            <a:r>
              <a:rPr lang="en-US" sz="2000" dirty="0" err="1"/>
              <a:t>Trueman</a:t>
            </a:r>
            <a:r>
              <a:rPr lang="en-US" sz="2000" dirty="0"/>
              <a:t>, A, 2014. A practitioner's guide to recoverable Resource estimation using </a:t>
            </a:r>
            <a:r>
              <a:rPr lang="en-US" sz="2000" dirty="0" err="1"/>
              <a:t>localised</a:t>
            </a:r>
            <a:r>
              <a:rPr lang="en-US" sz="2000" dirty="0"/>
              <a:t> uniform conditioning, in Mineral Resource and Ore Reserve Estimation - The </a:t>
            </a:r>
            <a:r>
              <a:rPr lang="en-US" sz="2000" dirty="0" err="1"/>
              <a:t>AusIMM</a:t>
            </a:r>
            <a:r>
              <a:rPr lang="en-US" sz="2000" dirty="0"/>
              <a:t> Guide to Good Practice, second edition, pp 341-350 (The Australasian Institute of Mining and Metallurgy: Melbourne).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David, M, 1997. Geostatistical Ore Reserve Estimation, 364 p (Elsevier: Amsterdam).</a:t>
            </a:r>
            <a:endParaRPr lang="ru-RU" sz="20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34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624060" cy="4248472"/>
          </a:xfrm>
        </p:spPr>
        <p:txBody>
          <a:bodyPr>
            <a:normAutofit fontScale="85000" lnSpcReduction="10000"/>
          </a:bodyPr>
          <a:lstStyle/>
          <a:p>
            <a:pPr marL="0" indent="540000" algn="just">
              <a:buNone/>
            </a:pPr>
            <a:r>
              <a:rPr lang="ru-RU" dirty="0"/>
              <a:t>Достаточно распространенным случаем в практике недропользования является </a:t>
            </a:r>
            <a:r>
              <a:rPr lang="ru-RU" b="1" dirty="0"/>
              <a:t>расхождение в оценке запасов </a:t>
            </a:r>
            <a:r>
              <a:rPr lang="ru-RU" dirty="0"/>
              <a:t>по золоторудным штокверковым месторождениям. Как правило, расхождение заключается в </a:t>
            </a:r>
            <a:r>
              <a:rPr lang="ru-RU" b="1" dirty="0"/>
              <a:t>завышении запасов руды</a:t>
            </a:r>
            <a:r>
              <a:rPr lang="ru-RU" dirty="0"/>
              <a:t>, имеющих более низкое содержание золота. Изменения в тоннаже металла обычно характеризуются относительно небольшими значениями.</a:t>
            </a:r>
          </a:p>
          <a:p>
            <a:pPr marL="0" indent="540000" algn="just">
              <a:buNone/>
            </a:pPr>
            <a:r>
              <a:rPr lang="ru-RU" dirty="0"/>
              <a:t>Причиной подобных расхождений в большинстве случаев является </a:t>
            </a:r>
            <a:r>
              <a:rPr lang="ru-RU" b="1" dirty="0"/>
              <a:t>несоответствие принятых параметров разведочных кондиций и реальных условий отработки </a:t>
            </a:r>
            <a:r>
              <a:rPr lang="ru-RU" dirty="0"/>
              <a:t>(технических возможностей).</a:t>
            </a:r>
          </a:p>
          <a:p>
            <a:pPr marL="0" indent="540000" algn="just">
              <a:buNone/>
            </a:pPr>
            <a:r>
              <a:rPr lang="ru-RU" dirty="0"/>
              <a:t>Необходимо отметить существующую разницу в подходах к оконтуриванию. При геологическом анализе параметров кондиций и выборе таких показателей, как минимальная рабочая мощность и мощность пустых (некондиционных) прослоев, включаемых в подсчет, не всегда уделяется внимание оптимальным техническим условиям отработки.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Какие проблемы возникают при блочном моделировании золоторудных штокверковых месторождений?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624060" cy="4248472"/>
          </a:xfrm>
        </p:spPr>
        <p:txBody>
          <a:bodyPr>
            <a:normAutofit fontScale="92500" lnSpcReduction="10000"/>
          </a:bodyPr>
          <a:lstStyle/>
          <a:p>
            <a:pPr marL="0" indent="540000" algn="just">
              <a:lnSpc>
                <a:spcPct val="110000"/>
              </a:lnSpc>
              <a:buNone/>
            </a:pPr>
            <a:r>
              <a:rPr lang="ru-RU" sz="2000" dirty="0"/>
              <a:t>Обычно на стадии подсчета (оценки) запасов по результатам разведки принимаются рудные интервалы, произвольно располагающиеся относительно горизонтов (уступов) горных работ. В результате такого подхода возникают конструктивное (неизбежное) разубоживание и потери, которые не в полной мере учитываются действующими нормативными документами, регламентирующими эти параметры.</a:t>
            </a:r>
          </a:p>
          <a:p>
            <a:pPr marL="0" indent="540000" algn="just">
              <a:lnSpc>
                <a:spcPct val="110000"/>
              </a:lnSpc>
              <a:buNone/>
            </a:pPr>
            <a:r>
              <a:rPr lang="ru-RU" sz="2000" dirty="0"/>
              <a:t>Возможности исключения этого несоответствия предусмотрены в методических рекомендациях, допускающих оконтуривание </a:t>
            </a:r>
            <a:r>
              <a:rPr lang="ru-RU" sz="2000" dirty="0" err="1"/>
              <a:t>оруденения</a:t>
            </a:r>
            <a:r>
              <a:rPr lang="ru-RU" sz="2000" dirty="0"/>
              <a:t> по пробам (композитам), характеризующим весь эксплуатационный уступ. Такой подход подразумевает отступление от традиционных принципов формирования рудных интервалов, например: объединение разрозненных кондиционных интервалов в один в пределах уступа, добавление к кондиционному интервалу некондиционных проб до границ уступа.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Использование </a:t>
            </a:r>
            <a:r>
              <a:rPr lang="ru-RU" sz="2400" dirty="0" err="1"/>
              <a:t>поуступных</a:t>
            </a:r>
            <a:r>
              <a:rPr lang="ru-RU" sz="2400" dirty="0"/>
              <a:t> рудных интервалов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01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624060" cy="4248472"/>
          </a:xfrm>
        </p:spPr>
        <p:txBody>
          <a:bodyPr>
            <a:normAutofit/>
          </a:bodyPr>
          <a:lstStyle/>
          <a:p>
            <a:pPr marL="0" indent="540000" algn="just">
              <a:buNone/>
            </a:pPr>
            <a:r>
              <a:rPr lang="ru-RU" sz="2000" dirty="0"/>
              <a:t>Кондиционными параметрами для рассмотренного ниже примера являлись:</a:t>
            </a:r>
          </a:p>
          <a:p>
            <a:pPr lvl="1"/>
            <a:r>
              <a:rPr lang="ru-RU" dirty="0"/>
              <a:t>Бортовое содержание в краевой пробе – 1.2 г/т</a:t>
            </a:r>
          </a:p>
          <a:p>
            <a:pPr lvl="1"/>
            <a:r>
              <a:rPr lang="ru-RU" dirty="0"/>
              <a:t>Минимальная мощность рудного тела – 4 м, при меньшей мощности пользоваться минимальным </a:t>
            </a:r>
            <a:r>
              <a:rPr lang="ru-RU" dirty="0" err="1"/>
              <a:t>метрограммом</a:t>
            </a:r>
            <a:r>
              <a:rPr lang="ru-RU" dirty="0"/>
              <a:t> – 4.8 м*г/т, </a:t>
            </a:r>
          </a:p>
          <a:p>
            <a:pPr lvl="1"/>
            <a:r>
              <a:rPr lang="ru-RU" dirty="0"/>
              <a:t>Максимальная мощность прослоев пустых пород и некондиционных руд – 5 м.</a:t>
            </a:r>
          </a:p>
          <a:p>
            <a:pPr lvl="1"/>
            <a:r>
              <a:rPr lang="ru-RU" dirty="0"/>
              <a:t>Высота уступа принята равной 5 метрам.</a:t>
            </a:r>
          </a:p>
          <a:p>
            <a:pPr marL="0" indent="540000" algn="just">
              <a:buNone/>
            </a:pPr>
            <a:r>
              <a:rPr lang="ru-RU" sz="2000" dirty="0"/>
              <a:t>Выделенный по параметрам кондиций интервал трансформируется в интервал, характеризующий весь уступ и удовлетворяющий условию наличия среднего содержания не менее 1.2 г/т (Табл. 1). Далее рассмотрено объединение двух интервалов в один (Табл. 2).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Использованные кондиционные параметры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62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FCCEEC2-7611-4D1C-88F5-7295E35BC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4258"/>
              </p:ext>
            </p:extLst>
          </p:nvPr>
        </p:nvGraphicFramePr>
        <p:xfrm>
          <a:off x="534988" y="2772519"/>
          <a:ext cx="9623425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418">
                  <a:extLst>
                    <a:ext uri="{9D8B030D-6E8A-4147-A177-3AD203B41FA5}">
                      <a16:colId xmlns:a16="http://schemas.microsoft.com/office/drawing/2014/main" val="1470560822"/>
                    </a:ext>
                  </a:extLst>
                </a:gridCol>
                <a:gridCol w="1098995">
                  <a:extLst>
                    <a:ext uri="{9D8B030D-6E8A-4147-A177-3AD203B41FA5}">
                      <a16:colId xmlns:a16="http://schemas.microsoft.com/office/drawing/2014/main" val="1413305391"/>
                    </a:ext>
                  </a:extLst>
                </a:gridCol>
                <a:gridCol w="1098995">
                  <a:extLst>
                    <a:ext uri="{9D8B030D-6E8A-4147-A177-3AD203B41FA5}">
                      <a16:colId xmlns:a16="http://schemas.microsoft.com/office/drawing/2014/main" val="3829083959"/>
                    </a:ext>
                  </a:extLst>
                </a:gridCol>
                <a:gridCol w="1098995">
                  <a:extLst>
                    <a:ext uri="{9D8B030D-6E8A-4147-A177-3AD203B41FA5}">
                      <a16:colId xmlns:a16="http://schemas.microsoft.com/office/drawing/2014/main" val="394674097"/>
                    </a:ext>
                  </a:extLst>
                </a:gridCol>
                <a:gridCol w="1098995">
                  <a:extLst>
                    <a:ext uri="{9D8B030D-6E8A-4147-A177-3AD203B41FA5}">
                      <a16:colId xmlns:a16="http://schemas.microsoft.com/office/drawing/2014/main" val="2101452210"/>
                    </a:ext>
                  </a:extLst>
                </a:gridCol>
                <a:gridCol w="1539748">
                  <a:extLst>
                    <a:ext uri="{9D8B030D-6E8A-4147-A177-3AD203B41FA5}">
                      <a16:colId xmlns:a16="http://schemas.microsoft.com/office/drawing/2014/main" val="2417062787"/>
                    </a:ext>
                  </a:extLst>
                </a:gridCol>
                <a:gridCol w="1271990">
                  <a:extLst>
                    <a:ext uri="{9D8B030D-6E8A-4147-A177-3AD203B41FA5}">
                      <a16:colId xmlns:a16="http://schemas.microsoft.com/office/drawing/2014/main" val="1113016820"/>
                    </a:ext>
                  </a:extLst>
                </a:gridCol>
                <a:gridCol w="995289">
                  <a:extLst>
                    <a:ext uri="{9D8B030D-6E8A-4147-A177-3AD203B41FA5}">
                      <a16:colId xmlns:a16="http://schemas.microsoft.com/office/drawing/2014/main" val="697207436"/>
                    </a:ext>
                  </a:extLst>
                </a:gridCol>
              </a:tblGrid>
              <a:tr h="354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№№ проб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От, 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До, 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Длина, 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С, г/т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Рудный интервал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Номера уступов, С ср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1842371"/>
                  </a:ext>
                </a:extLst>
              </a:tr>
              <a:tr h="629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ТЭО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уступу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89146"/>
                  </a:ext>
                </a:extLst>
              </a:tr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840681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0.02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уступ 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854158"/>
                  </a:ext>
                </a:extLst>
              </a:tr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840682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0.18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уступ 3,    3.8 г/т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1397059"/>
                  </a:ext>
                </a:extLst>
              </a:tr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840683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13177"/>
                  </a:ext>
                </a:extLst>
              </a:tr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840684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0.28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90445"/>
                  </a:ext>
                </a:extLst>
              </a:tr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840685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17.42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96184"/>
                  </a:ext>
                </a:extLst>
              </a:tr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840686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0.04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32711"/>
                  </a:ext>
                </a:extLst>
              </a:tr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840687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0.02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уступ 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6697349"/>
                  </a:ext>
                </a:extLst>
              </a:tr>
              <a:tr h="35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840688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0.02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6154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Табл. 1. Формирование рудных интервалов по уступам</a:t>
            </a:r>
          </a:p>
        </p:txBody>
      </p:sp>
    </p:spTree>
    <p:extLst>
      <p:ext uri="{BB962C8B-B14F-4D97-AF65-F5344CB8AC3E}">
        <p14:creationId xmlns:p14="http://schemas.microsoft.com/office/powerpoint/2010/main" val="30687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Табл. 2. Объединение двух интервалов в один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C962C8D-16EE-4EEA-AA31-9B752F882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12639"/>
              </p:ext>
            </p:extLst>
          </p:nvPr>
        </p:nvGraphicFramePr>
        <p:xfrm>
          <a:off x="534988" y="2628503"/>
          <a:ext cx="9623424" cy="410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991">
                  <a:extLst>
                    <a:ext uri="{9D8B030D-6E8A-4147-A177-3AD203B41FA5}">
                      <a16:colId xmlns:a16="http://schemas.microsoft.com/office/drawing/2014/main" val="2377897356"/>
                    </a:ext>
                  </a:extLst>
                </a:gridCol>
                <a:gridCol w="797417">
                  <a:extLst>
                    <a:ext uri="{9D8B030D-6E8A-4147-A177-3AD203B41FA5}">
                      <a16:colId xmlns:a16="http://schemas.microsoft.com/office/drawing/2014/main" val="25920125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844994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21117067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856222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38943894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0878835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24230268"/>
                    </a:ext>
                  </a:extLst>
                </a:gridCol>
                <a:gridCol w="923280">
                  <a:extLst>
                    <a:ext uri="{9D8B030D-6E8A-4147-A177-3AD203B41FA5}">
                      <a16:colId xmlns:a16="http://schemas.microsoft.com/office/drawing/2014/main" val="3698839040"/>
                    </a:ext>
                  </a:extLst>
                </a:gridCol>
              </a:tblGrid>
              <a:tr h="2931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№№ проб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От, 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До, 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Длина, 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С, г/т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Рудный интервал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Номера уступов,     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 ср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975010"/>
                  </a:ext>
                </a:extLst>
              </a:tr>
              <a:tr h="293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ТЭО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уступу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30324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уступ 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уступ 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60444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уступ 3,    1.26 г/т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уступ 3 + уступ 4, 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1.72 г/т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9090757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9183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6798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73739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29014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уступ 4,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2.18 г/т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93735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2875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840689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99448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6562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47784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840692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уступ 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уступ 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2964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0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624060" cy="4248472"/>
          </a:xfrm>
        </p:spPr>
        <p:txBody>
          <a:bodyPr>
            <a:normAutofit/>
          </a:bodyPr>
          <a:lstStyle/>
          <a:p>
            <a:pPr marL="0" indent="540000" algn="just">
              <a:lnSpc>
                <a:spcPct val="110000"/>
              </a:lnSpc>
              <a:buNone/>
            </a:pPr>
            <a:r>
              <a:rPr lang="ru-RU" sz="1900" dirty="0"/>
              <a:t>Сформированные таким образом рудные интервалы позволяют учесть конструктивное разубоживание, неизбежное для принятого способа отработки.</a:t>
            </a:r>
          </a:p>
          <a:p>
            <a:pPr marL="0" indent="540000" algn="just">
              <a:lnSpc>
                <a:spcPct val="110000"/>
              </a:lnSpc>
              <a:buNone/>
            </a:pPr>
            <a:r>
              <a:rPr lang="ru-RU" sz="1900" dirty="0"/>
              <a:t>Подобный подход был реализован на одном из золоторудных месторождений, где оценка запасов при разработке ТЭО постоянных разведочных кондиций была проведена с помощью блочного моделирования и заверена традиционным способом. Сравнение результатов показало хорошую сходимость оценок. Кроме того, содержания золота оказались близки к данным эксплуатационного опробования буровзрывных скважин.</a:t>
            </a:r>
          </a:p>
          <a:p>
            <a:pPr marL="0" indent="540000" algn="just">
              <a:lnSpc>
                <a:spcPct val="110000"/>
              </a:lnSpc>
              <a:buNone/>
            </a:pPr>
            <a:r>
              <a:rPr lang="ru-RU" sz="1900" dirty="0"/>
              <a:t>Такое положение создает предпосылки для широкого использования блочных моделей не только на стадии разведки и проектирования, но для целей эксплуатации и контроля качества руды.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Преимущества использования </a:t>
            </a:r>
            <a:r>
              <a:rPr lang="ru-RU" sz="2400" dirty="0" err="1"/>
              <a:t>поуступного</a:t>
            </a:r>
            <a:r>
              <a:rPr lang="ru-RU" sz="2400" dirty="0"/>
              <a:t> подсчета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03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624060" cy="4248472"/>
          </a:xfrm>
        </p:spPr>
        <p:txBody>
          <a:bodyPr>
            <a:normAutofit fontScale="92500" lnSpcReduction="20000"/>
          </a:bodyPr>
          <a:lstStyle/>
          <a:p>
            <a:pPr marL="0" indent="540000" algn="just">
              <a:lnSpc>
                <a:spcPct val="130000"/>
              </a:lnSpc>
              <a:buNone/>
            </a:pPr>
            <a:r>
              <a:rPr lang="ru-RU" sz="1900" dirty="0"/>
              <a:t>Для получения сопоставимых результатов оценки при разведке и эксплуатации становится важным размер ячейки блочной модели. В лучших мировых практиках принято использовать ячейки блочных моделей, сопоставимые по размерам с минимальной выемочной единицей (МВЕ или SMU </a:t>
            </a:r>
            <a:r>
              <a:rPr lang="en-US" sz="1900" dirty="0"/>
              <a:t>Selective Mining Unit</a:t>
            </a:r>
            <a:r>
              <a:rPr lang="ru-RU" sz="1900" dirty="0"/>
              <a:t>). </a:t>
            </a:r>
          </a:p>
          <a:p>
            <a:pPr marL="0" indent="540000" algn="just">
              <a:lnSpc>
                <a:spcPct val="130000"/>
              </a:lnSpc>
              <a:buNone/>
            </a:pPr>
            <a:r>
              <a:rPr lang="ru-RU" sz="1900" dirty="0"/>
              <a:t>Так на одном из месторождений при блочном моделировании был принят размер блока 20 м х 20 м х 15 м (</a:t>
            </a:r>
            <a:r>
              <a:rPr lang="en-US" sz="1900" dirty="0"/>
              <a:t>XYZ </a:t>
            </a:r>
            <a:r>
              <a:rPr lang="ru-RU" sz="1900" dirty="0"/>
              <a:t>соответственно). Такой размер сопоставим с высотой проектной уступа – 15 м и соответствует возможностям селективной выемки для высокопроизводительного горного оборудования большого типоразмера. При этом для интерполяции содержаний в блочную модель были рассчитаны композитные интервалы, имеющие длину 7,5 м, при том, что средний интервал опробования при детальной разведке составлял почти 2 м. Содержание полезных компонентов в такой модели по блокам будет хорошо сопоставимо с фактическим содержанием их в товарной руде.   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Выбор размер блока модели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78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484487"/>
            <a:ext cx="9624060" cy="4536504"/>
          </a:xfrm>
        </p:spPr>
        <p:txBody>
          <a:bodyPr>
            <a:normAutofit fontScale="92500" lnSpcReduction="10000"/>
          </a:bodyPr>
          <a:lstStyle/>
          <a:p>
            <a:pPr marL="0" indent="540000" algn="just">
              <a:buNone/>
            </a:pPr>
            <a:r>
              <a:rPr lang="ru-RU" sz="2000" dirty="0"/>
              <a:t>Одна из проблем интерполяции содержаний компонента в относительно небольшие ячейки блочной модели – это эффект сглаживания, который приводит к смещению (занижению) оценок определения средних содержаний. </a:t>
            </a:r>
          </a:p>
          <a:p>
            <a:pPr marL="0" indent="540000" algn="just">
              <a:buNone/>
            </a:pPr>
            <a:r>
              <a:rPr lang="ru-RU" sz="2000" dirty="0"/>
              <a:t>Снижение эффекта сглаживания может быть достигнуто следующими подходами:</a:t>
            </a:r>
          </a:p>
          <a:p>
            <a:pPr lvl="1"/>
            <a:r>
              <a:rPr lang="ru-RU" dirty="0"/>
              <a:t>Создание жестких каркасов для </a:t>
            </a:r>
            <a:r>
              <a:rPr lang="ru-RU" dirty="0" err="1"/>
              <a:t>оруденения</a:t>
            </a:r>
            <a:r>
              <a:rPr lang="ru-RU" dirty="0"/>
              <a:t>, оконтуренного по заданным кондициям</a:t>
            </a:r>
          </a:p>
          <a:p>
            <a:pPr lvl="1"/>
            <a:r>
              <a:rPr lang="ru-RU" dirty="0"/>
              <a:t>Применение индикатора «руда-порода» в случае оконтуривания с коэффициентом рудоносности</a:t>
            </a:r>
          </a:p>
          <a:p>
            <a:pPr lvl="1"/>
            <a:r>
              <a:rPr lang="ru-RU" dirty="0"/>
              <a:t>Использование процедур</a:t>
            </a:r>
            <a:r>
              <a:rPr lang="en-US" dirty="0"/>
              <a:t> condition simulation </a:t>
            </a:r>
            <a:r>
              <a:rPr lang="ru-RU" dirty="0"/>
              <a:t>и </a:t>
            </a:r>
            <a:r>
              <a:rPr lang="en-US" dirty="0"/>
              <a:t>local universal condition</a:t>
            </a:r>
            <a:endParaRPr lang="ru-RU" dirty="0"/>
          </a:p>
          <a:p>
            <a:pPr marL="0" lvl="1" indent="540000" algn="just">
              <a:buSzPct val="100000"/>
              <a:buNone/>
            </a:pPr>
            <a:r>
              <a:rPr lang="ru-RU" sz="2100" dirty="0"/>
              <a:t>Перечисленные подходы обеспечивают возможность получения блочной модели для надежного планирования горных работ. Вместе с тем существует возможность проверки корректности выполненного моделирования на основе ретроспективного сопоставления с данными эксплуатационной разведки по горизонтам.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864096"/>
          </a:xfrm>
        </p:spPr>
        <p:txBody>
          <a:bodyPr/>
          <a:lstStyle/>
          <a:p>
            <a:pPr algn="r"/>
            <a:br>
              <a:rPr lang="ru-RU" dirty="0"/>
            </a:br>
            <a:r>
              <a:rPr lang="ru-RU" sz="2400" dirty="0"/>
              <a:t>Варианты устранения эффекта сглаживания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697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5043</TotalTime>
  <Words>1456</Words>
  <Application>Microsoft Office PowerPoint</Application>
  <PresentationFormat>Произвольный</PresentationFormat>
  <Paragraphs>238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Myriad Pro</vt:lpstr>
      <vt:lpstr>Tahoma</vt:lpstr>
      <vt:lpstr>Times New Roman</vt:lpstr>
      <vt:lpstr>Wingdings 2</vt:lpstr>
      <vt:lpstr>Тема Office</vt:lpstr>
      <vt:lpstr>Павел Петрович Кушнарёв,  руководитель группы геологического моделирования и подсчета запасов ООО «Ай Эм Си Монтан»</vt:lpstr>
      <vt:lpstr> Какие проблемы возникают при блочном моделировании золоторудных штокверковых месторождений? </vt:lpstr>
      <vt:lpstr> Использование поуступных рудных интервалов</vt:lpstr>
      <vt:lpstr> Использованные кондиционные параметры</vt:lpstr>
      <vt:lpstr> Табл. 1. Формирование рудных интервалов по уступам</vt:lpstr>
      <vt:lpstr> Табл. 2. Объединение двух интервалов в один</vt:lpstr>
      <vt:lpstr> Преимущества использования поуступного подсчета</vt:lpstr>
      <vt:lpstr> Выбор размер блока модели </vt:lpstr>
      <vt:lpstr> Варианты устранения эффекта сглаживания</vt:lpstr>
      <vt:lpstr> Пример сопоставления средних содержаний по уступам  по данным опробования буровзрывных скважин  и по содержаниям в блочной модели (BM).    </vt:lpstr>
      <vt:lpstr> Моделирование с использованием  индикатора «руда – порода»</vt:lpstr>
      <vt:lpstr> Моделирование с использованием  индикатора «руда – порода»</vt:lpstr>
      <vt:lpstr> Моделирование с использованием  индикатора «руда – порода»</vt:lpstr>
      <vt:lpstr> Моделирование с использованием  индикатора «руда – порода»</vt:lpstr>
      <vt:lpstr> Моделирование с использованием  индикатора «руда – порода»</vt:lpstr>
      <vt:lpstr> Моделирование с использованием  индикатора «руда – порода»</vt:lpstr>
      <vt:lpstr> Выводы</vt:lpstr>
      <vt:lpstr>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Сидоркин</dc:creator>
  <cp:lastModifiedBy>Pavel Kushnarev</cp:lastModifiedBy>
  <cp:revision>341</cp:revision>
  <dcterms:created xsi:type="dcterms:W3CDTF">2014-06-24T08:39:05Z</dcterms:created>
  <dcterms:modified xsi:type="dcterms:W3CDTF">2019-05-21T12:59:33Z</dcterms:modified>
</cp:coreProperties>
</file>